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5" r:id="rId1"/>
  </p:sldMasterIdLst>
  <p:sldIdLst>
    <p:sldId id="256" r:id="rId2"/>
    <p:sldId id="257" r:id="rId3"/>
    <p:sldId id="261" r:id="rId4"/>
    <p:sldId id="258" r:id="rId5"/>
    <p:sldId id="259" r:id="rId6"/>
    <p:sldId id="263" r:id="rId7"/>
    <p:sldId id="265" r:id="rId8"/>
    <p:sldId id="264" r:id="rId9"/>
    <p:sldId id="262" r:id="rId10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D61F83-E70F-4384-9CF3-582B3928099A}" type="doc">
      <dgm:prSet loTypeId="urn:microsoft.com/office/officeart/2016/7/layout/VerticalDownArrowProcess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3B53F131-6C3A-4BE8-A5DC-274F63614D8A}">
      <dgm:prSet/>
      <dgm:spPr/>
      <dgm:t>
        <a:bodyPr/>
        <a:lstStyle/>
        <a:p>
          <a:r>
            <a:rPr lang="cs-CZ" dirty="0"/>
            <a:t>Etapa 1 (T+30 dní):</a:t>
          </a:r>
          <a:endParaRPr lang="en-US" dirty="0"/>
        </a:p>
      </dgm:t>
    </dgm:pt>
    <dgm:pt modelId="{1057BA39-CA27-4B91-B760-DFD98AB0F53E}" type="parTrans" cxnId="{0F9D8011-74F2-4A57-9698-F913FF51A4B8}">
      <dgm:prSet/>
      <dgm:spPr/>
      <dgm:t>
        <a:bodyPr/>
        <a:lstStyle/>
        <a:p>
          <a:endParaRPr lang="en-US"/>
        </a:p>
      </dgm:t>
    </dgm:pt>
    <dgm:pt modelId="{7DCABE1C-0433-43AC-8EC2-BACA994AB8D2}" type="sibTrans" cxnId="{0F9D8011-74F2-4A57-9698-F913FF51A4B8}">
      <dgm:prSet/>
      <dgm:spPr/>
      <dgm:t>
        <a:bodyPr/>
        <a:lstStyle/>
        <a:p>
          <a:endParaRPr lang="en-US"/>
        </a:p>
      </dgm:t>
    </dgm:pt>
    <dgm:pt modelId="{A77AA76B-1AB7-48E9-B1E7-9C0286E89C89}">
      <dgm:prSet/>
      <dgm:spPr/>
      <dgm:t>
        <a:bodyPr/>
        <a:lstStyle/>
        <a:p>
          <a:r>
            <a:rPr lang="cs-CZ"/>
            <a:t>Integrace na rozhraní stávajícího systému (získání metadat k tisku).</a:t>
          </a:r>
          <a:endParaRPr lang="en-US"/>
        </a:p>
      </dgm:t>
    </dgm:pt>
    <dgm:pt modelId="{431AEB41-B7D8-4A8B-BFB2-7DCF953A9030}" type="parTrans" cxnId="{8A0E7F6E-7511-44EA-A8F1-837D0759C47F}">
      <dgm:prSet/>
      <dgm:spPr/>
      <dgm:t>
        <a:bodyPr/>
        <a:lstStyle/>
        <a:p>
          <a:endParaRPr lang="en-US"/>
        </a:p>
      </dgm:t>
    </dgm:pt>
    <dgm:pt modelId="{34B25950-92A1-457E-8134-C58F642D891F}" type="sibTrans" cxnId="{8A0E7F6E-7511-44EA-A8F1-837D0759C47F}">
      <dgm:prSet/>
      <dgm:spPr/>
      <dgm:t>
        <a:bodyPr/>
        <a:lstStyle/>
        <a:p>
          <a:endParaRPr lang="en-US"/>
        </a:p>
      </dgm:t>
    </dgm:pt>
    <dgm:pt modelId="{AC5E1940-4F44-41DF-BDE9-C17F0055C847}">
      <dgm:prSet/>
      <dgm:spPr/>
      <dgm:t>
        <a:bodyPr/>
        <a:lstStyle/>
        <a:p>
          <a:r>
            <a:rPr lang="cs-CZ" dirty="0"/>
            <a:t>Etapa 2 (T+60 dní):</a:t>
          </a:r>
          <a:endParaRPr lang="en-US" dirty="0"/>
        </a:p>
      </dgm:t>
    </dgm:pt>
    <dgm:pt modelId="{7166ED79-84AB-4D42-BB82-2BF34127911B}" type="parTrans" cxnId="{E368A946-E9A4-46CD-87F6-0D87ED64A464}">
      <dgm:prSet/>
      <dgm:spPr/>
      <dgm:t>
        <a:bodyPr/>
        <a:lstStyle/>
        <a:p>
          <a:endParaRPr lang="en-US"/>
        </a:p>
      </dgm:t>
    </dgm:pt>
    <dgm:pt modelId="{C7283F09-3610-4C17-B8E5-482F56FDBA6F}" type="sibTrans" cxnId="{E368A946-E9A4-46CD-87F6-0D87ED64A464}">
      <dgm:prSet/>
      <dgm:spPr/>
      <dgm:t>
        <a:bodyPr/>
        <a:lstStyle/>
        <a:p>
          <a:endParaRPr lang="en-US"/>
        </a:p>
      </dgm:t>
    </dgm:pt>
    <dgm:pt modelId="{D252CDF7-341F-41CF-A1EA-67460FFA061C}">
      <dgm:prSet/>
      <dgm:spPr/>
      <dgm:t>
        <a:bodyPr/>
        <a:lstStyle/>
        <a:p>
          <a:r>
            <a:rPr lang="cs-CZ"/>
            <a:t>Zpracování získaných dat a jejich předání na službu Digitálního Dopisu.</a:t>
          </a:r>
          <a:endParaRPr lang="en-US"/>
        </a:p>
      </dgm:t>
    </dgm:pt>
    <dgm:pt modelId="{9BE5F823-0A0E-4B38-94AD-9D4FD0911BA6}" type="parTrans" cxnId="{9516D178-A533-43F0-9553-61D09D9A324D}">
      <dgm:prSet/>
      <dgm:spPr/>
      <dgm:t>
        <a:bodyPr/>
        <a:lstStyle/>
        <a:p>
          <a:endParaRPr lang="en-US"/>
        </a:p>
      </dgm:t>
    </dgm:pt>
    <dgm:pt modelId="{1504BA47-3BE4-4F61-87F8-2BF6B5672544}" type="sibTrans" cxnId="{9516D178-A533-43F0-9553-61D09D9A324D}">
      <dgm:prSet/>
      <dgm:spPr/>
      <dgm:t>
        <a:bodyPr/>
        <a:lstStyle/>
        <a:p>
          <a:endParaRPr lang="en-US"/>
        </a:p>
      </dgm:t>
    </dgm:pt>
    <dgm:pt modelId="{06845E73-C845-44FA-814A-964F3EA66C47}">
      <dgm:prSet/>
      <dgm:spPr/>
      <dgm:t>
        <a:bodyPr/>
        <a:lstStyle/>
        <a:p>
          <a:r>
            <a:rPr lang="cs-CZ"/>
            <a:t>Etapa 3 (T+90 dní):</a:t>
          </a:r>
          <a:endParaRPr lang="en-US"/>
        </a:p>
      </dgm:t>
    </dgm:pt>
    <dgm:pt modelId="{C66DF596-DAE2-4696-8FD3-889D0BC2B3CF}" type="parTrans" cxnId="{D597BD92-C56A-4CBC-BBB6-BC3700783E41}">
      <dgm:prSet/>
      <dgm:spPr/>
      <dgm:t>
        <a:bodyPr/>
        <a:lstStyle/>
        <a:p>
          <a:endParaRPr lang="en-US"/>
        </a:p>
      </dgm:t>
    </dgm:pt>
    <dgm:pt modelId="{DE2EE479-E9B2-464E-A2A1-0FF5D4D94664}" type="sibTrans" cxnId="{D597BD92-C56A-4CBC-BBB6-BC3700783E41}">
      <dgm:prSet/>
      <dgm:spPr/>
      <dgm:t>
        <a:bodyPr/>
        <a:lstStyle/>
        <a:p>
          <a:endParaRPr lang="en-US"/>
        </a:p>
      </dgm:t>
    </dgm:pt>
    <dgm:pt modelId="{E3283E0F-7BB4-4B5E-9814-44E8780E125C}">
      <dgm:prSet/>
      <dgm:spPr/>
      <dgm:t>
        <a:bodyPr/>
        <a:lstStyle/>
        <a:p>
          <a:r>
            <a:rPr lang="cs-CZ" dirty="0"/>
            <a:t>Evidování stavu vypravených zásilek (vypraveno, doručeno, nedoručeno, chyba) a zpětná integrace těchto dat do systému.</a:t>
          </a:r>
          <a:endParaRPr lang="en-US" dirty="0"/>
        </a:p>
      </dgm:t>
    </dgm:pt>
    <dgm:pt modelId="{4276316B-2B31-48BE-A835-DD7768ECAC5F}" type="parTrans" cxnId="{9A43FCBE-EF5D-4CF0-951D-D62AAA31B1C2}">
      <dgm:prSet/>
      <dgm:spPr/>
      <dgm:t>
        <a:bodyPr/>
        <a:lstStyle/>
        <a:p>
          <a:endParaRPr lang="en-US"/>
        </a:p>
      </dgm:t>
    </dgm:pt>
    <dgm:pt modelId="{0D89826A-96EE-4DF9-AC54-860D99397929}" type="sibTrans" cxnId="{9A43FCBE-EF5D-4CF0-951D-D62AAA31B1C2}">
      <dgm:prSet/>
      <dgm:spPr/>
      <dgm:t>
        <a:bodyPr/>
        <a:lstStyle/>
        <a:p>
          <a:endParaRPr lang="en-US"/>
        </a:p>
      </dgm:t>
    </dgm:pt>
    <dgm:pt modelId="{E9B79549-5ACA-415A-A2E7-FC640EBA0B11}">
      <dgm:prSet/>
      <dgm:spPr/>
      <dgm:t>
        <a:bodyPr/>
        <a:lstStyle/>
        <a:p>
          <a:r>
            <a:rPr lang="cs-CZ"/>
            <a:t>Etapa 4 (T+120 dní):</a:t>
          </a:r>
          <a:endParaRPr lang="en-US"/>
        </a:p>
      </dgm:t>
    </dgm:pt>
    <dgm:pt modelId="{C5A1FB45-5A83-4CF7-A013-7D51EE604D1D}" type="parTrans" cxnId="{D9B83662-8483-4E61-9B00-2058B3A104A8}">
      <dgm:prSet/>
      <dgm:spPr/>
      <dgm:t>
        <a:bodyPr/>
        <a:lstStyle/>
        <a:p>
          <a:endParaRPr lang="en-US"/>
        </a:p>
      </dgm:t>
    </dgm:pt>
    <dgm:pt modelId="{A96A61BD-6A24-4E8D-873C-780C92BC42C2}" type="sibTrans" cxnId="{D9B83662-8483-4E61-9B00-2058B3A104A8}">
      <dgm:prSet/>
      <dgm:spPr/>
      <dgm:t>
        <a:bodyPr/>
        <a:lstStyle/>
        <a:p>
          <a:endParaRPr lang="en-US"/>
        </a:p>
      </dgm:t>
    </dgm:pt>
    <dgm:pt modelId="{24D1D3EF-F176-49C4-BC24-ED16215FC505}">
      <dgm:prSet/>
      <dgm:spPr/>
      <dgm:t>
        <a:bodyPr/>
        <a:lstStyle/>
        <a:p>
          <a:r>
            <a:rPr lang="cs-CZ"/>
            <a:t>Návrh a implementace základní uživatelské obrazovky se statistikami a možností tvorby dopisu pro ověření konceptu nového systému.</a:t>
          </a:r>
          <a:endParaRPr lang="en-US"/>
        </a:p>
      </dgm:t>
    </dgm:pt>
    <dgm:pt modelId="{253840D4-07A1-4248-AA85-963FB2302275}" type="parTrans" cxnId="{224FD1BA-5260-4AD6-BE0B-7F647532B630}">
      <dgm:prSet/>
      <dgm:spPr/>
      <dgm:t>
        <a:bodyPr/>
        <a:lstStyle/>
        <a:p>
          <a:endParaRPr lang="en-US"/>
        </a:p>
      </dgm:t>
    </dgm:pt>
    <dgm:pt modelId="{A8E1BE95-F219-40F9-BA66-4961A4D5EA32}" type="sibTrans" cxnId="{224FD1BA-5260-4AD6-BE0B-7F647532B630}">
      <dgm:prSet/>
      <dgm:spPr/>
      <dgm:t>
        <a:bodyPr/>
        <a:lstStyle/>
        <a:p>
          <a:endParaRPr lang="en-US"/>
        </a:p>
      </dgm:t>
    </dgm:pt>
    <dgm:pt modelId="{8A55826E-C58C-4260-8B7B-DA2B1630020E}" type="pres">
      <dgm:prSet presAssocID="{B2D61F83-E70F-4384-9CF3-582B3928099A}" presName="Name0" presStyleCnt="0">
        <dgm:presLayoutVars>
          <dgm:dir/>
          <dgm:animLvl val="lvl"/>
          <dgm:resizeHandles val="exact"/>
        </dgm:presLayoutVars>
      </dgm:prSet>
      <dgm:spPr/>
    </dgm:pt>
    <dgm:pt modelId="{C7953AF6-3E99-45EC-A39D-FF9118632FE6}" type="pres">
      <dgm:prSet presAssocID="{E9B79549-5ACA-415A-A2E7-FC640EBA0B11}" presName="boxAndChildren" presStyleCnt="0"/>
      <dgm:spPr/>
    </dgm:pt>
    <dgm:pt modelId="{3FDFD4D5-CD9F-485B-B6FF-3F7A28800B1A}" type="pres">
      <dgm:prSet presAssocID="{E9B79549-5ACA-415A-A2E7-FC640EBA0B11}" presName="parentTextBox" presStyleLbl="alignNode1" presStyleIdx="0" presStyleCnt="4"/>
      <dgm:spPr/>
    </dgm:pt>
    <dgm:pt modelId="{F277F437-90A9-4088-95CA-77D4C97A1F72}" type="pres">
      <dgm:prSet presAssocID="{E9B79549-5ACA-415A-A2E7-FC640EBA0B11}" presName="descendantBox" presStyleLbl="bgAccFollowNode1" presStyleIdx="0" presStyleCnt="4"/>
      <dgm:spPr/>
    </dgm:pt>
    <dgm:pt modelId="{8CC5C2D6-117E-4985-856D-616474BD8887}" type="pres">
      <dgm:prSet presAssocID="{DE2EE479-E9B2-464E-A2A1-0FF5D4D94664}" presName="sp" presStyleCnt="0"/>
      <dgm:spPr/>
    </dgm:pt>
    <dgm:pt modelId="{707F022F-36E5-4D77-9DEC-60B51680ACE1}" type="pres">
      <dgm:prSet presAssocID="{06845E73-C845-44FA-814A-964F3EA66C47}" presName="arrowAndChildren" presStyleCnt="0"/>
      <dgm:spPr/>
    </dgm:pt>
    <dgm:pt modelId="{0D35160E-BF35-4D97-9366-F97B160A91CE}" type="pres">
      <dgm:prSet presAssocID="{06845E73-C845-44FA-814A-964F3EA66C47}" presName="parentTextArrow" presStyleLbl="node1" presStyleIdx="0" presStyleCnt="0"/>
      <dgm:spPr/>
    </dgm:pt>
    <dgm:pt modelId="{13ACFB23-5787-42A1-96C5-17EE0807E29D}" type="pres">
      <dgm:prSet presAssocID="{06845E73-C845-44FA-814A-964F3EA66C47}" presName="arrow" presStyleLbl="alignNode1" presStyleIdx="1" presStyleCnt="4"/>
      <dgm:spPr/>
    </dgm:pt>
    <dgm:pt modelId="{EF391738-4906-4BAA-B52E-5D467B2B34AE}" type="pres">
      <dgm:prSet presAssocID="{06845E73-C845-44FA-814A-964F3EA66C47}" presName="descendantArrow" presStyleLbl="bgAccFollowNode1" presStyleIdx="1" presStyleCnt="4"/>
      <dgm:spPr/>
    </dgm:pt>
    <dgm:pt modelId="{B0DA3187-5246-480D-951F-0232F78152A3}" type="pres">
      <dgm:prSet presAssocID="{C7283F09-3610-4C17-B8E5-482F56FDBA6F}" presName="sp" presStyleCnt="0"/>
      <dgm:spPr/>
    </dgm:pt>
    <dgm:pt modelId="{EAEFCFAD-0C43-4889-B04F-81EC12408749}" type="pres">
      <dgm:prSet presAssocID="{AC5E1940-4F44-41DF-BDE9-C17F0055C847}" presName="arrowAndChildren" presStyleCnt="0"/>
      <dgm:spPr/>
    </dgm:pt>
    <dgm:pt modelId="{85A4C526-88E0-4B4A-8C1A-5659A4656F20}" type="pres">
      <dgm:prSet presAssocID="{AC5E1940-4F44-41DF-BDE9-C17F0055C847}" presName="parentTextArrow" presStyleLbl="node1" presStyleIdx="0" presStyleCnt="0"/>
      <dgm:spPr/>
    </dgm:pt>
    <dgm:pt modelId="{6884348B-E7D4-40AD-AABB-336227C9D06C}" type="pres">
      <dgm:prSet presAssocID="{AC5E1940-4F44-41DF-BDE9-C17F0055C847}" presName="arrow" presStyleLbl="alignNode1" presStyleIdx="2" presStyleCnt="4"/>
      <dgm:spPr/>
    </dgm:pt>
    <dgm:pt modelId="{8096E0AB-0F55-4B60-AB19-D094239B390A}" type="pres">
      <dgm:prSet presAssocID="{AC5E1940-4F44-41DF-BDE9-C17F0055C847}" presName="descendantArrow" presStyleLbl="bgAccFollowNode1" presStyleIdx="2" presStyleCnt="4"/>
      <dgm:spPr/>
    </dgm:pt>
    <dgm:pt modelId="{4709A200-AF2E-4D60-ABF1-083AD0C07AD5}" type="pres">
      <dgm:prSet presAssocID="{7DCABE1C-0433-43AC-8EC2-BACA994AB8D2}" presName="sp" presStyleCnt="0"/>
      <dgm:spPr/>
    </dgm:pt>
    <dgm:pt modelId="{C1147F1E-1310-49D6-A3E0-62C11AFF3E21}" type="pres">
      <dgm:prSet presAssocID="{3B53F131-6C3A-4BE8-A5DC-274F63614D8A}" presName="arrowAndChildren" presStyleCnt="0"/>
      <dgm:spPr/>
    </dgm:pt>
    <dgm:pt modelId="{2E3DAA4C-A4CE-4BCA-A7E6-A608B6766064}" type="pres">
      <dgm:prSet presAssocID="{3B53F131-6C3A-4BE8-A5DC-274F63614D8A}" presName="parentTextArrow" presStyleLbl="node1" presStyleIdx="0" presStyleCnt="0"/>
      <dgm:spPr/>
    </dgm:pt>
    <dgm:pt modelId="{8B728F6A-3DC3-431B-82A2-ACE10B221057}" type="pres">
      <dgm:prSet presAssocID="{3B53F131-6C3A-4BE8-A5DC-274F63614D8A}" presName="arrow" presStyleLbl="alignNode1" presStyleIdx="3" presStyleCnt="4"/>
      <dgm:spPr/>
    </dgm:pt>
    <dgm:pt modelId="{088933D2-3A93-4385-B324-BA286B86BC92}" type="pres">
      <dgm:prSet presAssocID="{3B53F131-6C3A-4BE8-A5DC-274F63614D8A}" presName="descendantArrow" presStyleLbl="bgAccFollowNode1" presStyleIdx="3" presStyleCnt="4"/>
      <dgm:spPr/>
    </dgm:pt>
  </dgm:ptLst>
  <dgm:cxnLst>
    <dgm:cxn modelId="{0F9D8011-74F2-4A57-9698-F913FF51A4B8}" srcId="{B2D61F83-E70F-4384-9CF3-582B3928099A}" destId="{3B53F131-6C3A-4BE8-A5DC-274F63614D8A}" srcOrd="0" destOrd="0" parTransId="{1057BA39-CA27-4B91-B760-DFD98AB0F53E}" sibTransId="{7DCABE1C-0433-43AC-8EC2-BACA994AB8D2}"/>
    <dgm:cxn modelId="{EC748E11-F9E5-4ECE-9028-540082000BB3}" type="presOf" srcId="{06845E73-C845-44FA-814A-964F3EA66C47}" destId="{13ACFB23-5787-42A1-96C5-17EE0807E29D}" srcOrd="1" destOrd="0" presId="urn:microsoft.com/office/officeart/2016/7/layout/VerticalDownArrowProcess"/>
    <dgm:cxn modelId="{C56F9B22-7702-48C0-B960-F2DBD3F83140}" type="presOf" srcId="{E3283E0F-7BB4-4B5E-9814-44E8780E125C}" destId="{EF391738-4906-4BAA-B52E-5D467B2B34AE}" srcOrd="0" destOrd="0" presId="urn:microsoft.com/office/officeart/2016/7/layout/VerticalDownArrowProcess"/>
    <dgm:cxn modelId="{26A3083D-7856-42AD-A346-E5534666DD87}" type="presOf" srcId="{E9B79549-5ACA-415A-A2E7-FC640EBA0B11}" destId="{3FDFD4D5-CD9F-485B-B6FF-3F7A28800B1A}" srcOrd="0" destOrd="0" presId="urn:microsoft.com/office/officeart/2016/7/layout/VerticalDownArrowProcess"/>
    <dgm:cxn modelId="{68F6BF40-468B-4B41-B965-12A7F7DCFBB5}" type="presOf" srcId="{A77AA76B-1AB7-48E9-B1E7-9C0286E89C89}" destId="{088933D2-3A93-4385-B324-BA286B86BC92}" srcOrd="0" destOrd="0" presId="urn:microsoft.com/office/officeart/2016/7/layout/VerticalDownArrowProcess"/>
    <dgm:cxn modelId="{8EF1475D-904E-46C1-B6C2-FF916BCCDE5F}" type="presOf" srcId="{06845E73-C845-44FA-814A-964F3EA66C47}" destId="{0D35160E-BF35-4D97-9366-F97B160A91CE}" srcOrd="0" destOrd="0" presId="urn:microsoft.com/office/officeart/2016/7/layout/VerticalDownArrowProcess"/>
    <dgm:cxn modelId="{D9B83662-8483-4E61-9B00-2058B3A104A8}" srcId="{B2D61F83-E70F-4384-9CF3-582B3928099A}" destId="{E9B79549-5ACA-415A-A2E7-FC640EBA0B11}" srcOrd="3" destOrd="0" parTransId="{C5A1FB45-5A83-4CF7-A013-7D51EE604D1D}" sibTransId="{A96A61BD-6A24-4E8D-873C-780C92BC42C2}"/>
    <dgm:cxn modelId="{E368A946-E9A4-46CD-87F6-0D87ED64A464}" srcId="{B2D61F83-E70F-4384-9CF3-582B3928099A}" destId="{AC5E1940-4F44-41DF-BDE9-C17F0055C847}" srcOrd="1" destOrd="0" parTransId="{7166ED79-84AB-4D42-BB82-2BF34127911B}" sibTransId="{C7283F09-3610-4C17-B8E5-482F56FDBA6F}"/>
    <dgm:cxn modelId="{8A0E7F6E-7511-44EA-A8F1-837D0759C47F}" srcId="{3B53F131-6C3A-4BE8-A5DC-274F63614D8A}" destId="{A77AA76B-1AB7-48E9-B1E7-9C0286E89C89}" srcOrd="0" destOrd="0" parTransId="{431AEB41-B7D8-4A8B-BFB2-7DCF953A9030}" sibTransId="{34B25950-92A1-457E-8134-C58F642D891F}"/>
    <dgm:cxn modelId="{725EFE72-C08A-44E7-A44F-2AD7FDC4DEC1}" type="presOf" srcId="{24D1D3EF-F176-49C4-BC24-ED16215FC505}" destId="{F277F437-90A9-4088-95CA-77D4C97A1F72}" srcOrd="0" destOrd="0" presId="urn:microsoft.com/office/officeart/2016/7/layout/VerticalDownArrowProcess"/>
    <dgm:cxn modelId="{097F5955-C551-4418-BE5A-B2E99D533307}" type="presOf" srcId="{AC5E1940-4F44-41DF-BDE9-C17F0055C847}" destId="{85A4C526-88E0-4B4A-8C1A-5659A4656F20}" srcOrd="0" destOrd="0" presId="urn:microsoft.com/office/officeart/2016/7/layout/VerticalDownArrowProcess"/>
    <dgm:cxn modelId="{9516D178-A533-43F0-9553-61D09D9A324D}" srcId="{AC5E1940-4F44-41DF-BDE9-C17F0055C847}" destId="{D252CDF7-341F-41CF-A1EA-67460FFA061C}" srcOrd="0" destOrd="0" parTransId="{9BE5F823-0A0E-4B38-94AD-9D4FD0911BA6}" sibTransId="{1504BA47-3BE4-4F61-87F8-2BF6B5672544}"/>
    <dgm:cxn modelId="{01F3A480-DD8A-42C9-BAE3-B9156F1A7B68}" type="presOf" srcId="{3B53F131-6C3A-4BE8-A5DC-274F63614D8A}" destId="{2E3DAA4C-A4CE-4BCA-A7E6-A608B6766064}" srcOrd="0" destOrd="0" presId="urn:microsoft.com/office/officeart/2016/7/layout/VerticalDownArrowProcess"/>
    <dgm:cxn modelId="{D597BD92-C56A-4CBC-BBB6-BC3700783E41}" srcId="{B2D61F83-E70F-4384-9CF3-582B3928099A}" destId="{06845E73-C845-44FA-814A-964F3EA66C47}" srcOrd="2" destOrd="0" parTransId="{C66DF596-DAE2-4696-8FD3-889D0BC2B3CF}" sibTransId="{DE2EE479-E9B2-464E-A2A1-0FF5D4D94664}"/>
    <dgm:cxn modelId="{32EF24B6-8D49-4586-BFC7-ABC98FAC6EAB}" type="presOf" srcId="{D252CDF7-341F-41CF-A1EA-67460FFA061C}" destId="{8096E0AB-0F55-4B60-AB19-D094239B390A}" srcOrd="0" destOrd="0" presId="urn:microsoft.com/office/officeart/2016/7/layout/VerticalDownArrowProcess"/>
    <dgm:cxn modelId="{9ECCEFB7-298C-41DF-B5EB-FEDE2D698FFC}" type="presOf" srcId="{B2D61F83-E70F-4384-9CF3-582B3928099A}" destId="{8A55826E-C58C-4260-8B7B-DA2B1630020E}" srcOrd="0" destOrd="0" presId="urn:microsoft.com/office/officeart/2016/7/layout/VerticalDownArrowProcess"/>
    <dgm:cxn modelId="{224FD1BA-5260-4AD6-BE0B-7F647532B630}" srcId="{E9B79549-5ACA-415A-A2E7-FC640EBA0B11}" destId="{24D1D3EF-F176-49C4-BC24-ED16215FC505}" srcOrd="0" destOrd="0" parTransId="{253840D4-07A1-4248-AA85-963FB2302275}" sibTransId="{A8E1BE95-F219-40F9-BA66-4961A4D5EA32}"/>
    <dgm:cxn modelId="{9A43FCBE-EF5D-4CF0-951D-D62AAA31B1C2}" srcId="{06845E73-C845-44FA-814A-964F3EA66C47}" destId="{E3283E0F-7BB4-4B5E-9814-44E8780E125C}" srcOrd="0" destOrd="0" parTransId="{4276316B-2B31-48BE-A835-DD7768ECAC5F}" sibTransId="{0D89826A-96EE-4DF9-AC54-860D99397929}"/>
    <dgm:cxn modelId="{6C93ECE6-E6B4-4D29-A648-367C9BB86F91}" type="presOf" srcId="{AC5E1940-4F44-41DF-BDE9-C17F0055C847}" destId="{6884348B-E7D4-40AD-AABB-336227C9D06C}" srcOrd="1" destOrd="0" presId="urn:microsoft.com/office/officeart/2016/7/layout/VerticalDownArrowProcess"/>
    <dgm:cxn modelId="{A2E6D7F2-0CBA-4A52-BB4D-3DBD91BE0B8C}" type="presOf" srcId="{3B53F131-6C3A-4BE8-A5DC-274F63614D8A}" destId="{8B728F6A-3DC3-431B-82A2-ACE10B221057}" srcOrd="1" destOrd="0" presId="urn:microsoft.com/office/officeart/2016/7/layout/VerticalDownArrowProcess"/>
    <dgm:cxn modelId="{6D908056-0B42-4F9A-8BA7-95BF460CB64B}" type="presParOf" srcId="{8A55826E-C58C-4260-8B7B-DA2B1630020E}" destId="{C7953AF6-3E99-45EC-A39D-FF9118632FE6}" srcOrd="0" destOrd="0" presId="urn:microsoft.com/office/officeart/2016/7/layout/VerticalDownArrowProcess"/>
    <dgm:cxn modelId="{88A8FF5D-6EBC-45F8-896E-72789D41B19C}" type="presParOf" srcId="{C7953AF6-3E99-45EC-A39D-FF9118632FE6}" destId="{3FDFD4D5-CD9F-485B-B6FF-3F7A28800B1A}" srcOrd="0" destOrd="0" presId="urn:microsoft.com/office/officeart/2016/7/layout/VerticalDownArrowProcess"/>
    <dgm:cxn modelId="{2DFA6C23-2234-4C06-A744-D316831D36F8}" type="presParOf" srcId="{C7953AF6-3E99-45EC-A39D-FF9118632FE6}" destId="{F277F437-90A9-4088-95CA-77D4C97A1F72}" srcOrd="1" destOrd="0" presId="urn:microsoft.com/office/officeart/2016/7/layout/VerticalDownArrowProcess"/>
    <dgm:cxn modelId="{002FA73E-3085-42BA-BE4F-530BE1721233}" type="presParOf" srcId="{8A55826E-C58C-4260-8B7B-DA2B1630020E}" destId="{8CC5C2D6-117E-4985-856D-616474BD8887}" srcOrd="1" destOrd="0" presId="urn:microsoft.com/office/officeart/2016/7/layout/VerticalDownArrowProcess"/>
    <dgm:cxn modelId="{FD918094-FAC4-43E5-910C-546E755104B8}" type="presParOf" srcId="{8A55826E-C58C-4260-8B7B-DA2B1630020E}" destId="{707F022F-36E5-4D77-9DEC-60B51680ACE1}" srcOrd="2" destOrd="0" presId="urn:microsoft.com/office/officeart/2016/7/layout/VerticalDownArrowProcess"/>
    <dgm:cxn modelId="{DF55D6E0-ED44-459A-BC9D-5D2FBFDDDF23}" type="presParOf" srcId="{707F022F-36E5-4D77-9DEC-60B51680ACE1}" destId="{0D35160E-BF35-4D97-9366-F97B160A91CE}" srcOrd="0" destOrd="0" presId="urn:microsoft.com/office/officeart/2016/7/layout/VerticalDownArrowProcess"/>
    <dgm:cxn modelId="{BB6124A4-9108-4BE7-862C-F7F20E349217}" type="presParOf" srcId="{707F022F-36E5-4D77-9DEC-60B51680ACE1}" destId="{13ACFB23-5787-42A1-96C5-17EE0807E29D}" srcOrd="1" destOrd="0" presId="urn:microsoft.com/office/officeart/2016/7/layout/VerticalDownArrowProcess"/>
    <dgm:cxn modelId="{61A025A8-5C67-46CA-B091-AF9EBB09D808}" type="presParOf" srcId="{707F022F-36E5-4D77-9DEC-60B51680ACE1}" destId="{EF391738-4906-4BAA-B52E-5D467B2B34AE}" srcOrd="2" destOrd="0" presId="urn:microsoft.com/office/officeart/2016/7/layout/VerticalDownArrowProcess"/>
    <dgm:cxn modelId="{474FBC53-D355-4F98-B2EB-D5E8BCBA4C7F}" type="presParOf" srcId="{8A55826E-C58C-4260-8B7B-DA2B1630020E}" destId="{B0DA3187-5246-480D-951F-0232F78152A3}" srcOrd="3" destOrd="0" presId="urn:microsoft.com/office/officeart/2016/7/layout/VerticalDownArrowProcess"/>
    <dgm:cxn modelId="{188F29EB-29EC-4935-9FEE-D74A3FE71306}" type="presParOf" srcId="{8A55826E-C58C-4260-8B7B-DA2B1630020E}" destId="{EAEFCFAD-0C43-4889-B04F-81EC12408749}" srcOrd="4" destOrd="0" presId="urn:microsoft.com/office/officeart/2016/7/layout/VerticalDownArrowProcess"/>
    <dgm:cxn modelId="{C5134E69-DB57-4395-B01B-56B9AFC965AB}" type="presParOf" srcId="{EAEFCFAD-0C43-4889-B04F-81EC12408749}" destId="{85A4C526-88E0-4B4A-8C1A-5659A4656F20}" srcOrd="0" destOrd="0" presId="urn:microsoft.com/office/officeart/2016/7/layout/VerticalDownArrowProcess"/>
    <dgm:cxn modelId="{815AEC03-6C14-46D7-8ED3-198A74BAAF47}" type="presParOf" srcId="{EAEFCFAD-0C43-4889-B04F-81EC12408749}" destId="{6884348B-E7D4-40AD-AABB-336227C9D06C}" srcOrd="1" destOrd="0" presId="urn:microsoft.com/office/officeart/2016/7/layout/VerticalDownArrowProcess"/>
    <dgm:cxn modelId="{1F93850B-4288-4AA0-ADBB-50063E513C81}" type="presParOf" srcId="{EAEFCFAD-0C43-4889-B04F-81EC12408749}" destId="{8096E0AB-0F55-4B60-AB19-D094239B390A}" srcOrd="2" destOrd="0" presId="urn:microsoft.com/office/officeart/2016/7/layout/VerticalDownArrowProcess"/>
    <dgm:cxn modelId="{1DB5B8D5-4F36-4476-8FFB-CF3C664A70C7}" type="presParOf" srcId="{8A55826E-C58C-4260-8B7B-DA2B1630020E}" destId="{4709A200-AF2E-4D60-ABF1-083AD0C07AD5}" srcOrd="5" destOrd="0" presId="urn:microsoft.com/office/officeart/2016/7/layout/VerticalDownArrowProcess"/>
    <dgm:cxn modelId="{DBA24D77-AA04-4C3F-9B29-EF193A3C393B}" type="presParOf" srcId="{8A55826E-C58C-4260-8B7B-DA2B1630020E}" destId="{C1147F1E-1310-49D6-A3E0-62C11AFF3E21}" srcOrd="6" destOrd="0" presId="urn:microsoft.com/office/officeart/2016/7/layout/VerticalDownArrowProcess"/>
    <dgm:cxn modelId="{77695D6A-00CF-4847-9FE7-6F82BCCC7682}" type="presParOf" srcId="{C1147F1E-1310-49D6-A3E0-62C11AFF3E21}" destId="{2E3DAA4C-A4CE-4BCA-A7E6-A608B6766064}" srcOrd="0" destOrd="0" presId="urn:microsoft.com/office/officeart/2016/7/layout/VerticalDownArrowProcess"/>
    <dgm:cxn modelId="{54D29901-E9DD-421E-AC5A-EDCE8DB8CB43}" type="presParOf" srcId="{C1147F1E-1310-49D6-A3E0-62C11AFF3E21}" destId="{8B728F6A-3DC3-431B-82A2-ACE10B221057}" srcOrd="1" destOrd="0" presId="urn:microsoft.com/office/officeart/2016/7/layout/VerticalDownArrowProcess"/>
    <dgm:cxn modelId="{54E2ADA4-BE04-4C85-B12C-0FEEEB3C8C17}" type="presParOf" srcId="{C1147F1E-1310-49D6-A3E0-62C11AFF3E21}" destId="{088933D2-3A93-4385-B324-BA286B86BC92}" srcOrd="2" destOrd="0" presId="urn:microsoft.com/office/officeart/2016/7/layout/VerticalDown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DFD4D5-CD9F-485B-B6FF-3F7A28800B1A}">
      <dsp:nvSpPr>
        <dsp:cNvPr id="0" name=""/>
        <dsp:cNvSpPr/>
      </dsp:nvSpPr>
      <dsp:spPr>
        <a:xfrm>
          <a:off x="0" y="3632537"/>
          <a:ext cx="2452651" cy="7947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4433" tIns="135128" rIns="174433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900" kern="1200"/>
            <a:t>Etapa 4 (T+120 dní):</a:t>
          </a:r>
          <a:endParaRPr lang="en-US" sz="1900" kern="1200"/>
        </a:p>
      </dsp:txBody>
      <dsp:txXfrm>
        <a:off x="0" y="3632537"/>
        <a:ext cx="2452651" cy="794710"/>
      </dsp:txXfrm>
    </dsp:sp>
    <dsp:sp modelId="{F277F437-90A9-4088-95CA-77D4C97A1F72}">
      <dsp:nvSpPr>
        <dsp:cNvPr id="0" name=""/>
        <dsp:cNvSpPr/>
      </dsp:nvSpPr>
      <dsp:spPr>
        <a:xfrm>
          <a:off x="2452650" y="3632537"/>
          <a:ext cx="7357953" cy="79471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254" tIns="190500" rIns="149254" bIns="19050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500" kern="1200"/>
            <a:t>Návrh a implementace základní uživatelské obrazovky se statistikami a možností tvorby dopisu pro ověření konceptu nového systému.</a:t>
          </a:r>
          <a:endParaRPr lang="en-US" sz="1500" kern="1200"/>
        </a:p>
      </dsp:txBody>
      <dsp:txXfrm>
        <a:off x="2452650" y="3632537"/>
        <a:ext cx="7357953" cy="794710"/>
      </dsp:txXfrm>
    </dsp:sp>
    <dsp:sp modelId="{13ACFB23-5787-42A1-96C5-17EE0807E29D}">
      <dsp:nvSpPr>
        <dsp:cNvPr id="0" name=""/>
        <dsp:cNvSpPr/>
      </dsp:nvSpPr>
      <dsp:spPr>
        <a:xfrm rot="10800000">
          <a:off x="0" y="2422193"/>
          <a:ext cx="2452651" cy="1222264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4433" tIns="135128" rIns="174433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900" kern="1200"/>
            <a:t>Etapa 3 (T+90 dní):</a:t>
          </a:r>
          <a:endParaRPr lang="en-US" sz="1900" kern="1200"/>
        </a:p>
      </dsp:txBody>
      <dsp:txXfrm rot="-10800000">
        <a:off x="0" y="2422193"/>
        <a:ext cx="2452651" cy="794471"/>
      </dsp:txXfrm>
    </dsp:sp>
    <dsp:sp modelId="{EF391738-4906-4BAA-B52E-5D467B2B34AE}">
      <dsp:nvSpPr>
        <dsp:cNvPr id="0" name=""/>
        <dsp:cNvSpPr/>
      </dsp:nvSpPr>
      <dsp:spPr>
        <a:xfrm>
          <a:off x="2452650" y="2422193"/>
          <a:ext cx="7357953" cy="79447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254" tIns="190500" rIns="149254" bIns="19050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500" kern="1200" dirty="0"/>
            <a:t>Evidování stavu vypravených zásilek (vypraveno, doručeno, nedoručeno, chyba) a zpětná integrace těchto dat do systému.</a:t>
          </a:r>
          <a:endParaRPr lang="en-US" sz="1500" kern="1200" dirty="0"/>
        </a:p>
      </dsp:txBody>
      <dsp:txXfrm>
        <a:off x="2452650" y="2422193"/>
        <a:ext cx="7357953" cy="794471"/>
      </dsp:txXfrm>
    </dsp:sp>
    <dsp:sp modelId="{6884348B-E7D4-40AD-AABB-336227C9D06C}">
      <dsp:nvSpPr>
        <dsp:cNvPr id="0" name=""/>
        <dsp:cNvSpPr/>
      </dsp:nvSpPr>
      <dsp:spPr>
        <a:xfrm rot="10800000">
          <a:off x="0" y="1211849"/>
          <a:ext cx="2452651" cy="1222264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4433" tIns="135128" rIns="174433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900" kern="1200" dirty="0"/>
            <a:t>Etapa 2 (T+60 dní):</a:t>
          </a:r>
          <a:endParaRPr lang="en-US" sz="1900" kern="1200" dirty="0"/>
        </a:p>
      </dsp:txBody>
      <dsp:txXfrm rot="-10800000">
        <a:off x="0" y="1211849"/>
        <a:ext cx="2452651" cy="794471"/>
      </dsp:txXfrm>
    </dsp:sp>
    <dsp:sp modelId="{8096E0AB-0F55-4B60-AB19-D094239B390A}">
      <dsp:nvSpPr>
        <dsp:cNvPr id="0" name=""/>
        <dsp:cNvSpPr/>
      </dsp:nvSpPr>
      <dsp:spPr>
        <a:xfrm>
          <a:off x="2452650" y="1211849"/>
          <a:ext cx="7357953" cy="79447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254" tIns="190500" rIns="149254" bIns="19050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500" kern="1200"/>
            <a:t>Zpracování získaných dat a jejich předání na službu Digitálního Dopisu.</a:t>
          </a:r>
          <a:endParaRPr lang="en-US" sz="1500" kern="1200"/>
        </a:p>
      </dsp:txBody>
      <dsp:txXfrm>
        <a:off x="2452650" y="1211849"/>
        <a:ext cx="7357953" cy="794471"/>
      </dsp:txXfrm>
    </dsp:sp>
    <dsp:sp modelId="{8B728F6A-3DC3-431B-82A2-ACE10B221057}">
      <dsp:nvSpPr>
        <dsp:cNvPr id="0" name=""/>
        <dsp:cNvSpPr/>
      </dsp:nvSpPr>
      <dsp:spPr>
        <a:xfrm rot="10800000">
          <a:off x="0" y="1505"/>
          <a:ext cx="2452651" cy="1222264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4433" tIns="135128" rIns="174433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900" kern="1200" dirty="0"/>
            <a:t>Etapa 1 (T+30 dní):</a:t>
          </a:r>
          <a:endParaRPr lang="en-US" sz="1900" kern="1200" dirty="0"/>
        </a:p>
      </dsp:txBody>
      <dsp:txXfrm rot="-10800000">
        <a:off x="0" y="1505"/>
        <a:ext cx="2452651" cy="794471"/>
      </dsp:txXfrm>
    </dsp:sp>
    <dsp:sp modelId="{088933D2-3A93-4385-B324-BA286B86BC92}">
      <dsp:nvSpPr>
        <dsp:cNvPr id="0" name=""/>
        <dsp:cNvSpPr/>
      </dsp:nvSpPr>
      <dsp:spPr>
        <a:xfrm>
          <a:off x="2452650" y="1505"/>
          <a:ext cx="7357953" cy="79447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254" tIns="190500" rIns="149254" bIns="19050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500" kern="1200"/>
            <a:t>Integrace na rozhraní stávajícího systému (získání metadat k tisku).</a:t>
          </a:r>
          <a:endParaRPr lang="en-US" sz="1500" kern="1200"/>
        </a:p>
      </dsp:txBody>
      <dsp:txXfrm>
        <a:off x="2452650" y="1505"/>
        <a:ext cx="7357953" cy="7944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VerticalDownArrowProcess">
  <dgm:title val="Vertical Down Arrow Process"/>
  <dgm:desc val="Use to show a progression; a timeline; sequential steps in a task, process, or workflow; or to emphasize movement or direction. Level 1 text appears inside an arrow shape while Level 2 text appears below the arrow shapes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36"/>
      <dgm:constr type="primFontSz" for="des" forName="parentTextArrow" refType="primFontSz" refFor="des" refForName="parentTextBox" op="equ"/>
      <dgm:constr type="primFontSz" for="des" forName="descendantArrow" val="24"/>
      <dgm:constr type="primFontSz" for="des" forName="descendantArrow" refType="primFontSz" refFor="des" refForName="parentTextArrow" op="lte"/>
      <dgm:constr type="primFontSz" for="des" forName="descendantBox" refType="primFontSz" refFor="des" refForName="parentTextArrow" op="lte"/>
      <dgm:constr type="primFontSz" for="des" forName="descendantBox" refType="primFontSz" refFor="des" refForName="parentTextBox" op="lte"/>
      <dgm:constr type="primFontSz" for="des" forName="descendantArrow" refType="primFontSz" refFor="des" refForName="parentTextBox" op="lte"/>
      <dgm:constr type="primFontSz" for="des" forName="descendantBox" refType="primFontSz" refFor="des" refForName="descendan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parentTextBox" refType="w" fact="0.25"/>
              <dgm:constr type="h" for="ch" forName="parentTextBox" refType="h"/>
              <dgm:constr type="t" for="ch" forName="parentTextBox"/>
              <dgm:constr type="w" for="ch" forName="descendantBox" refType="w" fact="0.75"/>
              <dgm:constr type="l" for="ch" forName="descendantBox" refType="w" fact="0.25"/>
              <dgm:constr type="b" for="ch" forName="descendantBox" refType="h"/>
              <dgm:constr type="h" for="ch" forName="descendantBox" refType="h"/>
            </dgm:constrLst>
            <dgm:ruleLst/>
            <dgm:layoutNode name="parentTextBox" styleLbl="alignNode1">
              <dgm:alg type="tx"/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primFontSz" refType="h" op="lte" fact="0.5"/>
                <dgm:constr type="lMarg" refType="w" fact="0.2016"/>
                <dgm:constr type="rMarg" refType="w" fact="0.2016"/>
              </dgm:constrLst>
              <dgm:ruleLst>
                <dgm:rule type="primFontSz" val="13" fact="NaN" max="NaN"/>
              </dgm:ruleLst>
            </dgm:layoutNode>
            <dgm:layoutNode name="descendantBox" styleLbl="bgAccFollowNode1">
              <dgm:alg type="tx">
                <dgm:param type="stBulletLvl" val="0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/>
              <dgm:constrLst>
                <dgm:constr type="tMarg" refType="primFontSz"/>
                <dgm:constr type="bMarg" refType="primFontSz"/>
                <dgm:constr type="lMarg" refType="w" fact="0.0575"/>
                <dgm:constr type="rMarg" refType="w" fact="0.0575"/>
              </dgm:constrLst>
              <dgm:presOf axis="des" ptType="node"/>
              <dgm:ruleLst>
                <dgm:rule type="primFontSz" val="11" fact="NaN" max="NaN"/>
              </dgm:ruleLst>
            </dgm:layoutNod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parentTextArrow" refType="w" fact="0.25"/>
              <dgm:constr type="t" for="ch" forName="parentTextArrow"/>
              <dgm:constr type="h" for="ch" forName="parentTextArrow" refType="h" fact="0.65"/>
              <dgm:constr type="w" for="ch" forName="arrow" refType="w" fact="0.25"/>
              <dgm:constr type="h" for="ch" forName="arrow" refType="h"/>
              <dgm:constr type="l" for="ch" forName="descendantArrow" refType="w" fact="0.25"/>
              <dgm:constr type="w" for="ch" forName="descendantArrow" refType="w" fact="0.75"/>
              <dgm:constr type="b" for="ch" forName="descendantArrow" refType="h" fact="0.65"/>
              <dgm:constr type="h" for="ch" forName="descendantArrow" refType="h" fact="0.65"/>
            </dgm:constrLst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>
                <dgm:constr type="primFontSz" refType="h" op="lte" fact="0.5"/>
                <dgm:constr type="lMarg" refType="w" fact="0.2016"/>
                <dgm:constr type="rMarg" refType="w" fact="0.2016"/>
              </dgm:constrLst>
              <dgm:ruleLst>
                <dgm:rule type="primFontSz" val="13" fact="NaN" max="NaN"/>
              </dgm:ruleLst>
            </dgm:layoutNode>
            <dgm:layoutNode name="arrow" styleLbl="alignNode1">
              <dgm:alg type="sp"/>
              <dgm:shape xmlns:r="http://schemas.openxmlformats.org/officeDocument/2006/relationships" rot="180" type="upArrowCallout" r:blip="">
                <dgm:adjLst>
                  <dgm:adj idx="1" val="0.05"/>
                  <dgm:adj idx="2" val="0.1"/>
                  <dgm:adj idx="3" val="0.15"/>
                </dgm:adjLst>
              </dgm:shape>
              <dgm:presOf axis="self"/>
              <dgm:constrLst/>
              <dgm:ruleLst/>
            </dgm:layoutNode>
            <dgm:layoutNode name="descendantArrow" styleLbl="bgAccFollowNode1">
              <dgm:alg type="tx">
                <dgm:param type="stBulletLvl" val="0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tMarg" refType="primFontSz"/>
                <dgm:constr type="bMarg" refType="primFontSz"/>
                <dgm:constr type="lMarg" refType="w" fact="0.0575"/>
                <dgm:constr type="rMarg" refType="w" fact="0.0575"/>
              </dgm:constrLst>
              <dgm:ruleLst>
                <dgm:rule type="primFontSz" val="11" fact="NaN" max="NaN"/>
              </dgm:ruleLst>
            </dgm:layoutNod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1T21:29:10.2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1 0 32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05T17:30:22.77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1 0 32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EE56D6-F195-48D7-978E-7EE16D4304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6946" y="1104900"/>
            <a:ext cx="8376514" cy="3120504"/>
          </a:xfrm>
        </p:spPr>
        <p:txBody>
          <a:bodyPr anchor="b">
            <a:normAutofit/>
          </a:bodyPr>
          <a:lstStyle>
            <a:lvl1pPr algn="ctr">
              <a:lnSpc>
                <a:spcPct val="110000"/>
              </a:lnSpc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A72F42-5C88-4F7D-803B-C371B570D7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08039" y="4442385"/>
            <a:ext cx="6074328" cy="984023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i="0" spc="16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0384F3-2D6A-49F6-8F79-F3955E904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9259A-1FE3-4FF9-8A07-BDD8177164ED}" type="datetime4">
              <a:rPr lang="en-US" smtClean="0"/>
              <a:t>March 8,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363F32-CD31-4801-BAE4-09EEB1262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D5D34C-49ED-4ADB-8693-73B790764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EF59-F28E-467C-9EA3-92D1CFAD4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459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0171A2-02C1-4543-8B6B-FCF7E69712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050879" y="1825625"/>
            <a:ext cx="9810604" cy="4516696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95027C-A386-44E4-AFE1-33AFFDA3A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C3C8F-D4A7-4EAD-92AD-82C91CB8BB85}" type="datetime4">
              <a:rPr lang="en-US" smtClean="0"/>
              <a:t>March 8,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1BF710-0558-4457-825D-48713CAED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A7F93D-5DC3-4C36-AEB0-79CDB15C3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EF59-F28E-467C-9EA3-92D1CFAD475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7CFC0C8-11FE-4003-B2D6-B7B8E2790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28724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CEB41C5-3638-439D-BA61-4DAA142226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464025"/>
            <a:ext cx="2161540" cy="580029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9B91A0-A376-483C-926E-189F376E55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464023"/>
            <a:ext cx="7886700" cy="58002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14134E-B7D5-4664-BB2E-6A98ED630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11D41-E33C-4BC7-8272-37E8417FD097}" type="datetime4">
              <a:rPr lang="en-US" smtClean="0"/>
              <a:t>March 8,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A54E2A-B1CE-4F2E-9D9A-D47E514D5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E7C304-46A8-4179-87A2-B8CC10BAA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EF59-F28E-467C-9EA3-92D1CFAD4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334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A7B333-9E16-4502-96B5-3F586B7E0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ED0795-5EC7-4FF8-9FC7-22AFA3C552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A2DA5B-9862-4A23-8FEC-5C1ABC2EEF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5400000">
            <a:off x="10506456" y="5074920"/>
            <a:ext cx="2647667" cy="365125"/>
          </a:xfrm>
        </p:spPr>
        <p:txBody>
          <a:bodyPr/>
          <a:lstStyle/>
          <a:p>
            <a:fld id="{5D340FED-6E95-4177-A7EF-CD303B9E611D}" type="datetime4">
              <a:rPr lang="en-US" smtClean="0"/>
              <a:t>March 8,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D9A4B-0DA7-46BB-9DCE-3F26075C4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10451592" y="1408176"/>
            <a:ext cx="277049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6A7C47-81AC-431C-A7C3-2BC71AD14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58016" y="3136392"/>
            <a:ext cx="545911" cy="580029"/>
          </a:xfrm>
        </p:spPr>
        <p:txBody>
          <a:bodyPr/>
          <a:lstStyle/>
          <a:p>
            <a:fld id="{9D4AEF59-F28E-467C-9EA3-92D1CFAD4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587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D2E47-4DC7-46C4-9407-FA4CF7E0A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2513" y="1709738"/>
            <a:ext cx="9087774" cy="3438524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F7B502-122E-4177-A408-FC436A2542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52513" y="5148262"/>
            <a:ext cx="8844522" cy="113823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229696-2AEF-4765-B33E-7DA328E46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962CB-39AD-45A9-800F-54DAB53D6021}" type="datetime4">
              <a:rPr lang="en-US" smtClean="0"/>
              <a:t>March 8,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29B2E4-2F1C-4FEE-AAB2-4FCC3EEFD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27D4B8-E107-480A-AA17-261CA49BB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EF59-F28E-467C-9EA3-92D1CFAD4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815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8BAE8-3305-4F08-BECB-56AD7FD4E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7021AC-6D8D-4D24-8B01-8AE8F41BE4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50878" y="1825624"/>
            <a:ext cx="4473622" cy="4460875"/>
          </a:xfrm>
        </p:spPr>
        <p:txBody>
          <a:bodyPr/>
          <a:lstStyle>
            <a:lvl2pPr marL="274320" indent="0">
              <a:buFontTx/>
              <a:buNone/>
              <a:defRPr/>
            </a:lvl2pPr>
            <a:lvl3pPr marL="502920">
              <a:defRPr/>
            </a:lvl3pPr>
            <a:lvl4pPr marL="548640" indent="0">
              <a:buFontTx/>
              <a:buNone/>
              <a:defRPr/>
            </a:lvl4pPr>
            <a:lvl5pPr marL="73152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E7F49C-3DB3-40B7-89B3-E3BC32FC11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44540" y="1825624"/>
            <a:ext cx="5016943" cy="4460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E33D58-BDF5-4F1F-806B-0491CB3624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DF93D-55AB-4606-B9D7-742F1FC51983}" type="datetime4">
              <a:rPr lang="en-US" smtClean="0"/>
              <a:t>March 8,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8BCBFD-1FE1-441A-B3AF-C3E7E7B8D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0CE272-E6FB-455B-BACB-2471D66D9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EF59-F28E-467C-9EA3-92D1CFAD475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881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73A4FB-9EF5-4D6C-A275-2DE1077A29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71563" y="1835219"/>
            <a:ext cx="4452938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 i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C9972A-4D34-4A9F-84EB-8D64A703B5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71562" y="2717801"/>
            <a:ext cx="4452938" cy="3559452"/>
          </a:xfrm>
        </p:spPr>
        <p:txBody>
          <a:bodyPr/>
          <a:lstStyle>
            <a:lvl2pPr marL="274320" indent="0">
              <a:buFontTx/>
              <a:buNone/>
              <a:defRPr/>
            </a:lvl2pPr>
            <a:lvl3pPr marL="548640">
              <a:defRPr/>
            </a:lvl3pPr>
            <a:lvl4pPr marL="594360" indent="0">
              <a:buFontTx/>
              <a:buNone/>
              <a:defRPr/>
            </a:lvl4pPr>
            <a:lvl5pPr marL="82296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BBDDE3-C8D7-4600-8259-24E1F8118A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844540" y="1835219"/>
            <a:ext cx="5016943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 i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4649FFF-44C7-4256-AFE1-C5457C7AB5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844540" y="2717800"/>
            <a:ext cx="5016943" cy="3559453"/>
          </a:xfrm>
        </p:spPr>
        <p:txBody>
          <a:bodyPr/>
          <a:lstStyle>
            <a:lvl2pPr marL="457200" indent="0">
              <a:buNone/>
              <a:defRPr/>
            </a:lvl2pPr>
            <a:lvl3pPr marL="548640">
              <a:defRPr/>
            </a:lvl3pPr>
            <a:lvl4pPr marL="594360" indent="0">
              <a:buFontTx/>
              <a:buNone/>
              <a:defRPr/>
            </a:lvl4pPr>
            <a:lvl5pPr marL="82296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BEC6ACF-080E-4B7C-B0C0-77E90C16E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2841D-FB5C-47AB-B2FF-32E855C1EA71}" type="datetime4">
              <a:rPr lang="en-US" smtClean="0"/>
              <a:t>March 8, 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9A68C0B-BC90-4ADA-B6E6-2B30BFF9E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3BCE559-C82B-4E27-965B-4AC3C66FC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EF59-F28E-467C-9EA3-92D1CFAD475A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3752B99E-38EC-4745-889B-124D34759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8145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DE7304-D393-47F0-ACCC-1F72EFCCE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37E9-D174-424D-BEE8-AFC4CA5F9F97}" type="datetime4">
              <a:rPr lang="en-US" smtClean="0"/>
              <a:t>March 8, 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8451FF-032D-4787-BA4B-5EB415494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B7511D-7256-4A08-BF62-3B3F821A6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EF59-F28E-467C-9EA3-92D1CFAD475A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3FCDA27-1C47-4EA1-A160-EC91FD88B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51652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DE8ADA-7BF8-433A-8770-61C690F37D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A44C0-F7AC-49C2-8289-1E7A86D9FB50}" type="datetime4">
              <a:rPr lang="en-US" smtClean="0"/>
              <a:t>March 8, 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357B86-EC22-49C6-BBC6-639D57D1A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63764B-CF91-4C81-B4C3-5B5E5A973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EF59-F28E-467C-9EA3-92D1CFAD4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713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E4801-B0C7-4458-B413-24D6E68FA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3633" y="457200"/>
            <a:ext cx="4170355" cy="191750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FA0C76-733A-488A-89FB-7D04FD64BD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1637" y="457200"/>
            <a:ext cx="5562601" cy="5943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45B9DE-016A-4B31-BB52-99C76E28B4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63633" y="2374708"/>
            <a:ext cx="4170355" cy="40260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ED6CC3-66DD-4D9A-A9C7-F588BA88C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B84BC-6E78-40D1-8831-40AB1F596614}" type="datetime4">
              <a:rPr lang="en-US" smtClean="0"/>
              <a:t>March 8, 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359FC8-04EF-4F7D-8E43-4EE0E95DA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71C964-4227-4DEE-87A1-026162DDF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EF59-F28E-467C-9EA3-92D1CFAD4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824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F0EB4E-D4BB-4C86-A820-63474E5A4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2038" y="457199"/>
            <a:ext cx="3913241" cy="19288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4FA99A1-8FAF-415D-A399-1B2C2A0F23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257752" y="457200"/>
            <a:ext cx="6110288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A15BEE-9915-4637-85A2-2AF2872C72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62038" y="2386013"/>
            <a:ext cx="3913241" cy="40147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73427C-3B67-4ED4-925D-04B9C09AA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A080F-3961-4D42-BEDE-84A1FED032F1}" type="datetime4">
              <a:rPr lang="en-US" smtClean="0"/>
              <a:t>March 8, 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B5DAFD-22DE-4E9E-9C72-B16C1F273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E8EE99-49CC-4A30-8ADA-39EFD8DAA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EF59-F28E-467C-9EA3-92D1CFAD4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790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customXml" Target="../ink/ink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erson in a dark room&#10;&#10;Description automatically generated">
            <a:extLst>
              <a:ext uri="{FF2B5EF4-FFF2-40B4-BE49-F238E27FC236}">
                <a16:creationId xmlns:a16="http://schemas.microsoft.com/office/drawing/2014/main" id="{DEB2E8C4-C3E7-4048-A43D-9859510CFA9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5744" y="0"/>
            <a:ext cx="1286256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AFBD2E1-C16B-4996-869C-DD03823A80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0879" y="609601"/>
            <a:ext cx="9810604" cy="12160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44DB6A-ED8E-4755-BC7A-B7AA652442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50879" y="1825624"/>
            <a:ext cx="9810604" cy="44287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5CE27-B558-4B88-ACE3-B704231277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509243" y="5071825"/>
            <a:ext cx="26476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spc="3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</a:lstStyle>
          <a:p>
            <a:fld id="{A33960BD-7AC1-4217-9611-AAA56D3EE38F}" type="datetime4">
              <a:rPr lang="en-US" smtClean="0"/>
              <a:pPr/>
              <a:t>March 8, 2025</a:t>
            </a:fld>
            <a:endParaRPr lang="en-US" dirty="0">
              <a:latin typeface="+mn-lt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CE5D61-F203-4F00-9CF1-AB0AE49370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447827" y="1407402"/>
            <a:ext cx="27704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all" spc="3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</a:lstStyle>
          <a:p>
            <a:endParaRPr lang="en-US" dirty="0">
              <a:latin typeface="+mn-lt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FF38BD-5F38-4F6E-B5DD-EB1AF06002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60121" y="3138985"/>
            <a:ext cx="545911" cy="5800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</a:lstStyle>
          <a:p>
            <a:fld id="{9D4AEF59-F28E-467C-9EA3-92D1CFAD475A}" type="slidenum">
              <a:rPr lang="en-US" smtClean="0"/>
              <a:pPr/>
              <a:t>‹#›</a:t>
            </a:fld>
            <a:endParaRPr lang="en-US">
              <a:latin typeface="+mn-lt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24D29CCB-7956-4E3E-8880-304085F04BF4}"/>
                  </a:ext>
                </a:extLst>
              </p14:cNvPr>
              <p14:cNvContentPartPr/>
              <p14:nvPr/>
            </p14:nvContentPartPr>
            <p14:xfrm>
              <a:off x="12490710" y="6342652"/>
              <a:ext cx="360" cy="36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24D29CCB-7956-4E3E-8880-304085F04BF4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12481710" y="6333652"/>
                <a:ext cx="18000" cy="1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76961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4" r:id="rId7"/>
    <p:sldLayoutId id="2147483730" r:id="rId8"/>
    <p:sldLayoutId id="2147483731" r:id="rId9"/>
    <p:sldLayoutId id="2147483732" r:id="rId10"/>
    <p:sldLayoutId id="2147483733" r:id="rId11"/>
  </p:sldLayoutIdLst>
  <p:hf sldNum="0" hdr="0" ftr="0" dt="0"/>
  <p:txStyles>
    <p:titleStyle>
      <a:lvl1pPr algn="l" defTabSz="914400" rtl="0" eaLnBrk="1" latinLnBrk="0" hangingPunct="1">
        <a:lnSpc>
          <a:spcPct val="110000"/>
        </a:lnSpc>
        <a:spcBef>
          <a:spcPct val="0"/>
        </a:spcBef>
        <a:buNone/>
        <a:defRPr sz="2800" kern="1200" cap="all" spc="600" baseline="0">
          <a:solidFill>
            <a:schemeClr val="tx1">
              <a:lumMod val="85000"/>
              <a:lumOff val="15000"/>
            </a:schemeClr>
          </a:solidFill>
          <a:latin typeface="+mj-lt"/>
          <a:ea typeface="Batang" panose="02030600000101010101" pitchFamily="18" charset="-127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SzPct val="80000"/>
        <a:buFont typeface="Arial" panose="020B0604020202020204" pitchFamily="34" charset="0"/>
        <a:buChar char="•"/>
        <a:defRPr sz="2000" kern="1200" spc="50" baseline="0">
          <a:solidFill>
            <a:schemeClr val="tx1">
              <a:lumMod val="85000"/>
              <a:lumOff val="15000"/>
            </a:schemeClr>
          </a:solidFill>
          <a:latin typeface="+mn-lt"/>
          <a:ea typeface="Batang" panose="02030600000101010101" pitchFamily="18" charset="-127"/>
          <a:cs typeface="+mn-cs"/>
        </a:defRPr>
      </a:lvl1pPr>
      <a:lvl2pPr marL="274320" indent="0" algn="l" defTabSz="914400" rtl="0" eaLnBrk="1" latinLnBrk="0" hangingPunct="1">
        <a:lnSpc>
          <a:spcPct val="100000"/>
        </a:lnSpc>
        <a:spcBef>
          <a:spcPts val="500"/>
        </a:spcBef>
        <a:buFontTx/>
        <a:buNone/>
        <a:defRPr sz="1800" kern="1200" spc="50" baseline="0">
          <a:solidFill>
            <a:schemeClr val="tx1">
              <a:lumMod val="85000"/>
              <a:lumOff val="15000"/>
            </a:schemeClr>
          </a:solidFill>
          <a:latin typeface="+mn-lt"/>
          <a:ea typeface="Batang" panose="02030600000101010101" pitchFamily="18" charset="-127"/>
          <a:cs typeface="+mn-cs"/>
        </a:defRPr>
      </a:lvl2pPr>
      <a:lvl3pPr marL="605790" indent="-28575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600" kern="1200" spc="50" baseline="0">
          <a:solidFill>
            <a:schemeClr val="tx1">
              <a:lumMod val="85000"/>
              <a:lumOff val="15000"/>
            </a:schemeClr>
          </a:solidFill>
          <a:latin typeface="+mn-lt"/>
          <a:ea typeface="Batang" panose="02030600000101010101" pitchFamily="18" charset="-127"/>
          <a:cs typeface="+mn-cs"/>
        </a:defRPr>
      </a:lvl3pPr>
      <a:lvl4pPr marL="630936" indent="0" algn="l" defTabSz="914400" rtl="0" eaLnBrk="1" latinLnBrk="0" hangingPunct="1">
        <a:lnSpc>
          <a:spcPct val="100000"/>
        </a:lnSpc>
        <a:spcBef>
          <a:spcPts val="500"/>
        </a:spcBef>
        <a:buFontTx/>
        <a:buNone/>
        <a:defRPr sz="1400" kern="1200" spc="50" baseline="0">
          <a:solidFill>
            <a:schemeClr val="tx1">
              <a:lumMod val="85000"/>
              <a:lumOff val="15000"/>
            </a:schemeClr>
          </a:solidFill>
          <a:latin typeface="+mn-lt"/>
          <a:ea typeface="Batang" panose="02030600000101010101" pitchFamily="18" charset="-127"/>
          <a:cs typeface="+mn-cs"/>
        </a:defRPr>
      </a:lvl4pPr>
      <a:lvl5pPr marL="822960" indent="-22860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400" kern="1200" spc="50" baseline="0">
          <a:solidFill>
            <a:schemeClr val="tx1">
              <a:lumMod val="85000"/>
              <a:lumOff val="15000"/>
            </a:schemeClr>
          </a:solidFill>
          <a:latin typeface="+mn-lt"/>
          <a:ea typeface="Batang" panose="02030600000101010101" pitchFamily="18" charset="-127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E91F5CA-B392-444C-88E3-BF5BAAEBDE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Modrý abstraktní vzor vodových barev na bílém pozadí">
            <a:extLst>
              <a:ext uri="{FF2B5EF4-FFF2-40B4-BE49-F238E27FC236}">
                <a16:creationId xmlns:a16="http://schemas.microsoft.com/office/drawing/2014/main" id="{9615E028-8A21-9625-C095-3FD0AB6D01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4644" b="1086"/>
          <a:stretch/>
        </p:blipFill>
        <p:spPr>
          <a:xfrm>
            <a:off x="21" y="11"/>
            <a:ext cx="12191979" cy="6857989"/>
          </a:xfrm>
          <a:prstGeom prst="rect">
            <a:avLst/>
          </a:prstGeom>
        </p:spPr>
      </p:pic>
      <p:sp useBgFill="1">
        <p:nvSpPr>
          <p:cNvPr id="11" name="Freeform: Shape 10">
            <a:extLst>
              <a:ext uri="{FF2B5EF4-FFF2-40B4-BE49-F238E27FC236}">
                <a16:creationId xmlns:a16="http://schemas.microsoft.com/office/drawing/2014/main" id="{9752D771-2D72-4B2C-B816-121D10C38E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3232" y="727064"/>
            <a:ext cx="3898347" cy="4256103"/>
          </a:xfrm>
          <a:custGeom>
            <a:avLst/>
            <a:gdLst>
              <a:gd name="connsiteX0" fmla="*/ 3898347 w 3898347"/>
              <a:gd name="connsiteY0" fmla="*/ 0 h 4299085"/>
              <a:gd name="connsiteX1" fmla="*/ 3898347 w 3898347"/>
              <a:gd name="connsiteY1" fmla="*/ 3834445 h 4299085"/>
              <a:gd name="connsiteX2" fmla="*/ 3892314 w 3898347"/>
              <a:gd name="connsiteY2" fmla="*/ 3832951 h 4299085"/>
              <a:gd name="connsiteX3" fmla="*/ 3851953 w 3898347"/>
              <a:gd name="connsiteY3" fmla="*/ 3802983 h 4299085"/>
              <a:gd name="connsiteX4" fmla="*/ 3836418 w 3898347"/>
              <a:gd name="connsiteY4" fmla="*/ 3811513 h 4299085"/>
              <a:gd name="connsiteX5" fmla="*/ 3833758 w 3898347"/>
              <a:gd name="connsiteY5" fmla="*/ 3813341 h 4299085"/>
              <a:gd name="connsiteX6" fmla="*/ 3822673 w 3898347"/>
              <a:gd name="connsiteY6" fmla="*/ 3812913 h 4299085"/>
              <a:gd name="connsiteX7" fmla="*/ 3820104 w 3898347"/>
              <a:gd name="connsiteY7" fmla="*/ 3822466 h 4299085"/>
              <a:gd name="connsiteX8" fmla="*/ 3803816 w 3898347"/>
              <a:gd name="connsiteY8" fmla="*/ 3828757 h 4299085"/>
              <a:gd name="connsiteX9" fmla="*/ 3783259 w 3898347"/>
              <a:gd name="connsiteY9" fmla="*/ 3825276 h 4299085"/>
              <a:gd name="connsiteX10" fmla="*/ 3729936 w 3898347"/>
              <a:gd name="connsiteY10" fmla="*/ 3815386 h 4299085"/>
              <a:gd name="connsiteX11" fmla="*/ 3726018 w 3898347"/>
              <a:gd name="connsiteY11" fmla="*/ 3815100 h 4299085"/>
              <a:gd name="connsiteX12" fmla="*/ 3725413 w 3898347"/>
              <a:gd name="connsiteY12" fmla="*/ 3814615 h 4299085"/>
              <a:gd name="connsiteX13" fmla="*/ 3713801 w 3898347"/>
              <a:gd name="connsiteY13" fmla="*/ 3811018 h 4299085"/>
              <a:gd name="connsiteX14" fmla="*/ 3709087 w 3898347"/>
              <a:gd name="connsiteY14" fmla="*/ 3813195 h 4299085"/>
              <a:gd name="connsiteX15" fmla="*/ 3698038 w 3898347"/>
              <a:gd name="connsiteY15" fmla="*/ 3806182 h 4299085"/>
              <a:gd name="connsiteX16" fmla="*/ 3662227 w 3898347"/>
              <a:gd name="connsiteY16" fmla="*/ 3807761 h 4299085"/>
              <a:gd name="connsiteX17" fmla="*/ 3659872 w 3898347"/>
              <a:gd name="connsiteY17" fmla="*/ 3805524 h 4299085"/>
              <a:gd name="connsiteX18" fmla="*/ 3643454 w 3898347"/>
              <a:gd name="connsiteY18" fmla="*/ 3794831 h 4299085"/>
              <a:gd name="connsiteX19" fmla="*/ 3624789 w 3898347"/>
              <a:gd name="connsiteY19" fmla="*/ 3803185 h 4299085"/>
              <a:gd name="connsiteX20" fmla="*/ 3602327 w 3898347"/>
              <a:gd name="connsiteY20" fmla="*/ 3794616 h 4299085"/>
              <a:gd name="connsiteX21" fmla="*/ 3596645 w 3898347"/>
              <a:gd name="connsiteY21" fmla="*/ 3797108 h 4299085"/>
              <a:gd name="connsiteX22" fmla="*/ 3574144 w 3898347"/>
              <a:gd name="connsiteY22" fmla="*/ 3795108 h 4299085"/>
              <a:gd name="connsiteX23" fmla="*/ 3562310 w 3898347"/>
              <a:gd name="connsiteY23" fmla="*/ 3787534 h 4299085"/>
              <a:gd name="connsiteX24" fmla="*/ 3551635 w 3898347"/>
              <a:gd name="connsiteY24" fmla="*/ 3797705 h 4299085"/>
              <a:gd name="connsiteX25" fmla="*/ 3550175 w 3898347"/>
              <a:gd name="connsiteY25" fmla="*/ 3803199 h 4299085"/>
              <a:gd name="connsiteX26" fmla="*/ 3542668 w 3898347"/>
              <a:gd name="connsiteY26" fmla="*/ 3803283 h 4299085"/>
              <a:gd name="connsiteX27" fmla="*/ 3533033 w 3898347"/>
              <a:gd name="connsiteY27" fmla="*/ 3799071 h 4299085"/>
              <a:gd name="connsiteX28" fmla="*/ 3521726 w 3898347"/>
              <a:gd name="connsiteY28" fmla="*/ 3804691 h 4299085"/>
              <a:gd name="connsiteX29" fmla="*/ 3520080 w 3898347"/>
              <a:gd name="connsiteY29" fmla="*/ 3805210 h 4299085"/>
              <a:gd name="connsiteX30" fmla="*/ 3508491 w 3898347"/>
              <a:gd name="connsiteY30" fmla="*/ 3797398 h 4299085"/>
              <a:gd name="connsiteX31" fmla="*/ 3503787 w 3898347"/>
              <a:gd name="connsiteY31" fmla="*/ 3797787 h 4299085"/>
              <a:gd name="connsiteX32" fmla="*/ 3492165 w 3898347"/>
              <a:gd name="connsiteY32" fmla="*/ 3799887 h 4299085"/>
              <a:gd name="connsiteX33" fmla="*/ 3472233 w 3898347"/>
              <a:gd name="connsiteY33" fmla="*/ 3805682 h 4299085"/>
              <a:gd name="connsiteX34" fmla="*/ 3465921 w 3898347"/>
              <a:gd name="connsiteY34" fmla="*/ 3805814 h 4299085"/>
              <a:gd name="connsiteX35" fmla="*/ 3455541 w 3898347"/>
              <a:gd name="connsiteY35" fmla="*/ 3815505 h 4299085"/>
              <a:gd name="connsiteX36" fmla="*/ 3429027 w 3898347"/>
              <a:gd name="connsiteY36" fmla="*/ 3816906 h 4299085"/>
              <a:gd name="connsiteX37" fmla="*/ 3369507 w 3898347"/>
              <a:gd name="connsiteY37" fmla="*/ 3825563 h 4299085"/>
              <a:gd name="connsiteX38" fmla="*/ 3324491 w 3898347"/>
              <a:gd name="connsiteY38" fmla="*/ 3832006 h 4299085"/>
              <a:gd name="connsiteX39" fmla="*/ 3244235 w 3898347"/>
              <a:gd name="connsiteY39" fmla="*/ 3834376 h 4299085"/>
              <a:gd name="connsiteX40" fmla="*/ 3226507 w 3898347"/>
              <a:gd name="connsiteY40" fmla="*/ 3820131 h 4299085"/>
              <a:gd name="connsiteX41" fmla="*/ 3191688 w 3898347"/>
              <a:gd name="connsiteY41" fmla="*/ 3837359 h 4299085"/>
              <a:gd name="connsiteX42" fmla="*/ 3185553 w 3898347"/>
              <a:gd name="connsiteY42" fmla="*/ 3859030 h 4299085"/>
              <a:gd name="connsiteX43" fmla="*/ 3137926 w 3898347"/>
              <a:gd name="connsiteY43" fmla="*/ 3867782 h 4299085"/>
              <a:gd name="connsiteX44" fmla="*/ 3090188 w 3898347"/>
              <a:gd name="connsiteY44" fmla="*/ 3855036 h 4299085"/>
              <a:gd name="connsiteX45" fmla="*/ 3031422 w 3898347"/>
              <a:gd name="connsiteY45" fmla="*/ 3858298 h 4299085"/>
              <a:gd name="connsiteX46" fmla="*/ 2996288 w 3898347"/>
              <a:gd name="connsiteY46" fmla="*/ 3860020 h 4299085"/>
              <a:gd name="connsiteX47" fmla="*/ 2901661 w 3898347"/>
              <a:gd name="connsiteY47" fmla="*/ 3882243 h 4299085"/>
              <a:gd name="connsiteX48" fmla="*/ 2782141 w 3898347"/>
              <a:gd name="connsiteY48" fmla="*/ 3932983 h 4299085"/>
              <a:gd name="connsiteX49" fmla="*/ 2749597 w 3898347"/>
              <a:gd name="connsiteY49" fmla="*/ 3956746 h 4299085"/>
              <a:gd name="connsiteX50" fmla="*/ 2730493 w 3898347"/>
              <a:gd name="connsiteY50" fmla="*/ 3955236 h 4299085"/>
              <a:gd name="connsiteX51" fmla="*/ 2707507 w 3898347"/>
              <a:gd name="connsiteY51" fmla="*/ 3947771 h 4299085"/>
              <a:gd name="connsiteX52" fmla="*/ 2701937 w 3898347"/>
              <a:gd name="connsiteY52" fmla="*/ 3950565 h 4299085"/>
              <a:gd name="connsiteX53" fmla="*/ 2679435 w 3898347"/>
              <a:gd name="connsiteY53" fmla="*/ 3949768 h 4299085"/>
              <a:gd name="connsiteX54" fmla="*/ 2667352 w 3898347"/>
              <a:gd name="connsiteY54" fmla="*/ 3942821 h 4299085"/>
              <a:gd name="connsiteX55" fmla="*/ 2657096 w 3898347"/>
              <a:gd name="connsiteY55" fmla="*/ 3953571 h 4299085"/>
              <a:gd name="connsiteX56" fmla="*/ 2655161 w 3898347"/>
              <a:gd name="connsiteY56" fmla="*/ 3962216 h 4299085"/>
              <a:gd name="connsiteX57" fmla="*/ 2638604 w 3898347"/>
              <a:gd name="connsiteY57" fmla="*/ 3955936 h 4299085"/>
              <a:gd name="connsiteX58" fmla="*/ 2626185 w 3898347"/>
              <a:gd name="connsiteY58" fmla="*/ 3962937 h 4299085"/>
              <a:gd name="connsiteX59" fmla="*/ 2614077 w 3898347"/>
              <a:gd name="connsiteY59" fmla="*/ 3955576 h 4299085"/>
              <a:gd name="connsiteX60" fmla="*/ 2609403 w 3898347"/>
              <a:gd name="connsiteY60" fmla="*/ 3956215 h 4299085"/>
              <a:gd name="connsiteX61" fmla="*/ 2597896 w 3898347"/>
              <a:gd name="connsiteY61" fmla="*/ 3958939 h 4299085"/>
              <a:gd name="connsiteX62" fmla="*/ 2578251 w 3898347"/>
              <a:gd name="connsiteY62" fmla="*/ 3965812 h 4299085"/>
              <a:gd name="connsiteX63" fmla="*/ 2571961 w 3898347"/>
              <a:gd name="connsiteY63" fmla="*/ 3966278 h 4299085"/>
              <a:gd name="connsiteX64" fmla="*/ 2559399 w 3898347"/>
              <a:gd name="connsiteY64" fmla="*/ 3979193 h 4299085"/>
              <a:gd name="connsiteX65" fmla="*/ 2533560 w 3898347"/>
              <a:gd name="connsiteY65" fmla="*/ 3988160 h 4299085"/>
              <a:gd name="connsiteX66" fmla="*/ 2515299 w 3898347"/>
              <a:gd name="connsiteY66" fmla="*/ 4016867 h 4299085"/>
              <a:gd name="connsiteX67" fmla="*/ 2513423 w 3898347"/>
              <a:gd name="connsiteY67" fmla="*/ 4018759 h 4299085"/>
              <a:gd name="connsiteX68" fmla="*/ 2482991 w 3898347"/>
              <a:gd name="connsiteY68" fmla="*/ 4012935 h 4299085"/>
              <a:gd name="connsiteX69" fmla="*/ 2446940 w 3898347"/>
              <a:gd name="connsiteY69" fmla="*/ 4021172 h 4299085"/>
              <a:gd name="connsiteX70" fmla="*/ 2404883 w 3898347"/>
              <a:gd name="connsiteY70" fmla="*/ 4024808 h 4299085"/>
              <a:gd name="connsiteX71" fmla="*/ 2373894 w 3898347"/>
              <a:gd name="connsiteY71" fmla="*/ 4023827 h 4299085"/>
              <a:gd name="connsiteX72" fmla="*/ 2297080 w 3898347"/>
              <a:gd name="connsiteY72" fmla="*/ 4040841 h 4299085"/>
              <a:gd name="connsiteX73" fmla="*/ 2170615 w 3898347"/>
              <a:gd name="connsiteY73" fmla="*/ 4077196 h 4299085"/>
              <a:gd name="connsiteX74" fmla="*/ 2143580 w 3898347"/>
              <a:gd name="connsiteY74" fmla="*/ 4083102 h 4299085"/>
              <a:gd name="connsiteX75" fmla="*/ 2119893 w 3898347"/>
              <a:gd name="connsiteY75" fmla="*/ 4080874 h 4299085"/>
              <a:gd name="connsiteX76" fmla="*/ 2114008 w 3898347"/>
              <a:gd name="connsiteY76" fmla="*/ 4073996 h 4299085"/>
              <a:gd name="connsiteX77" fmla="*/ 2099067 w 3898347"/>
              <a:gd name="connsiteY77" fmla="*/ 4076068 h 4299085"/>
              <a:gd name="connsiteX78" fmla="*/ 2095000 w 3898347"/>
              <a:gd name="connsiteY78" fmla="*/ 4075096 h 4299085"/>
              <a:gd name="connsiteX79" fmla="*/ 2071767 w 3898347"/>
              <a:gd name="connsiteY79" fmla="*/ 4071044 h 4299085"/>
              <a:gd name="connsiteX80" fmla="*/ 2024486 w 3898347"/>
              <a:gd name="connsiteY80" fmla="*/ 4100276 h 4299085"/>
              <a:gd name="connsiteX81" fmla="*/ 1964411 w 3898347"/>
              <a:gd name="connsiteY81" fmla="*/ 4105069 h 4299085"/>
              <a:gd name="connsiteX82" fmla="*/ 1739945 w 3898347"/>
              <a:gd name="connsiteY82" fmla="*/ 4171795 h 4299085"/>
              <a:gd name="connsiteX83" fmla="*/ 1610556 w 3898347"/>
              <a:gd name="connsiteY83" fmla="*/ 4167701 h 4299085"/>
              <a:gd name="connsiteX84" fmla="*/ 1553623 w 3898347"/>
              <a:gd name="connsiteY84" fmla="*/ 4236045 h 4299085"/>
              <a:gd name="connsiteX85" fmla="*/ 1548640 w 3898347"/>
              <a:gd name="connsiteY85" fmla="*/ 4238297 h 4299085"/>
              <a:gd name="connsiteX86" fmla="*/ 1530136 w 3898347"/>
              <a:gd name="connsiteY86" fmla="*/ 4227121 h 4299085"/>
              <a:gd name="connsiteX87" fmla="*/ 1508787 w 3898347"/>
              <a:gd name="connsiteY87" fmla="*/ 4234213 h 4299085"/>
              <a:gd name="connsiteX88" fmla="*/ 1488914 w 3898347"/>
              <a:gd name="connsiteY88" fmla="*/ 4241772 h 4299085"/>
              <a:gd name="connsiteX89" fmla="*/ 1488999 w 3898347"/>
              <a:gd name="connsiteY89" fmla="*/ 4251186 h 4299085"/>
              <a:gd name="connsiteX90" fmla="*/ 1475364 w 3898347"/>
              <a:gd name="connsiteY90" fmla="*/ 4248364 h 4299085"/>
              <a:gd name="connsiteX91" fmla="*/ 1457275 w 3898347"/>
              <a:gd name="connsiteY91" fmla="*/ 4252863 h 4299085"/>
              <a:gd name="connsiteX92" fmla="*/ 1448085 w 3898347"/>
              <a:gd name="connsiteY92" fmla="*/ 4248391 h 4299085"/>
              <a:gd name="connsiteX93" fmla="*/ 1315306 w 3898347"/>
              <a:gd name="connsiteY93" fmla="*/ 4237004 h 4299085"/>
              <a:gd name="connsiteX94" fmla="*/ 1272434 w 3898347"/>
              <a:gd name="connsiteY94" fmla="*/ 4244958 h 4299085"/>
              <a:gd name="connsiteX95" fmla="*/ 1231567 w 3898347"/>
              <a:gd name="connsiteY95" fmla="*/ 4219356 h 4299085"/>
              <a:gd name="connsiteX96" fmla="*/ 1216643 w 3898347"/>
              <a:gd name="connsiteY96" fmla="*/ 4229828 h 4299085"/>
              <a:gd name="connsiteX97" fmla="*/ 1214101 w 3898347"/>
              <a:gd name="connsiteY97" fmla="*/ 4231991 h 4299085"/>
              <a:gd name="connsiteX98" fmla="*/ 1203193 w 3898347"/>
              <a:gd name="connsiteY98" fmla="*/ 4232867 h 4299085"/>
              <a:gd name="connsiteX99" fmla="*/ 1201049 w 3898347"/>
              <a:gd name="connsiteY99" fmla="*/ 4242842 h 4299085"/>
              <a:gd name="connsiteX100" fmla="*/ 1185298 w 3898347"/>
              <a:gd name="connsiteY100" fmla="*/ 4251133 h 4299085"/>
              <a:gd name="connsiteX101" fmla="*/ 1164955 w 3898347"/>
              <a:gd name="connsiteY101" fmla="*/ 4250027 h 4299085"/>
              <a:gd name="connsiteX102" fmla="*/ 1067357 w 3898347"/>
              <a:gd name="connsiteY102" fmla="*/ 4233908 h 4299085"/>
              <a:gd name="connsiteX103" fmla="*/ 1009492 w 3898347"/>
              <a:gd name="connsiteY103" fmla="*/ 4230455 h 4299085"/>
              <a:gd name="connsiteX104" fmla="*/ 988345 w 3898347"/>
              <a:gd name="connsiteY104" fmla="*/ 4238880 h 4299085"/>
              <a:gd name="connsiteX105" fmla="*/ 958251 w 3898347"/>
              <a:gd name="connsiteY105" fmla="*/ 4244100 h 4299085"/>
              <a:gd name="connsiteX106" fmla="*/ 905785 w 3898347"/>
              <a:gd name="connsiteY106" fmla="*/ 4260845 h 4299085"/>
              <a:gd name="connsiteX107" fmla="*/ 834176 w 3898347"/>
              <a:gd name="connsiteY107" fmla="*/ 4270241 h 4299085"/>
              <a:gd name="connsiteX108" fmla="*/ 778474 w 3898347"/>
              <a:gd name="connsiteY108" fmla="*/ 4235526 h 4299085"/>
              <a:gd name="connsiteX109" fmla="*/ 774418 w 3898347"/>
              <a:gd name="connsiteY109" fmla="*/ 4242583 h 4299085"/>
              <a:gd name="connsiteX110" fmla="*/ 737705 w 3898347"/>
              <a:gd name="connsiteY110" fmla="*/ 4238891 h 4299085"/>
              <a:gd name="connsiteX111" fmla="*/ 605027 w 3898347"/>
              <a:gd name="connsiteY111" fmla="*/ 4175863 h 4299085"/>
              <a:gd name="connsiteX112" fmla="*/ 533391 w 3898347"/>
              <a:gd name="connsiteY112" fmla="*/ 4170035 h 4299085"/>
              <a:gd name="connsiteX113" fmla="*/ 508621 w 3898347"/>
              <a:gd name="connsiteY113" fmla="*/ 4176044 h 4299085"/>
              <a:gd name="connsiteX114" fmla="*/ 467082 w 3898347"/>
              <a:gd name="connsiteY114" fmla="*/ 4185616 h 4299085"/>
              <a:gd name="connsiteX115" fmla="*/ 437646 w 3898347"/>
              <a:gd name="connsiteY115" fmla="*/ 4212658 h 4299085"/>
              <a:gd name="connsiteX116" fmla="*/ 402271 w 3898347"/>
              <a:gd name="connsiteY116" fmla="*/ 4212774 h 4299085"/>
              <a:gd name="connsiteX117" fmla="*/ 391968 w 3898347"/>
              <a:gd name="connsiteY117" fmla="*/ 4187073 h 4299085"/>
              <a:gd name="connsiteX118" fmla="*/ 354806 w 3898347"/>
              <a:gd name="connsiteY118" fmla="*/ 4195545 h 4299085"/>
              <a:gd name="connsiteX119" fmla="*/ 298662 w 3898347"/>
              <a:gd name="connsiteY119" fmla="*/ 4211227 h 4299085"/>
              <a:gd name="connsiteX120" fmla="*/ 265740 w 3898347"/>
              <a:gd name="connsiteY120" fmla="*/ 4213623 h 4299085"/>
              <a:gd name="connsiteX121" fmla="*/ 176403 w 3898347"/>
              <a:gd name="connsiteY121" fmla="*/ 4227393 h 4299085"/>
              <a:gd name="connsiteX122" fmla="*/ 87367 w 3898347"/>
              <a:gd name="connsiteY122" fmla="*/ 4246680 h 4299085"/>
              <a:gd name="connsiteX123" fmla="*/ 37148 w 3898347"/>
              <a:gd name="connsiteY123" fmla="*/ 4289154 h 4299085"/>
              <a:gd name="connsiteX124" fmla="*/ 5850 w 3898347"/>
              <a:gd name="connsiteY124" fmla="*/ 4296945 h 4299085"/>
              <a:gd name="connsiteX125" fmla="*/ 0 w 3898347"/>
              <a:gd name="connsiteY125" fmla="*/ 4299085 h 4299085"/>
              <a:gd name="connsiteX126" fmla="*/ 0 w 3898347"/>
              <a:gd name="connsiteY126" fmla="*/ 15850 h 4299085"/>
              <a:gd name="connsiteX0" fmla="*/ 3898347 w 3898347"/>
              <a:gd name="connsiteY0" fmla="*/ 0 h 4299085"/>
              <a:gd name="connsiteX1" fmla="*/ 3898347 w 3898347"/>
              <a:gd name="connsiteY1" fmla="*/ 3834445 h 4299085"/>
              <a:gd name="connsiteX2" fmla="*/ 3892314 w 3898347"/>
              <a:gd name="connsiteY2" fmla="*/ 3832951 h 4299085"/>
              <a:gd name="connsiteX3" fmla="*/ 3851953 w 3898347"/>
              <a:gd name="connsiteY3" fmla="*/ 3802983 h 4299085"/>
              <a:gd name="connsiteX4" fmla="*/ 3836418 w 3898347"/>
              <a:gd name="connsiteY4" fmla="*/ 3811513 h 4299085"/>
              <a:gd name="connsiteX5" fmla="*/ 3833758 w 3898347"/>
              <a:gd name="connsiteY5" fmla="*/ 3813341 h 4299085"/>
              <a:gd name="connsiteX6" fmla="*/ 3822673 w 3898347"/>
              <a:gd name="connsiteY6" fmla="*/ 3812913 h 4299085"/>
              <a:gd name="connsiteX7" fmla="*/ 3820104 w 3898347"/>
              <a:gd name="connsiteY7" fmla="*/ 3822466 h 4299085"/>
              <a:gd name="connsiteX8" fmla="*/ 3803816 w 3898347"/>
              <a:gd name="connsiteY8" fmla="*/ 3828757 h 4299085"/>
              <a:gd name="connsiteX9" fmla="*/ 3783259 w 3898347"/>
              <a:gd name="connsiteY9" fmla="*/ 3825276 h 4299085"/>
              <a:gd name="connsiteX10" fmla="*/ 3729936 w 3898347"/>
              <a:gd name="connsiteY10" fmla="*/ 3815386 h 4299085"/>
              <a:gd name="connsiteX11" fmla="*/ 3726018 w 3898347"/>
              <a:gd name="connsiteY11" fmla="*/ 3815100 h 4299085"/>
              <a:gd name="connsiteX12" fmla="*/ 3725413 w 3898347"/>
              <a:gd name="connsiteY12" fmla="*/ 3814615 h 4299085"/>
              <a:gd name="connsiteX13" fmla="*/ 3713801 w 3898347"/>
              <a:gd name="connsiteY13" fmla="*/ 3811018 h 4299085"/>
              <a:gd name="connsiteX14" fmla="*/ 3709087 w 3898347"/>
              <a:gd name="connsiteY14" fmla="*/ 3813195 h 4299085"/>
              <a:gd name="connsiteX15" fmla="*/ 3698038 w 3898347"/>
              <a:gd name="connsiteY15" fmla="*/ 3806182 h 4299085"/>
              <a:gd name="connsiteX16" fmla="*/ 3662227 w 3898347"/>
              <a:gd name="connsiteY16" fmla="*/ 3807761 h 4299085"/>
              <a:gd name="connsiteX17" fmla="*/ 3659872 w 3898347"/>
              <a:gd name="connsiteY17" fmla="*/ 3805524 h 4299085"/>
              <a:gd name="connsiteX18" fmla="*/ 3643454 w 3898347"/>
              <a:gd name="connsiteY18" fmla="*/ 3794831 h 4299085"/>
              <a:gd name="connsiteX19" fmla="*/ 3624789 w 3898347"/>
              <a:gd name="connsiteY19" fmla="*/ 3803185 h 4299085"/>
              <a:gd name="connsiteX20" fmla="*/ 3602327 w 3898347"/>
              <a:gd name="connsiteY20" fmla="*/ 3794616 h 4299085"/>
              <a:gd name="connsiteX21" fmla="*/ 3596645 w 3898347"/>
              <a:gd name="connsiteY21" fmla="*/ 3797108 h 4299085"/>
              <a:gd name="connsiteX22" fmla="*/ 3574144 w 3898347"/>
              <a:gd name="connsiteY22" fmla="*/ 3795108 h 4299085"/>
              <a:gd name="connsiteX23" fmla="*/ 3562310 w 3898347"/>
              <a:gd name="connsiteY23" fmla="*/ 3787534 h 4299085"/>
              <a:gd name="connsiteX24" fmla="*/ 3551635 w 3898347"/>
              <a:gd name="connsiteY24" fmla="*/ 3797705 h 4299085"/>
              <a:gd name="connsiteX25" fmla="*/ 3550175 w 3898347"/>
              <a:gd name="connsiteY25" fmla="*/ 3803199 h 4299085"/>
              <a:gd name="connsiteX26" fmla="*/ 3542668 w 3898347"/>
              <a:gd name="connsiteY26" fmla="*/ 3803283 h 4299085"/>
              <a:gd name="connsiteX27" fmla="*/ 3533033 w 3898347"/>
              <a:gd name="connsiteY27" fmla="*/ 3799071 h 4299085"/>
              <a:gd name="connsiteX28" fmla="*/ 3521726 w 3898347"/>
              <a:gd name="connsiteY28" fmla="*/ 3804691 h 4299085"/>
              <a:gd name="connsiteX29" fmla="*/ 3520080 w 3898347"/>
              <a:gd name="connsiteY29" fmla="*/ 3805210 h 4299085"/>
              <a:gd name="connsiteX30" fmla="*/ 3508491 w 3898347"/>
              <a:gd name="connsiteY30" fmla="*/ 3797398 h 4299085"/>
              <a:gd name="connsiteX31" fmla="*/ 3503787 w 3898347"/>
              <a:gd name="connsiteY31" fmla="*/ 3797787 h 4299085"/>
              <a:gd name="connsiteX32" fmla="*/ 3492165 w 3898347"/>
              <a:gd name="connsiteY32" fmla="*/ 3799887 h 4299085"/>
              <a:gd name="connsiteX33" fmla="*/ 3472233 w 3898347"/>
              <a:gd name="connsiteY33" fmla="*/ 3805682 h 4299085"/>
              <a:gd name="connsiteX34" fmla="*/ 3465921 w 3898347"/>
              <a:gd name="connsiteY34" fmla="*/ 3805814 h 4299085"/>
              <a:gd name="connsiteX35" fmla="*/ 3455541 w 3898347"/>
              <a:gd name="connsiteY35" fmla="*/ 3815505 h 4299085"/>
              <a:gd name="connsiteX36" fmla="*/ 3429027 w 3898347"/>
              <a:gd name="connsiteY36" fmla="*/ 3816906 h 4299085"/>
              <a:gd name="connsiteX37" fmla="*/ 3369507 w 3898347"/>
              <a:gd name="connsiteY37" fmla="*/ 3825563 h 4299085"/>
              <a:gd name="connsiteX38" fmla="*/ 3324491 w 3898347"/>
              <a:gd name="connsiteY38" fmla="*/ 3832006 h 4299085"/>
              <a:gd name="connsiteX39" fmla="*/ 3244235 w 3898347"/>
              <a:gd name="connsiteY39" fmla="*/ 3834376 h 4299085"/>
              <a:gd name="connsiteX40" fmla="*/ 3226507 w 3898347"/>
              <a:gd name="connsiteY40" fmla="*/ 3820131 h 4299085"/>
              <a:gd name="connsiteX41" fmla="*/ 3191688 w 3898347"/>
              <a:gd name="connsiteY41" fmla="*/ 3837359 h 4299085"/>
              <a:gd name="connsiteX42" fmla="*/ 3185553 w 3898347"/>
              <a:gd name="connsiteY42" fmla="*/ 3859030 h 4299085"/>
              <a:gd name="connsiteX43" fmla="*/ 3137926 w 3898347"/>
              <a:gd name="connsiteY43" fmla="*/ 3867782 h 4299085"/>
              <a:gd name="connsiteX44" fmla="*/ 3090188 w 3898347"/>
              <a:gd name="connsiteY44" fmla="*/ 3855036 h 4299085"/>
              <a:gd name="connsiteX45" fmla="*/ 3031422 w 3898347"/>
              <a:gd name="connsiteY45" fmla="*/ 3858298 h 4299085"/>
              <a:gd name="connsiteX46" fmla="*/ 2996288 w 3898347"/>
              <a:gd name="connsiteY46" fmla="*/ 3860020 h 4299085"/>
              <a:gd name="connsiteX47" fmla="*/ 2901661 w 3898347"/>
              <a:gd name="connsiteY47" fmla="*/ 3882243 h 4299085"/>
              <a:gd name="connsiteX48" fmla="*/ 2782141 w 3898347"/>
              <a:gd name="connsiteY48" fmla="*/ 3932983 h 4299085"/>
              <a:gd name="connsiteX49" fmla="*/ 2749597 w 3898347"/>
              <a:gd name="connsiteY49" fmla="*/ 3956746 h 4299085"/>
              <a:gd name="connsiteX50" fmla="*/ 2730493 w 3898347"/>
              <a:gd name="connsiteY50" fmla="*/ 3955236 h 4299085"/>
              <a:gd name="connsiteX51" fmla="*/ 2707507 w 3898347"/>
              <a:gd name="connsiteY51" fmla="*/ 3947771 h 4299085"/>
              <a:gd name="connsiteX52" fmla="*/ 2701937 w 3898347"/>
              <a:gd name="connsiteY52" fmla="*/ 3950565 h 4299085"/>
              <a:gd name="connsiteX53" fmla="*/ 2679435 w 3898347"/>
              <a:gd name="connsiteY53" fmla="*/ 3949768 h 4299085"/>
              <a:gd name="connsiteX54" fmla="*/ 2667352 w 3898347"/>
              <a:gd name="connsiteY54" fmla="*/ 3942821 h 4299085"/>
              <a:gd name="connsiteX55" fmla="*/ 2657096 w 3898347"/>
              <a:gd name="connsiteY55" fmla="*/ 3953571 h 4299085"/>
              <a:gd name="connsiteX56" fmla="*/ 2655161 w 3898347"/>
              <a:gd name="connsiteY56" fmla="*/ 3962216 h 4299085"/>
              <a:gd name="connsiteX57" fmla="*/ 2638604 w 3898347"/>
              <a:gd name="connsiteY57" fmla="*/ 3955936 h 4299085"/>
              <a:gd name="connsiteX58" fmla="*/ 2626185 w 3898347"/>
              <a:gd name="connsiteY58" fmla="*/ 3962937 h 4299085"/>
              <a:gd name="connsiteX59" fmla="*/ 2614077 w 3898347"/>
              <a:gd name="connsiteY59" fmla="*/ 3955576 h 4299085"/>
              <a:gd name="connsiteX60" fmla="*/ 2609403 w 3898347"/>
              <a:gd name="connsiteY60" fmla="*/ 3956215 h 4299085"/>
              <a:gd name="connsiteX61" fmla="*/ 2597896 w 3898347"/>
              <a:gd name="connsiteY61" fmla="*/ 3958939 h 4299085"/>
              <a:gd name="connsiteX62" fmla="*/ 2578251 w 3898347"/>
              <a:gd name="connsiteY62" fmla="*/ 3965812 h 4299085"/>
              <a:gd name="connsiteX63" fmla="*/ 2571961 w 3898347"/>
              <a:gd name="connsiteY63" fmla="*/ 3966278 h 4299085"/>
              <a:gd name="connsiteX64" fmla="*/ 2559399 w 3898347"/>
              <a:gd name="connsiteY64" fmla="*/ 3979193 h 4299085"/>
              <a:gd name="connsiteX65" fmla="*/ 2533560 w 3898347"/>
              <a:gd name="connsiteY65" fmla="*/ 3988160 h 4299085"/>
              <a:gd name="connsiteX66" fmla="*/ 2515299 w 3898347"/>
              <a:gd name="connsiteY66" fmla="*/ 4016867 h 4299085"/>
              <a:gd name="connsiteX67" fmla="*/ 2513423 w 3898347"/>
              <a:gd name="connsiteY67" fmla="*/ 4018759 h 4299085"/>
              <a:gd name="connsiteX68" fmla="*/ 2482991 w 3898347"/>
              <a:gd name="connsiteY68" fmla="*/ 4012935 h 4299085"/>
              <a:gd name="connsiteX69" fmla="*/ 2446940 w 3898347"/>
              <a:gd name="connsiteY69" fmla="*/ 4021172 h 4299085"/>
              <a:gd name="connsiteX70" fmla="*/ 2404883 w 3898347"/>
              <a:gd name="connsiteY70" fmla="*/ 4024808 h 4299085"/>
              <a:gd name="connsiteX71" fmla="*/ 2373894 w 3898347"/>
              <a:gd name="connsiteY71" fmla="*/ 4023827 h 4299085"/>
              <a:gd name="connsiteX72" fmla="*/ 2297080 w 3898347"/>
              <a:gd name="connsiteY72" fmla="*/ 4040841 h 4299085"/>
              <a:gd name="connsiteX73" fmla="*/ 2170615 w 3898347"/>
              <a:gd name="connsiteY73" fmla="*/ 4077196 h 4299085"/>
              <a:gd name="connsiteX74" fmla="*/ 2143580 w 3898347"/>
              <a:gd name="connsiteY74" fmla="*/ 4083102 h 4299085"/>
              <a:gd name="connsiteX75" fmla="*/ 2119893 w 3898347"/>
              <a:gd name="connsiteY75" fmla="*/ 4080874 h 4299085"/>
              <a:gd name="connsiteX76" fmla="*/ 2114008 w 3898347"/>
              <a:gd name="connsiteY76" fmla="*/ 4073996 h 4299085"/>
              <a:gd name="connsiteX77" fmla="*/ 2099067 w 3898347"/>
              <a:gd name="connsiteY77" fmla="*/ 4076068 h 4299085"/>
              <a:gd name="connsiteX78" fmla="*/ 2095000 w 3898347"/>
              <a:gd name="connsiteY78" fmla="*/ 4075096 h 4299085"/>
              <a:gd name="connsiteX79" fmla="*/ 2071767 w 3898347"/>
              <a:gd name="connsiteY79" fmla="*/ 4071044 h 4299085"/>
              <a:gd name="connsiteX80" fmla="*/ 2024486 w 3898347"/>
              <a:gd name="connsiteY80" fmla="*/ 4100276 h 4299085"/>
              <a:gd name="connsiteX81" fmla="*/ 1964411 w 3898347"/>
              <a:gd name="connsiteY81" fmla="*/ 4105069 h 4299085"/>
              <a:gd name="connsiteX82" fmla="*/ 1739945 w 3898347"/>
              <a:gd name="connsiteY82" fmla="*/ 4171795 h 4299085"/>
              <a:gd name="connsiteX83" fmla="*/ 1610556 w 3898347"/>
              <a:gd name="connsiteY83" fmla="*/ 4167701 h 4299085"/>
              <a:gd name="connsiteX84" fmla="*/ 1553623 w 3898347"/>
              <a:gd name="connsiteY84" fmla="*/ 4236045 h 4299085"/>
              <a:gd name="connsiteX85" fmla="*/ 1548640 w 3898347"/>
              <a:gd name="connsiteY85" fmla="*/ 4238297 h 4299085"/>
              <a:gd name="connsiteX86" fmla="*/ 1530136 w 3898347"/>
              <a:gd name="connsiteY86" fmla="*/ 4227121 h 4299085"/>
              <a:gd name="connsiteX87" fmla="*/ 1508787 w 3898347"/>
              <a:gd name="connsiteY87" fmla="*/ 4234213 h 4299085"/>
              <a:gd name="connsiteX88" fmla="*/ 1488914 w 3898347"/>
              <a:gd name="connsiteY88" fmla="*/ 4241772 h 4299085"/>
              <a:gd name="connsiteX89" fmla="*/ 1488999 w 3898347"/>
              <a:gd name="connsiteY89" fmla="*/ 4251186 h 4299085"/>
              <a:gd name="connsiteX90" fmla="*/ 1475364 w 3898347"/>
              <a:gd name="connsiteY90" fmla="*/ 4248364 h 4299085"/>
              <a:gd name="connsiteX91" fmla="*/ 1457275 w 3898347"/>
              <a:gd name="connsiteY91" fmla="*/ 4252863 h 4299085"/>
              <a:gd name="connsiteX92" fmla="*/ 1448085 w 3898347"/>
              <a:gd name="connsiteY92" fmla="*/ 4248391 h 4299085"/>
              <a:gd name="connsiteX93" fmla="*/ 1315306 w 3898347"/>
              <a:gd name="connsiteY93" fmla="*/ 4237004 h 4299085"/>
              <a:gd name="connsiteX94" fmla="*/ 1272434 w 3898347"/>
              <a:gd name="connsiteY94" fmla="*/ 4244958 h 4299085"/>
              <a:gd name="connsiteX95" fmla="*/ 1231567 w 3898347"/>
              <a:gd name="connsiteY95" fmla="*/ 4219356 h 4299085"/>
              <a:gd name="connsiteX96" fmla="*/ 1216643 w 3898347"/>
              <a:gd name="connsiteY96" fmla="*/ 4229828 h 4299085"/>
              <a:gd name="connsiteX97" fmla="*/ 1214101 w 3898347"/>
              <a:gd name="connsiteY97" fmla="*/ 4231991 h 4299085"/>
              <a:gd name="connsiteX98" fmla="*/ 1203193 w 3898347"/>
              <a:gd name="connsiteY98" fmla="*/ 4232867 h 4299085"/>
              <a:gd name="connsiteX99" fmla="*/ 1201049 w 3898347"/>
              <a:gd name="connsiteY99" fmla="*/ 4242842 h 4299085"/>
              <a:gd name="connsiteX100" fmla="*/ 1185298 w 3898347"/>
              <a:gd name="connsiteY100" fmla="*/ 4251133 h 4299085"/>
              <a:gd name="connsiteX101" fmla="*/ 1164955 w 3898347"/>
              <a:gd name="connsiteY101" fmla="*/ 4250027 h 4299085"/>
              <a:gd name="connsiteX102" fmla="*/ 1067357 w 3898347"/>
              <a:gd name="connsiteY102" fmla="*/ 4233908 h 4299085"/>
              <a:gd name="connsiteX103" fmla="*/ 1009492 w 3898347"/>
              <a:gd name="connsiteY103" fmla="*/ 4230455 h 4299085"/>
              <a:gd name="connsiteX104" fmla="*/ 988345 w 3898347"/>
              <a:gd name="connsiteY104" fmla="*/ 4238880 h 4299085"/>
              <a:gd name="connsiteX105" fmla="*/ 958251 w 3898347"/>
              <a:gd name="connsiteY105" fmla="*/ 4244100 h 4299085"/>
              <a:gd name="connsiteX106" fmla="*/ 905785 w 3898347"/>
              <a:gd name="connsiteY106" fmla="*/ 4260845 h 4299085"/>
              <a:gd name="connsiteX107" fmla="*/ 834176 w 3898347"/>
              <a:gd name="connsiteY107" fmla="*/ 4270241 h 4299085"/>
              <a:gd name="connsiteX108" fmla="*/ 778474 w 3898347"/>
              <a:gd name="connsiteY108" fmla="*/ 4235526 h 4299085"/>
              <a:gd name="connsiteX109" fmla="*/ 774418 w 3898347"/>
              <a:gd name="connsiteY109" fmla="*/ 4242583 h 4299085"/>
              <a:gd name="connsiteX110" fmla="*/ 737705 w 3898347"/>
              <a:gd name="connsiteY110" fmla="*/ 4238891 h 4299085"/>
              <a:gd name="connsiteX111" fmla="*/ 605027 w 3898347"/>
              <a:gd name="connsiteY111" fmla="*/ 4175863 h 4299085"/>
              <a:gd name="connsiteX112" fmla="*/ 533391 w 3898347"/>
              <a:gd name="connsiteY112" fmla="*/ 4170035 h 4299085"/>
              <a:gd name="connsiteX113" fmla="*/ 508621 w 3898347"/>
              <a:gd name="connsiteY113" fmla="*/ 4176044 h 4299085"/>
              <a:gd name="connsiteX114" fmla="*/ 467082 w 3898347"/>
              <a:gd name="connsiteY114" fmla="*/ 4185616 h 4299085"/>
              <a:gd name="connsiteX115" fmla="*/ 437646 w 3898347"/>
              <a:gd name="connsiteY115" fmla="*/ 4212658 h 4299085"/>
              <a:gd name="connsiteX116" fmla="*/ 402271 w 3898347"/>
              <a:gd name="connsiteY116" fmla="*/ 4212774 h 4299085"/>
              <a:gd name="connsiteX117" fmla="*/ 391968 w 3898347"/>
              <a:gd name="connsiteY117" fmla="*/ 4187073 h 4299085"/>
              <a:gd name="connsiteX118" fmla="*/ 354806 w 3898347"/>
              <a:gd name="connsiteY118" fmla="*/ 4195545 h 4299085"/>
              <a:gd name="connsiteX119" fmla="*/ 298662 w 3898347"/>
              <a:gd name="connsiteY119" fmla="*/ 4211227 h 4299085"/>
              <a:gd name="connsiteX120" fmla="*/ 265740 w 3898347"/>
              <a:gd name="connsiteY120" fmla="*/ 4213623 h 4299085"/>
              <a:gd name="connsiteX121" fmla="*/ 176403 w 3898347"/>
              <a:gd name="connsiteY121" fmla="*/ 4227393 h 4299085"/>
              <a:gd name="connsiteX122" fmla="*/ 37148 w 3898347"/>
              <a:gd name="connsiteY122" fmla="*/ 4289154 h 4299085"/>
              <a:gd name="connsiteX123" fmla="*/ 5850 w 3898347"/>
              <a:gd name="connsiteY123" fmla="*/ 4296945 h 4299085"/>
              <a:gd name="connsiteX124" fmla="*/ 0 w 3898347"/>
              <a:gd name="connsiteY124" fmla="*/ 4299085 h 4299085"/>
              <a:gd name="connsiteX125" fmla="*/ 0 w 3898347"/>
              <a:gd name="connsiteY125" fmla="*/ 15850 h 4299085"/>
              <a:gd name="connsiteX126" fmla="*/ 3898347 w 3898347"/>
              <a:gd name="connsiteY126" fmla="*/ 0 h 4299085"/>
              <a:gd name="connsiteX0" fmla="*/ 3898347 w 3898347"/>
              <a:gd name="connsiteY0" fmla="*/ 0 h 4296945"/>
              <a:gd name="connsiteX1" fmla="*/ 3898347 w 3898347"/>
              <a:gd name="connsiteY1" fmla="*/ 3834445 h 4296945"/>
              <a:gd name="connsiteX2" fmla="*/ 3892314 w 3898347"/>
              <a:gd name="connsiteY2" fmla="*/ 3832951 h 4296945"/>
              <a:gd name="connsiteX3" fmla="*/ 3851953 w 3898347"/>
              <a:gd name="connsiteY3" fmla="*/ 3802983 h 4296945"/>
              <a:gd name="connsiteX4" fmla="*/ 3836418 w 3898347"/>
              <a:gd name="connsiteY4" fmla="*/ 3811513 h 4296945"/>
              <a:gd name="connsiteX5" fmla="*/ 3833758 w 3898347"/>
              <a:gd name="connsiteY5" fmla="*/ 3813341 h 4296945"/>
              <a:gd name="connsiteX6" fmla="*/ 3822673 w 3898347"/>
              <a:gd name="connsiteY6" fmla="*/ 3812913 h 4296945"/>
              <a:gd name="connsiteX7" fmla="*/ 3820104 w 3898347"/>
              <a:gd name="connsiteY7" fmla="*/ 3822466 h 4296945"/>
              <a:gd name="connsiteX8" fmla="*/ 3803816 w 3898347"/>
              <a:gd name="connsiteY8" fmla="*/ 3828757 h 4296945"/>
              <a:gd name="connsiteX9" fmla="*/ 3783259 w 3898347"/>
              <a:gd name="connsiteY9" fmla="*/ 3825276 h 4296945"/>
              <a:gd name="connsiteX10" fmla="*/ 3729936 w 3898347"/>
              <a:gd name="connsiteY10" fmla="*/ 3815386 h 4296945"/>
              <a:gd name="connsiteX11" fmla="*/ 3726018 w 3898347"/>
              <a:gd name="connsiteY11" fmla="*/ 3815100 h 4296945"/>
              <a:gd name="connsiteX12" fmla="*/ 3725413 w 3898347"/>
              <a:gd name="connsiteY12" fmla="*/ 3814615 h 4296945"/>
              <a:gd name="connsiteX13" fmla="*/ 3713801 w 3898347"/>
              <a:gd name="connsiteY13" fmla="*/ 3811018 h 4296945"/>
              <a:gd name="connsiteX14" fmla="*/ 3709087 w 3898347"/>
              <a:gd name="connsiteY14" fmla="*/ 3813195 h 4296945"/>
              <a:gd name="connsiteX15" fmla="*/ 3698038 w 3898347"/>
              <a:gd name="connsiteY15" fmla="*/ 3806182 h 4296945"/>
              <a:gd name="connsiteX16" fmla="*/ 3662227 w 3898347"/>
              <a:gd name="connsiteY16" fmla="*/ 3807761 h 4296945"/>
              <a:gd name="connsiteX17" fmla="*/ 3659872 w 3898347"/>
              <a:gd name="connsiteY17" fmla="*/ 3805524 h 4296945"/>
              <a:gd name="connsiteX18" fmla="*/ 3643454 w 3898347"/>
              <a:gd name="connsiteY18" fmla="*/ 3794831 h 4296945"/>
              <a:gd name="connsiteX19" fmla="*/ 3624789 w 3898347"/>
              <a:gd name="connsiteY19" fmla="*/ 3803185 h 4296945"/>
              <a:gd name="connsiteX20" fmla="*/ 3602327 w 3898347"/>
              <a:gd name="connsiteY20" fmla="*/ 3794616 h 4296945"/>
              <a:gd name="connsiteX21" fmla="*/ 3596645 w 3898347"/>
              <a:gd name="connsiteY21" fmla="*/ 3797108 h 4296945"/>
              <a:gd name="connsiteX22" fmla="*/ 3574144 w 3898347"/>
              <a:gd name="connsiteY22" fmla="*/ 3795108 h 4296945"/>
              <a:gd name="connsiteX23" fmla="*/ 3562310 w 3898347"/>
              <a:gd name="connsiteY23" fmla="*/ 3787534 h 4296945"/>
              <a:gd name="connsiteX24" fmla="*/ 3551635 w 3898347"/>
              <a:gd name="connsiteY24" fmla="*/ 3797705 h 4296945"/>
              <a:gd name="connsiteX25" fmla="*/ 3550175 w 3898347"/>
              <a:gd name="connsiteY25" fmla="*/ 3803199 h 4296945"/>
              <a:gd name="connsiteX26" fmla="*/ 3542668 w 3898347"/>
              <a:gd name="connsiteY26" fmla="*/ 3803283 h 4296945"/>
              <a:gd name="connsiteX27" fmla="*/ 3533033 w 3898347"/>
              <a:gd name="connsiteY27" fmla="*/ 3799071 h 4296945"/>
              <a:gd name="connsiteX28" fmla="*/ 3521726 w 3898347"/>
              <a:gd name="connsiteY28" fmla="*/ 3804691 h 4296945"/>
              <a:gd name="connsiteX29" fmla="*/ 3520080 w 3898347"/>
              <a:gd name="connsiteY29" fmla="*/ 3805210 h 4296945"/>
              <a:gd name="connsiteX30" fmla="*/ 3508491 w 3898347"/>
              <a:gd name="connsiteY30" fmla="*/ 3797398 h 4296945"/>
              <a:gd name="connsiteX31" fmla="*/ 3503787 w 3898347"/>
              <a:gd name="connsiteY31" fmla="*/ 3797787 h 4296945"/>
              <a:gd name="connsiteX32" fmla="*/ 3492165 w 3898347"/>
              <a:gd name="connsiteY32" fmla="*/ 3799887 h 4296945"/>
              <a:gd name="connsiteX33" fmla="*/ 3472233 w 3898347"/>
              <a:gd name="connsiteY33" fmla="*/ 3805682 h 4296945"/>
              <a:gd name="connsiteX34" fmla="*/ 3465921 w 3898347"/>
              <a:gd name="connsiteY34" fmla="*/ 3805814 h 4296945"/>
              <a:gd name="connsiteX35" fmla="*/ 3455541 w 3898347"/>
              <a:gd name="connsiteY35" fmla="*/ 3815505 h 4296945"/>
              <a:gd name="connsiteX36" fmla="*/ 3429027 w 3898347"/>
              <a:gd name="connsiteY36" fmla="*/ 3816906 h 4296945"/>
              <a:gd name="connsiteX37" fmla="*/ 3369507 w 3898347"/>
              <a:gd name="connsiteY37" fmla="*/ 3825563 h 4296945"/>
              <a:gd name="connsiteX38" fmla="*/ 3324491 w 3898347"/>
              <a:gd name="connsiteY38" fmla="*/ 3832006 h 4296945"/>
              <a:gd name="connsiteX39" fmla="*/ 3244235 w 3898347"/>
              <a:gd name="connsiteY39" fmla="*/ 3834376 h 4296945"/>
              <a:gd name="connsiteX40" fmla="*/ 3226507 w 3898347"/>
              <a:gd name="connsiteY40" fmla="*/ 3820131 h 4296945"/>
              <a:gd name="connsiteX41" fmla="*/ 3191688 w 3898347"/>
              <a:gd name="connsiteY41" fmla="*/ 3837359 h 4296945"/>
              <a:gd name="connsiteX42" fmla="*/ 3185553 w 3898347"/>
              <a:gd name="connsiteY42" fmla="*/ 3859030 h 4296945"/>
              <a:gd name="connsiteX43" fmla="*/ 3137926 w 3898347"/>
              <a:gd name="connsiteY43" fmla="*/ 3867782 h 4296945"/>
              <a:gd name="connsiteX44" fmla="*/ 3090188 w 3898347"/>
              <a:gd name="connsiteY44" fmla="*/ 3855036 h 4296945"/>
              <a:gd name="connsiteX45" fmla="*/ 3031422 w 3898347"/>
              <a:gd name="connsiteY45" fmla="*/ 3858298 h 4296945"/>
              <a:gd name="connsiteX46" fmla="*/ 2996288 w 3898347"/>
              <a:gd name="connsiteY46" fmla="*/ 3860020 h 4296945"/>
              <a:gd name="connsiteX47" fmla="*/ 2901661 w 3898347"/>
              <a:gd name="connsiteY47" fmla="*/ 3882243 h 4296945"/>
              <a:gd name="connsiteX48" fmla="*/ 2782141 w 3898347"/>
              <a:gd name="connsiteY48" fmla="*/ 3932983 h 4296945"/>
              <a:gd name="connsiteX49" fmla="*/ 2749597 w 3898347"/>
              <a:gd name="connsiteY49" fmla="*/ 3956746 h 4296945"/>
              <a:gd name="connsiteX50" fmla="*/ 2730493 w 3898347"/>
              <a:gd name="connsiteY50" fmla="*/ 3955236 h 4296945"/>
              <a:gd name="connsiteX51" fmla="*/ 2707507 w 3898347"/>
              <a:gd name="connsiteY51" fmla="*/ 3947771 h 4296945"/>
              <a:gd name="connsiteX52" fmla="*/ 2701937 w 3898347"/>
              <a:gd name="connsiteY52" fmla="*/ 3950565 h 4296945"/>
              <a:gd name="connsiteX53" fmla="*/ 2679435 w 3898347"/>
              <a:gd name="connsiteY53" fmla="*/ 3949768 h 4296945"/>
              <a:gd name="connsiteX54" fmla="*/ 2667352 w 3898347"/>
              <a:gd name="connsiteY54" fmla="*/ 3942821 h 4296945"/>
              <a:gd name="connsiteX55" fmla="*/ 2657096 w 3898347"/>
              <a:gd name="connsiteY55" fmla="*/ 3953571 h 4296945"/>
              <a:gd name="connsiteX56" fmla="*/ 2655161 w 3898347"/>
              <a:gd name="connsiteY56" fmla="*/ 3962216 h 4296945"/>
              <a:gd name="connsiteX57" fmla="*/ 2638604 w 3898347"/>
              <a:gd name="connsiteY57" fmla="*/ 3955936 h 4296945"/>
              <a:gd name="connsiteX58" fmla="*/ 2626185 w 3898347"/>
              <a:gd name="connsiteY58" fmla="*/ 3962937 h 4296945"/>
              <a:gd name="connsiteX59" fmla="*/ 2614077 w 3898347"/>
              <a:gd name="connsiteY59" fmla="*/ 3955576 h 4296945"/>
              <a:gd name="connsiteX60" fmla="*/ 2609403 w 3898347"/>
              <a:gd name="connsiteY60" fmla="*/ 3956215 h 4296945"/>
              <a:gd name="connsiteX61" fmla="*/ 2597896 w 3898347"/>
              <a:gd name="connsiteY61" fmla="*/ 3958939 h 4296945"/>
              <a:gd name="connsiteX62" fmla="*/ 2578251 w 3898347"/>
              <a:gd name="connsiteY62" fmla="*/ 3965812 h 4296945"/>
              <a:gd name="connsiteX63" fmla="*/ 2571961 w 3898347"/>
              <a:gd name="connsiteY63" fmla="*/ 3966278 h 4296945"/>
              <a:gd name="connsiteX64" fmla="*/ 2559399 w 3898347"/>
              <a:gd name="connsiteY64" fmla="*/ 3979193 h 4296945"/>
              <a:gd name="connsiteX65" fmla="*/ 2533560 w 3898347"/>
              <a:gd name="connsiteY65" fmla="*/ 3988160 h 4296945"/>
              <a:gd name="connsiteX66" fmla="*/ 2515299 w 3898347"/>
              <a:gd name="connsiteY66" fmla="*/ 4016867 h 4296945"/>
              <a:gd name="connsiteX67" fmla="*/ 2513423 w 3898347"/>
              <a:gd name="connsiteY67" fmla="*/ 4018759 h 4296945"/>
              <a:gd name="connsiteX68" fmla="*/ 2482991 w 3898347"/>
              <a:gd name="connsiteY68" fmla="*/ 4012935 h 4296945"/>
              <a:gd name="connsiteX69" fmla="*/ 2446940 w 3898347"/>
              <a:gd name="connsiteY69" fmla="*/ 4021172 h 4296945"/>
              <a:gd name="connsiteX70" fmla="*/ 2404883 w 3898347"/>
              <a:gd name="connsiteY70" fmla="*/ 4024808 h 4296945"/>
              <a:gd name="connsiteX71" fmla="*/ 2373894 w 3898347"/>
              <a:gd name="connsiteY71" fmla="*/ 4023827 h 4296945"/>
              <a:gd name="connsiteX72" fmla="*/ 2297080 w 3898347"/>
              <a:gd name="connsiteY72" fmla="*/ 4040841 h 4296945"/>
              <a:gd name="connsiteX73" fmla="*/ 2170615 w 3898347"/>
              <a:gd name="connsiteY73" fmla="*/ 4077196 h 4296945"/>
              <a:gd name="connsiteX74" fmla="*/ 2143580 w 3898347"/>
              <a:gd name="connsiteY74" fmla="*/ 4083102 h 4296945"/>
              <a:gd name="connsiteX75" fmla="*/ 2119893 w 3898347"/>
              <a:gd name="connsiteY75" fmla="*/ 4080874 h 4296945"/>
              <a:gd name="connsiteX76" fmla="*/ 2114008 w 3898347"/>
              <a:gd name="connsiteY76" fmla="*/ 4073996 h 4296945"/>
              <a:gd name="connsiteX77" fmla="*/ 2099067 w 3898347"/>
              <a:gd name="connsiteY77" fmla="*/ 4076068 h 4296945"/>
              <a:gd name="connsiteX78" fmla="*/ 2095000 w 3898347"/>
              <a:gd name="connsiteY78" fmla="*/ 4075096 h 4296945"/>
              <a:gd name="connsiteX79" fmla="*/ 2071767 w 3898347"/>
              <a:gd name="connsiteY79" fmla="*/ 4071044 h 4296945"/>
              <a:gd name="connsiteX80" fmla="*/ 2024486 w 3898347"/>
              <a:gd name="connsiteY80" fmla="*/ 4100276 h 4296945"/>
              <a:gd name="connsiteX81" fmla="*/ 1964411 w 3898347"/>
              <a:gd name="connsiteY81" fmla="*/ 4105069 h 4296945"/>
              <a:gd name="connsiteX82" fmla="*/ 1739945 w 3898347"/>
              <a:gd name="connsiteY82" fmla="*/ 4171795 h 4296945"/>
              <a:gd name="connsiteX83" fmla="*/ 1610556 w 3898347"/>
              <a:gd name="connsiteY83" fmla="*/ 4167701 h 4296945"/>
              <a:gd name="connsiteX84" fmla="*/ 1553623 w 3898347"/>
              <a:gd name="connsiteY84" fmla="*/ 4236045 h 4296945"/>
              <a:gd name="connsiteX85" fmla="*/ 1548640 w 3898347"/>
              <a:gd name="connsiteY85" fmla="*/ 4238297 h 4296945"/>
              <a:gd name="connsiteX86" fmla="*/ 1530136 w 3898347"/>
              <a:gd name="connsiteY86" fmla="*/ 4227121 h 4296945"/>
              <a:gd name="connsiteX87" fmla="*/ 1508787 w 3898347"/>
              <a:gd name="connsiteY87" fmla="*/ 4234213 h 4296945"/>
              <a:gd name="connsiteX88" fmla="*/ 1488914 w 3898347"/>
              <a:gd name="connsiteY88" fmla="*/ 4241772 h 4296945"/>
              <a:gd name="connsiteX89" fmla="*/ 1488999 w 3898347"/>
              <a:gd name="connsiteY89" fmla="*/ 4251186 h 4296945"/>
              <a:gd name="connsiteX90" fmla="*/ 1475364 w 3898347"/>
              <a:gd name="connsiteY90" fmla="*/ 4248364 h 4296945"/>
              <a:gd name="connsiteX91" fmla="*/ 1457275 w 3898347"/>
              <a:gd name="connsiteY91" fmla="*/ 4252863 h 4296945"/>
              <a:gd name="connsiteX92" fmla="*/ 1448085 w 3898347"/>
              <a:gd name="connsiteY92" fmla="*/ 4248391 h 4296945"/>
              <a:gd name="connsiteX93" fmla="*/ 1315306 w 3898347"/>
              <a:gd name="connsiteY93" fmla="*/ 4237004 h 4296945"/>
              <a:gd name="connsiteX94" fmla="*/ 1272434 w 3898347"/>
              <a:gd name="connsiteY94" fmla="*/ 4244958 h 4296945"/>
              <a:gd name="connsiteX95" fmla="*/ 1231567 w 3898347"/>
              <a:gd name="connsiteY95" fmla="*/ 4219356 h 4296945"/>
              <a:gd name="connsiteX96" fmla="*/ 1216643 w 3898347"/>
              <a:gd name="connsiteY96" fmla="*/ 4229828 h 4296945"/>
              <a:gd name="connsiteX97" fmla="*/ 1214101 w 3898347"/>
              <a:gd name="connsiteY97" fmla="*/ 4231991 h 4296945"/>
              <a:gd name="connsiteX98" fmla="*/ 1203193 w 3898347"/>
              <a:gd name="connsiteY98" fmla="*/ 4232867 h 4296945"/>
              <a:gd name="connsiteX99" fmla="*/ 1201049 w 3898347"/>
              <a:gd name="connsiteY99" fmla="*/ 4242842 h 4296945"/>
              <a:gd name="connsiteX100" fmla="*/ 1185298 w 3898347"/>
              <a:gd name="connsiteY100" fmla="*/ 4251133 h 4296945"/>
              <a:gd name="connsiteX101" fmla="*/ 1164955 w 3898347"/>
              <a:gd name="connsiteY101" fmla="*/ 4250027 h 4296945"/>
              <a:gd name="connsiteX102" fmla="*/ 1067357 w 3898347"/>
              <a:gd name="connsiteY102" fmla="*/ 4233908 h 4296945"/>
              <a:gd name="connsiteX103" fmla="*/ 1009492 w 3898347"/>
              <a:gd name="connsiteY103" fmla="*/ 4230455 h 4296945"/>
              <a:gd name="connsiteX104" fmla="*/ 988345 w 3898347"/>
              <a:gd name="connsiteY104" fmla="*/ 4238880 h 4296945"/>
              <a:gd name="connsiteX105" fmla="*/ 958251 w 3898347"/>
              <a:gd name="connsiteY105" fmla="*/ 4244100 h 4296945"/>
              <a:gd name="connsiteX106" fmla="*/ 905785 w 3898347"/>
              <a:gd name="connsiteY106" fmla="*/ 4260845 h 4296945"/>
              <a:gd name="connsiteX107" fmla="*/ 834176 w 3898347"/>
              <a:gd name="connsiteY107" fmla="*/ 4270241 h 4296945"/>
              <a:gd name="connsiteX108" fmla="*/ 778474 w 3898347"/>
              <a:gd name="connsiteY108" fmla="*/ 4235526 h 4296945"/>
              <a:gd name="connsiteX109" fmla="*/ 774418 w 3898347"/>
              <a:gd name="connsiteY109" fmla="*/ 4242583 h 4296945"/>
              <a:gd name="connsiteX110" fmla="*/ 737705 w 3898347"/>
              <a:gd name="connsiteY110" fmla="*/ 4238891 h 4296945"/>
              <a:gd name="connsiteX111" fmla="*/ 605027 w 3898347"/>
              <a:gd name="connsiteY111" fmla="*/ 4175863 h 4296945"/>
              <a:gd name="connsiteX112" fmla="*/ 533391 w 3898347"/>
              <a:gd name="connsiteY112" fmla="*/ 4170035 h 4296945"/>
              <a:gd name="connsiteX113" fmla="*/ 508621 w 3898347"/>
              <a:gd name="connsiteY113" fmla="*/ 4176044 h 4296945"/>
              <a:gd name="connsiteX114" fmla="*/ 467082 w 3898347"/>
              <a:gd name="connsiteY114" fmla="*/ 4185616 h 4296945"/>
              <a:gd name="connsiteX115" fmla="*/ 437646 w 3898347"/>
              <a:gd name="connsiteY115" fmla="*/ 4212658 h 4296945"/>
              <a:gd name="connsiteX116" fmla="*/ 402271 w 3898347"/>
              <a:gd name="connsiteY116" fmla="*/ 4212774 h 4296945"/>
              <a:gd name="connsiteX117" fmla="*/ 391968 w 3898347"/>
              <a:gd name="connsiteY117" fmla="*/ 4187073 h 4296945"/>
              <a:gd name="connsiteX118" fmla="*/ 354806 w 3898347"/>
              <a:gd name="connsiteY118" fmla="*/ 4195545 h 4296945"/>
              <a:gd name="connsiteX119" fmla="*/ 298662 w 3898347"/>
              <a:gd name="connsiteY119" fmla="*/ 4211227 h 4296945"/>
              <a:gd name="connsiteX120" fmla="*/ 265740 w 3898347"/>
              <a:gd name="connsiteY120" fmla="*/ 4213623 h 4296945"/>
              <a:gd name="connsiteX121" fmla="*/ 176403 w 3898347"/>
              <a:gd name="connsiteY121" fmla="*/ 4227393 h 4296945"/>
              <a:gd name="connsiteX122" fmla="*/ 37148 w 3898347"/>
              <a:gd name="connsiteY122" fmla="*/ 4289154 h 4296945"/>
              <a:gd name="connsiteX123" fmla="*/ 5850 w 3898347"/>
              <a:gd name="connsiteY123" fmla="*/ 4296945 h 4296945"/>
              <a:gd name="connsiteX124" fmla="*/ 0 w 3898347"/>
              <a:gd name="connsiteY124" fmla="*/ 4221939 h 4296945"/>
              <a:gd name="connsiteX125" fmla="*/ 0 w 3898347"/>
              <a:gd name="connsiteY125" fmla="*/ 15850 h 4296945"/>
              <a:gd name="connsiteX126" fmla="*/ 3898347 w 3898347"/>
              <a:gd name="connsiteY126" fmla="*/ 0 h 4296945"/>
              <a:gd name="connsiteX0" fmla="*/ 3898347 w 3898347"/>
              <a:gd name="connsiteY0" fmla="*/ 0 h 4296945"/>
              <a:gd name="connsiteX1" fmla="*/ 3898347 w 3898347"/>
              <a:gd name="connsiteY1" fmla="*/ 3834445 h 4296945"/>
              <a:gd name="connsiteX2" fmla="*/ 3892314 w 3898347"/>
              <a:gd name="connsiteY2" fmla="*/ 3832951 h 4296945"/>
              <a:gd name="connsiteX3" fmla="*/ 3851953 w 3898347"/>
              <a:gd name="connsiteY3" fmla="*/ 3802983 h 4296945"/>
              <a:gd name="connsiteX4" fmla="*/ 3836418 w 3898347"/>
              <a:gd name="connsiteY4" fmla="*/ 3811513 h 4296945"/>
              <a:gd name="connsiteX5" fmla="*/ 3833758 w 3898347"/>
              <a:gd name="connsiteY5" fmla="*/ 3813341 h 4296945"/>
              <a:gd name="connsiteX6" fmla="*/ 3822673 w 3898347"/>
              <a:gd name="connsiteY6" fmla="*/ 3812913 h 4296945"/>
              <a:gd name="connsiteX7" fmla="*/ 3820104 w 3898347"/>
              <a:gd name="connsiteY7" fmla="*/ 3822466 h 4296945"/>
              <a:gd name="connsiteX8" fmla="*/ 3803816 w 3898347"/>
              <a:gd name="connsiteY8" fmla="*/ 3828757 h 4296945"/>
              <a:gd name="connsiteX9" fmla="*/ 3783259 w 3898347"/>
              <a:gd name="connsiteY9" fmla="*/ 3825276 h 4296945"/>
              <a:gd name="connsiteX10" fmla="*/ 3729936 w 3898347"/>
              <a:gd name="connsiteY10" fmla="*/ 3815386 h 4296945"/>
              <a:gd name="connsiteX11" fmla="*/ 3726018 w 3898347"/>
              <a:gd name="connsiteY11" fmla="*/ 3815100 h 4296945"/>
              <a:gd name="connsiteX12" fmla="*/ 3725413 w 3898347"/>
              <a:gd name="connsiteY12" fmla="*/ 3814615 h 4296945"/>
              <a:gd name="connsiteX13" fmla="*/ 3713801 w 3898347"/>
              <a:gd name="connsiteY13" fmla="*/ 3811018 h 4296945"/>
              <a:gd name="connsiteX14" fmla="*/ 3709087 w 3898347"/>
              <a:gd name="connsiteY14" fmla="*/ 3813195 h 4296945"/>
              <a:gd name="connsiteX15" fmla="*/ 3698038 w 3898347"/>
              <a:gd name="connsiteY15" fmla="*/ 3806182 h 4296945"/>
              <a:gd name="connsiteX16" fmla="*/ 3662227 w 3898347"/>
              <a:gd name="connsiteY16" fmla="*/ 3807761 h 4296945"/>
              <a:gd name="connsiteX17" fmla="*/ 3659872 w 3898347"/>
              <a:gd name="connsiteY17" fmla="*/ 3805524 h 4296945"/>
              <a:gd name="connsiteX18" fmla="*/ 3643454 w 3898347"/>
              <a:gd name="connsiteY18" fmla="*/ 3794831 h 4296945"/>
              <a:gd name="connsiteX19" fmla="*/ 3624789 w 3898347"/>
              <a:gd name="connsiteY19" fmla="*/ 3803185 h 4296945"/>
              <a:gd name="connsiteX20" fmla="*/ 3602327 w 3898347"/>
              <a:gd name="connsiteY20" fmla="*/ 3794616 h 4296945"/>
              <a:gd name="connsiteX21" fmla="*/ 3596645 w 3898347"/>
              <a:gd name="connsiteY21" fmla="*/ 3797108 h 4296945"/>
              <a:gd name="connsiteX22" fmla="*/ 3574144 w 3898347"/>
              <a:gd name="connsiteY22" fmla="*/ 3795108 h 4296945"/>
              <a:gd name="connsiteX23" fmla="*/ 3562310 w 3898347"/>
              <a:gd name="connsiteY23" fmla="*/ 3787534 h 4296945"/>
              <a:gd name="connsiteX24" fmla="*/ 3551635 w 3898347"/>
              <a:gd name="connsiteY24" fmla="*/ 3797705 h 4296945"/>
              <a:gd name="connsiteX25" fmla="*/ 3550175 w 3898347"/>
              <a:gd name="connsiteY25" fmla="*/ 3803199 h 4296945"/>
              <a:gd name="connsiteX26" fmla="*/ 3542668 w 3898347"/>
              <a:gd name="connsiteY26" fmla="*/ 3803283 h 4296945"/>
              <a:gd name="connsiteX27" fmla="*/ 3533033 w 3898347"/>
              <a:gd name="connsiteY27" fmla="*/ 3799071 h 4296945"/>
              <a:gd name="connsiteX28" fmla="*/ 3521726 w 3898347"/>
              <a:gd name="connsiteY28" fmla="*/ 3804691 h 4296945"/>
              <a:gd name="connsiteX29" fmla="*/ 3520080 w 3898347"/>
              <a:gd name="connsiteY29" fmla="*/ 3805210 h 4296945"/>
              <a:gd name="connsiteX30" fmla="*/ 3508491 w 3898347"/>
              <a:gd name="connsiteY30" fmla="*/ 3797398 h 4296945"/>
              <a:gd name="connsiteX31" fmla="*/ 3503787 w 3898347"/>
              <a:gd name="connsiteY31" fmla="*/ 3797787 h 4296945"/>
              <a:gd name="connsiteX32" fmla="*/ 3492165 w 3898347"/>
              <a:gd name="connsiteY32" fmla="*/ 3799887 h 4296945"/>
              <a:gd name="connsiteX33" fmla="*/ 3472233 w 3898347"/>
              <a:gd name="connsiteY33" fmla="*/ 3805682 h 4296945"/>
              <a:gd name="connsiteX34" fmla="*/ 3465921 w 3898347"/>
              <a:gd name="connsiteY34" fmla="*/ 3805814 h 4296945"/>
              <a:gd name="connsiteX35" fmla="*/ 3455541 w 3898347"/>
              <a:gd name="connsiteY35" fmla="*/ 3815505 h 4296945"/>
              <a:gd name="connsiteX36" fmla="*/ 3429027 w 3898347"/>
              <a:gd name="connsiteY36" fmla="*/ 3816906 h 4296945"/>
              <a:gd name="connsiteX37" fmla="*/ 3369507 w 3898347"/>
              <a:gd name="connsiteY37" fmla="*/ 3825563 h 4296945"/>
              <a:gd name="connsiteX38" fmla="*/ 3324491 w 3898347"/>
              <a:gd name="connsiteY38" fmla="*/ 3832006 h 4296945"/>
              <a:gd name="connsiteX39" fmla="*/ 3244235 w 3898347"/>
              <a:gd name="connsiteY39" fmla="*/ 3834376 h 4296945"/>
              <a:gd name="connsiteX40" fmla="*/ 3226507 w 3898347"/>
              <a:gd name="connsiteY40" fmla="*/ 3820131 h 4296945"/>
              <a:gd name="connsiteX41" fmla="*/ 3191688 w 3898347"/>
              <a:gd name="connsiteY41" fmla="*/ 3837359 h 4296945"/>
              <a:gd name="connsiteX42" fmla="*/ 3185553 w 3898347"/>
              <a:gd name="connsiteY42" fmla="*/ 3859030 h 4296945"/>
              <a:gd name="connsiteX43" fmla="*/ 3137926 w 3898347"/>
              <a:gd name="connsiteY43" fmla="*/ 3867782 h 4296945"/>
              <a:gd name="connsiteX44" fmla="*/ 3090188 w 3898347"/>
              <a:gd name="connsiteY44" fmla="*/ 3855036 h 4296945"/>
              <a:gd name="connsiteX45" fmla="*/ 3031422 w 3898347"/>
              <a:gd name="connsiteY45" fmla="*/ 3858298 h 4296945"/>
              <a:gd name="connsiteX46" fmla="*/ 2996288 w 3898347"/>
              <a:gd name="connsiteY46" fmla="*/ 3860020 h 4296945"/>
              <a:gd name="connsiteX47" fmla="*/ 2901661 w 3898347"/>
              <a:gd name="connsiteY47" fmla="*/ 3882243 h 4296945"/>
              <a:gd name="connsiteX48" fmla="*/ 2782141 w 3898347"/>
              <a:gd name="connsiteY48" fmla="*/ 3932983 h 4296945"/>
              <a:gd name="connsiteX49" fmla="*/ 2749597 w 3898347"/>
              <a:gd name="connsiteY49" fmla="*/ 3956746 h 4296945"/>
              <a:gd name="connsiteX50" fmla="*/ 2730493 w 3898347"/>
              <a:gd name="connsiteY50" fmla="*/ 3955236 h 4296945"/>
              <a:gd name="connsiteX51" fmla="*/ 2707507 w 3898347"/>
              <a:gd name="connsiteY51" fmla="*/ 3947771 h 4296945"/>
              <a:gd name="connsiteX52" fmla="*/ 2701937 w 3898347"/>
              <a:gd name="connsiteY52" fmla="*/ 3950565 h 4296945"/>
              <a:gd name="connsiteX53" fmla="*/ 2679435 w 3898347"/>
              <a:gd name="connsiteY53" fmla="*/ 3949768 h 4296945"/>
              <a:gd name="connsiteX54" fmla="*/ 2667352 w 3898347"/>
              <a:gd name="connsiteY54" fmla="*/ 3942821 h 4296945"/>
              <a:gd name="connsiteX55" fmla="*/ 2657096 w 3898347"/>
              <a:gd name="connsiteY55" fmla="*/ 3953571 h 4296945"/>
              <a:gd name="connsiteX56" fmla="*/ 2655161 w 3898347"/>
              <a:gd name="connsiteY56" fmla="*/ 3962216 h 4296945"/>
              <a:gd name="connsiteX57" fmla="*/ 2638604 w 3898347"/>
              <a:gd name="connsiteY57" fmla="*/ 3955936 h 4296945"/>
              <a:gd name="connsiteX58" fmla="*/ 2626185 w 3898347"/>
              <a:gd name="connsiteY58" fmla="*/ 3962937 h 4296945"/>
              <a:gd name="connsiteX59" fmla="*/ 2614077 w 3898347"/>
              <a:gd name="connsiteY59" fmla="*/ 3955576 h 4296945"/>
              <a:gd name="connsiteX60" fmla="*/ 2609403 w 3898347"/>
              <a:gd name="connsiteY60" fmla="*/ 3956215 h 4296945"/>
              <a:gd name="connsiteX61" fmla="*/ 2597896 w 3898347"/>
              <a:gd name="connsiteY61" fmla="*/ 3958939 h 4296945"/>
              <a:gd name="connsiteX62" fmla="*/ 2578251 w 3898347"/>
              <a:gd name="connsiteY62" fmla="*/ 3965812 h 4296945"/>
              <a:gd name="connsiteX63" fmla="*/ 2571961 w 3898347"/>
              <a:gd name="connsiteY63" fmla="*/ 3966278 h 4296945"/>
              <a:gd name="connsiteX64" fmla="*/ 2559399 w 3898347"/>
              <a:gd name="connsiteY64" fmla="*/ 3979193 h 4296945"/>
              <a:gd name="connsiteX65" fmla="*/ 2533560 w 3898347"/>
              <a:gd name="connsiteY65" fmla="*/ 3988160 h 4296945"/>
              <a:gd name="connsiteX66" fmla="*/ 2515299 w 3898347"/>
              <a:gd name="connsiteY66" fmla="*/ 4016867 h 4296945"/>
              <a:gd name="connsiteX67" fmla="*/ 2513423 w 3898347"/>
              <a:gd name="connsiteY67" fmla="*/ 4018759 h 4296945"/>
              <a:gd name="connsiteX68" fmla="*/ 2482991 w 3898347"/>
              <a:gd name="connsiteY68" fmla="*/ 4012935 h 4296945"/>
              <a:gd name="connsiteX69" fmla="*/ 2446940 w 3898347"/>
              <a:gd name="connsiteY69" fmla="*/ 4021172 h 4296945"/>
              <a:gd name="connsiteX70" fmla="*/ 2404883 w 3898347"/>
              <a:gd name="connsiteY70" fmla="*/ 4024808 h 4296945"/>
              <a:gd name="connsiteX71" fmla="*/ 2373894 w 3898347"/>
              <a:gd name="connsiteY71" fmla="*/ 4023827 h 4296945"/>
              <a:gd name="connsiteX72" fmla="*/ 2297080 w 3898347"/>
              <a:gd name="connsiteY72" fmla="*/ 4040841 h 4296945"/>
              <a:gd name="connsiteX73" fmla="*/ 2170615 w 3898347"/>
              <a:gd name="connsiteY73" fmla="*/ 4077196 h 4296945"/>
              <a:gd name="connsiteX74" fmla="*/ 2143580 w 3898347"/>
              <a:gd name="connsiteY74" fmla="*/ 4083102 h 4296945"/>
              <a:gd name="connsiteX75" fmla="*/ 2119893 w 3898347"/>
              <a:gd name="connsiteY75" fmla="*/ 4080874 h 4296945"/>
              <a:gd name="connsiteX76" fmla="*/ 2114008 w 3898347"/>
              <a:gd name="connsiteY76" fmla="*/ 4073996 h 4296945"/>
              <a:gd name="connsiteX77" fmla="*/ 2099067 w 3898347"/>
              <a:gd name="connsiteY77" fmla="*/ 4076068 h 4296945"/>
              <a:gd name="connsiteX78" fmla="*/ 2095000 w 3898347"/>
              <a:gd name="connsiteY78" fmla="*/ 4075096 h 4296945"/>
              <a:gd name="connsiteX79" fmla="*/ 2071767 w 3898347"/>
              <a:gd name="connsiteY79" fmla="*/ 4071044 h 4296945"/>
              <a:gd name="connsiteX80" fmla="*/ 2024486 w 3898347"/>
              <a:gd name="connsiteY80" fmla="*/ 4100276 h 4296945"/>
              <a:gd name="connsiteX81" fmla="*/ 1964411 w 3898347"/>
              <a:gd name="connsiteY81" fmla="*/ 4105069 h 4296945"/>
              <a:gd name="connsiteX82" fmla="*/ 1739945 w 3898347"/>
              <a:gd name="connsiteY82" fmla="*/ 4171795 h 4296945"/>
              <a:gd name="connsiteX83" fmla="*/ 1610556 w 3898347"/>
              <a:gd name="connsiteY83" fmla="*/ 4167701 h 4296945"/>
              <a:gd name="connsiteX84" fmla="*/ 1553623 w 3898347"/>
              <a:gd name="connsiteY84" fmla="*/ 4236045 h 4296945"/>
              <a:gd name="connsiteX85" fmla="*/ 1548640 w 3898347"/>
              <a:gd name="connsiteY85" fmla="*/ 4238297 h 4296945"/>
              <a:gd name="connsiteX86" fmla="*/ 1530136 w 3898347"/>
              <a:gd name="connsiteY86" fmla="*/ 4227121 h 4296945"/>
              <a:gd name="connsiteX87" fmla="*/ 1508787 w 3898347"/>
              <a:gd name="connsiteY87" fmla="*/ 4234213 h 4296945"/>
              <a:gd name="connsiteX88" fmla="*/ 1488914 w 3898347"/>
              <a:gd name="connsiteY88" fmla="*/ 4241772 h 4296945"/>
              <a:gd name="connsiteX89" fmla="*/ 1488999 w 3898347"/>
              <a:gd name="connsiteY89" fmla="*/ 4251186 h 4296945"/>
              <a:gd name="connsiteX90" fmla="*/ 1475364 w 3898347"/>
              <a:gd name="connsiteY90" fmla="*/ 4248364 h 4296945"/>
              <a:gd name="connsiteX91" fmla="*/ 1457275 w 3898347"/>
              <a:gd name="connsiteY91" fmla="*/ 4252863 h 4296945"/>
              <a:gd name="connsiteX92" fmla="*/ 1448085 w 3898347"/>
              <a:gd name="connsiteY92" fmla="*/ 4248391 h 4296945"/>
              <a:gd name="connsiteX93" fmla="*/ 1315306 w 3898347"/>
              <a:gd name="connsiteY93" fmla="*/ 4237004 h 4296945"/>
              <a:gd name="connsiteX94" fmla="*/ 1272434 w 3898347"/>
              <a:gd name="connsiteY94" fmla="*/ 4244958 h 4296945"/>
              <a:gd name="connsiteX95" fmla="*/ 1231567 w 3898347"/>
              <a:gd name="connsiteY95" fmla="*/ 4219356 h 4296945"/>
              <a:gd name="connsiteX96" fmla="*/ 1216643 w 3898347"/>
              <a:gd name="connsiteY96" fmla="*/ 4229828 h 4296945"/>
              <a:gd name="connsiteX97" fmla="*/ 1214101 w 3898347"/>
              <a:gd name="connsiteY97" fmla="*/ 4231991 h 4296945"/>
              <a:gd name="connsiteX98" fmla="*/ 1203193 w 3898347"/>
              <a:gd name="connsiteY98" fmla="*/ 4232867 h 4296945"/>
              <a:gd name="connsiteX99" fmla="*/ 1201049 w 3898347"/>
              <a:gd name="connsiteY99" fmla="*/ 4242842 h 4296945"/>
              <a:gd name="connsiteX100" fmla="*/ 1185298 w 3898347"/>
              <a:gd name="connsiteY100" fmla="*/ 4251133 h 4296945"/>
              <a:gd name="connsiteX101" fmla="*/ 1164955 w 3898347"/>
              <a:gd name="connsiteY101" fmla="*/ 4250027 h 4296945"/>
              <a:gd name="connsiteX102" fmla="*/ 1067357 w 3898347"/>
              <a:gd name="connsiteY102" fmla="*/ 4233908 h 4296945"/>
              <a:gd name="connsiteX103" fmla="*/ 1009492 w 3898347"/>
              <a:gd name="connsiteY103" fmla="*/ 4230455 h 4296945"/>
              <a:gd name="connsiteX104" fmla="*/ 988345 w 3898347"/>
              <a:gd name="connsiteY104" fmla="*/ 4238880 h 4296945"/>
              <a:gd name="connsiteX105" fmla="*/ 958251 w 3898347"/>
              <a:gd name="connsiteY105" fmla="*/ 4244100 h 4296945"/>
              <a:gd name="connsiteX106" fmla="*/ 905785 w 3898347"/>
              <a:gd name="connsiteY106" fmla="*/ 4260845 h 4296945"/>
              <a:gd name="connsiteX107" fmla="*/ 834176 w 3898347"/>
              <a:gd name="connsiteY107" fmla="*/ 4270241 h 4296945"/>
              <a:gd name="connsiteX108" fmla="*/ 778474 w 3898347"/>
              <a:gd name="connsiteY108" fmla="*/ 4235526 h 4296945"/>
              <a:gd name="connsiteX109" fmla="*/ 774418 w 3898347"/>
              <a:gd name="connsiteY109" fmla="*/ 4242583 h 4296945"/>
              <a:gd name="connsiteX110" fmla="*/ 737705 w 3898347"/>
              <a:gd name="connsiteY110" fmla="*/ 4238891 h 4296945"/>
              <a:gd name="connsiteX111" fmla="*/ 605027 w 3898347"/>
              <a:gd name="connsiteY111" fmla="*/ 4175863 h 4296945"/>
              <a:gd name="connsiteX112" fmla="*/ 533391 w 3898347"/>
              <a:gd name="connsiteY112" fmla="*/ 4170035 h 4296945"/>
              <a:gd name="connsiteX113" fmla="*/ 508621 w 3898347"/>
              <a:gd name="connsiteY113" fmla="*/ 4176044 h 4296945"/>
              <a:gd name="connsiteX114" fmla="*/ 467082 w 3898347"/>
              <a:gd name="connsiteY114" fmla="*/ 4185616 h 4296945"/>
              <a:gd name="connsiteX115" fmla="*/ 437646 w 3898347"/>
              <a:gd name="connsiteY115" fmla="*/ 4212658 h 4296945"/>
              <a:gd name="connsiteX116" fmla="*/ 402271 w 3898347"/>
              <a:gd name="connsiteY116" fmla="*/ 4212774 h 4296945"/>
              <a:gd name="connsiteX117" fmla="*/ 391968 w 3898347"/>
              <a:gd name="connsiteY117" fmla="*/ 4187073 h 4296945"/>
              <a:gd name="connsiteX118" fmla="*/ 354806 w 3898347"/>
              <a:gd name="connsiteY118" fmla="*/ 4195545 h 4296945"/>
              <a:gd name="connsiteX119" fmla="*/ 298662 w 3898347"/>
              <a:gd name="connsiteY119" fmla="*/ 4211227 h 4296945"/>
              <a:gd name="connsiteX120" fmla="*/ 265740 w 3898347"/>
              <a:gd name="connsiteY120" fmla="*/ 4213623 h 4296945"/>
              <a:gd name="connsiteX121" fmla="*/ 176403 w 3898347"/>
              <a:gd name="connsiteY121" fmla="*/ 4227393 h 4296945"/>
              <a:gd name="connsiteX122" fmla="*/ 82528 w 3898347"/>
              <a:gd name="connsiteY122" fmla="*/ 4275540 h 4296945"/>
              <a:gd name="connsiteX123" fmla="*/ 5850 w 3898347"/>
              <a:gd name="connsiteY123" fmla="*/ 4296945 h 4296945"/>
              <a:gd name="connsiteX124" fmla="*/ 0 w 3898347"/>
              <a:gd name="connsiteY124" fmla="*/ 4221939 h 4296945"/>
              <a:gd name="connsiteX125" fmla="*/ 0 w 3898347"/>
              <a:gd name="connsiteY125" fmla="*/ 15850 h 4296945"/>
              <a:gd name="connsiteX126" fmla="*/ 3898347 w 3898347"/>
              <a:gd name="connsiteY126" fmla="*/ 0 h 4296945"/>
              <a:gd name="connsiteX0" fmla="*/ 3898347 w 3898347"/>
              <a:gd name="connsiteY0" fmla="*/ 0 h 4275540"/>
              <a:gd name="connsiteX1" fmla="*/ 3898347 w 3898347"/>
              <a:gd name="connsiteY1" fmla="*/ 3834445 h 4275540"/>
              <a:gd name="connsiteX2" fmla="*/ 3892314 w 3898347"/>
              <a:gd name="connsiteY2" fmla="*/ 3832951 h 4275540"/>
              <a:gd name="connsiteX3" fmla="*/ 3851953 w 3898347"/>
              <a:gd name="connsiteY3" fmla="*/ 3802983 h 4275540"/>
              <a:gd name="connsiteX4" fmla="*/ 3836418 w 3898347"/>
              <a:gd name="connsiteY4" fmla="*/ 3811513 h 4275540"/>
              <a:gd name="connsiteX5" fmla="*/ 3833758 w 3898347"/>
              <a:gd name="connsiteY5" fmla="*/ 3813341 h 4275540"/>
              <a:gd name="connsiteX6" fmla="*/ 3822673 w 3898347"/>
              <a:gd name="connsiteY6" fmla="*/ 3812913 h 4275540"/>
              <a:gd name="connsiteX7" fmla="*/ 3820104 w 3898347"/>
              <a:gd name="connsiteY7" fmla="*/ 3822466 h 4275540"/>
              <a:gd name="connsiteX8" fmla="*/ 3803816 w 3898347"/>
              <a:gd name="connsiteY8" fmla="*/ 3828757 h 4275540"/>
              <a:gd name="connsiteX9" fmla="*/ 3783259 w 3898347"/>
              <a:gd name="connsiteY9" fmla="*/ 3825276 h 4275540"/>
              <a:gd name="connsiteX10" fmla="*/ 3729936 w 3898347"/>
              <a:gd name="connsiteY10" fmla="*/ 3815386 h 4275540"/>
              <a:gd name="connsiteX11" fmla="*/ 3726018 w 3898347"/>
              <a:gd name="connsiteY11" fmla="*/ 3815100 h 4275540"/>
              <a:gd name="connsiteX12" fmla="*/ 3725413 w 3898347"/>
              <a:gd name="connsiteY12" fmla="*/ 3814615 h 4275540"/>
              <a:gd name="connsiteX13" fmla="*/ 3713801 w 3898347"/>
              <a:gd name="connsiteY13" fmla="*/ 3811018 h 4275540"/>
              <a:gd name="connsiteX14" fmla="*/ 3709087 w 3898347"/>
              <a:gd name="connsiteY14" fmla="*/ 3813195 h 4275540"/>
              <a:gd name="connsiteX15" fmla="*/ 3698038 w 3898347"/>
              <a:gd name="connsiteY15" fmla="*/ 3806182 h 4275540"/>
              <a:gd name="connsiteX16" fmla="*/ 3662227 w 3898347"/>
              <a:gd name="connsiteY16" fmla="*/ 3807761 h 4275540"/>
              <a:gd name="connsiteX17" fmla="*/ 3659872 w 3898347"/>
              <a:gd name="connsiteY17" fmla="*/ 3805524 h 4275540"/>
              <a:gd name="connsiteX18" fmla="*/ 3643454 w 3898347"/>
              <a:gd name="connsiteY18" fmla="*/ 3794831 h 4275540"/>
              <a:gd name="connsiteX19" fmla="*/ 3624789 w 3898347"/>
              <a:gd name="connsiteY19" fmla="*/ 3803185 h 4275540"/>
              <a:gd name="connsiteX20" fmla="*/ 3602327 w 3898347"/>
              <a:gd name="connsiteY20" fmla="*/ 3794616 h 4275540"/>
              <a:gd name="connsiteX21" fmla="*/ 3596645 w 3898347"/>
              <a:gd name="connsiteY21" fmla="*/ 3797108 h 4275540"/>
              <a:gd name="connsiteX22" fmla="*/ 3574144 w 3898347"/>
              <a:gd name="connsiteY22" fmla="*/ 3795108 h 4275540"/>
              <a:gd name="connsiteX23" fmla="*/ 3562310 w 3898347"/>
              <a:gd name="connsiteY23" fmla="*/ 3787534 h 4275540"/>
              <a:gd name="connsiteX24" fmla="*/ 3551635 w 3898347"/>
              <a:gd name="connsiteY24" fmla="*/ 3797705 h 4275540"/>
              <a:gd name="connsiteX25" fmla="*/ 3550175 w 3898347"/>
              <a:gd name="connsiteY25" fmla="*/ 3803199 h 4275540"/>
              <a:gd name="connsiteX26" fmla="*/ 3542668 w 3898347"/>
              <a:gd name="connsiteY26" fmla="*/ 3803283 h 4275540"/>
              <a:gd name="connsiteX27" fmla="*/ 3533033 w 3898347"/>
              <a:gd name="connsiteY27" fmla="*/ 3799071 h 4275540"/>
              <a:gd name="connsiteX28" fmla="*/ 3521726 w 3898347"/>
              <a:gd name="connsiteY28" fmla="*/ 3804691 h 4275540"/>
              <a:gd name="connsiteX29" fmla="*/ 3520080 w 3898347"/>
              <a:gd name="connsiteY29" fmla="*/ 3805210 h 4275540"/>
              <a:gd name="connsiteX30" fmla="*/ 3508491 w 3898347"/>
              <a:gd name="connsiteY30" fmla="*/ 3797398 h 4275540"/>
              <a:gd name="connsiteX31" fmla="*/ 3503787 w 3898347"/>
              <a:gd name="connsiteY31" fmla="*/ 3797787 h 4275540"/>
              <a:gd name="connsiteX32" fmla="*/ 3492165 w 3898347"/>
              <a:gd name="connsiteY32" fmla="*/ 3799887 h 4275540"/>
              <a:gd name="connsiteX33" fmla="*/ 3472233 w 3898347"/>
              <a:gd name="connsiteY33" fmla="*/ 3805682 h 4275540"/>
              <a:gd name="connsiteX34" fmla="*/ 3465921 w 3898347"/>
              <a:gd name="connsiteY34" fmla="*/ 3805814 h 4275540"/>
              <a:gd name="connsiteX35" fmla="*/ 3455541 w 3898347"/>
              <a:gd name="connsiteY35" fmla="*/ 3815505 h 4275540"/>
              <a:gd name="connsiteX36" fmla="*/ 3429027 w 3898347"/>
              <a:gd name="connsiteY36" fmla="*/ 3816906 h 4275540"/>
              <a:gd name="connsiteX37" fmla="*/ 3369507 w 3898347"/>
              <a:gd name="connsiteY37" fmla="*/ 3825563 h 4275540"/>
              <a:gd name="connsiteX38" fmla="*/ 3324491 w 3898347"/>
              <a:gd name="connsiteY38" fmla="*/ 3832006 h 4275540"/>
              <a:gd name="connsiteX39" fmla="*/ 3244235 w 3898347"/>
              <a:gd name="connsiteY39" fmla="*/ 3834376 h 4275540"/>
              <a:gd name="connsiteX40" fmla="*/ 3226507 w 3898347"/>
              <a:gd name="connsiteY40" fmla="*/ 3820131 h 4275540"/>
              <a:gd name="connsiteX41" fmla="*/ 3191688 w 3898347"/>
              <a:gd name="connsiteY41" fmla="*/ 3837359 h 4275540"/>
              <a:gd name="connsiteX42" fmla="*/ 3185553 w 3898347"/>
              <a:gd name="connsiteY42" fmla="*/ 3859030 h 4275540"/>
              <a:gd name="connsiteX43" fmla="*/ 3137926 w 3898347"/>
              <a:gd name="connsiteY43" fmla="*/ 3867782 h 4275540"/>
              <a:gd name="connsiteX44" fmla="*/ 3090188 w 3898347"/>
              <a:gd name="connsiteY44" fmla="*/ 3855036 h 4275540"/>
              <a:gd name="connsiteX45" fmla="*/ 3031422 w 3898347"/>
              <a:gd name="connsiteY45" fmla="*/ 3858298 h 4275540"/>
              <a:gd name="connsiteX46" fmla="*/ 2996288 w 3898347"/>
              <a:gd name="connsiteY46" fmla="*/ 3860020 h 4275540"/>
              <a:gd name="connsiteX47" fmla="*/ 2901661 w 3898347"/>
              <a:gd name="connsiteY47" fmla="*/ 3882243 h 4275540"/>
              <a:gd name="connsiteX48" fmla="*/ 2782141 w 3898347"/>
              <a:gd name="connsiteY48" fmla="*/ 3932983 h 4275540"/>
              <a:gd name="connsiteX49" fmla="*/ 2749597 w 3898347"/>
              <a:gd name="connsiteY49" fmla="*/ 3956746 h 4275540"/>
              <a:gd name="connsiteX50" fmla="*/ 2730493 w 3898347"/>
              <a:gd name="connsiteY50" fmla="*/ 3955236 h 4275540"/>
              <a:gd name="connsiteX51" fmla="*/ 2707507 w 3898347"/>
              <a:gd name="connsiteY51" fmla="*/ 3947771 h 4275540"/>
              <a:gd name="connsiteX52" fmla="*/ 2701937 w 3898347"/>
              <a:gd name="connsiteY52" fmla="*/ 3950565 h 4275540"/>
              <a:gd name="connsiteX53" fmla="*/ 2679435 w 3898347"/>
              <a:gd name="connsiteY53" fmla="*/ 3949768 h 4275540"/>
              <a:gd name="connsiteX54" fmla="*/ 2667352 w 3898347"/>
              <a:gd name="connsiteY54" fmla="*/ 3942821 h 4275540"/>
              <a:gd name="connsiteX55" fmla="*/ 2657096 w 3898347"/>
              <a:gd name="connsiteY55" fmla="*/ 3953571 h 4275540"/>
              <a:gd name="connsiteX56" fmla="*/ 2655161 w 3898347"/>
              <a:gd name="connsiteY56" fmla="*/ 3962216 h 4275540"/>
              <a:gd name="connsiteX57" fmla="*/ 2638604 w 3898347"/>
              <a:gd name="connsiteY57" fmla="*/ 3955936 h 4275540"/>
              <a:gd name="connsiteX58" fmla="*/ 2626185 w 3898347"/>
              <a:gd name="connsiteY58" fmla="*/ 3962937 h 4275540"/>
              <a:gd name="connsiteX59" fmla="*/ 2614077 w 3898347"/>
              <a:gd name="connsiteY59" fmla="*/ 3955576 h 4275540"/>
              <a:gd name="connsiteX60" fmla="*/ 2609403 w 3898347"/>
              <a:gd name="connsiteY60" fmla="*/ 3956215 h 4275540"/>
              <a:gd name="connsiteX61" fmla="*/ 2597896 w 3898347"/>
              <a:gd name="connsiteY61" fmla="*/ 3958939 h 4275540"/>
              <a:gd name="connsiteX62" fmla="*/ 2578251 w 3898347"/>
              <a:gd name="connsiteY62" fmla="*/ 3965812 h 4275540"/>
              <a:gd name="connsiteX63" fmla="*/ 2571961 w 3898347"/>
              <a:gd name="connsiteY63" fmla="*/ 3966278 h 4275540"/>
              <a:gd name="connsiteX64" fmla="*/ 2559399 w 3898347"/>
              <a:gd name="connsiteY64" fmla="*/ 3979193 h 4275540"/>
              <a:gd name="connsiteX65" fmla="*/ 2533560 w 3898347"/>
              <a:gd name="connsiteY65" fmla="*/ 3988160 h 4275540"/>
              <a:gd name="connsiteX66" fmla="*/ 2515299 w 3898347"/>
              <a:gd name="connsiteY66" fmla="*/ 4016867 h 4275540"/>
              <a:gd name="connsiteX67" fmla="*/ 2513423 w 3898347"/>
              <a:gd name="connsiteY67" fmla="*/ 4018759 h 4275540"/>
              <a:gd name="connsiteX68" fmla="*/ 2482991 w 3898347"/>
              <a:gd name="connsiteY68" fmla="*/ 4012935 h 4275540"/>
              <a:gd name="connsiteX69" fmla="*/ 2446940 w 3898347"/>
              <a:gd name="connsiteY69" fmla="*/ 4021172 h 4275540"/>
              <a:gd name="connsiteX70" fmla="*/ 2404883 w 3898347"/>
              <a:gd name="connsiteY70" fmla="*/ 4024808 h 4275540"/>
              <a:gd name="connsiteX71" fmla="*/ 2373894 w 3898347"/>
              <a:gd name="connsiteY71" fmla="*/ 4023827 h 4275540"/>
              <a:gd name="connsiteX72" fmla="*/ 2297080 w 3898347"/>
              <a:gd name="connsiteY72" fmla="*/ 4040841 h 4275540"/>
              <a:gd name="connsiteX73" fmla="*/ 2170615 w 3898347"/>
              <a:gd name="connsiteY73" fmla="*/ 4077196 h 4275540"/>
              <a:gd name="connsiteX74" fmla="*/ 2143580 w 3898347"/>
              <a:gd name="connsiteY74" fmla="*/ 4083102 h 4275540"/>
              <a:gd name="connsiteX75" fmla="*/ 2119893 w 3898347"/>
              <a:gd name="connsiteY75" fmla="*/ 4080874 h 4275540"/>
              <a:gd name="connsiteX76" fmla="*/ 2114008 w 3898347"/>
              <a:gd name="connsiteY76" fmla="*/ 4073996 h 4275540"/>
              <a:gd name="connsiteX77" fmla="*/ 2099067 w 3898347"/>
              <a:gd name="connsiteY77" fmla="*/ 4076068 h 4275540"/>
              <a:gd name="connsiteX78" fmla="*/ 2095000 w 3898347"/>
              <a:gd name="connsiteY78" fmla="*/ 4075096 h 4275540"/>
              <a:gd name="connsiteX79" fmla="*/ 2071767 w 3898347"/>
              <a:gd name="connsiteY79" fmla="*/ 4071044 h 4275540"/>
              <a:gd name="connsiteX80" fmla="*/ 2024486 w 3898347"/>
              <a:gd name="connsiteY80" fmla="*/ 4100276 h 4275540"/>
              <a:gd name="connsiteX81" fmla="*/ 1964411 w 3898347"/>
              <a:gd name="connsiteY81" fmla="*/ 4105069 h 4275540"/>
              <a:gd name="connsiteX82" fmla="*/ 1739945 w 3898347"/>
              <a:gd name="connsiteY82" fmla="*/ 4171795 h 4275540"/>
              <a:gd name="connsiteX83" fmla="*/ 1610556 w 3898347"/>
              <a:gd name="connsiteY83" fmla="*/ 4167701 h 4275540"/>
              <a:gd name="connsiteX84" fmla="*/ 1553623 w 3898347"/>
              <a:gd name="connsiteY84" fmla="*/ 4236045 h 4275540"/>
              <a:gd name="connsiteX85" fmla="*/ 1548640 w 3898347"/>
              <a:gd name="connsiteY85" fmla="*/ 4238297 h 4275540"/>
              <a:gd name="connsiteX86" fmla="*/ 1530136 w 3898347"/>
              <a:gd name="connsiteY86" fmla="*/ 4227121 h 4275540"/>
              <a:gd name="connsiteX87" fmla="*/ 1508787 w 3898347"/>
              <a:gd name="connsiteY87" fmla="*/ 4234213 h 4275540"/>
              <a:gd name="connsiteX88" fmla="*/ 1488914 w 3898347"/>
              <a:gd name="connsiteY88" fmla="*/ 4241772 h 4275540"/>
              <a:gd name="connsiteX89" fmla="*/ 1488999 w 3898347"/>
              <a:gd name="connsiteY89" fmla="*/ 4251186 h 4275540"/>
              <a:gd name="connsiteX90" fmla="*/ 1475364 w 3898347"/>
              <a:gd name="connsiteY90" fmla="*/ 4248364 h 4275540"/>
              <a:gd name="connsiteX91" fmla="*/ 1457275 w 3898347"/>
              <a:gd name="connsiteY91" fmla="*/ 4252863 h 4275540"/>
              <a:gd name="connsiteX92" fmla="*/ 1448085 w 3898347"/>
              <a:gd name="connsiteY92" fmla="*/ 4248391 h 4275540"/>
              <a:gd name="connsiteX93" fmla="*/ 1315306 w 3898347"/>
              <a:gd name="connsiteY93" fmla="*/ 4237004 h 4275540"/>
              <a:gd name="connsiteX94" fmla="*/ 1272434 w 3898347"/>
              <a:gd name="connsiteY94" fmla="*/ 4244958 h 4275540"/>
              <a:gd name="connsiteX95" fmla="*/ 1231567 w 3898347"/>
              <a:gd name="connsiteY95" fmla="*/ 4219356 h 4275540"/>
              <a:gd name="connsiteX96" fmla="*/ 1216643 w 3898347"/>
              <a:gd name="connsiteY96" fmla="*/ 4229828 h 4275540"/>
              <a:gd name="connsiteX97" fmla="*/ 1214101 w 3898347"/>
              <a:gd name="connsiteY97" fmla="*/ 4231991 h 4275540"/>
              <a:gd name="connsiteX98" fmla="*/ 1203193 w 3898347"/>
              <a:gd name="connsiteY98" fmla="*/ 4232867 h 4275540"/>
              <a:gd name="connsiteX99" fmla="*/ 1201049 w 3898347"/>
              <a:gd name="connsiteY99" fmla="*/ 4242842 h 4275540"/>
              <a:gd name="connsiteX100" fmla="*/ 1185298 w 3898347"/>
              <a:gd name="connsiteY100" fmla="*/ 4251133 h 4275540"/>
              <a:gd name="connsiteX101" fmla="*/ 1164955 w 3898347"/>
              <a:gd name="connsiteY101" fmla="*/ 4250027 h 4275540"/>
              <a:gd name="connsiteX102" fmla="*/ 1067357 w 3898347"/>
              <a:gd name="connsiteY102" fmla="*/ 4233908 h 4275540"/>
              <a:gd name="connsiteX103" fmla="*/ 1009492 w 3898347"/>
              <a:gd name="connsiteY103" fmla="*/ 4230455 h 4275540"/>
              <a:gd name="connsiteX104" fmla="*/ 988345 w 3898347"/>
              <a:gd name="connsiteY104" fmla="*/ 4238880 h 4275540"/>
              <a:gd name="connsiteX105" fmla="*/ 958251 w 3898347"/>
              <a:gd name="connsiteY105" fmla="*/ 4244100 h 4275540"/>
              <a:gd name="connsiteX106" fmla="*/ 905785 w 3898347"/>
              <a:gd name="connsiteY106" fmla="*/ 4260845 h 4275540"/>
              <a:gd name="connsiteX107" fmla="*/ 834176 w 3898347"/>
              <a:gd name="connsiteY107" fmla="*/ 4270241 h 4275540"/>
              <a:gd name="connsiteX108" fmla="*/ 778474 w 3898347"/>
              <a:gd name="connsiteY108" fmla="*/ 4235526 h 4275540"/>
              <a:gd name="connsiteX109" fmla="*/ 774418 w 3898347"/>
              <a:gd name="connsiteY109" fmla="*/ 4242583 h 4275540"/>
              <a:gd name="connsiteX110" fmla="*/ 737705 w 3898347"/>
              <a:gd name="connsiteY110" fmla="*/ 4238891 h 4275540"/>
              <a:gd name="connsiteX111" fmla="*/ 605027 w 3898347"/>
              <a:gd name="connsiteY111" fmla="*/ 4175863 h 4275540"/>
              <a:gd name="connsiteX112" fmla="*/ 533391 w 3898347"/>
              <a:gd name="connsiteY112" fmla="*/ 4170035 h 4275540"/>
              <a:gd name="connsiteX113" fmla="*/ 508621 w 3898347"/>
              <a:gd name="connsiteY113" fmla="*/ 4176044 h 4275540"/>
              <a:gd name="connsiteX114" fmla="*/ 467082 w 3898347"/>
              <a:gd name="connsiteY114" fmla="*/ 4185616 h 4275540"/>
              <a:gd name="connsiteX115" fmla="*/ 437646 w 3898347"/>
              <a:gd name="connsiteY115" fmla="*/ 4212658 h 4275540"/>
              <a:gd name="connsiteX116" fmla="*/ 402271 w 3898347"/>
              <a:gd name="connsiteY116" fmla="*/ 4212774 h 4275540"/>
              <a:gd name="connsiteX117" fmla="*/ 391968 w 3898347"/>
              <a:gd name="connsiteY117" fmla="*/ 4187073 h 4275540"/>
              <a:gd name="connsiteX118" fmla="*/ 354806 w 3898347"/>
              <a:gd name="connsiteY118" fmla="*/ 4195545 h 4275540"/>
              <a:gd name="connsiteX119" fmla="*/ 298662 w 3898347"/>
              <a:gd name="connsiteY119" fmla="*/ 4211227 h 4275540"/>
              <a:gd name="connsiteX120" fmla="*/ 265740 w 3898347"/>
              <a:gd name="connsiteY120" fmla="*/ 4213623 h 4275540"/>
              <a:gd name="connsiteX121" fmla="*/ 176403 w 3898347"/>
              <a:gd name="connsiteY121" fmla="*/ 4227393 h 4275540"/>
              <a:gd name="connsiteX122" fmla="*/ 82528 w 3898347"/>
              <a:gd name="connsiteY122" fmla="*/ 4275540 h 4275540"/>
              <a:gd name="connsiteX123" fmla="*/ 19464 w 3898347"/>
              <a:gd name="connsiteY123" fmla="*/ 4256103 h 4275540"/>
              <a:gd name="connsiteX124" fmla="*/ 0 w 3898347"/>
              <a:gd name="connsiteY124" fmla="*/ 4221939 h 4275540"/>
              <a:gd name="connsiteX125" fmla="*/ 0 w 3898347"/>
              <a:gd name="connsiteY125" fmla="*/ 15850 h 4275540"/>
              <a:gd name="connsiteX126" fmla="*/ 3898347 w 3898347"/>
              <a:gd name="connsiteY126" fmla="*/ 0 h 4275540"/>
              <a:gd name="connsiteX0" fmla="*/ 3898347 w 3898347"/>
              <a:gd name="connsiteY0" fmla="*/ 0 h 4275540"/>
              <a:gd name="connsiteX1" fmla="*/ 3898347 w 3898347"/>
              <a:gd name="connsiteY1" fmla="*/ 3834445 h 4275540"/>
              <a:gd name="connsiteX2" fmla="*/ 3892314 w 3898347"/>
              <a:gd name="connsiteY2" fmla="*/ 3832951 h 4275540"/>
              <a:gd name="connsiteX3" fmla="*/ 3851953 w 3898347"/>
              <a:gd name="connsiteY3" fmla="*/ 3802983 h 4275540"/>
              <a:gd name="connsiteX4" fmla="*/ 3836418 w 3898347"/>
              <a:gd name="connsiteY4" fmla="*/ 3811513 h 4275540"/>
              <a:gd name="connsiteX5" fmla="*/ 3833758 w 3898347"/>
              <a:gd name="connsiteY5" fmla="*/ 3813341 h 4275540"/>
              <a:gd name="connsiteX6" fmla="*/ 3822673 w 3898347"/>
              <a:gd name="connsiteY6" fmla="*/ 3812913 h 4275540"/>
              <a:gd name="connsiteX7" fmla="*/ 3820104 w 3898347"/>
              <a:gd name="connsiteY7" fmla="*/ 3822466 h 4275540"/>
              <a:gd name="connsiteX8" fmla="*/ 3803816 w 3898347"/>
              <a:gd name="connsiteY8" fmla="*/ 3828757 h 4275540"/>
              <a:gd name="connsiteX9" fmla="*/ 3729936 w 3898347"/>
              <a:gd name="connsiteY9" fmla="*/ 3815386 h 4275540"/>
              <a:gd name="connsiteX10" fmla="*/ 3726018 w 3898347"/>
              <a:gd name="connsiteY10" fmla="*/ 3815100 h 4275540"/>
              <a:gd name="connsiteX11" fmla="*/ 3725413 w 3898347"/>
              <a:gd name="connsiteY11" fmla="*/ 3814615 h 4275540"/>
              <a:gd name="connsiteX12" fmla="*/ 3713801 w 3898347"/>
              <a:gd name="connsiteY12" fmla="*/ 3811018 h 4275540"/>
              <a:gd name="connsiteX13" fmla="*/ 3709087 w 3898347"/>
              <a:gd name="connsiteY13" fmla="*/ 3813195 h 4275540"/>
              <a:gd name="connsiteX14" fmla="*/ 3698038 w 3898347"/>
              <a:gd name="connsiteY14" fmla="*/ 3806182 h 4275540"/>
              <a:gd name="connsiteX15" fmla="*/ 3662227 w 3898347"/>
              <a:gd name="connsiteY15" fmla="*/ 3807761 h 4275540"/>
              <a:gd name="connsiteX16" fmla="*/ 3659872 w 3898347"/>
              <a:gd name="connsiteY16" fmla="*/ 3805524 h 4275540"/>
              <a:gd name="connsiteX17" fmla="*/ 3643454 w 3898347"/>
              <a:gd name="connsiteY17" fmla="*/ 3794831 h 4275540"/>
              <a:gd name="connsiteX18" fmla="*/ 3624789 w 3898347"/>
              <a:gd name="connsiteY18" fmla="*/ 3803185 h 4275540"/>
              <a:gd name="connsiteX19" fmla="*/ 3602327 w 3898347"/>
              <a:gd name="connsiteY19" fmla="*/ 3794616 h 4275540"/>
              <a:gd name="connsiteX20" fmla="*/ 3596645 w 3898347"/>
              <a:gd name="connsiteY20" fmla="*/ 3797108 h 4275540"/>
              <a:gd name="connsiteX21" fmla="*/ 3574144 w 3898347"/>
              <a:gd name="connsiteY21" fmla="*/ 3795108 h 4275540"/>
              <a:gd name="connsiteX22" fmla="*/ 3562310 w 3898347"/>
              <a:gd name="connsiteY22" fmla="*/ 3787534 h 4275540"/>
              <a:gd name="connsiteX23" fmla="*/ 3551635 w 3898347"/>
              <a:gd name="connsiteY23" fmla="*/ 3797705 h 4275540"/>
              <a:gd name="connsiteX24" fmla="*/ 3550175 w 3898347"/>
              <a:gd name="connsiteY24" fmla="*/ 3803199 h 4275540"/>
              <a:gd name="connsiteX25" fmla="*/ 3542668 w 3898347"/>
              <a:gd name="connsiteY25" fmla="*/ 3803283 h 4275540"/>
              <a:gd name="connsiteX26" fmla="*/ 3533033 w 3898347"/>
              <a:gd name="connsiteY26" fmla="*/ 3799071 h 4275540"/>
              <a:gd name="connsiteX27" fmla="*/ 3521726 w 3898347"/>
              <a:gd name="connsiteY27" fmla="*/ 3804691 h 4275540"/>
              <a:gd name="connsiteX28" fmla="*/ 3520080 w 3898347"/>
              <a:gd name="connsiteY28" fmla="*/ 3805210 h 4275540"/>
              <a:gd name="connsiteX29" fmla="*/ 3508491 w 3898347"/>
              <a:gd name="connsiteY29" fmla="*/ 3797398 h 4275540"/>
              <a:gd name="connsiteX30" fmla="*/ 3503787 w 3898347"/>
              <a:gd name="connsiteY30" fmla="*/ 3797787 h 4275540"/>
              <a:gd name="connsiteX31" fmla="*/ 3492165 w 3898347"/>
              <a:gd name="connsiteY31" fmla="*/ 3799887 h 4275540"/>
              <a:gd name="connsiteX32" fmla="*/ 3472233 w 3898347"/>
              <a:gd name="connsiteY32" fmla="*/ 3805682 h 4275540"/>
              <a:gd name="connsiteX33" fmla="*/ 3465921 w 3898347"/>
              <a:gd name="connsiteY33" fmla="*/ 3805814 h 4275540"/>
              <a:gd name="connsiteX34" fmla="*/ 3455541 w 3898347"/>
              <a:gd name="connsiteY34" fmla="*/ 3815505 h 4275540"/>
              <a:gd name="connsiteX35" fmla="*/ 3429027 w 3898347"/>
              <a:gd name="connsiteY35" fmla="*/ 3816906 h 4275540"/>
              <a:gd name="connsiteX36" fmla="*/ 3369507 w 3898347"/>
              <a:gd name="connsiteY36" fmla="*/ 3825563 h 4275540"/>
              <a:gd name="connsiteX37" fmla="*/ 3324491 w 3898347"/>
              <a:gd name="connsiteY37" fmla="*/ 3832006 h 4275540"/>
              <a:gd name="connsiteX38" fmla="*/ 3244235 w 3898347"/>
              <a:gd name="connsiteY38" fmla="*/ 3834376 h 4275540"/>
              <a:gd name="connsiteX39" fmla="*/ 3226507 w 3898347"/>
              <a:gd name="connsiteY39" fmla="*/ 3820131 h 4275540"/>
              <a:gd name="connsiteX40" fmla="*/ 3191688 w 3898347"/>
              <a:gd name="connsiteY40" fmla="*/ 3837359 h 4275540"/>
              <a:gd name="connsiteX41" fmla="*/ 3185553 w 3898347"/>
              <a:gd name="connsiteY41" fmla="*/ 3859030 h 4275540"/>
              <a:gd name="connsiteX42" fmla="*/ 3137926 w 3898347"/>
              <a:gd name="connsiteY42" fmla="*/ 3867782 h 4275540"/>
              <a:gd name="connsiteX43" fmla="*/ 3090188 w 3898347"/>
              <a:gd name="connsiteY43" fmla="*/ 3855036 h 4275540"/>
              <a:gd name="connsiteX44" fmla="*/ 3031422 w 3898347"/>
              <a:gd name="connsiteY44" fmla="*/ 3858298 h 4275540"/>
              <a:gd name="connsiteX45" fmla="*/ 2996288 w 3898347"/>
              <a:gd name="connsiteY45" fmla="*/ 3860020 h 4275540"/>
              <a:gd name="connsiteX46" fmla="*/ 2901661 w 3898347"/>
              <a:gd name="connsiteY46" fmla="*/ 3882243 h 4275540"/>
              <a:gd name="connsiteX47" fmla="*/ 2782141 w 3898347"/>
              <a:gd name="connsiteY47" fmla="*/ 3932983 h 4275540"/>
              <a:gd name="connsiteX48" fmla="*/ 2749597 w 3898347"/>
              <a:gd name="connsiteY48" fmla="*/ 3956746 h 4275540"/>
              <a:gd name="connsiteX49" fmla="*/ 2730493 w 3898347"/>
              <a:gd name="connsiteY49" fmla="*/ 3955236 h 4275540"/>
              <a:gd name="connsiteX50" fmla="*/ 2707507 w 3898347"/>
              <a:gd name="connsiteY50" fmla="*/ 3947771 h 4275540"/>
              <a:gd name="connsiteX51" fmla="*/ 2701937 w 3898347"/>
              <a:gd name="connsiteY51" fmla="*/ 3950565 h 4275540"/>
              <a:gd name="connsiteX52" fmla="*/ 2679435 w 3898347"/>
              <a:gd name="connsiteY52" fmla="*/ 3949768 h 4275540"/>
              <a:gd name="connsiteX53" fmla="*/ 2667352 w 3898347"/>
              <a:gd name="connsiteY53" fmla="*/ 3942821 h 4275540"/>
              <a:gd name="connsiteX54" fmla="*/ 2657096 w 3898347"/>
              <a:gd name="connsiteY54" fmla="*/ 3953571 h 4275540"/>
              <a:gd name="connsiteX55" fmla="*/ 2655161 w 3898347"/>
              <a:gd name="connsiteY55" fmla="*/ 3962216 h 4275540"/>
              <a:gd name="connsiteX56" fmla="*/ 2638604 w 3898347"/>
              <a:gd name="connsiteY56" fmla="*/ 3955936 h 4275540"/>
              <a:gd name="connsiteX57" fmla="*/ 2626185 w 3898347"/>
              <a:gd name="connsiteY57" fmla="*/ 3962937 h 4275540"/>
              <a:gd name="connsiteX58" fmla="*/ 2614077 w 3898347"/>
              <a:gd name="connsiteY58" fmla="*/ 3955576 h 4275540"/>
              <a:gd name="connsiteX59" fmla="*/ 2609403 w 3898347"/>
              <a:gd name="connsiteY59" fmla="*/ 3956215 h 4275540"/>
              <a:gd name="connsiteX60" fmla="*/ 2597896 w 3898347"/>
              <a:gd name="connsiteY60" fmla="*/ 3958939 h 4275540"/>
              <a:gd name="connsiteX61" fmla="*/ 2578251 w 3898347"/>
              <a:gd name="connsiteY61" fmla="*/ 3965812 h 4275540"/>
              <a:gd name="connsiteX62" fmla="*/ 2571961 w 3898347"/>
              <a:gd name="connsiteY62" fmla="*/ 3966278 h 4275540"/>
              <a:gd name="connsiteX63" fmla="*/ 2559399 w 3898347"/>
              <a:gd name="connsiteY63" fmla="*/ 3979193 h 4275540"/>
              <a:gd name="connsiteX64" fmla="*/ 2533560 w 3898347"/>
              <a:gd name="connsiteY64" fmla="*/ 3988160 h 4275540"/>
              <a:gd name="connsiteX65" fmla="*/ 2515299 w 3898347"/>
              <a:gd name="connsiteY65" fmla="*/ 4016867 h 4275540"/>
              <a:gd name="connsiteX66" fmla="*/ 2513423 w 3898347"/>
              <a:gd name="connsiteY66" fmla="*/ 4018759 h 4275540"/>
              <a:gd name="connsiteX67" fmla="*/ 2482991 w 3898347"/>
              <a:gd name="connsiteY67" fmla="*/ 4012935 h 4275540"/>
              <a:gd name="connsiteX68" fmla="*/ 2446940 w 3898347"/>
              <a:gd name="connsiteY68" fmla="*/ 4021172 h 4275540"/>
              <a:gd name="connsiteX69" fmla="*/ 2404883 w 3898347"/>
              <a:gd name="connsiteY69" fmla="*/ 4024808 h 4275540"/>
              <a:gd name="connsiteX70" fmla="*/ 2373894 w 3898347"/>
              <a:gd name="connsiteY70" fmla="*/ 4023827 h 4275540"/>
              <a:gd name="connsiteX71" fmla="*/ 2297080 w 3898347"/>
              <a:gd name="connsiteY71" fmla="*/ 4040841 h 4275540"/>
              <a:gd name="connsiteX72" fmla="*/ 2170615 w 3898347"/>
              <a:gd name="connsiteY72" fmla="*/ 4077196 h 4275540"/>
              <a:gd name="connsiteX73" fmla="*/ 2143580 w 3898347"/>
              <a:gd name="connsiteY73" fmla="*/ 4083102 h 4275540"/>
              <a:gd name="connsiteX74" fmla="*/ 2119893 w 3898347"/>
              <a:gd name="connsiteY74" fmla="*/ 4080874 h 4275540"/>
              <a:gd name="connsiteX75" fmla="*/ 2114008 w 3898347"/>
              <a:gd name="connsiteY75" fmla="*/ 4073996 h 4275540"/>
              <a:gd name="connsiteX76" fmla="*/ 2099067 w 3898347"/>
              <a:gd name="connsiteY76" fmla="*/ 4076068 h 4275540"/>
              <a:gd name="connsiteX77" fmla="*/ 2095000 w 3898347"/>
              <a:gd name="connsiteY77" fmla="*/ 4075096 h 4275540"/>
              <a:gd name="connsiteX78" fmla="*/ 2071767 w 3898347"/>
              <a:gd name="connsiteY78" fmla="*/ 4071044 h 4275540"/>
              <a:gd name="connsiteX79" fmla="*/ 2024486 w 3898347"/>
              <a:gd name="connsiteY79" fmla="*/ 4100276 h 4275540"/>
              <a:gd name="connsiteX80" fmla="*/ 1964411 w 3898347"/>
              <a:gd name="connsiteY80" fmla="*/ 4105069 h 4275540"/>
              <a:gd name="connsiteX81" fmla="*/ 1739945 w 3898347"/>
              <a:gd name="connsiteY81" fmla="*/ 4171795 h 4275540"/>
              <a:gd name="connsiteX82" fmla="*/ 1610556 w 3898347"/>
              <a:gd name="connsiteY82" fmla="*/ 4167701 h 4275540"/>
              <a:gd name="connsiteX83" fmla="*/ 1553623 w 3898347"/>
              <a:gd name="connsiteY83" fmla="*/ 4236045 h 4275540"/>
              <a:gd name="connsiteX84" fmla="*/ 1548640 w 3898347"/>
              <a:gd name="connsiteY84" fmla="*/ 4238297 h 4275540"/>
              <a:gd name="connsiteX85" fmla="*/ 1530136 w 3898347"/>
              <a:gd name="connsiteY85" fmla="*/ 4227121 h 4275540"/>
              <a:gd name="connsiteX86" fmla="*/ 1508787 w 3898347"/>
              <a:gd name="connsiteY86" fmla="*/ 4234213 h 4275540"/>
              <a:gd name="connsiteX87" fmla="*/ 1488914 w 3898347"/>
              <a:gd name="connsiteY87" fmla="*/ 4241772 h 4275540"/>
              <a:gd name="connsiteX88" fmla="*/ 1488999 w 3898347"/>
              <a:gd name="connsiteY88" fmla="*/ 4251186 h 4275540"/>
              <a:gd name="connsiteX89" fmla="*/ 1475364 w 3898347"/>
              <a:gd name="connsiteY89" fmla="*/ 4248364 h 4275540"/>
              <a:gd name="connsiteX90" fmla="*/ 1457275 w 3898347"/>
              <a:gd name="connsiteY90" fmla="*/ 4252863 h 4275540"/>
              <a:gd name="connsiteX91" fmla="*/ 1448085 w 3898347"/>
              <a:gd name="connsiteY91" fmla="*/ 4248391 h 4275540"/>
              <a:gd name="connsiteX92" fmla="*/ 1315306 w 3898347"/>
              <a:gd name="connsiteY92" fmla="*/ 4237004 h 4275540"/>
              <a:gd name="connsiteX93" fmla="*/ 1272434 w 3898347"/>
              <a:gd name="connsiteY93" fmla="*/ 4244958 h 4275540"/>
              <a:gd name="connsiteX94" fmla="*/ 1231567 w 3898347"/>
              <a:gd name="connsiteY94" fmla="*/ 4219356 h 4275540"/>
              <a:gd name="connsiteX95" fmla="*/ 1216643 w 3898347"/>
              <a:gd name="connsiteY95" fmla="*/ 4229828 h 4275540"/>
              <a:gd name="connsiteX96" fmla="*/ 1214101 w 3898347"/>
              <a:gd name="connsiteY96" fmla="*/ 4231991 h 4275540"/>
              <a:gd name="connsiteX97" fmla="*/ 1203193 w 3898347"/>
              <a:gd name="connsiteY97" fmla="*/ 4232867 h 4275540"/>
              <a:gd name="connsiteX98" fmla="*/ 1201049 w 3898347"/>
              <a:gd name="connsiteY98" fmla="*/ 4242842 h 4275540"/>
              <a:gd name="connsiteX99" fmla="*/ 1185298 w 3898347"/>
              <a:gd name="connsiteY99" fmla="*/ 4251133 h 4275540"/>
              <a:gd name="connsiteX100" fmla="*/ 1164955 w 3898347"/>
              <a:gd name="connsiteY100" fmla="*/ 4250027 h 4275540"/>
              <a:gd name="connsiteX101" fmla="*/ 1067357 w 3898347"/>
              <a:gd name="connsiteY101" fmla="*/ 4233908 h 4275540"/>
              <a:gd name="connsiteX102" fmla="*/ 1009492 w 3898347"/>
              <a:gd name="connsiteY102" fmla="*/ 4230455 h 4275540"/>
              <a:gd name="connsiteX103" fmla="*/ 988345 w 3898347"/>
              <a:gd name="connsiteY103" fmla="*/ 4238880 h 4275540"/>
              <a:gd name="connsiteX104" fmla="*/ 958251 w 3898347"/>
              <a:gd name="connsiteY104" fmla="*/ 4244100 h 4275540"/>
              <a:gd name="connsiteX105" fmla="*/ 905785 w 3898347"/>
              <a:gd name="connsiteY105" fmla="*/ 4260845 h 4275540"/>
              <a:gd name="connsiteX106" fmla="*/ 834176 w 3898347"/>
              <a:gd name="connsiteY106" fmla="*/ 4270241 h 4275540"/>
              <a:gd name="connsiteX107" fmla="*/ 778474 w 3898347"/>
              <a:gd name="connsiteY107" fmla="*/ 4235526 h 4275540"/>
              <a:gd name="connsiteX108" fmla="*/ 774418 w 3898347"/>
              <a:gd name="connsiteY108" fmla="*/ 4242583 h 4275540"/>
              <a:gd name="connsiteX109" fmla="*/ 737705 w 3898347"/>
              <a:gd name="connsiteY109" fmla="*/ 4238891 h 4275540"/>
              <a:gd name="connsiteX110" fmla="*/ 605027 w 3898347"/>
              <a:gd name="connsiteY110" fmla="*/ 4175863 h 4275540"/>
              <a:gd name="connsiteX111" fmla="*/ 533391 w 3898347"/>
              <a:gd name="connsiteY111" fmla="*/ 4170035 h 4275540"/>
              <a:gd name="connsiteX112" fmla="*/ 508621 w 3898347"/>
              <a:gd name="connsiteY112" fmla="*/ 4176044 h 4275540"/>
              <a:gd name="connsiteX113" fmla="*/ 467082 w 3898347"/>
              <a:gd name="connsiteY113" fmla="*/ 4185616 h 4275540"/>
              <a:gd name="connsiteX114" fmla="*/ 437646 w 3898347"/>
              <a:gd name="connsiteY114" fmla="*/ 4212658 h 4275540"/>
              <a:gd name="connsiteX115" fmla="*/ 402271 w 3898347"/>
              <a:gd name="connsiteY115" fmla="*/ 4212774 h 4275540"/>
              <a:gd name="connsiteX116" fmla="*/ 391968 w 3898347"/>
              <a:gd name="connsiteY116" fmla="*/ 4187073 h 4275540"/>
              <a:gd name="connsiteX117" fmla="*/ 354806 w 3898347"/>
              <a:gd name="connsiteY117" fmla="*/ 4195545 h 4275540"/>
              <a:gd name="connsiteX118" fmla="*/ 298662 w 3898347"/>
              <a:gd name="connsiteY118" fmla="*/ 4211227 h 4275540"/>
              <a:gd name="connsiteX119" fmla="*/ 265740 w 3898347"/>
              <a:gd name="connsiteY119" fmla="*/ 4213623 h 4275540"/>
              <a:gd name="connsiteX120" fmla="*/ 176403 w 3898347"/>
              <a:gd name="connsiteY120" fmla="*/ 4227393 h 4275540"/>
              <a:gd name="connsiteX121" fmla="*/ 82528 w 3898347"/>
              <a:gd name="connsiteY121" fmla="*/ 4275540 h 4275540"/>
              <a:gd name="connsiteX122" fmla="*/ 19464 w 3898347"/>
              <a:gd name="connsiteY122" fmla="*/ 4256103 h 4275540"/>
              <a:gd name="connsiteX123" fmla="*/ 0 w 3898347"/>
              <a:gd name="connsiteY123" fmla="*/ 4221939 h 4275540"/>
              <a:gd name="connsiteX124" fmla="*/ 0 w 3898347"/>
              <a:gd name="connsiteY124" fmla="*/ 15850 h 4275540"/>
              <a:gd name="connsiteX125" fmla="*/ 3898347 w 3898347"/>
              <a:gd name="connsiteY125" fmla="*/ 0 h 4275540"/>
              <a:gd name="connsiteX0" fmla="*/ 3898347 w 3898347"/>
              <a:gd name="connsiteY0" fmla="*/ 0 h 4275540"/>
              <a:gd name="connsiteX1" fmla="*/ 3898347 w 3898347"/>
              <a:gd name="connsiteY1" fmla="*/ 3834445 h 4275540"/>
              <a:gd name="connsiteX2" fmla="*/ 3892314 w 3898347"/>
              <a:gd name="connsiteY2" fmla="*/ 3832951 h 4275540"/>
              <a:gd name="connsiteX3" fmla="*/ 3851953 w 3898347"/>
              <a:gd name="connsiteY3" fmla="*/ 3802983 h 4275540"/>
              <a:gd name="connsiteX4" fmla="*/ 3836418 w 3898347"/>
              <a:gd name="connsiteY4" fmla="*/ 3811513 h 4275540"/>
              <a:gd name="connsiteX5" fmla="*/ 3833758 w 3898347"/>
              <a:gd name="connsiteY5" fmla="*/ 3813341 h 4275540"/>
              <a:gd name="connsiteX6" fmla="*/ 3822673 w 3898347"/>
              <a:gd name="connsiteY6" fmla="*/ 3812913 h 4275540"/>
              <a:gd name="connsiteX7" fmla="*/ 3820104 w 3898347"/>
              <a:gd name="connsiteY7" fmla="*/ 3822466 h 4275540"/>
              <a:gd name="connsiteX8" fmla="*/ 3803816 w 3898347"/>
              <a:gd name="connsiteY8" fmla="*/ 3828757 h 4275540"/>
              <a:gd name="connsiteX9" fmla="*/ 3729936 w 3898347"/>
              <a:gd name="connsiteY9" fmla="*/ 3815386 h 4275540"/>
              <a:gd name="connsiteX10" fmla="*/ 3726018 w 3898347"/>
              <a:gd name="connsiteY10" fmla="*/ 3815100 h 4275540"/>
              <a:gd name="connsiteX11" fmla="*/ 3725413 w 3898347"/>
              <a:gd name="connsiteY11" fmla="*/ 3814615 h 4275540"/>
              <a:gd name="connsiteX12" fmla="*/ 3713801 w 3898347"/>
              <a:gd name="connsiteY12" fmla="*/ 3811018 h 4275540"/>
              <a:gd name="connsiteX13" fmla="*/ 3709087 w 3898347"/>
              <a:gd name="connsiteY13" fmla="*/ 3813195 h 4275540"/>
              <a:gd name="connsiteX14" fmla="*/ 3698038 w 3898347"/>
              <a:gd name="connsiteY14" fmla="*/ 3806182 h 4275540"/>
              <a:gd name="connsiteX15" fmla="*/ 3662227 w 3898347"/>
              <a:gd name="connsiteY15" fmla="*/ 3807761 h 4275540"/>
              <a:gd name="connsiteX16" fmla="*/ 3659872 w 3898347"/>
              <a:gd name="connsiteY16" fmla="*/ 3805524 h 4275540"/>
              <a:gd name="connsiteX17" fmla="*/ 3643454 w 3898347"/>
              <a:gd name="connsiteY17" fmla="*/ 3794831 h 4275540"/>
              <a:gd name="connsiteX18" fmla="*/ 3624789 w 3898347"/>
              <a:gd name="connsiteY18" fmla="*/ 3803185 h 4275540"/>
              <a:gd name="connsiteX19" fmla="*/ 3602327 w 3898347"/>
              <a:gd name="connsiteY19" fmla="*/ 3794616 h 4275540"/>
              <a:gd name="connsiteX20" fmla="*/ 3596645 w 3898347"/>
              <a:gd name="connsiteY20" fmla="*/ 3797108 h 4275540"/>
              <a:gd name="connsiteX21" fmla="*/ 3574144 w 3898347"/>
              <a:gd name="connsiteY21" fmla="*/ 3795108 h 4275540"/>
              <a:gd name="connsiteX22" fmla="*/ 3562310 w 3898347"/>
              <a:gd name="connsiteY22" fmla="*/ 3787534 h 4275540"/>
              <a:gd name="connsiteX23" fmla="*/ 3551635 w 3898347"/>
              <a:gd name="connsiteY23" fmla="*/ 3797705 h 4275540"/>
              <a:gd name="connsiteX24" fmla="*/ 3542668 w 3898347"/>
              <a:gd name="connsiteY24" fmla="*/ 3803283 h 4275540"/>
              <a:gd name="connsiteX25" fmla="*/ 3533033 w 3898347"/>
              <a:gd name="connsiteY25" fmla="*/ 3799071 h 4275540"/>
              <a:gd name="connsiteX26" fmla="*/ 3521726 w 3898347"/>
              <a:gd name="connsiteY26" fmla="*/ 3804691 h 4275540"/>
              <a:gd name="connsiteX27" fmla="*/ 3520080 w 3898347"/>
              <a:gd name="connsiteY27" fmla="*/ 3805210 h 4275540"/>
              <a:gd name="connsiteX28" fmla="*/ 3508491 w 3898347"/>
              <a:gd name="connsiteY28" fmla="*/ 3797398 h 4275540"/>
              <a:gd name="connsiteX29" fmla="*/ 3503787 w 3898347"/>
              <a:gd name="connsiteY29" fmla="*/ 3797787 h 4275540"/>
              <a:gd name="connsiteX30" fmla="*/ 3492165 w 3898347"/>
              <a:gd name="connsiteY30" fmla="*/ 3799887 h 4275540"/>
              <a:gd name="connsiteX31" fmla="*/ 3472233 w 3898347"/>
              <a:gd name="connsiteY31" fmla="*/ 3805682 h 4275540"/>
              <a:gd name="connsiteX32" fmla="*/ 3465921 w 3898347"/>
              <a:gd name="connsiteY32" fmla="*/ 3805814 h 4275540"/>
              <a:gd name="connsiteX33" fmla="*/ 3455541 w 3898347"/>
              <a:gd name="connsiteY33" fmla="*/ 3815505 h 4275540"/>
              <a:gd name="connsiteX34" fmla="*/ 3429027 w 3898347"/>
              <a:gd name="connsiteY34" fmla="*/ 3816906 h 4275540"/>
              <a:gd name="connsiteX35" fmla="*/ 3369507 w 3898347"/>
              <a:gd name="connsiteY35" fmla="*/ 3825563 h 4275540"/>
              <a:gd name="connsiteX36" fmla="*/ 3324491 w 3898347"/>
              <a:gd name="connsiteY36" fmla="*/ 3832006 h 4275540"/>
              <a:gd name="connsiteX37" fmla="*/ 3244235 w 3898347"/>
              <a:gd name="connsiteY37" fmla="*/ 3834376 h 4275540"/>
              <a:gd name="connsiteX38" fmla="*/ 3226507 w 3898347"/>
              <a:gd name="connsiteY38" fmla="*/ 3820131 h 4275540"/>
              <a:gd name="connsiteX39" fmla="*/ 3191688 w 3898347"/>
              <a:gd name="connsiteY39" fmla="*/ 3837359 h 4275540"/>
              <a:gd name="connsiteX40" fmla="*/ 3185553 w 3898347"/>
              <a:gd name="connsiteY40" fmla="*/ 3859030 h 4275540"/>
              <a:gd name="connsiteX41" fmla="*/ 3137926 w 3898347"/>
              <a:gd name="connsiteY41" fmla="*/ 3867782 h 4275540"/>
              <a:gd name="connsiteX42" fmla="*/ 3090188 w 3898347"/>
              <a:gd name="connsiteY42" fmla="*/ 3855036 h 4275540"/>
              <a:gd name="connsiteX43" fmla="*/ 3031422 w 3898347"/>
              <a:gd name="connsiteY43" fmla="*/ 3858298 h 4275540"/>
              <a:gd name="connsiteX44" fmla="*/ 2996288 w 3898347"/>
              <a:gd name="connsiteY44" fmla="*/ 3860020 h 4275540"/>
              <a:gd name="connsiteX45" fmla="*/ 2901661 w 3898347"/>
              <a:gd name="connsiteY45" fmla="*/ 3882243 h 4275540"/>
              <a:gd name="connsiteX46" fmla="*/ 2782141 w 3898347"/>
              <a:gd name="connsiteY46" fmla="*/ 3932983 h 4275540"/>
              <a:gd name="connsiteX47" fmla="*/ 2749597 w 3898347"/>
              <a:gd name="connsiteY47" fmla="*/ 3956746 h 4275540"/>
              <a:gd name="connsiteX48" fmla="*/ 2730493 w 3898347"/>
              <a:gd name="connsiteY48" fmla="*/ 3955236 h 4275540"/>
              <a:gd name="connsiteX49" fmla="*/ 2707507 w 3898347"/>
              <a:gd name="connsiteY49" fmla="*/ 3947771 h 4275540"/>
              <a:gd name="connsiteX50" fmla="*/ 2701937 w 3898347"/>
              <a:gd name="connsiteY50" fmla="*/ 3950565 h 4275540"/>
              <a:gd name="connsiteX51" fmla="*/ 2679435 w 3898347"/>
              <a:gd name="connsiteY51" fmla="*/ 3949768 h 4275540"/>
              <a:gd name="connsiteX52" fmla="*/ 2667352 w 3898347"/>
              <a:gd name="connsiteY52" fmla="*/ 3942821 h 4275540"/>
              <a:gd name="connsiteX53" fmla="*/ 2657096 w 3898347"/>
              <a:gd name="connsiteY53" fmla="*/ 3953571 h 4275540"/>
              <a:gd name="connsiteX54" fmla="*/ 2655161 w 3898347"/>
              <a:gd name="connsiteY54" fmla="*/ 3962216 h 4275540"/>
              <a:gd name="connsiteX55" fmla="*/ 2638604 w 3898347"/>
              <a:gd name="connsiteY55" fmla="*/ 3955936 h 4275540"/>
              <a:gd name="connsiteX56" fmla="*/ 2626185 w 3898347"/>
              <a:gd name="connsiteY56" fmla="*/ 3962937 h 4275540"/>
              <a:gd name="connsiteX57" fmla="*/ 2614077 w 3898347"/>
              <a:gd name="connsiteY57" fmla="*/ 3955576 h 4275540"/>
              <a:gd name="connsiteX58" fmla="*/ 2609403 w 3898347"/>
              <a:gd name="connsiteY58" fmla="*/ 3956215 h 4275540"/>
              <a:gd name="connsiteX59" fmla="*/ 2597896 w 3898347"/>
              <a:gd name="connsiteY59" fmla="*/ 3958939 h 4275540"/>
              <a:gd name="connsiteX60" fmla="*/ 2578251 w 3898347"/>
              <a:gd name="connsiteY60" fmla="*/ 3965812 h 4275540"/>
              <a:gd name="connsiteX61" fmla="*/ 2571961 w 3898347"/>
              <a:gd name="connsiteY61" fmla="*/ 3966278 h 4275540"/>
              <a:gd name="connsiteX62" fmla="*/ 2559399 w 3898347"/>
              <a:gd name="connsiteY62" fmla="*/ 3979193 h 4275540"/>
              <a:gd name="connsiteX63" fmla="*/ 2533560 w 3898347"/>
              <a:gd name="connsiteY63" fmla="*/ 3988160 h 4275540"/>
              <a:gd name="connsiteX64" fmla="*/ 2515299 w 3898347"/>
              <a:gd name="connsiteY64" fmla="*/ 4016867 h 4275540"/>
              <a:gd name="connsiteX65" fmla="*/ 2513423 w 3898347"/>
              <a:gd name="connsiteY65" fmla="*/ 4018759 h 4275540"/>
              <a:gd name="connsiteX66" fmla="*/ 2482991 w 3898347"/>
              <a:gd name="connsiteY66" fmla="*/ 4012935 h 4275540"/>
              <a:gd name="connsiteX67" fmla="*/ 2446940 w 3898347"/>
              <a:gd name="connsiteY67" fmla="*/ 4021172 h 4275540"/>
              <a:gd name="connsiteX68" fmla="*/ 2404883 w 3898347"/>
              <a:gd name="connsiteY68" fmla="*/ 4024808 h 4275540"/>
              <a:gd name="connsiteX69" fmla="*/ 2373894 w 3898347"/>
              <a:gd name="connsiteY69" fmla="*/ 4023827 h 4275540"/>
              <a:gd name="connsiteX70" fmla="*/ 2297080 w 3898347"/>
              <a:gd name="connsiteY70" fmla="*/ 4040841 h 4275540"/>
              <a:gd name="connsiteX71" fmla="*/ 2170615 w 3898347"/>
              <a:gd name="connsiteY71" fmla="*/ 4077196 h 4275540"/>
              <a:gd name="connsiteX72" fmla="*/ 2143580 w 3898347"/>
              <a:gd name="connsiteY72" fmla="*/ 4083102 h 4275540"/>
              <a:gd name="connsiteX73" fmla="*/ 2119893 w 3898347"/>
              <a:gd name="connsiteY73" fmla="*/ 4080874 h 4275540"/>
              <a:gd name="connsiteX74" fmla="*/ 2114008 w 3898347"/>
              <a:gd name="connsiteY74" fmla="*/ 4073996 h 4275540"/>
              <a:gd name="connsiteX75" fmla="*/ 2099067 w 3898347"/>
              <a:gd name="connsiteY75" fmla="*/ 4076068 h 4275540"/>
              <a:gd name="connsiteX76" fmla="*/ 2095000 w 3898347"/>
              <a:gd name="connsiteY76" fmla="*/ 4075096 h 4275540"/>
              <a:gd name="connsiteX77" fmla="*/ 2071767 w 3898347"/>
              <a:gd name="connsiteY77" fmla="*/ 4071044 h 4275540"/>
              <a:gd name="connsiteX78" fmla="*/ 2024486 w 3898347"/>
              <a:gd name="connsiteY78" fmla="*/ 4100276 h 4275540"/>
              <a:gd name="connsiteX79" fmla="*/ 1964411 w 3898347"/>
              <a:gd name="connsiteY79" fmla="*/ 4105069 h 4275540"/>
              <a:gd name="connsiteX80" fmla="*/ 1739945 w 3898347"/>
              <a:gd name="connsiteY80" fmla="*/ 4171795 h 4275540"/>
              <a:gd name="connsiteX81" fmla="*/ 1610556 w 3898347"/>
              <a:gd name="connsiteY81" fmla="*/ 4167701 h 4275540"/>
              <a:gd name="connsiteX82" fmla="*/ 1553623 w 3898347"/>
              <a:gd name="connsiteY82" fmla="*/ 4236045 h 4275540"/>
              <a:gd name="connsiteX83" fmla="*/ 1548640 w 3898347"/>
              <a:gd name="connsiteY83" fmla="*/ 4238297 h 4275540"/>
              <a:gd name="connsiteX84" fmla="*/ 1530136 w 3898347"/>
              <a:gd name="connsiteY84" fmla="*/ 4227121 h 4275540"/>
              <a:gd name="connsiteX85" fmla="*/ 1508787 w 3898347"/>
              <a:gd name="connsiteY85" fmla="*/ 4234213 h 4275540"/>
              <a:gd name="connsiteX86" fmla="*/ 1488914 w 3898347"/>
              <a:gd name="connsiteY86" fmla="*/ 4241772 h 4275540"/>
              <a:gd name="connsiteX87" fmla="*/ 1488999 w 3898347"/>
              <a:gd name="connsiteY87" fmla="*/ 4251186 h 4275540"/>
              <a:gd name="connsiteX88" fmla="*/ 1475364 w 3898347"/>
              <a:gd name="connsiteY88" fmla="*/ 4248364 h 4275540"/>
              <a:gd name="connsiteX89" fmla="*/ 1457275 w 3898347"/>
              <a:gd name="connsiteY89" fmla="*/ 4252863 h 4275540"/>
              <a:gd name="connsiteX90" fmla="*/ 1448085 w 3898347"/>
              <a:gd name="connsiteY90" fmla="*/ 4248391 h 4275540"/>
              <a:gd name="connsiteX91" fmla="*/ 1315306 w 3898347"/>
              <a:gd name="connsiteY91" fmla="*/ 4237004 h 4275540"/>
              <a:gd name="connsiteX92" fmla="*/ 1272434 w 3898347"/>
              <a:gd name="connsiteY92" fmla="*/ 4244958 h 4275540"/>
              <a:gd name="connsiteX93" fmla="*/ 1231567 w 3898347"/>
              <a:gd name="connsiteY93" fmla="*/ 4219356 h 4275540"/>
              <a:gd name="connsiteX94" fmla="*/ 1216643 w 3898347"/>
              <a:gd name="connsiteY94" fmla="*/ 4229828 h 4275540"/>
              <a:gd name="connsiteX95" fmla="*/ 1214101 w 3898347"/>
              <a:gd name="connsiteY95" fmla="*/ 4231991 h 4275540"/>
              <a:gd name="connsiteX96" fmla="*/ 1203193 w 3898347"/>
              <a:gd name="connsiteY96" fmla="*/ 4232867 h 4275540"/>
              <a:gd name="connsiteX97" fmla="*/ 1201049 w 3898347"/>
              <a:gd name="connsiteY97" fmla="*/ 4242842 h 4275540"/>
              <a:gd name="connsiteX98" fmla="*/ 1185298 w 3898347"/>
              <a:gd name="connsiteY98" fmla="*/ 4251133 h 4275540"/>
              <a:gd name="connsiteX99" fmla="*/ 1164955 w 3898347"/>
              <a:gd name="connsiteY99" fmla="*/ 4250027 h 4275540"/>
              <a:gd name="connsiteX100" fmla="*/ 1067357 w 3898347"/>
              <a:gd name="connsiteY100" fmla="*/ 4233908 h 4275540"/>
              <a:gd name="connsiteX101" fmla="*/ 1009492 w 3898347"/>
              <a:gd name="connsiteY101" fmla="*/ 4230455 h 4275540"/>
              <a:gd name="connsiteX102" fmla="*/ 988345 w 3898347"/>
              <a:gd name="connsiteY102" fmla="*/ 4238880 h 4275540"/>
              <a:gd name="connsiteX103" fmla="*/ 958251 w 3898347"/>
              <a:gd name="connsiteY103" fmla="*/ 4244100 h 4275540"/>
              <a:gd name="connsiteX104" fmla="*/ 905785 w 3898347"/>
              <a:gd name="connsiteY104" fmla="*/ 4260845 h 4275540"/>
              <a:gd name="connsiteX105" fmla="*/ 834176 w 3898347"/>
              <a:gd name="connsiteY105" fmla="*/ 4270241 h 4275540"/>
              <a:gd name="connsiteX106" fmla="*/ 778474 w 3898347"/>
              <a:gd name="connsiteY106" fmla="*/ 4235526 h 4275540"/>
              <a:gd name="connsiteX107" fmla="*/ 774418 w 3898347"/>
              <a:gd name="connsiteY107" fmla="*/ 4242583 h 4275540"/>
              <a:gd name="connsiteX108" fmla="*/ 737705 w 3898347"/>
              <a:gd name="connsiteY108" fmla="*/ 4238891 h 4275540"/>
              <a:gd name="connsiteX109" fmla="*/ 605027 w 3898347"/>
              <a:gd name="connsiteY109" fmla="*/ 4175863 h 4275540"/>
              <a:gd name="connsiteX110" fmla="*/ 533391 w 3898347"/>
              <a:gd name="connsiteY110" fmla="*/ 4170035 h 4275540"/>
              <a:gd name="connsiteX111" fmla="*/ 508621 w 3898347"/>
              <a:gd name="connsiteY111" fmla="*/ 4176044 h 4275540"/>
              <a:gd name="connsiteX112" fmla="*/ 467082 w 3898347"/>
              <a:gd name="connsiteY112" fmla="*/ 4185616 h 4275540"/>
              <a:gd name="connsiteX113" fmla="*/ 437646 w 3898347"/>
              <a:gd name="connsiteY113" fmla="*/ 4212658 h 4275540"/>
              <a:gd name="connsiteX114" fmla="*/ 402271 w 3898347"/>
              <a:gd name="connsiteY114" fmla="*/ 4212774 h 4275540"/>
              <a:gd name="connsiteX115" fmla="*/ 391968 w 3898347"/>
              <a:gd name="connsiteY115" fmla="*/ 4187073 h 4275540"/>
              <a:gd name="connsiteX116" fmla="*/ 354806 w 3898347"/>
              <a:gd name="connsiteY116" fmla="*/ 4195545 h 4275540"/>
              <a:gd name="connsiteX117" fmla="*/ 298662 w 3898347"/>
              <a:gd name="connsiteY117" fmla="*/ 4211227 h 4275540"/>
              <a:gd name="connsiteX118" fmla="*/ 265740 w 3898347"/>
              <a:gd name="connsiteY118" fmla="*/ 4213623 h 4275540"/>
              <a:gd name="connsiteX119" fmla="*/ 176403 w 3898347"/>
              <a:gd name="connsiteY119" fmla="*/ 4227393 h 4275540"/>
              <a:gd name="connsiteX120" fmla="*/ 82528 w 3898347"/>
              <a:gd name="connsiteY120" fmla="*/ 4275540 h 4275540"/>
              <a:gd name="connsiteX121" fmla="*/ 19464 w 3898347"/>
              <a:gd name="connsiteY121" fmla="*/ 4256103 h 4275540"/>
              <a:gd name="connsiteX122" fmla="*/ 0 w 3898347"/>
              <a:gd name="connsiteY122" fmla="*/ 4221939 h 4275540"/>
              <a:gd name="connsiteX123" fmla="*/ 0 w 3898347"/>
              <a:gd name="connsiteY123" fmla="*/ 15850 h 4275540"/>
              <a:gd name="connsiteX124" fmla="*/ 3898347 w 3898347"/>
              <a:gd name="connsiteY124" fmla="*/ 0 h 4275540"/>
              <a:gd name="connsiteX0" fmla="*/ 3898347 w 3898347"/>
              <a:gd name="connsiteY0" fmla="*/ 0 h 4275540"/>
              <a:gd name="connsiteX1" fmla="*/ 3898347 w 3898347"/>
              <a:gd name="connsiteY1" fmla="*/ 3834445 h 4275540"/>
              <a:gd name="connsiteX2" fmla="*/ 3892314 w 3898347"/>
              <a:gd name="connsiteY2" fmla="*/ 3832951 h 4275540"/>
              <a:gd name="connsiteX3" fmla="*/ 3851953 w 3898347"/>
              <a:gd name="connsiteY3" fmla="*/ 3802983 h 4275540"/>
              <a:gd name="connsiteX4" fmla="*/ 3836418 w 3898347"/>
              <a:gd name="connsiteY4" fmla="*/ 3811513 h 4275540"/>
              <a:gd name="connsiteX5" fmla="*/ 3833758 w 3898347"/>
              <a:gd name="connsiteY5" fmla="*/ 3813341 h 4275540"/>
              <a:gd name="connsiteX6" fmla="*/ 3822673 w 3898347"/>
              <a:gd name="connsiteY6" fmla="*/ 3812913 h 4275540"/>
              <a:gd name="connsiteX7" fmla="*/ 3820104 w 3898347"/>
              <a:gd name="connsiteY7" fmla="*/ 3822466 h 4275540"/>
              <a:gd name="connsiteX8" fmla="*/ 3803816 w 3898347"/>
              <a:gd name="connsiteY8" fmla="*/ 3828757 h 4275540"/>
              <a:gd name="connsiteX9" fmla="*/ 3729936 w 3898347"/>
              <a:gd name="connsiteY9" fmla="*/ 3815386 h 4275540"/>
              <a:gd name="connsiteX10" fmla="*/ 3726018 w 3898347"/>
              <a:gd name="connsiteY10" fmla="*/ 3815100 h 4275540"/>
              <a:gd name="connsiteX11" fmla="*/ 3725413 w 3898347"/>
              <a:gd name="connsiteY11" fmla="*/ 3814615 h 4275540"/>
              <a:gd name="connsiteX12" fmla="*/ 3713801 w 3898347"/>
              <a:gd name="connsiteY12" fmla="*/ 3811018 h 4275540"/>
              <a:gd name="connsiteX13" fmla="*/ 3709087 w 3898347"/>
              <a:gd name="connsiteY13" fmla="*/ 3813195 h 4275540"/>
              <a:gd name="connsiteX14" fmla="*/ 3698038 w 3898347"/>
              <a:gd name="connsiteY14" fmla="*/ 3806182 h 4275540"/>
              <a:gd name="connsiteX15" fmla="*/ 3662227 w 3898347"/>
              <a:gd name="connsiteY15" fmla="*/ 3807761 h 4275540"/>
              <a:gd name="connsiteX16" fmla="*/ 3659872 w 3898347"/>
              <a:gd name="connsiteY16" fmla="*/ 3805524 h 4275540"/>
              <a:gd name="connsiteX17" fmla="*/ 3643454 w 3898347"/>
              <a:gd name="connsiteY17" fmla="*/ 3794831 h 4275540"/>
              <a:gd name="connsiteX18" fmla="*/ 3624789 w 3898347"/>
              <a:gd name="connsiteY18" fmla="*/ 3803185 h 4275540"/>
              <a:gd name="connsiteX19" fmla="*/ 3602327 w 3898347"/>
              <a:gd name="connsiteY19" fmla="*/ 3794616 h 4275540"/>
              <a:gd name="connsiteX20" fmla="*/ 3596645 w 3898347"/>
              <a:gd name="connsiteY20" fmla="*/ 3797108 h 4275540"/>
              <a:gd name="connsiteX21" fmla="*/ 3574144 w 3898347"/>
              <a:gd name="connsiteY21" fmla="*/ 3795108 h 4275540"/>
              <a:gd name="connsiteX22" fmla="*/ 3562310 w 3898347"/>
              <a:gd name="connsiteY22" fmla="*/ 3787534 h 4275540"/>
              <a:gd name="connsiteX23" fmla="*/ 3551635 w 3898347"/>
              <a:gd name="connsiteY23" fmla="*/ 3797705 h 4275540"/>
              <a:gd name="connsiteX24" fmla="*/ 3542668 w 3898347"/>
              <a:gd name="connsiteY24" fmla="*/ 3803283 h 4275540"/>
              <a:gd name="connsiteX25" fmla="*/ 3533033 w 3898347"/>
              <a:gd name="connsiteY25" fmla="*/ 3799071 h 4275540"/>
              <a:gd name="connsiteX26" fmla="*/ 3521726 w 3898347"/>
              <a:gd name="connsiteY26" fmla="*/ 3804691 h 4275540"/>
              <a:gd name="connsiteX27" fmla="*/ 3520080 w 3898347"/>
              <a:gd name="connsiteY27" fmla="*/ 3805210 h 4275540"/>
              <a:gd name="connsiteX28" fmla="*/ 3508491 w 3898347"/>
              <a:gd name="connsiteY28" fmla="*/ 3797398 h 4275540"/>
              <a:gd name="connsiteX29" fmla="*/ 3503787 w 3898347"/>
              <a:gd name="connsiteY29" fmla="*/ 3797787 h 4275540"/>
              <a:gd name="connsiteX30" fmla="*/ 3492165 w 3898347"/>
              <a:gd name="connsiteY30" fmla="*/ 3799887 h 4275540"/>
              <a:gd name="connsiteX31" fmla="*/ 3472233 w 3898347"/>
              <a:gd name="connsiteY31" fmla="*/ 3805682 h 4275540"/>
              <a:gd name="connsiteX32" fmla="*/ 3465921 w 3898347"/>
              <a:gd name="connsiteY32" fmla="*/ 3805814 h 4275540"/>
              <a:gd name="connsiteX33" fmla="*/ 3455541 w 3898347"/>
              <a:gd name="connsiteY33" fmla="*/ 3815505 h 4275540"/>
              <a:gd name="connsiteX34" fmla="*/ 3429027 w 3898347"/>
              <a:gd name="connsiteY34" fmla="*/ 3816906 h 4275540"/>
              <a:gd name="connsiteX35" fmla="*/ 3369507 w 3898347"/>
              <a:gd name="connsiteY35" fmla="*/ 3825563 h 4275540"/>
              <a:gd name="connsiteX36" fmla="*/ 3324491 w 3898347"/>
              <a:gd name="connsiteY36" fmla="*/ 3832006 h 4275540"/>
              <a:gd name="connsiteX37" fmla="*/ 3244235 w 3898347"/>
              <a:gd name="connsiteY37" fmla="*/ 3834376 h 4275540"/>
              <a:gd name="connsiteX38" fmla="*/ 3226507 w 3898347"/>
              <a:gd name="connsiteY38" fmla="*/ 3820131 h 4275540"/>
              <a:gd name="connsiteX39" fmla="*/ 3191688 w 3898347"/>
              <a:gd name="connsiteY39" fmla="*/ 3837359 h 4275540"/>
              <a:gd name="connsiteX40" fmla="*/ 3185553 w 3898347"/>
              <a:gd name="connsiteY40" fmla="*/ 3859030 h 4275540"/>
              <a:gd name="connsiteX41" fmla="*/ 3090188 w 3898347"/>
              <a:gd name="connsiteY41" fmla="*/ 3855036 h 4275540"/>
              <a:gd name="connsiteX42" fmla="*/ 3031422 w 3898347"/>
              <a:gd name="connsiteY42" fmla="*/ 3858298 h 4275540"/>
              <a:gd name="connsiteX43" fmla="*/ 2996288 w 3898347"/>
              <a:gd name="connsiteY43" fmla="*/ 3860020 h 4275540"/>
              <a:gd name="connsiteX44" fmla="*/ 2901661 w 3898347"/>
              <a:gd name="connsiteY44" fmla="*/ 3882243 h 4275540"/>
              <a:gd name="connsiteX45" fmla="*/ 2782141 w 3898347"/>
              <a:gd name="connsiteY45" fmla="*/ 3932983 h 4275540"/>
              <a:gd name="connsiteX46" fmla="*/ 2749597 w 3898347"/>
              <a:gd name="connsiteY46" fmla="*/ 3956746 h 4275540"/>
              <a:gd name="connsiteX47" fmla="*/ 2730493 w 3898347"/>
              <a:gd name="connsiteY47" fmla="*/ 3955236 h 4275540"/>
              <a:gd name="connsiteX48" fmla="*/ 2707507 w 3898347"/>
              <a:gd name="connsiteY48" fmla="*/ 3947771 h 4275540"/>
              <a:gd name="connsiteX49" fmla="*/ 2701937 w 3898347"/>
              <a:gd name="connsiteY49" fmla="*/ 3950565 h 4275540"/>
              <a:gd name="connsiteX50" fmla="*/ 2679435 w 3898347"/>
              <a:gd name="connsiteY50" fmla="*/ 3949768 h 4275540"/>
              <a:gd name="connsiteX51" fmla="*/ 2667352 w 3898347"/>
              <a:gd name="connsiteY51" fmla="*/ 3942821 h 4275540"/>
              <a:gd name="connsiteX52" fmla="*/ 2657096 w 3898347"/>
              <a:gd name="connsiteY52" fmla="*/ 3953571 h 4275540"/>
              <a:gd name="connsiteX53" fmla="*/ 2655161 w 3898347"/>
              <a:gd name="connsiteY53" fmla="*/ 3962216 h 4275540"/>
              <a:gd name="connsiteX54" fmla="*/ 2638604 w 3898347"/>
              <a:gd name="connsiteY54" fmla="*/ 3955936 h 4275540"/>
              <a:gd name="connsiteX55" fmla="*/ 2626185 w 3898347"/>
              <a:gd name="connsiteY55" fmla="*/ 3962937 h 4275540"/>
              <a:gd name="connsiteX56" fmla="*/ 2614077 w 3898347"/>
              <a:gd name="connsiteY56" fmla="*/ 3955576 h 4275540"/>
              <a:gd name="connsiteX57" fmla="*/ 2609403 w 3898347"/>
              <a:gd name="connsiteY57" fmla="*/ 3956215 h 4275540"/>
              <a:gd name="connsiteX58" fmla="*/ 2597896 w 3898347"/>
              <a:gd name="connsiteY58" fmla="*/ 3958939 h 4275540"/>
              <a:gd name="connsiteX59" fmla="*/ 2578251 w 3898347"/>
              <a:gd name="connsiteY59" fmla="*/ 3965812 h 4275540"/>
              <a:gd name="connsiteX60" fmla="*/ 2571961 w 3898347"/>
              <a:gd name="connsiteY60" fmla="*/ 3966278 h 4275540"/>
              <a:gd name="connsiteX61" fmla="*/ 2559399 w 3898347"/>
              <a:gd name="connsiteY61" fmla="*/ 3979193 h 4275540"/>
              <a:gd name="connsiteX62" fmla="*/ 2533560 w 3898347"/>
              <a:gd name="connsiteY62" fmla="*/ 3988160 h 4275540"/>
              <a:gd name="connsiteX63" fmla="*/ 2515299 w 3898347"/>
              <a:gd name="connsiteY63" fmla="*/ 4016867 h 4275540"/>
              <a:gd name="connsiteX64" fmla="*/ 2513423 w 3898347"/>
              <a:gd name="connsiteY64" fmla="*/ 4018759 h 4275540"/>
              <a:gd name="connsiteX65" fmla="*/ 2482991 w 3898347"/>
              <a:gd name="connsiteY65" fmla="*/ 4012935 h 4275540"/>
              <a:gd name="connsiteX66" fmla="*/ 2446940 w 3898347"/>
              <a:gd name="connsiteY66" fmla="*/ 4021172 h 4275540"/>
              <a:gd name="connsiteX67" fmla="*/ 2404883 w 3898347"/>
              <a:gd name="connsiteY67" fmla="*/ 4024808 h 4275540"/>
              <a:gd name="connsiteX68" fmla="*/ 2373894 w 3898347"/>
              <a:gd name="connsiteY68" fmla="*/ 4023827 h 4275540"/>
              <a:gd name="connsiteX69" fmla="*/ 2297080 w 3898347"/>
              <a:gd name="connsiteY69" fmla="*/ 4040841 h 4275540"/>
              <a:gd name="connsiteX70" fmla="*/ 2170615 w 3898347"/>
              <a:gd name="connsiteY70" fmla="*/ 4077196 h 4275540"/>
              <a:gd name="connsiteX71" fmla="*/ 2143580 w 3898347"/>
              <a:gd name="connsiteY71" fmla="*/ 4083102 h 4275540"/>
              <a:gd name="connsiteX72" fmla="*/ 2119893 w 3898347"/>
              <a:gd name="connsiteY72" fmla="*/ 4080874 h 4275540"/>
              <a:gd name="connsiteX73" fmla="*/ 2114008 w 3898347"/>
              <a:gd name="connsiteY73" fmla="*/ 4073996 h 4275540"/>
              <a:gd name="connsiteX74" fmla="*/ 2099067 w 3898347"/>
              <a:gd name="connsiteY74" fmla="*/ 4076068 h 4275540"/>
              <a:gd name="connsiteX75" fmla="*/ 2095000 w 3898347"/>
              <a:gd name="connsiteY75" fmla="*/ 4075096 h 4275540"/>
              <a:gd name="connsiteX76" fmla="*/ 2071767 w 3898347"/>
              <a:gd name="connsiteY76" fmla="*/ 4071044 h 4275540"/>
              <a:gd name="connsiteX77" fmla="*/ 2024486 w 3898347"/>
              <a:gd name="connsiteY77" fmla="*/ 4100276 h 4275540"/>
              <a:gd name="connsiteX78" fmla="*/ 1964411 w 3898347"/>
              <a:gd name="connsiteY78" fmla="*/ 4105069 h 4275540"/>
              <a:gd name="connsiteX79" fmla="*/ 1739945 w 3898347"/>
              <a:gd name="connsiteY79" fmla="*/ 4171795 h 4275540"/>
              <a:gd name="connsiteX80" fmla="*/ 1610556 w 3898347"/>
              <a:gd name="connsiteY80" fmla="*/ 4167701 h 4275540"/>
              <a:gd name="connsiteX81" fmla="*/ 1553623 w 3898347"/>
              <a:gd name="connsiteY81" fmla="*/ 4236045 h 4275540"/>
              <a:gd name="connsiteX82" fmla="*/ 1548640 w 3898347"/>
              <a:gd name="connsiteY82" fmla="*/ 4238297 h 4275540"/>
              <a:gd name="connsiteX83" fmla="*/ 1530136 w 3898347"/>
              <a:gd name="connsiteY83" fmla="*/ 4227121 h 4275540"/>
              <a:gd name="connsiteX84" fmla="*/ 1508787 w 3898347"/>
              <a:gd name="connsiteY84" fmla="*/ 4234213 h 4275540"/>
              <a:gd name="connsiteX85" fmla="*/ 1488914 w 3898347"/>
              <a:gd name="connsiteY85" fmla="*/ 4241772 h 4275540"/>
              <a:gd name="connsiteX86" fmla="*/ 1488999 w 3898347"/>
              <a:gd name="connsiteY86" fmla="*/ 4251186 h 4275540"/>
              <a:gd name="connsiteX87" fmla="*/ 1475364 w 3898347"/>
              <a:gd name="connsiteY87" fmla="*/ 4248364 h 4275540"/>
              <a:gd name="connsiteX88" fmla="*/ 1457275 w 3898347"/>
              <a:gd name="connsiteY88" fmla="*/ 4252863 h 4275540"/>
              <a:gd name="connsiteX89" fmla="*/ 1448085 w 3898347"/>
              <a:gd name="connsiteY89" fmla="*/ 4248391 h 4275540"/>
              <a:gd name="connsiteX90" fmla="*/ 1315306 w 3898347"/>
              <a:gd name="connsiteY90" fmla="*/ 4237004 h 4275540"/>
              <a:gd name="connsiteX91" fmla="*/ 1272434 w 3898347"/>
              <a:gd name="connsiteY91" fmla="*/ 4244958 h 4275540"/>
              <a:gd name="connsiteX92" fmla="*/ 1231567 w 3898347"/>
              <a:gd name="connsiteY92" fmla="*/ 4219356 h 4275540"/>
              <a:gd name="connsiteX93" fmla="*/ 1216643 w 3898347"/>
              <a:gd name="connsiteY93" fmla="*/ 4229828 h 4275540"/>
              <a:gd name="connsiteX94" fmla="*/ 1214101 w 3898347"/>
              <a:gd name="connsiteY94" fmla="*/ 4231991 h 4275540"/>
              <a:gd name="connsiteX95" fmla="*/ 1203193 w 3898347"/>
              <a:gd name="connsiteY95" fmla="*/ 4232867 h 4275540"/>
              <a:gd name="connsiteX96" fmla="*/ 1201049 w 3898347"/>
              <a:gd name="connsiteY96" fmla="*/ 4242842 h 4275540"/>
              <a:gd name="connsiteX97" fmla="*/ 1185298 w 3898347"/>
              <a:gd name="connsiteY97" fmla="*/ 4251133 h 4275540"/>
              <a:gd name="connsiteX98" fmla="*/ 1164955 w 3898347"/>
              <a:gd name="connsiteY98" fmla="*/ 4250027 h 4275540"/>
              <a:gd name="connsiteX99" fmla="*/ 1067357 w 3898347"/>
              <a:gd name="connsiteY99" fmla="*/ 4233908 h 4275540"/>
              <a:gd name="connsiteX100" fmla="*/ 1009492 w 3898347"/>
              <a:gd name="connsiteY100" fmla="*/ 4230455 h 4275540"/>
              <a:gd name="connsiteX101" fmla="*/ 988345 w 3898347"/>
              <a:gd name="connsiteY101" fmla="*/ 4238880 h 4275540"/>
              <a:gd name="connsiteX102" fmla="*/ 958251 w 3898347"/>
              <a:gd name="connsiteY102" fmla="*/ 4244100 h 4275540"/>
              <a:gd name="connsiteX103" fmla="*/ 905785 w 3898347"/>
              <a:gd name="connsiteY103" fmla="*/ 4260845 h 4275540"/>
              <a:gd name="connsiteX104" fmla="*/ 834176 w 3898347"/>
              <a:gd name="connsiteY104" fmla="*/ 4270241 h 4275540"/>
              <a:gd name="connsiteX105" fmla="*/ 778474 w 3898347"/>
              <a:gd name="connsiteY105" fmla="*/ 4235526 h 4275540"/>
              <a:gd name="connsiteX106" fmla="*/ 774418 w 3898347"/>
              <a:gd name="connsiteY106" fmla="*/ 4242583 h 4275540"/>
              <a:gd name="connsiteX107" fmla="*/ 737705 w 3898347"/>
              <a:gd name="connsiteY107" fmla="*/ 4238891 h 4275540"/>
              <a:gd name="connsiteX108" fmla="*/ 605027 w 3898347"/>
              <a:gd name="connsiteY108" fmla="*/ 4175863 h 4275540"/>
              <a:gd name="connsiteX109" fmla="*/ 533391 w 3898347"/>
              <a:gd name="connsiteY109" fmla="*/ 4170035 h 4275540"/>
              <a:gd name="connsiteX110" fmla="*/ 508621 w 3898347"/>
              <a:gd name="connsiteY110" fmla="*/ 4176044 h 4275540"/>
              <a:gd name="connsiteX111" fmla="*/ 467082 w 3898347"/>
              <a:gd name="connsiteY111" fmla="*/ 4185616 h 4275540"/>
              <a:gd name="connsiteX112" fmla="*/ 437646 w 3898347"/>
              <a:gd name="connsiteY112" fmla="*/ 4212658 h 4275540"/>
              <a:gd name="connsiteX113" fmla="*/ 402271 w 3898347"/>
              <a:gd name="connsiteY113" fmla="*/ 4212774 h 4275540"/>
              <a:gd name="connsiteX114" fmla="*/ 391968 w 3898347"/>
              <a:gd name="connsiteY114" fmla="*/ 4187073 h 4275540"/>
              <a:gd name="connsiteX115" fmla="*/ 354806 w 3898347"/>
              <a:gd name="connsiteY115" fmla="*/ 4195545 h 4275540"/>
              <a:gd name="connsiteX116" fmla="*/ 298662 w 3898347"/>
              <a:gd name="connsiteY116" fmla="*/ 4211227 h 4275540"/>
              <a:gd name="connsiteX117" fmla="*/ 265740 w 3898347"/>
              <a:gd name="connsiteY117" fmla="*/ 4213623 h 4275540"/>
              <a:gd name="connsiteX118" fmla="*/ 176403 w 3898347"/>
              <a:gd name="connsiteY118" fmla="*/ 4227393 h 4275540"/>
              <a:gd name="connsiteX119" fmla="*/ 82528 w 3898347"/>
              <a:gd name="connsiteY119" fmla="*/ 4275540 h 4275540"/>
              <a:gd name="connsiteX120" fmla="*/ 19464 w 3898347"/>
              <a:gd name="connsiteY120" fmla="*/ 4256103 h 4275540"/>
              <a:gd name="connsiteX121" fmla="*/ 0 w 3898347"/>
              <a:gd name="connsiteY121" fmla="*/ 4221939 h 4275540"/>
              <a:gd name="connsiteX122" fmla="*/ 0 w 3898347"/>
              <a:gd name="connsiteY122" fmla="*/ 15850 h 4275540"/>
              <a:gd name="connsiteX123" fmla="*/ 3898347 w 3898347"/>
              <a:gd name="connsiteY123" fmla="*/ 0 h 4275540"/>
              <a:gd name="connsiteX0" fmla="*/ 3898347 w 3898347"/>
              <a:gd name="connsiteY0" fmla="*/ 0 h 4275540"/>
              <a:gd name="connsiteX1" fmla="*/ 3898347 w 3898347"/>
              <a:gd name="connsiteY1" fmla="*/ 3834445 h 4275540"/>
              <a:gd name="connsiteX2" fmla="*/ 3892314 w 3898347"/>
              <a:gd name="connsiteY2" fmla="*/ 3832951 h 4275540"/>
              <a:gd name="connsiteX3" fmla="*/ 3851953 w 3898347"/>
              <a:gd name="connsiteY3" fmla="*/ 3802983 h 4275540"/>
              <a:gd name="connsiteX4" fmla="*/ 3836418 w 3898347"/>
              <a:gd name="connsiteY4" fmla="*/ 3811513 h 4275540"/>
              <a:gd name="connsiteX5" fmla="*/ 3833758 w 3898347"/>
              <a:gd name="connsiteY5" fmla="*/ 3813341 h 4275540"/>
              <a:gd name="connsiteX6" fmla="*/ 3822673 w 3898347"/>
              <a:gd name="connsiteY6" fmla="*/ 3812913 h 4275540"/>
              <a:gd name="connsiteX7" fmla="*/ 3820104 w 3898347"/>
              <a:gd name="connsiteY7" fmla="*/ 3822466 h 4275540"/>
              <a:gd name="connsiteX8" fmla="*/ 3803816 w 3898347"/>
              <a:gd name="connsiteY8" fmla="*/ 3828757 h 4275540"/>
              <a:gd name="connsiteX9" fmla="*/ 3729936 w 3898347"/>
              <a:gd name="connsiteY9" fmla="*/ 3815386 h 4275540"/>
              <a:gd name="connsiteX10" fmla="*/ 3726018 w 3898347"/>
              <a:gd name="connsiteY10" fmla="*/ 3815100 h 4275540"/>
              <a:gd name="connsiteX11" fmla="*/ 3725413 w 3898347"/>
              <a:gd name="connsiteY11" fmla="*/ 3814615 h 4275540"/>
              <a:gd name="connsiteX12" fmla="*/ 3713801 w 3898347"/>
              <a:gd name="connsiteY12" fmla="*/ 3811018 h 4275540"/>
              <a:gd name="connsiteX13" fmla="*/ 3709087 w 3898347"/>
              <a:gd name="connsiteY13" fmla="*/ 3813195 h 4275540"/>
              <a:gd name="connsiteX14" fmla="*/ 3698038 w 3898347"/>
              <a:gd name="connsiteY14" fmla="*/ 3806182 h 4275540"/>
              <a:gd name="connsiteX15" fmla="*/ 3662227 w 3898347"/>
              <a:gd name="connsiteY15" fmla="*/ 3807761 h 4275540"/>
              <a:gd name="connsiteX16" fmla="*/ 3659872 w 3898347"/>
              <a:gd name="connsiteY16" fmla="*/ 3805524 h 4275540"/>
              <a:gd name="connsiteX17" fmla="*/ 3643454 w 3898347"/>
              <a:gd name="connsiteY17" fmla="*/ 3794831 h 4275540"/>
              <a:gd name="connsiteX18" fmla="*/ 3624789 w 3898347"/>
              <a:gd name="connsiteY18" fmla="*/ 3803185 h 4275540"/>
              <a:gd name="connsiteX19" fmla="*/ 3602327 w 3898347"/>
              <a:gd name="connsiteY19" fmla="*/ 3794616 h 4275540"/>
              <a:gd name="connsiteX20" fmla="*/ 3596645 w 3898347"/>
              <a:gd name="connsiteY20" fmla="*/ 3797108 h 4275540"/>
              <a:gd name="connsiteX21" fmla="*/ 3574144 w 3898347"/>
              <a:gd name="connsiteY21" fmla="*/ 3795108 h 4275540"/>
              <a:gd name="connsiteX22" fmla="*/ 3562310 w 3898347"/>
              <a:gd name="connsiteY22" fmla="*/ 3787534 h 4275540"/>
              <a:gd name="connsiteX23" fmla="*/ 3551635 w 3898347"/>
              <a:gd name="connsiteY23" fmla="*/ 3797705 h 4275540"/>
              <a:gd name="connsiteX24" fmla="*/ 3542668 w 3898347"/>
              <a:gd name="connsiteY24" fmla="*/ 3803283 h 4275540"/>
              <a:gd name="connsiteX25" fmla="*/ 3533033 w 3898347"/>
              <a:gd name="connsiteY25" fmla="*/ 3799071 h 4275540"/>
              <a:gd name="connsiteX26" fmla="*/ 3521726 w 3898347"/>
              <a:gd name="connsiteY26" fmla="*/ 3804691 h 4275540"/>
              <a:gd name="connsiteX27" fmla="*/ 3520080 w 3898347"/>
              <a:gd name="connsiteY27" fmla="*/ 3805210 h 4275540"/>
              <a:gd name="connsiteX28" fmla="*/ 3508491 w 3898347"/>
              <a:gd name="connsiteY28" fmla="*/ 3797398 h 4275540"/>
              <a:gd name="connsiteX29" fmla="*/ 3503787 w 3898347"/>
              <a:gd name="connsiteY29" fmla="*/ 3797787 h 4275540"/>
              <a:gd name="connsiteX30" fmla="*/ 3492165 w 3898347"/>
              <a:gd name="connsiteY30" fmla="*/ 3799887 h 4275540"/>
              <a:gd name="connsiteX31" fmla="*/ 3472233 w 3898347"/>
              <a:gd name="connsiteY31" fmla="*/ 3805682 h 4275540"/>
              <a:gd name="connsiteX32" fmla="*/ 3465921 w 3898347"/>
              <a:gd name="connsiteY32" fmla="*/ 3805814 h 4275540"/>
              <a:gd name="connsiteX33" fmla="*/ 3455541 w 3898347"/>
              <a:gd name="connsiteY33" fmla="*/ 3815505 h 4275540"/>
              <a:gd name="connsiteX34" fmla="*/ 3429027 w 3898347"/>
              <a:gd name="connsiteY34" fmla="*/ 3816906 h 4275540"/>
              <a:gd name="connsiteX35" fmla="*/ 3369507 w 3898347"/>
              <a:gd name="connsiteY35" fmla="*/ 3825563 h 4275540"/>
              <a:gd name="connsiteX36" fmla="*/ 3324491 w 3898347"/>
              <a:gd name="connsiteY36" fmla="*/ 3832006 h 4275540"/>
              <a:gd name="connsiteX37" fmla="*/ 3244235 w 3898347"/>
              <a:gd name="connsiteY37" fmla="*/ 3834376 h 4275540"/>
              <a:gd name="connsiteX38" fmla="*/ 3226507 w 3898347"/>
              <a:gd name="connsiteY38" fmla="*/ 3820131 h 4275540"/>
              <a:gd name="connsiteX39" fmla="*/ 3191688 w 3898347"/>
              <a:gd name="connsiteY39" fmla="*/ 3837359 h 4275540"/>
              <a:gd name="connsiteX40" fmla="*/ 3185553 w 3898347"/>
              <a:gd name="connsiteY40" fmla="*/ 3859030 h 4275540"/>
              <a:gd name="connsiteX41" fmla="*/ 3090188 w 3898347"/>
              <a:gd name="connsiteY41" fmla="*/ 3855036 h 4275540"/>
              <a:gd name="connsiteX42" fmla="*/ 3031422 w 3898347"/>
              <a:gd name="connsiteY42" fmla="*/ 3858298 h 4275540"/>
              <a:gd name="connsiteX43" fmla="*/ 2996288 w 3898347"/>
              <a:gd name="connsiteY43" fmla="*/ 3860020 h 4275540"/>
              <a:gd name="connsiteX44" fmla="*/ 2901661 w 3898347"/>
              <a:gd name="connsiteY44" fmla="*/ 3882243 h 4275540"/>
              <a:gd name="connsiteX45" fmla="*/ 2782141 w 3898347"/>
              <a:gd name="connsiteY45" fmla="*/ 3932983 h 4275540"/>
              <a:gd name="connsiteX46" fmla="*/ 2749597 w 3898347"/>
              <a:gd name="connsiteY46" fmla="*/ 3956746 h 4275540"/>
              <a:gd name="connsiteX47" fmla="*/ 2730493 w 3898347"/>
              <a:gd name="connsiteY47" fmla="*/ 3955236 h 4275540"/>
              <a:gd name="connsiteX48" fmla="*/ 2707507 w 3898347"/>
              <a:gd name="connsiteY48" fmla="*/ 3947771 h 4275540"/>
              <a:gd name="connsiteX49" fmla="*/ 2701937 w 3898347"/>
              <a:gd name="connsiteY49" fmla="*/ 3950565 h 4275540"/>
              <a:gd name="connsiteX50" fmla="*/ 2679435 w 3898347"/>
              <a:gd name="connsiteY50" fmla="*/ 3949768 h 4275540"/>
              <a:gd name="connsiteX51" fmla="*/ 2667352 w 3898347"/>
              <a:gd name="connsiteY51" fmla="*/ 3942821 h 4275540"/>
              <a:gd name="connsiteX52" fmla="*/ 2657096 w 3898347"/>
              <a:gd name="connsiteY52" fmla="*/ 3953571 h 4275540"/>
              <a:gd name="connsiteX53" fmla="*/ 2655161 w 3898347"/>
              <a:gd name="connsiteY53" fmla="*/ 3962216 h 4275540"/>
              <a:gd name="connsiteX54" fmla="*/ 2638604 w 3898347"/>
              <a:gd name="connsiteY54" fmla="*/ 3955936 h 4275540"/>
              <a:gd name="connsiteX55" fmla="*/ 2626185 w 3898347"/>
              <a:gd name="connsiteY55" fmla="*/ 3962937 h 4275540"/>
              <a:gd name="connsiteX56" fmla="*/ 2614077 w 3898347"/>
              <a:gd name="connsiteY56" fmla="*/ 3955576 h 4275540"/>
              <a:gd name="connsiteX57" fmla="*/ 2609403 w 3898347"/>
              <a:gd name="connsiteY57" fmla="*/ 3956215 h 4275540"/>
              <a:gd name="connsiteX58" fmla="*/ 2597896 w 3898347"/>
              <a:gd name="connsiteY58" fmla="*/ 3958939 h 4275540"/>
              <a:gd name="connsiteX59" fmla="*/ 2578251 w 3898347"/>
              <a:gd name="connsiteY59" fmla="*/ 3965812 h 4275540"/>
              <a:gd name="connsiteX60" fmla="*/ 2571961 w 3898347"/>
              <a:gd name="connsiteY60" fmla="*/ 3966278 h 4275540"/>
              <a:gd name="connsiteX61" fmla="*/ 2559399 w 3898347"/>
              <a:gd name="connsiteY61" fmla="*/ 3979193 h 4275540"/>
              <a:gd name="connsiteX62" fmla="*/ 2533560 w 3898347"/>
              <a:gd name="connsiteY62" fmla="*/ 3988160 h 4275540"/>
              <a:gd name="connsiteX63" fmla="*/ 2515299 w 3898347"/>
              <a:gd name="connsiteY63" fmla="*/ 4016867 h 4275540"/>
              <a:gd name="connsiteX64" fmla="*/ 2513423 w 3898347"/>
              <a:gd name="connsiteY64" fmla="*/ 4018759 h 4275540"/>
              <a:gd name="connsiteX65" fmla="*/ 2482991 w 3898347"/>
              <a:gd name="connsiteY65" fmla="*/ 4012935 h 4275540"/>
              <a:gd name="connsiteX66" fmla="*/ 2446940 w 3898347"/>
              <a:gd name="connsiteY66" fmla="*/ 4021172 h 4275540"/>
              <a:gd name="connsiteX67" fmla="*/ 2404883 w 3898347"/>
              <a:gd name="connsiteY67" fmla="*/ 4024808 h 4275540"/>
              <a:gd name="connsiteX68" fmla="*/ 2373894 w 3898347"/>
              <a:gd name="connsiteY68" fmla="*/ 4023827 h 4275540"/>
              <a:gd name="connsiteX69" fmla="*/ 2297080 w 3898347"/>
              <a:gd name="connsiteY69" fmla="*/ 4040841 h 4275540"/>
              <a:gd name="connsiteX70" fmla="*/ 2170615 w 3898347"/>
              <a:gd name="connsiteY70" fmla="*/ 4077196 h 4275540"/>
              <a:gd name="connsiteX71" fmla="*/ 2143580 w 3898347"/>
              <a:gd name="connsiteY71" fmla="*/ 4083102 h 4275540"/>
              <a:gd name="connsiteX72" fmla="*/ 2119893 w 3898347"/>
              <a:gd name="connsiteY72" fmla="*/ 4080874 h 4275540"/>
              <a:gd name="connsiteX73" fmla="*/ 2114008 w 3898347"/>
              <a:gd name="connsiteY73" fmla="*/ 4073996 h 4275540"/>
              <a:gd name="connsiteX74" fmla="*/ 2099067 w 3898347"/>
              <a:gd name="connsiteY74" fmla="*/ 4076068 h 4275540"/>
              <a:gd name="connsiteX75" fmla="*/ 2095000 w 3898347"/>
              <a:gd name="connsiteY75" fmla="*/ 4075096 h 4275540"/>
              <a:gd name="connsiteX76" fmla="*/ 2071767 w 3898347"/>
              <a:gd name="connsiteY76" fmla="*/ 4071044 h 4275540"/>
              <a:gd name="connsiteX77" fmla="*/ 2024486 w 3898347"/>
              <a:gd name="connsiteY77" fmla="*/ 4100276 h 4275540"/>
              <a:gd name="connsiteX78" fmla="*/ 1964411 w 3898347"/>
              <a:gd name="connsiteY78" fmla="*/ 4105069 h 4275540"/>
              <a:gd name="connsiteX79" fmla="*/ 1739945 w 3898347"/>
              <a:gd name="connsiteY79" fmla="*/ 4171795 h 4275540"/>
              <a:gd name="connsiteX80" fmla="*/ 1610556 w 3898347"/>
              <a:gd name="connsiteY80" fmla="*/ 4167701 h 4275540"/>
              <a:gd name="connsiteX81" fmla="*/ 1553623 w 3898347"/>
              <a:gd name="connsiteY81" fmla="*/ 4236045 h 4275540"/>
              <a:gd name="connsiteX82" fmla="*/ 1548640 w 3898347"/>
              <a:gd name="connsiteY82" fmla="*/ 4238297 h 4275540"/>
              <a:gd name="connsiteX83" fmla="*/ 1530136 w 3898347"/>
              <a:gd name="connsiteY83" fmla="*/ 4227121 h 4275540"/>
              <a:gd name="connsiteX84" fmla="*/ 1508787 w 3898347"/>
              <a:gd name="connsiteY84" fmla="*/ 4234213 h 4275540"/>
              <a:gd name="connsiteX85" fmla="*/ 1488914 w 3898347"/>
              <a:gd name="connsiteY85" fmla="*/ 4241772 h 4275540"/>
              <a:gd name="connsiteX86" fmla="*/ 1488999 w 3898347"/>
              <a:gd name="connsiteY86" fmla="*/ 4251186 h 4275540"/>
              <a:gd name="connsiteX87" fmla="*/ 1475364 w 3898347"/>
              <a:gd name="connsiteY87" fmla="*/ 4248364 h 4275540"/>
              <a:gd name="connsiteX88" fmla="*/ 1457275 w 3898347"/>
              <a:gd name="connsiteY88" fmla="*/ 4252863 h 4275540"/>
              <a:gd name="connsiteX89" fmla="*/ 1448085 w 3898347"/>
              <a:gd name="connsiteY89" fmla="*/ 4248391 h 4275540"/>
              <a:gd name="connsiteX90" fmla="*/ 1315306 w 3898347"/>
              <a:gd name="connsiteY90" fmla="*/ 4237004 h 4275540"/>
              <a:gd name="connsiteX91" fmla="*/ 1272434 w 3898347"/>
              <a:gd name="connsiteY91" fmla="*/ 4244958 h 4275540"/>
              <a:gd name="connsiteX92" fmla="*/ 1231567 w 3898347"/>
              <a:gd name="connsiteY92" fmla="*/ 4219356 h 4275540"/>
              <a:gd name="connsiteX93" fmla="*/ 1216643 w 3898347"/>
              <a:gd name="connsiteY93" fmla="*/ 4229828 h 4275540"/>
              <a:gd name="connsiteX94" fmla="*/ 1214101 w 3898347"/>
              <a:gd name="connsiteY94" fmla="*/ 4231991 h 4275540"/>
              <a:gd name="connsiteX95" fmla="*/ 1203193 w 3898347"/>
              <a:gd name="connsiteY95" fmla="*/ 4232867 h 4275540"/>
              <a:gd name="connsiteX96" fmla="*/ 1201049 w 3898347"/>
              <a:gd name="connsiteY96" fmla="*/ 4242842 h 4275540"/>
              <a:gd name="connsiteX97" fmla="*/ 1185298 w 3898347"/>
              <a:gd name="connsiteY97" fmla="*/ 4251133 h 4275540"/>
              <a:gd name="connsiteX98" fmla="*/ 1164955 w 3898347"/>
              <a:gd name="connsiteY98" fmla="*/ 4250027 h 4275540"/>
              <a:gd name="connsiteX99" fmla="*/ 1067357 w 3898347"/>
              <a:gd name="connsiteY99" fmla="*/ 4233908 h 4275540"/>
              <a:gd name="connsiteX100" fmla="*/ 1009492 w 3898347"/>
              <a:gd name="connsiteY100" fmla="*/ 4230455 h 4275540"/>
              <a:gd name="connsiteX101" fmla="*/ 988345 w 3898347"/>
              <a:gd name="connsiteY101" fmla="*/ 4238880 h 4275540"/>
              <a:gd name="connsiteX102" fmla="*/ 958251 w 3898347"/>
              <a:gd name="connsiteY102" fmla="*/ 4244100 h 4275540"/>
              <a:gd name="connsiteX103" fmla="*/ 905785 w 3898347"/>
              <a:gd name="connsiteY103" fmla="*/ 4260845 h 4275540"/>
              <a:gd name="connsiteX104" fmla="*/ 834176 w 3898347"/>
              <a:gd name="connsiteY104" fmla="*/ 4270241 h 4275540"/>
              <a:gd name="connsiteX105" fmla="*/ 778474 w 3898347"/>
              <a:gd name="connsiteY105" fmla="*/ 4235526 h 4275540"/>
              <a:gd name="connsiteX106" fmla="*/ 774418 w 3898347"/>
              <a:gd name="connsiteY106" fmla="*/ 4242583 h 4275540"/>
              <a:gd name="connsiteX107" fmla="*/ 737705 w 3898347"/>
              <a:gd name="connsiteY107" fmla="*/ 4238891 h 4275540"/>
              <a:gd name="connsiteX108" fmla="*/ 627717 w 3898347"/>
              <a:gd name="connsiteY108" fmla="*/ 4207629 h 4275540"/>
              <a:gd name="connsiteX109" fmla="*/ 533391 w 3898347"/>
              <a:gd name="connsiteY109" fmla="*/ 4170035 h 4275540"/>
              <a:gd name="connsiteX110" fmla="*/ 508621 w 3898347"/>
              <a:gd name="connsiteY110" fmla="*/ 4176044 h 4275540"/>
              <a:gd name="connsiteX111" fmla="*/ 467082 w 3898347"/>
              <a:gd name="connsiteY111" fmla="*/ 4185616 h 4275540"/>
              <a:gd name="connsiteX112" fmla="*/ 437646 w 3898347"/>
              <a:gd name="connsiteY112" fmla="*/ 4212658 h 4275540"/>
              <a:gd name="connsiteX113" fmla="*/ 402271 w 3898347"/>
              <a:gd name="connsiteY113" fmla="*/ 4212774 h 4275540"/>
              <a:gd name="connsiteX114" fmla="*/ 391968 w 3898347"/>
              <a:gd name="connsiteY114" fmla="*/ 4187073 h 4275540"/>
              <a:gd name="connsiteX115" fmla="*/ 354806 w 3898347"/>
              <a:gd name="connsiteY115" fmla="*/ 4195545 h 4275540"/>
              <a:gd name="connsiteX116" fmla="*/ 298662 w 3898347"/>
              <a:gd name="connsiteY116" fmla="*/ 4211227 h 4275540"/>
              <a:gd name="connsiteX117" fmla="*/ 265740 w 3898347"/>
              <a:gd name="connsiteY117" fmla="*/ 4213623 h 4275540"/>
              <a:gd name="connsiteX118" fmla="*/ 176403 w 3898347"/>
              <a:gd name="connsiteY118" fmla="*/ 4227393 h 4275540"/>
              <a:gd name="connsiteX119" fmla="*/ 82528 w 3898347"/>
              <a:gd name="connsiteY119" fmla="*/ 4275540 h 4275540"/>
              <a:gd name="connsiteX120" fmla="*/ 19464 w 3898347"/>
              <a:gd name="connsiteY120" fmla="*/ 4256103 h 4275540"/>
              <a:gd name="connsiteX121" fmla="*/ 0 w 3898347"/>
              <a:gd name="connsiteY121" fmla="*/ 4221939 h 4275540"/>
              <a:gd name="connsiteX122" fmla="*/ 0 w 3898347"/>
              <a:gd name="connsiteY122" fmla="*/ 15850 h 4275540"/>
              <a:gd name="connsiteX123" fmla="*/ 3898347 w 3898347"/>
              <a:gd name="connsiteY123" fmla="*/ 0 h 4275540"/>
              <a:gd name="connsiteX0" fmla="*/ 3898347 w 3898347"/>
              <a:gd name="connsiteY0" fmla="*/ 0 h 4270358"/>
              <a:gd name="connsiteX1" fmla="*/ 3898347 w 3898347"/>
              <a:gd name="connsiteY1" fmla="*/ 3834445 h 4270358"/>
              <a:gd name="connsiteX2" fmla="*/ 3892314 w 3898347"/>
              <a:gd name="connsiteY2" fmla="*/ 3832951 h 4270358"/>
              <a:gd name="connsiteX3" fmla="*/ 3851953 w 3898347"/>
              <a:gd name="connsiteY3" fmla="*/ 3802983 h 4270358"/>
              <a:gd name="connsiteX4" fmla="*/ 3836418 w 3898347"/>
              <a:gd name="connsiteY4" fmla="*/ 3811513 h 4270358"/>
              <a:gd name="connsiteX5" fmla="*/ 3833758 w 3898347"/>
              <a:gd name="connsiteY5" fmla="*/ 3813341 h 4270358"/>
              <a:gd name="connsiteX6" fmla="*/ 3822673 w 3898347"/>
              <a:gd name="connsiteY6" fmla="*/ 3812913 h 4270358"/>
              <a:gd name="connsiteX7" fmla="*/ 3820104 w 3898347"/>
              <a:gd name="connsiteY7" fmla="*/ 3822466 h 4270358"/>
              <a:gd name="connsiteX8" fmla="*/ 3803816 w 3898347"/>
              <a:gd name="connsiteY8" fmla="*/ 3828757 h 4270358"/>
              <a:gd name="connsiteX9" fmla="*/ 3729936 w 3898347"/>
              <a:gd name="connsiteY9" fmla="*/ 3815386 h 4270358"/>
              <a:gd name="connsiteX10" fmla="*/ 3726018 w 3898347"/>
              <a:gd name="connsiteY10" fmla="*/ 3815100 h 4270358"/>
              <a:gd name="connsiteX11" fmla="*/ 3725413 w 3898347"/>
              <a:gd name="connsiteY11" fmla="*/ 3814615 h 4270358"/>
              <a:gd name="connsiteX12" fmla="*/ 3713801 w 3898347"/>
              <a:gd name="connsiteY12" fmla="*/ 3811018 h 4270358"/>
              <a:gd name="connsiteX13" fmla="*/ 3709087 w 3898347"/>
              <a:gd name="connsiteY13" fmla="*/ 3813195 h 4270358"/>
              <a:gd name="connsiteX14" fmla="*/ 3698038 w 3898347"/>
              <a:gd name="connsiteY14" fmla="*/ 3806182 h 4270358"/>
              <a:gd name="connsiteX15" fmla="*/ 3662227 w 3898347"/>
              <a:gd name="connsiteY15" fmla="*/ 3807761 h 4270358"/>
              <a:gd name="connsiteX16" fmla="*/ 3659872 w 3898347"/>
              <a:gd name="connsiteY16" fmla="*/ 3805524 h 4270358"/>
              <a:gd name="connsiteX17" fmla="*/ 3643454 w 3898347"/>
              <a:gd name="connsiteY17" fmla="*/ 3794831 h 4270358"/>
              <a:gd name="connsiteX18" fmla="*/ 3624789 w 3898347"/>
              <a:gd name="connsiteY18" fmla="*/ 3803185 h 4270358"/>
              <a:gd name="connsiteX19" fmla="*/ 3602327 w 3898347"/>
              <a:gd name="connsiteY19" fmla="*/ 3794616 h 4270358"/>
              <a:gd name="connsiteX20" fmla="*/ 3596645 w 3898347"/>
              <a:gd name="connsiteY20" fmla="*/ 3797108 h 4270358"/>
              <a:gd name="connsiteX21" fmla="*/ 3574144 w 3898347"/>
              <a:gd name="connsiteY21" fmla="*/ 3795108 h 4270358"/>
              <a:gd name="connsiteX22" fmla="*/ 3562310 w 3898347"/>
              <a:gd name="connsiteY22" fmla="*/ 3787534 h 4270358"/>
              <a:gd name="connsiteX23" fmla="*/ 3551635 w 3898347"/>
              <a:gd name="connsiteY23" fmla="*/ 3797705 h 4270358"/>
              <a:gd name="connsiteX24" fmla="*/ 3542668 w 3898347"/>
              <a:gd name="connsiteY24" fmla="*/ 3803283 h 4270358"/>
              <a:gd name="connsiteX25" fmla="*/ 3533033 w 3898347"/>
              <a:gd name="connsiteY25" fmla="*/ 3799071 h 4270358"/>
              <a:gd name="connsiteX26" fmla="*/ 3521726 w 3898347"/>
              <a:gd name="connsiteY26" fmla="*/ 3804691 h 4270358"/>
              <a:gd name="connsiteX27" fmla="*/ 3520080 w 3898347"/>
              <a:gd name="connsiteY27" fmla="*/ 3805210 h 4270358"/>
              <a:gd name="connsiteX28" fmla="*/ 3508491 w 3898347"/>
              <a:gd name="connsiteY28" fmla="*/ 3797398 h 4270358"/>
              <a:gd name="connsiteX29" fmla="*/ 3503787 w 3898347"/>
              <a:gd name="connsiteY29" fmla="*/ 3797787 h 4270358"/>
              <a:gd name="connsiteX30" fmla="*/ 3492165 w 3898347"/>
              <a:gd name="connsiteY30" fmla="*/ 3799887 h 4270358"/>
              <a:gd name="connsiteX31" fmla="*/ 3472233 w 3898347"/>
              <a:gd name="connsiteY31" fmla="*/ 3805682 h 4270358"/>
              <a:gd name="connsiteX32" fmla="*/ 3465921 w 3898347"/>
              <a:gd name="connsiteY32" fmla="*/ 3805814 h 4270358"/>
              <a:gd name="connsiteX33" fmla="*/ 3455541 w 3898347"/>
              <a:gd name="connsiteY33" fmla="*/ 3815505 h 4270358"/>
              <a:gd name="connsiteX34" fmla="*/ 3429027 w 3898347"/>
              <a:gd name="connsiteY34" fmla="*/ 3816906 h 4270358"/>
              <a:gd name="connsiteX35" fmla="*/ 3369507 w 3898347"/>
              <a:gd name="connsiteY35" fmla="*/ 3825563 h 4270358"/>
              <a:gd name="connsiteX36" fmla="*/ 3324491 w 3898347"/>
              <a:gd name="connsiteY36" fmla="*/ 3832006 h 4270358"/>
              <a:gd name="connsiteX37" fmla="*/ 3244235 w 3898347"/>
              <a:gd name="connsiteY37" fmla="*/ 3834376 h 4270358"/>
              <a:gd name="connsiteX38" fmla="*/ 3226507 w 3898347"/>
              <a:gd name="connsiteY38" fmla="*/ 3820131 h 4270358"/>
              <a:gd name="connsiteX39" fmla="*/ 3191688 w 3898347"/>
              <a:gd name="connsiteY39" fmla="*/ 3837359 h 4270358"/>
              <a:gd name="connsiteX40" fmla="*/ 3185553 w 3898347"/>
              <a:gd name="connsiteY40" fmla="*/ 3859030 h 4270358"/>
              <a:gd name="connsiteX41" fmla="*/ 3090188 w 3898347"/>
              <a:gd name="connsiteY41" fmla="*/ 3855036 h 4270358"/>
              <a:gd name="connsiteX42" fmla="*/ 3031422 w 3898347"/>
              <a:gd name="connsiteY42" fmla="*/ 3858298 h 4270358"/>
              <a:gd name="connsiteX43" fmla="*/ 2996288 w 3898347"/>
              <a:gd name="connsiteY43" fmla="*/ 3860020 h 4270358"/>
              <a:gd name="connsiteX44" fmla="*/ 2901661 w 3898347"/>
              <a:gd name="connsiteY44" fmla="*/ 3882243 h 4270358"/>
              <a:gd name="connsiteX45" fmla="*/ 2782141 w 3898347"/>
              <a:gd name="connsiteY45" fmla="*/ 3932983 h 4270358"/>
              <a:gd name="connsiteX46" fmla="*/ 2749597 w 3898347"/>
              <a:gd name="connsiteY46" fmla="*/ 3956746 h 4270358"/>
              <a:gd name="connsiteX47" fmla="*/ 2730493 w 3898347"/>
              <a:gd name="connsiteY47" fmla="*/ 3955236 h 4270358"/>
              <a:gd name="connsiteX48" fmla="*/ 2707507 w 3898347"/>
              <a:gd name="connsiteY48" fmla="*/ 3947771 h 4270358"/>
              <a:gd name="connsiteX49" fmla="*/ 2701937 w 3898347"/>
              <a:gd name="connsiteY49" fmla="*/ 3950565 h 4270358"/>
              <a:gd name="connsiteX50" fmla="*/ 2679435 w 3898347"/>
              <a:gd name="connsiteY50" fmla="*/ 3949768 h 4270358"/>
              <a:gd name="connsiteX51" fmla="*/ 2667352 w 3898347"/>
              <a:gd name="connsiteY51" fmla="*/ 3942821 h 4270358"/>
              <a:gd name="connsiteX52" fmla="*/ 2657096 w 3898347"/>
              <a:gd name="connsiteY52" fmla="*/ 3953571 h 4270358"/>
              <a:gd name="connsiteX53" fmla="*/ 2655161 w 3898347"/>
              <a:gd name="connsiteY53" fmla="*/ 3962216 h 4270358"/>
              <a:gd name="connsiteX54" fmla="*/ 2638604 w 3898347"/>
              <a:gd name="connsiteY54" fmla="*/ 3955936 h 4270358"/>
              <a:gd name="connsiteX55" fmla="*/ 2626185 w 3898347"/>
              <a:gd name="connsiteY55" fmla="*/ 3962937 h 4270358"/>
              <a:gd name="connsiteX56" fmla="*/ 2614077 w 3898347"/>
              <a:gd name="connsiteY56" fmla="*/ 3955576 h 4270358"/>
              <a:gd name="connsiteX57" fmla="*/ 2609403 w 3898347"/>
              <a:gd name="connsiteY57" fmla="*/ 3956215 h 4270358"/>
              <a:gd name="connsiteX58" fmla="*/ 2597896 w 3898347"/>
              <a:gd name="connsiteY58" fmla="*/ 3958939 h 4270358"/>
              <a:gd name="connsiteX59" fmla="*/ 2578251 w 3898347"/>
              <a:gd name="connsiteY59" fmla="*/ 3965812 h 4270358"/>
              <a:gd name="connsiteX60" fmla="*/ 2571961 w 3898347"/>
              <a:gd name="connsiteY60" fmla="*/ 3966278 h 4270358"/>
              <a:gd name="connsiteX61" fmla="*/ 2559399 w 3898347"/>
              <a:gd name="connsiteY61" fmla="*/ 3979193 h 4270358"/>
              <a:gd name="connsiteX62" fmla="*/ 2533560 w 3898347"/>
              <a:gd name="connsiteY62" fmla="*/ 3988160 h 4270358"/>
              <a:gd name="connsiteX63" fmla="*/ 2515299 w 3898347"/>
              <a:gd name="connsiteY63" fmla="*/ 4016867 h 4270358"/>
              <a:gd name="connsiteX64" fmla="*/ 2513423 w 3898347"/>
              <a:gd name="connsiteY64" fmla="*/ 4018759 h 4270358"/>
              <a:gd name="connsiteX65" fmla="*/ 2482991 w 3898347"/>
              <a:gd name="connsiteY65" fmla="*/ 4012935 h 4270358"/>
              <a:gd name="connsiteX66" fmla="*/ 2446940 w 3898347"/>
              <a:gd name="connsiteY66" fmla="*/ 4021172 h 4270358"/>
              <a:gd name="connsiteX67" fmla="*/ 2404883 w 3898347"/>
              <a:gd name="connsiteY67" fmla="*/ 4024808 h 4270358"/>
              <a:gd name="connsiteX68" fmla="*/ 2373894 w 3898347"/>
              <a:gd name="connsiteY68" fmla="*/ 4023827 h 4270358"/>
              <a:gd name="connsiteX69" fmla="*/ 2297080 w 3898347"/>
              <a:gd name="connsiteY69" fmla="*/ 4040841 h 4270358"/>
              <a:gd name="connsiteX70" fmla="*/ 2170615 w 3898347"/>
              <a:gd name="connsiteY70" fmla="*/ 4077196 h 4270358"/>
              <a:gd name="connsiteX71" fmla="*/ 2143580 w 3898347"/>
              <a:gd name="connsiteY71" fmla="*/ 4083102 h 4270358"/>
              <a:gd name="connsiteX72" fmla="*/ 2119893 w 3898347"/>
              <a:gd name="connsiteY72" fmla="*/ 4080874 h 4270358"/>
              <a:gd name="connsiteX73" fmla="*/ 2114008 w 3898347"/>
              <a:gd name="connsiteY73" fmla="*/ 4073996 h 4270358"/>
              <a:gd name="connsiteX74" fmla="*/ 2099067 w 3898347"/>
              <a:gd name="connsiteY74" fmla="*/ 4076068 h 4270358"/>
              <a:gd name="connsiteX75" fmla="*/ 2095000 w 3898347"/>
              <a:gd name="connsiteY75" fmla="*/ 4075096 h 4270358"/>
              <a:gd name="connsiteX76" fmla="*/ 2071767 w 3898347"/>
              <a:gd name="connsiteY76" fmla="*/ 4071044 h 4270358"/>
              <a:gd name="connsiteX77" fmla="*/ 2024486 w 3898347"/>
              <a:gd name="connsiteY77" fmla="*/ 4100276 h 4270358"/>
              <a:gd name="connsiteX78" fmla="*/ 1964411 w 3898347"/>
              <a:gd name="connsiteY78" fmla="*/ 4105069 h 4270358"/>
              <a:gd name="connsiteX79" fmla="*/ 1739945 w 3898347"/>
              <a:gd name="connsiteY79" fmla="*/ 4171795 h 4270358"/>
              <a:gd name="connsiteX80" fmla="*/ 1610556 w 3898347"/>
              <a:gd name="connsiteY80" fmla="*/ 4167701 h 4270358"/>
              <a:gd name="connsiteX81" fmla="*/ 1553623 w 3898347"/>
              <a:gd name="connsiteY81" fmla="*/ 4236045 h 4270358"/>
              <a:gd name="connsiteX82" fmla="*/ 1548640 w 3898347"/>
              <a:gd name="connsiteY82" fmla="*/ 4238297 h 4270358"/>
              <a:gd name="connsiteX83" fmla="*/ 1530136 w 3898347"/>
              <a:gd name="connsiteY83" fmla="*/ 4227121 h 4270358"/>
              <a:gd name="connsiteX84" fmla="*/ 1508787 w 3898347"/>
              <a:gd name="connsiteY84" fmla="*/ 4234213 h 4270358"/>
              <a:gd name="connsiteX85" fmla="*/ 1488914 w 3898347"/>
              <a:gd name="connsiteY85" fmla="*/ 4241772 h 4270358"/>
              <a:gd name="connsiteX86" fmla="*/ 1488999 w 3898347"/>
              <a:gd name="connsiteY86" fmla="*/ 4251186 h 4270358"/>
              <a:gd name="connsiteX87" fmla="*/ 1475364 w 3898347"/>
              <a:gd name="connsiteY87" fmla="*/ 4248364 h 4270358"/>
              <a:gd name="connsiteX88" fmla="*/ 1457275 w 3898347"/>
              <a:gd name="connsiteY88" fmla="*/ 4252863 h 4270358"/>
              <a:gd name="connsiteX89" fmla="*/ 1448085 w 3898347"/>
              <a:gd name="connsiteY89" fmla="*/ 4248391 h 4270358"/>
              <a:gd name="connsiteX90" fmla="*/ 1315306 w 3898347"/>
              <a:gd name="connsiteY90" fmla="*/ 4237004 h 4270358"/>
              <a:gd name="connsiteX91" fmla="*/ 1272434 w 3898347"/>
              <a:gd name="connsiteY91" fmla="*/ 4244958 h 4270358"/>
              <a:gd name="connsiteX92" fmla="*/ 1231567 w 3898347"/>
              <a:gd name="connsiteY92" fmla="*/ 4219356 h 4270358"/>
              <a:gd name="connsiteX93" fmla="*/ 1216643 w 3898347"/>
              <a:gd name="connsiteY93" fmla="*/ 4229828 h 4270358"/>
              <a:gd name="connsiteX94" fmla="*/ 1214101 w 3898347"/>
              <a:gd name="connsiteY94" fmla="*/ 4231991 h 4270358"/>
              <a:gd name="connsiteX95" fmla="*/ 1203193 w 3898347"/>
              <a:gd name="connsiteY95" fmla="*/ 4232867 h 4270358"/>
              <a:gd name="connsiteX96" fmla="*/ 1201049 w 3898347"/>
              <a:gd name="connsiteY96" fmla="*/ 4242842 h 4270358"/>
              <a:gd name="connsiteX97" fmla="*/ 1185298 w 3898347"/>
              <a:gd name="connsiteY97" fmla="*/ 4251133 h 4270358"/>
              <a:gd name="connsiteX98" fmla="*/ 1164955 w 3898347"/>
              <a:gd name="connsiteY98" fmla="*/ 4250027 h 4270358"/>
              <a:gd name="connsiteX99" fmla="*/ 1067357 w 3898347"/>
              <a:gd name="connsiteY99" fmla="*/ 4233908 h 4270358"/>
              <a:gd name="connsiteX100" fmla="*/ 1009492 w 3898347"/>
              <a:gd name="connsiteY100" fmla="*/ 4230455 h 4270358"/>
              <a:gd name="connsiteX101" fmla="*/ 988345 w 3898347"/>
              <a:gd name="connsiteY101" fmla="*/ 4238880 h 4270358"/>
              <a:gd name="connsiteX102" fmla="*/ 958251 w 3898347"/>
              <a:gd name="connsiteY102" fmla="*/ 4244100 h 4270358"/>
              <a:gd name="connsiteX103" fmla="*/ 905785 w 3898347"/>
              <a:gd name="connsiteY103" fmla="*/ 4260845 h 4270358"/>
              <a:gd name="connsiteX104" fmla="*/ 834176 w 3898347"/>
              <a:gd name="connsiteY104" fmla="*/ 4270241 h 4270358"/>
              <a:gd name="connsiteX105" fmla="*/ 778474 w 3898347"/>
              <a:gd name="connsiteY105" fmla="*/ 4235526 h 4270358"/>
              <a:gd name="connsiteX106" fmla="*/ 774418 w 3898347"/>
              <a:gd name="connsiteY106" fmla="*/ 4242583 h 4270358"/>
              <a:gd name="connsiteX107" fmla="*/ 737705 w 3898347"/>
              <a:gd name="connsiteY107" fmla="*/ 4238891 h 4270358"/>
              <a:gd name="connsiteX108" fmla="*/ 627717 w 3898347"/>
              <a:gd name="connsiteY108" fmla="*/ 4207629 h 4270358"/>
              <a:gd name="connsiteX109" fmla="*/ 533391 w 3898347"/>
              <a:gd name="connsiteY109" fmla="*/ 4170035 h 4270358"/>
              <a:gd name="connsiteX110" fmla="*/ 508621 w 3898347"/>
              <a:gd name="connsiteY110" fmla="*/ 4176044 h 4270358"/>
              <a:gd name="connsiteX111" fmla="*/ 467082 w 3898347"/>
              <a:gd name="connsiteY111" fmla="*/ 4185616 h 4270358"/>
              <a:gd name="connsiteX112" fmla="*/ 437646 w 3898347"/>
              <a:gd name="connsiteY112" fmla="*/ 4212658 h 4270358"/>
              <a:gd name="connsiteX113" fmla="*/ 402271 w 3898347"/>
              <a:gd name="connsiteY113" fmla="*/ 4212774 h 4270358"/>
              <a:gd name="connsiteX114" fmla="*/ 391968 w 3898347"/>
              <a:gd name="connsiteY114" fmla="*/ 4187073 h 4270358"/>
              <a:gd name="connsiteX115" fmla="*/ 354806 w 3898347"/>
              <a:gd name="connsiteY115" fmla="*/ 4195545 h 4270358"/>
              <a:gd name="connsiteX116" fmla="*/ 298662 w 3898347"/>
              <a:gd name="connsiteY116" fmla="*/ 4211227 h 4270358"/>
              <a:gd name="connsiteX117" fmla="*/ 265740 w 3898347"/>
              <a:gd name="connsiteY117" fmla="*/ 4213623 h 4270358"/>
              <a:gd name="connsiteX118" fmla="*/ 176403 w 3898347"/>
              <a:gd name="connsiteY118" fmla="*/ 4227393 h 4270358"/>
              <a:gd name="connsiteX119" fmla="*/ 82528 w 3898347"/>
              <a:gd name="connsiteY119" fmla="*/ 4243774 h 4270358"/>
              <a:gd name="connsiteX120" fmla="*/ 19464 w 3898347"/>
              <a:gd name="connsiteY120" fmla="*/ 4256103 h 4270358"/>
              <a:gd name="connsiteX121" fmla="*/ 0 w 3898347"/>
              <a:gd name="connsiteY121" fmla="*/ 4221939 h 4270358"/>
              <a:gd name="connsiteX122" fmla="*/ 0 w 3898347"/>
              <a:gd name="connsiteY122" fmla="*/ 15850 h 4270358"/>
              <a:gd name="connsiteX123" fmla="*/ 3898347 w 3898347"/>
              <a:gd name="connsiteY123" fmla="*/ 0 h 4270358"/>
              <a:gd name="connsiteX0" fmla="*/ 3898347 w 3898347"/>
              <a:gd name="connsiteY0" fmla="*/ 0 h 4270358"/>
              <a:gd name="connsiteX1" fmla="*/ 3898347 w 3898347"/>
              <a:gd name="connsiteY1" fmla="*/ 3834445 h 4270358"/>
              <a:gd name="connsiteX2" fmla="*/ 3892314 w 3898347"/>
              <a:gd name="connsiteY2" fmla="*/ 3832951 h 4270358"/>
              <a:gd name="connsiteX3" fmla="*/ 3851953 w 3898347"/>
              <a:gd name="connsiteY3" fmla="*/ 3802983 h 4270358"/>
              <a:gd name="connsiteX4" fmla="*/ 3836418 w 3898347"/>
              <a:gd name="connsiteY4" fmla="*/ 3811513 h 4270358"/>
              <a:gd name="connsiteX5" fmla="*/ 3833758 w 3898347"/>
              <a:gd name="connsiteY5" fmla="*/ 3813341 h 4270358"/>
              <a:gd name="connsiteX6" fmla="*/ 3822673 w 3898347"/>
              <a:gd name="connsiteY6" fmla="*/ 3812913 h 4270358"/>
              <a:gd name="connsiteX7" fmla="*/ 3820104 w 3898347"/>
              <a:gd name="connsiteY7" fmla="*/ 3822466 h 4270358"/>
              <a:gd name="connsiteX8" fmla="*/ 3803816 w 3898347"/>
              <a:gd name="connsiteY8" fmla="*/ 3828757 h 4270358"/>
              <a:gd name="connsiteX9" fmla="*/ 3729936 w 3898347"/>
              <a:gd name="connsiteY9" fmla="*/ 3815386 h 4270358"/>
              <a:gd name="connsiteX10" fmla="*/ 3726018 w 3898347"/>
              <a:gd name="connsiteY10" fmla="*/ 3815100 h 4270358"/>
              <a:gd name="connsiteX11" fmla="*/ 3725413 w 3898347"/>
              <a:gd name="connsiteY11" fmla="*/ 3814615 h 4270358"/>
              <a:gd name="connsiteX12" fmla="*/ 3713801 w 3898347"/>
              <a:gd name="connsiteY12" fmla="*/ 3811018 h 4270358"/>
              <a:gd name="connsiteX13" fmla="*/ 3709087 w 3898347"/>
              <a:gd name="connsiteY13" fmla="*/ 3813195 h 4270358"/>
              <a:gd name="connsiteX14" fmla="*/ 3698038 w 3898347"/>
              <a:gd name="connsiteY14" fmla="*/ 3806182 h 4270358"/>
              <a:gd name="connsiteX15" fmla="*/ 3662227 w 3898347"/>
              <a:gd name="connsiteY15" fmla="*/ 3807761 h 4270358"/>
              <a:gd name="connsiteX16" fmla="*/ 3659872 w 3898347"/>
              <a:gd name="connsiteY16" fmla="*/ 3805524 h 4270358"/>
              <a:gd name="connsiteX17" fmla="*/ 3643454 w 3898347"/>
              <a:gd name="connsiteY17" fmla="*/ 3794831 h 4270358"/>
              <a:gd name="connsiteX18" fmla="*/ 3624789 w 3898347"/>
              <a:gd name="connsiteY18" fmla="*/ 3803185 h 4270358"/>
              <a:gd name="connsiteX19" fmla="*/ 3602327 w 3898347"/>
              <a:gd name="connsiteY19" fmla="*/ 3794616 h 4270358"/>
              <a:gd name="connsiteX20" fmla="*/ 3596645 w 3898347"/>
              <a:gd name="connsiteY20" fmla="*/ 3797108 h 4270358"/>
              <a:gd name="connsiteX21" fmla="*/ 3574144 w 3898347"/>
              <a:gd name="connsiteY21" fmla="*/ 3795108 h 4270358"/>
              <a:gd name="connsiteX22" fmla="*/ 3562310 w 3898347"/>
              <a:gd name="connsiteY22" fmla="*/ 3787534 h 4270358"/>
              <a:gd name="connsiteX23" fmla="*/ 3551635 w 3898347"/>
              <a:gd name="connsiteY23" fmla="*/ 3797705 h 4270358"/>
              <a:gd name="connsiteX24" fmla="*/ 3542668 w 3898347"/>
              <a:gd name="connsiteY24" fmla="*/ 3803283 h 4270358"/>
              <a:gd name="connsiteX25" fmla="*/ 3533033 w 3898347"/>
              <a:gd name="connsiteY25" fmla="*/ 3799071 h 4270358"/>
              <a:gd name="connsiteX26" fmla="*/ 3521726 w 3898347"/>
              <a:gd name="connsiteY26" fmla="*/ 3804691 h 4270358"/>
              <a:gd name="connsiteX27" fmla="*/ 3520080 w 3898347"/>
              <a:gd name="connsiteY27" fmla="*/ 3805210 h 4270358"/>
              <a:gd name="connsiteX28" fmla="*/ 3508491 w 3898347"/>
              <a:gd name="connsiteY28" fmla="*/ 3797398 h 4270358"/>
              <a:gd name="connsiteX29" fmla="*/ 3503787 w 3898347"/>
              <a:gd name="connsiteY29" fmla="*/ 3797787 h 4270358"/>
              <a:gd name="connsiteX30" fmla="*/ 3492165 w 3898347"/>
              <a:gd name="connsiteY30" fmla="*/ 3799887 h 4270358"/>
              <a:gd name="connsiteX31" fmla="*/ 3472233 w 3898347"/>
              <a:gd name="connsiteY31" fmla="*/ 3805682 h 4270358"/>
              <a:gd name="connsiteX32" fmla="*/ 3465921 w 3898347"/>
              <a:gd name="connsiteY32" fmla="*/ 3805814 h 4270358"/>
              <a:gd name="connsiteX33" fmla="*/ 3455541 w 3898347"/>
              <a:gd name="connsiteY33" fmla="*/ 3815505 h 4270358"/>
              <a:gd name="connsiteX34" fmla="*/ 3429027 w 3898347"/>
              <a:gd name="connsiteY34" fmla="*/ 3816906 h 4270358"/>
              <a:gd name="connsiteX35" fmla="*/ 3369507 w 3898347"/>
              <a:gd name="connsiteY35" fmla="*/ 3825563 h 4270358"/>
              <a:gd name="connsiteX36" fmla="*/ 3324491 w 3898347"/>
              <a:gd name="connsiteY36" fmla="*/ 3832006 h 4270358"/>
              <a:gd name="connsiteX37" fmla="*/ 3244235 w 3898347"/>
              <a:gd name="connsiteY37" fmla="*/ 3834376 h 4270358"/>
              <a:gd name="connsiteX38" fmla="*/ 3226507 w 3898347"/>
              <a:gd name="connsiteY38" fmla="*/ 3820131 h 4270358"/>
              <a:gd name="connsiteX39" fmla="*/ 3191688 w 3898347"/>
              <a:gd name="connsiteY39" fmla="*/ 3837359 h 4270358"/>
              <a:gd name="connsiteX40" fmla="*/ 3153779 w 3898347"/>
              <a:gd name="connsiteY40" fmla="*/ 3848439 h 4270358"/>
              <a:gd name="connsiteX41" fmla="*/ 3090188 w 3898347"/>
              <a:gd name="connsiteY41" fmla="*/ 3855036 h 4270358"/>
              <a:gd name="connsiteX42" fmla="*/ 3031422 w 3898347"/>
              <a:gd name="connsiteY42" fmla="*/ 3858298 h 4270358"/>
              <a:gd name="connsiteX43" fmla="*/ 2996288 w 3898347"/>
              <a:gd name="connsiteY43" fmla="*/ 3860020 h 4270358"/>
              <a:gd name="connsiteX44" fmla="*/ 2901661 w 3898347"/>
              <a:gd name="connsiteY44" fmla="*/ 3882243 h 4270358"/>
              <a:gd name="connsiteX45" fmla="*/ 2782141 w 3898347"/>
              <a:gd name="connsiteY45" fmla="*/ 3932983 h 4270358"/>
              <a:gd name="connsiteX46" fmla="*/ 2749597 w 3898347"/>
              <a:gd name="connsiteY46" fmla="*/ 3956746 h 4270358"/>
              <a:gd name="connsiteX47" fmla="*/ 2730493 w 3898347"/>
              <a:gd name="connsiteY47" fmla="*/ 3955236 h 4270358"/>
              <a:gd name="connsiteX48" fmla="*/ 2707507 w 3898347"/>
              <a:gd name="connsiteY48" fmla="*/ 3947771 h 4270358"/>
              <a:gd name="connsiteX49" fmla="*/ 2701937 w 3898347"/>
              <a:gd name="connsiteY49" fmla="*/ 3950565 h 4270358"/>
              <a:gd name="connsiteX50" fmla="*/ 2679435 w 3898347"/>
              <a:gd name="connsiteY50" fmla="*/ 3949768 h 4270358"/>
              <a:gd name="connsiteX51" fmla="*/ 2667352 w 3898347"/>
              <a:gd name="connsiteY51" fmla="*/ 3942821 h 4270358"/>
              <a:gd name="connsiteX52" fmla="*/ 2657096 w 3898347"/>
              <a:gd name="connsiteY52" fmla="*/ 3953571 h 4270358"/>
              <a:gd name="connsiteX53" fmla="*/ 2655161 w 3898347"/>
              <a:gd name="connsiteY53" fmla="*/ 3962216 h 4270358"/>
              <a:gd name="connsiteX54" fmla="*/ 2638604 w 3898347"/>
              <a:gd name="connsiteY54" fmla="*/ 3955936 h 4270358"/>
              <a:gd name="connsiteX55" fmla="*/ 2626185 w 3898347"/>
              <a:gd name="connsiteY55" fmla="*/ 3962937 h 4270358"/>
              <a:gd name="connsiteX56" fmla="*/ 2614077 w 3898347"/>
              <a:gd name="connsiteY56" fmla="*/ 3955576 h 4270358"/>
              <a:gd name="connsiteX57" fmla="*/ 2609403 w 3898347"/>
              <a:gd name="connsiteY57" fmla="*/ 3956215 h 4270358"/>
              <a:gd name="connsiteX58" fmla="*/ 2597896 w 3898347"/>
              <a:gd name="connsiteY58" fmla="*/ 3958939 h 4270358"/>
              <a:gd name="connsiteX59" fmla="*/ 2578251 w 3898347"/>
              <a:gd name="connsiteY59" fmla="*/ 3965812 h 4270358"/>
              <a:gd name="connsiteX60" fmla="*/ 2571961 w 3898347"/>
              <a:gd name="connsiteY60" fmla="*/ 3966278 h 4270358"/>
              <a:gd name="connsiteX61" fmla="*/ 2559399 w 3898347"/>
              <a:gd name="connsiteY61" fmla="*/ 3979193 h 4270358"/>
              <a:gd name="connsiteX62" fmla="*/ 2533560 w 3898347"/>
              <a:gd name="connsiteY62" fmla="*/ 3988160 h 4270358"/>
              <a:gd name="connsiteX63" fmla="*/ 2515299 w 3898347"/>
              <a:gd name="connsiteY63" fmla="*/ 4016867 h 4270358"/>
              <a:gd name="connsiteX64" fmla="*/ 2513423 w 3898347"/>
              <a:gd name="connsiteY64" fmla="*/ 4018759 h 4270358"/>
              <a:gd name="connsiteX65" fmla="*/ 2482991 w 3898347"/>
              <a:gd name="connsiteY65" fmla="*/ 4012935 h 4270358"/>
              <a:gd name="connsiteX66" fmla="*/ 2446940 w 3898347"/>
              <a:gd name="connsiteY66" fmla="*/ 4021172 h 4270358"/>
              <a:gd name="connsiteX67" fmla="*/ 2404883 w 3898347"/>
              <a:gd name="connsiteY67" fmla="*/ 4024808 h 4270358"/>
              <a:gd name="connsiteX68" fmla="*/ 2373894 w 3898347"/>
              <a:gd name="connsiteY68" fmla="*/ 4023827 h 4270358"/>
              <a:gd name="connsiteX69" fmla="*/ 2297080 w 3898347"/>
              <a:gd name="connsiteY69" fmla="*/ 4040841 h 4270358"/>
              <a:gd name="connsiteX70" fmla="*/ 2170615 w 3898347"/>
              <a:gd name="connsiteY70" fmla="*/ 4077196 h 4270358"/>
              <a:gd name="connsiteX71" fmla="*/ 2143580 w 3898347"/>
              <a:gd name="connsiteY71" fmla="*/ 4083102 h 4270358"/>
              <a:gd name="connsiteX72" fmla="*/ 2119893 w 3898347"/>
              <a:gd name="connsiteY72" fmla="*/ 4080874 h 4270358"/>
              <a:gd name="connsiteX73" fmla="*/ 2114008 w 3898347"/>
              <a:gd name="connsiteY73" fmla="*/ 4073996 h 4270358"/>
              <a:gd name="connsiteX74" fmla="*/ 2099067 w 3898347"/>
              <a:gd name="connsiteY74" fmla="*/ 4076068 h 4270358"/>
              <a:gd name="connsiteX75" fmla="*/ 2095000 w 3898347"/>
              <a:gd name="connsiteY75" fmla="*/ 4075096 h 4270358"/>
              <a:gd name="connsiteX76" fmla="*/ 2071767 w 3898347"/>
              <a:gd name="connsiteY76" fmla="*/ 4071044 h 4270358"/>
              <a:gd name="connsiteX77" fmla="*/ 2024486 w 3898347"/>
              <a:gd name="connsiteY77" fmla="*/ 4100276 h 4270358"/>
              <a:gd name="connsiteX78" fmla="*/ 1964411 w 3898347"/>
              <a:gd name="connsiteY78" fmla="*/ 4105069 h 4270358"/>
              <a:gd name="connsiteX79" fmla="*/ 1739945 w 3898347"/>
              <a:gd name="connsiteY79" fmla="*/ 4171795 h 4270358"/>
              <a:gd name="connsiteX80" fmla="*/ 1610556 w 3898347"/>
              <a:gd name="connsiteY80" fmla="*/ 4167701 h 4270358"/>
              <a:gd name="connsiteX81" fmla="*/ 1553623 w 3898347"/>
              <a:gd name="connsiteY81" fmla="*/ 4236045 h 4270358"/>
              <a:gd name="connsiteX82" fmla="*/ 1548640 w 3898347"/>
              <a:gd name="connsiteY82" fmla="*/ 4238297 h 4270358"/>
              <a:gd name="connsiteX83" fmla="*/ 1530136 w 3898347"/>
              <a:gd name="connsiteY83" fmla="*/ 4227121 h 4270358"/>
              <a:gd name="connsiteX84" fmla="*/ 1508787 w 3898347"/>
              <a:gd name="connsiteY84" fmla="*/ 4234213 h 4270358"/>
              <a:gd name="connsiteX85" fmla="*/ 1488914 w 3898347"/>
              <a:gd name="connsiteY85" fmla="*/ 4241772 h 4270358"/>
              <a:gd name="connsiteX86" fmla="*/ 1488999 w 3898347"/>
              <a:gd name="connsiteY86" fmla="*/ 4251186 h 4270358"/>
              <a:gd name="connsiteX87" fmla="*/ 1475364 w 3898347"/>
              <a:gd name="connsiteY87" fmla="*/ 4248364 h 4270358"/>
              <a:gd name="connsiteX88" fmla="*/ 1457275 w 3898347"/>
              <a:gd name="connsiteY88" fmla="*/ 4252863 h 4270358"/>
              <a:gd name="connsiteX89" fmla="*/ 1448085 w 3898347"/>
              <a:gd name="connsiteY89" fmla="*/ 4248391 h 4270358"/>
              <a:gd name="connsiteX90" fmla="*/ 1315306 w 3898347"/>
              <a:gd name="connsiteY90" fmla="*/ 4237004 h 4270358"/>
              <a:gd name="connsiteX91" fmla="*/ 1272434 w 3898347"/>
              <a:gd name="connsiteY91" fmla="*/ 4244958 h 4270358"/>
              <a:gd name="connsiteX92" fmla="*/ 1231567 w 3898347"/>
              <a:gd name="connsiteY92" fmla="*/ 4219356 h 4270358"/>
              <a:gd name="connsiteX93" fmla="*/ 1216643 w 3898347"/>
              <a:gd name="connsiteY93" fmla="*/ 4229828 h 4270358"/>
              <a:gd name="connsiteX94" fmla="*/ 1214101 w 3898347"/>
              <a:gd name="connsiteY94" fmla="*/ 4231991 h 4270358"/>
              <a:gd name="connsiteX95" fmla="*/ 1203193 w 3898347"/>
              <a:gd name="connsiteY95" fmla="*/ 4232867 h 4270358"/>
              <a:gd name="connsiteX96" fmla="*/ 1201049 w 3898347"/>
              <a:gd name="connsiteY96" fmla="*/ 4242842 h 4270358"/>
              <a:gd name="connsiteX97" fmla="*/ 1185298 w 3898347"/>
              <a:gd name="connsiteY97" fmla="*/ 4251133 h 4270358"/>
              <a:gd name="connsiteX98" fmla="*/ 1164955 w 3898347"/>
              <a:gd name="connsiteY98" fmla="*/ 4250027 h 4270358"/>
              <a:gd name="connsiteX99" fmla="*/ 1067357 w 3898347"/>
              <a:gd name="connsiteY99" fmla="*/ 4233908 h 4270358"/>
              <a:gd name="connsiteX100" fmla="*/ 1009492 w 3898347"/>
              <a:gd name="connsiteY100" fmla="*/ 4230455 h 4270358"/>
              <a:gd name="connsiteX101" fmla="*/ 988345 w 3898347"/>
              <a:gd name="connsiteY101" fmla="*/ 4238880 h 4270358"/>
              <a:gd name="connsiteX102" fmla="*/ 958251 w 3898347"/>
              <a:gd name="connsiteY102" fmla="*/ 4244100 h 4270358"/>
              <a:gd name="connsiteX103" fmla="*/ 905785 w 3898347"/>
              <a:gd name="connsiteY103" fmla="*/ 4260845 h 4270358"/>
              <a:gd name="connsiteX104" fmla="*/ 834176 w 3898347"/>
              <a:gd name="connsiteY104" fmla="*/ 4270241 h 4270358"/>
              <a:gd name="connsiteX105" fmla="*/ 778474 w 3898347"/>
              <a:gd name="connsiteY105" fmla="*/ 4235526 h 4270358"/>
              <a:gd name="connsiteX106" fmla="*/ 774418 w 3898347"/>
              <a:gd name="connsiteY106" fmla="*/ 4242583 h 4270358"/>
              <a:gd name="connsiteX107" fmla="*/ 737705 w 3898347"/>
              <a:gd name="connsiteY107" fmla="*/ 4238891 h 4270358"/>
              <a:gd name="connsiteX108" fmla="*/ 627717 w 3898347"/>
              <a:gd name="connsiteY108" fmla="*/ 4207629 h 4270358"/>
              <a:gd name="connsiteX109" fmla="*/ 533391 w 3898347"/>
              <a:gd name="connsiteY109" fmla="*/ 4170035 h 4270358"/>
              <a:gd name="connsiteX110" fmla="*/ 508621 w 3898347"/>
              <a:gd name="connsiteY110" fmla="*/ 4176044 h 4270358"/>
              <a:gd name="connsiteX111" fmla="*/ 467082 w 3898347"/>
              <a:gd name="connsiteY111" fmla="*/ 4185616 h 4270358"/>
              <a:gd name="connsiteX112" fmla="*/ 437646 w 3898347"/>
              <a:gd name="connsiteY112" fmla="*/ 4212658 h 4270358"/>
              <a:gd name="connsiteX113" fmla="*/ 402271 w 3898347"/>
              <a:gd name="connsiteY113" fmla="*/ 4212774 h 4270358"/>
              <a:gd name="connsiteX114" fmla="*/ 391968 w 3898347"/>
              <a:gd name="connsiteY114" fmla="*/ 4187073 h 4270358"/>
              <a:gd name="connsiteX115" fmla="*/ 354806 w 3898347"/>
              <a:gd name="connsiteY115" fmla="*/ 4195545 h 4270358"/>
              <a:gd name="connsiteX116" fmla="*/ 298662 w 3898347"/>
              <a:gd name="connsiteY116" fmla="*/ 4211227 h 4270358"/>
              <a:gd name="connsiteX117" fmla="*/ 265740 w 3898347"/>
              <a:gd name="connsiteY117" fmla="*/ 4213623 h 4270358"/>
              <a:gd name="connsiteX118" fmla="*/ 176403 w 3898347"/>
              <a:gd name="connsiteY118" fmla="*/ 4227393 h 4270358"/>
              <a:gd name="connsiteX119" fmla="*/ 82528 w 3898347"/>
              <a:gd name="connsiteY119" fmla="*/ 4243774 h 4270358"/>
              <a:gd name="connsiteX120" fmla="*/ 19464 w 3898347"/>
              <a:gd name="connsiteY120" fmla="*/ 4256103 h 4270358"/>
              <a:gd name="connsiteX121" fmla="*/ 0 w 3898347"/>
              <a:gd name="connsiteY121" fmla="*/ 4221939 h 4270358"/>
              <a:gd name="connsiteX122" fmla="*/ 0 w 3898347"/>
              <a:gd name="connsiteY122" fmla="*/ 15850 h 4270358"/>
              <a:gd name="connsiteX123" fmla="*/ 3898347 w 3898347"/>
              <a:gd name="connsiteY123" fmla="*/ 0 h 4270358"/>
              <a:gd name="connsiteX0" fmla="*/ 3898347 w 3898347"/>
              <a:gd name="connsiteY0" fmla="*/ 0 h 4260845"/>
              <a:gd name="connsiteX1" fmla="*/ 3898347 w 3898347"/>
              <a:gd name="connsiteY1" fmla="*/ 3834445 h 4260845"/>
              <a:gd name="connsiteX2" fmla="*/ 3892314 w 3898347"/>
              <a:gd name="connsiteY2" fmla="*/ 3832951 h 4260845"/>
              <a:gd name="connsiteX3" fmla="*/ 3851953 w 3898347"/>
              <a:gd name="connsiteY3" fmla="*/ 3802983 h 4260845"/>
              <a:gd name="connsiteX4" fmla="*/ 3836418 w 3898347"/>
              <a:gd name="connsiteY4" fmla="*/ 3811513 h 4260845"/>
              <a:gd name="connsiteX5" fmla="*/ 3833758 w 3898347"/>
              <a:gd name="connsiteY5" fmla="*/ 3813341 h 4260845"/>
              <a:gd name="connsiteX6" fmla="*/ 3822673 w 3898347"/>
              <a:gd name="connsiteY6" fmla="*/ 3812913 h 4260845"/>
              <a:gd name="connsiteX7" fmla="*/ 3820104 w 3898347"/>
              <a:gd name="connsiteY7" fmla="*/ 3822466 h 4260845"/>
              <a:gd name="connsiteX8" fmla="*/ 3803816 w 3898347"/>
              <a:gd name="connsiteY8" fmla="*/ 3828757 h 4260845"/>
              <a:gd name="connsiteX9" fmla="*/ 3729936 w 3898347"/>
              <a:gd name="connsiteY9" fmla="*/ 3815386 h 4260845"/>
              <a:gd name="connsiteX10" fmla="*/ 3726018 w 3898347"/>
              <a:gd name="connsiteY10" fmla="*/ 3815100 h 4260845"/>
              <a:gd name="connsiteX11" fmla="*/ 3725413 w 3898347"/>
              <a:gd name="connsiteY11" fmla="*/ 3814615 h 4260845"/>
              <a:gd name="connsiteX12" fmla="*/ 3713801 w 3898347"/>
              <a:gd name="connsiteY12" fmla="*/ 3811018 h 4260845"/>
              <a:gd name="connsiteX13" fmla="*/ 3709087 w 3898347"/>
              <a:gd name="connsiteY13" fmla="*/ 3813195 h 4260845"/>
              <a:gd name="connsiteX14" fmla="*/ 3698038 w 3898347"/>
              <a:gd name="connsiteY14" fmla="*/ 3806182 h 4260845"/>
              <a:gd name="connsiteX15" fmla="*/ 3662227 w 3898347"/>
              <a:gd name="connsiteY15" fmla="*/ 3807761 h 4260845"/>
              <a:gd name="connsiteX16" fmla="*/ 3659872 w 3898347"/>
              <a:gd name="connsiteY16" fmla="*/ 3805524 h 4260845"/>
              <a:gd name="connsiteX17" fmla="*/ 3643454 w 3898347"/>
              <a:gd name="connsiteY17" fmla="*/ 3794831 h 4260845"/>
              <a:gd name="connsiteX18" fmla="*/ 3624789 w 3898347"/>
              <a:gd name="connsiteY18" fmla="*/ 3803185 h 4260845"/>
              <a:gd name="connsiteX19" fmla="*/ 3602327 w 3898347"/>
              <a:gd name="connsiteY19" fmla="*/ 3794616 h 4260845"/>
              <a:gd name="connsiteX20" fmla="*/ 3596645 w 3898347"/>
              <a:gd name="connsiteY20" fmla="*/ 3797108 h 4260845"/>
              <a:gd name="connsiteX21" fmla="*/ 3574144 w 3898347"/>
              <a:gd name="connsiteY21" fmla="*/ 3795108 h 4260845"/>
              <a:gd name="connsiteX22" fmla="*/ 3562310 w 3898347"/>
              <a:gd name="connsiteY22" fmla="*/ 3787534 h 4260845"/>
              <a:gd name="connsiteX23" fmla="*/ 3551635 w 3898347"/>
              <a:gd name="connsiteY23" fmla="*/ 3797705 h 4260845"/>
              <a:gd name="connsiteX24" fmla="*/ 3542668 w 3898347"/>
              <a:gd name="connsiteY24" fmla="*/ 3803283 h 4260845"/>
              <a:gd name="connsiteX25" fmla="*/ 3533033 w 3898347"/>
              <a:gd name="connsiteY25" fmla="*/ 3799071 h 4260845"/>
              <a:gd name="connsiteX26" fmla="*/ 3521726 w 3898347"/>
              <a:gd name="connsiteY26" fmla="*/ 3804691 h 4260845"/>
              <a:gd name="connsiteX27" fmla="*/ 3520080 w 3898347"/>
              <a:gd name="connsiteY27" fmla="*/ 3805210 h 4260845"/>
              <a:gd name="connsiteX28" fmla="*/ 3508491 w 3898347"/>
              <a:gd name="connsiteY28" fmla="*/ 3797398 h 4260845"/>
              <a:gd name="connsiteX29" fmla="*/ 3503787 w 3898347"/>
              <a:gd name="connsiteY29" fmla="*/ 3797787 h 4260845"/>
              <a:gd name="connsiteX30" fmla="*/ 3492165 w 3898347"/>
              <a:gd name="connsiteY30" fmla="*/ 3799887 h 4260845"/>
              <a:gd name="connsiteX31" fmla="*/ 3472233 w 3898347"/>
              <a:gd name="connsiteY31" fmla="*/ 3805682 h 4260845"/>
              <a:gd name="connsiteX32" fmla="*/ 3465921 w 3898347"/>
              <a:gd name="connsiteY32" fmla="*/ 3805814 h 4260845"/>
              <a:gd name="connsiteX33" fmla="*/ 3455541 w 3898347"/>
              <a:gd name="connsiteY33" fmla="*/ 3815505 h 4260845"/>
              <a:gd name="connsiteX34" fmla="*/ 3429027 w 3898347"/>
              <a:gd name="connsiteY34" fmla="*/ 3816906 h 4260845"/>
              <a:gd name="connsiteX35" fmla="*/ 3369507 w 3898347"/>
              <a:gd name="connsiteY35" fmla="*/ 3825563 h 4260845"/>
              <a:gd name="connsiteX36" fmla="*/ 3324491 w 3898347"/>
              <a:gd name="connsiteY36" fmla="*/ 3832006 h 4260845"/>
              <a:gd name="connsiteX37" fmla="*/ 3244235 w 3898347"/>
              <a:gd name="connsiteY37" fmla="*/ 3834376 h 4260845"/>
              <a:gd name="connsiteX38" fmla="*/ 3226507 w 3898347"/>
              <a:gd name="connsiteY38" fmla="*/ 3820131 h 4260845"/>
              <a:gd name="connsiteX39" fmla="*/ 3191688 w 3898347"/>
              <a:gd name="connsiteY39" fmla="*/ 3837359 h 4260845"/>
              <a:gd name="connsiteX40" fmla="*/ 3153779 w 3898347"/>
              <a:gd name="connsiteY40" fmla="*/ 3848439 h 4260845"/>
              <a:gd name="connsiteX41" fmla="*/ 3090188 w 3898347"/>
              <a:gd name="connsiteY41" fmla="*/ 3855036 h 4260845"/>
              <a:gd name="connsiteX42" fmla="*/ 3031422 w 3898347"/>
              <a:gd name="connsiteY42" fmla="*/ 3858298 h 4260845"/>
              <a:gd name="connsiteX43" fmla="*/ 2996288 w 3898347"/>
              <a:gd name="connsiteY43" fmla="*/ 3860020 h 4260845"/>
              <a:gd name="connsiteX44" fmla="*/ 2901661 w 3898347"/>
              <a:gd name="connsiteY44" fmla="*/ 3882243 h 4260845"/>
              <a:gd name="connsiteX45" fmla="*/ 2782141 w 3898347"/>
              <a:gd name="connsiteY45" fmla="*/ 3932983 h 4260845"/>
              <a:gd name="connsiteX46" fmla="*/ 2749597 w 3898347"/>
              <a:gd name="connsiteY46" fmla="*/ 3956746 h 4260845"/>
              <a:gd name="connsiteX47" fmla="*/ 2730493 w 3898347"/>
              <a:gd name="connsiteY47" fmla="*/ 3955236 h 4260845"/>
              <a:gd name="connsiteX48" fmla="*/ 2707507 w 3898347"/>
              <a:gd name="connsiteY48" fmla="*/ 3947771 h 4260845"/>
              <a:gd name="connsiteX49" fmla="*/ 2701937 w 3898347"/>
              <a:gd name="connsiteY49" fmla="*/ 3950565 h 4260845"/>
              <a:gd name="connsiteX50" fmla="*/ 2679435 w 3898347"/>
              <a:gd name="connsiteY50" fmla="*/ 3949768 h 4260845"/>
              <a:gd name="connsiteX51" fmla="*/ 2667352 w 3898347"/>
              <a:gd name="connsiteY51" fmla="*/ 3942821 h 4260845"/>
              <a:gd name="connsiteX52" fmla="*/ 2657096 w 3898347"/>
              <a:gd name="connsiteY52" fmla="*/ 3953571 h 4260845"/>
              <a:gd name="connsiteX53" fmla="*/ 2655161 w 3898347"/>
              <a:gd name="connsiteY53" fmla="*/ 3962216 h 4260845"/>
              <a:gd name="connsiteX54" fmla="*/ 2638604 w 3898347"/>
              <a:gd name="connsiteY54" fmla="*/ 3955936 h 4260845"/>
              <a:gd name="connsiteX55" fmla="*/ 2626185 w 3898347"/>
              <a:gd name="connsiteY55" fmla="*/ 3962937 h 4260845"/>
              <a:gd name="connsiteX56" fmla="*/ 2614077 w 3898347"/>
              <a:gd name="connsiteY56" fmla="*/ 3955576 h 4260845"/>
              <a:gd name="connsiteX57" fmla="*/ 2609403 w 3898347"/>
              <a:gd name="connsiteY57" fmla="*/ 3956215 h 4260845"/>
              <a:gd name="connsiteX58" fmla="*/ 2597896 w 3898347"/>
              <a:gd name="connsiteY58" fmla="*/ 3958939 h 4260845"/>
              <a:gd name="connsiteX59" fmla="*/ 2578251 w 3898347"/>
              <a:gd name="connsiteY59" fmla="*/ 3965812 h 4260845"/>
              <a:gd name="connsiteX60" fmla="*/ 2571961 w 3898347"/>
              <a:gd name="connsiteY60" fmla="*/ 3966278 h 4260845"/>
              <a:gd name="connsiteX61" fmla="*/ 2559399 w 3898347"/>
              <a:gd name="connsiteY61" fmla="*/ 3979193 h 4260845"/>
              <a:gd name="connsiteX62" fmla="*/ 2533560 w 3898347"/>
              <a:gd name="connsiteY62" fmla="*/ 3988160 h 4260845"/>
              <a:gd name="connsiteX63" fmla="*/ 2515299 w 3898347"/>
              <a:gd name="connsiteY63" fmla="*/ 4016867 h 4260845"/>
              <a:gd name="connsiteX64" fmla="*/ 2513423 w 3898347"/>
              <a:gd name="connsiteY64" fmla="*/ 4018759 h 4260845"/>
              <a:gd name="connsiteX65" fmla="*/ 2482991 w 3898347"/>
              <a:gd name="connsiteY65" fmla="*/ 4012935 h 4260845"/>
              <a:gd name="connsiteX66" fmla="*/ 2446940 w 3898347"/>
              <a:gd name="connsiteY66" fmla="*/ 4021172 h 4260845"/>
              <a:gd name="connsiteX67" fmla="*/ 2404883 w 3898347"/>
              <a:gd name="connsiteY67" fmla="*/ 4024808 h 4260845"/>
              <a:gd name="connsiteX68" fmla="*/ 2373894 w 3898347"/>
              <a:gd name="connsiteY68" fmla="*/ 4023827 h 4260845"/>
              <a:gd name="connsiteX69" fmla="*/ 2297080 w 3898347"/>
              <a:gd name="connsiteY69" fmla="*/ 4040841 h 4260845"/>
              <a:gd name="connsiteX70" fmla="*/ 2170615 w 3898347"/>
              <a:gd name="connsiteY70" fmla="*/ 4077196 h 4260845"/>
              <a:gd name="connsiteX71" fmla="*/ 2143580 w 3898347"/>
              <a:gd name="connsiteY71" fmla="*/ 4083102 h 4260845"/>
              <a:gd name="connsiteX72" fmla="*/ 2119893 w 3898347"/>
              <a:gd name="connsiteY72" fmla="*/ 4080874 h 4260845"/>
              <a:gd name="connsiteX73" fmla="*/ 2114008 w 3898347"/>
              <a:gd name="connsiteY73" fmla="*/ 4073996 h 4260845"/>
              <a:gd name="connsiteX74" fmla="*/ 2099067 w 3898347"/>
              <a:gd name="connsiteY74" fmla="*/ 4076068 h 4260845"/>
              <a:gd name="connsiteX75" fmla="*/ 2095000 w 3898347"/>
              <a:gd name="connsiteY75" fmla="*/ 4075096 h 4260845"/>
              <a:gd name="connsiteX76" fmla="*/ 2071767 w 3898347"/>
              <a:gd name="connsiteY76" fmla="*/ 4071044 h 4260845"/>
              <a:gd name="connsiteX77" fmla="*/ 2024486 w 3898347"/>
              <a:gd name="connsiteY77" fmla="*/ 4100276 h 4260845"/>
              <a:gd name="connsiteX78" fmla="*/ 1964411 w 3898347"/>
              <a:gd name="connsiteY78" fmla="*/ 4105069 h 4260845"/>
              <a:gd name="connsiteX79" fmla="*/ 1739945 w 3898347"/>
              <a:gd name="connsiteY79" fmla="*/ 4171795 h 4260845"/>
              <a:gd name="connsiteX80" fmla="*/ 1610556 w 3898347"/>
              <a:gd name="connsiteY80" fmla="*/ 4167701 h 4260845"/>
              <a:gd name="connsiteX81" fmla="*/ 1553623 w 3898347"/>
              <a:gd name="connsiteY81" fmla="*/ 4236045 h 4260845"/>
              <a:gd name="connsiteX82" fmla="*/ 1548640 w 3898347"/>
              <a:gd name="connsiteY82" fmla="*/ 4238297 h 4260845"/>
              <a:gd name="connsiteX83" fmla="*/ 1530136 w 3898347"/>
              <a:gd name="connsiteY83" fmla="*/ 4227121 h 4260845"/>
              <a:gd name="connsiteX84" fmla="*/ 1508787 w 3898347"/>
              <a:gd name="connsiteY84" fmla="*/ 4234213 h 4260845"/>
              <a:gd name="connsiteX85" fmla="*/ 1488914 w 3898347"/>
              <a:gd name="connsiteY85" fmla="*/ 4241772 h 4260845"/>
              <a:gd name="connsiteX86" fmla="*/ 1488999 w 3898347"/>
              <a:gd name="connsiteY86" fmla="*/ 4251186 h 4260845"/>
              <a:gd name="connsiteX87" fmla="*/ 1475364 w 3898347"/>
              <a:gd name="connsiteY87" fmla="*/ 4248364 h 4260845"/>
              <a:gd name="connsiteX88" fmla="*/ 1457275 w 3898347"/>
              <a:gd name="connsiteY88" fmla="*/ 4252863 h 4260845"/>
              <a:gd name="connsiteX89" fmla="*/ 1448085 w 3898347"/>
              <a:gd name="connsiteY89" fmla="*/ 4248391 h 4260845"/>
              <a:gd name="connsiteX90" fmla="*/ 1315306 w 3898347"/>
              <a:gd name="connsiteY90" fmla="*/ 4237004 h 4260845"/>
              <a:gd name="connsiteX91" fmla="*/ 1272434 w 3898347"/>
              <a:gd name="connsiteY91" fmla="*/ 4244958 h 4260845"/>
              <a:gd name="connsiteX92" fmla="*/ 1231567 w 3898347"/>
              <a:gd name="connsiteY92" fmla="*/ 4219356 h 4260845"/>
              <a:gd name="connsiteX93" fmla="*/ 1216643 w 3898347"/>
              <a:gd name="connsiteY93" fmla="*/ 4229828 h 4260845"/>
              <a:gd name="connsiteX94" fmla="*/ 1214101 w 3898347"/>
              <a:gd name="connsiteY94" fmla="*/ 4231991 h 4260845"/>
              <a:gd name="connsiteX95" fmla="*/ 1203193 w 3898347"/>
              <a:gd name="connsiteY95" fmla="*/ 4232867 h 4260845"/>
              <a:gd name="connsiteX96" fmla="*/ 1201049 w 3898347"/>
              <a:gd name="connsiteY96" fmla="*/ 4242842 h 4260845"/>
              <a:gd name="connsiteX97" fmla="*/ 1185298 w 3898347"/>
              <a:gd name="connsiteY97" fmla="*/ 4251133 h 4260845"/>
              <a:gd name="connsiteX98" fmla="*/ 1164955 w 3898347"/>
              <a:gd name="connsiteY98" fmla="*/ 4250027 h 4260845"/>
              <a:gd name="connsiteX99" fmla="*/ 1067357 w 3898347"/>
              <a:gd name="connsiteY99" fmla="*/ 4233908 h 4260845"/>
              <a:gd name="connsiteX100" fmla="*/ 1009492 w 3898347"/>
              <a:gd name="connsiteY100" fmla="*/ 4230455 h 4260845"/>
              <a:gd name="connsiteX101" fmla="*/ 988345 w 3898347"/>
              <a:gd name="connsiteY101" fmla="*/ 4238880 h 4260845"/>
              <a:gd name="connsiteX102" fmla="*/ 958251 w 3898347"/>
              <a:gd name="connsiteY102" fmla="*/ 4244100 h 4260845"/>
              <a:gd name="connsiteX103" fmla="*/ 905785 w 3898347"/>
              <a:gd name="connsiteY103" fmla="*/ 4260845 h 4260845"/>
              <a:gd name="connsiteX104" fmla="*/ 837706 w 3898347"/>
              <a:gd name="connsiteY104" fmla="*/ 4245528 h 4260845"/>
              <a:gd name="connsiteX105" fmla="*/ 778474 w 3898347"/>
              <a:gd name="connsiteY105" fmla="*/ 4235526 h 4260845"/>
              <a:gd name="connsiteX106" fmla="*/ 774418 w 3898347"/>
              <a:gd name="connsiteY106" fmla="*/ 4242583 h 4260845"/>
              <a:gd name="connsiteX107" fmla="*/ 737705 w 3898347"/>
              <a:gd name="connsiteY107" fmla="*/ 4238891 h 4260845"/>
              <a:gd name="connsiteX108" fmla="*/ 627717 w 3898347"/>
              <a:gd name="connsiteY108" fmla="*/ 4207629 h 4260845"/>
              <a:gd name="connsiteX109" fmla="*/ 533391 w 3898347"/>
              <a:gd name="connsiteY109" fmla="*/ 4170035 h 4260845"/>
              <a:gd name="connsiteX110" fmla="*/ 508621 w 3898347"/>
              <a:gd name="connsiteY110" fmla="*/ 4176044 h 4260845"/>
              <a:gd name="connsiteX111" fmla="*/ 467082 w 3898347"/>
              <a:gd name="connsiteY111" fmla="*/ 4185616 h 4260845"/>
              <a:gd name="connsiteX112" fmla="*/ 437646 w 3898347"/>
              <a:gd name="connsiteY112" fmla="*/ 4212658 h 4260845"/>
              <a:gd name="connsiteX113" fmla="*/ 402271 w 3898347"/>
              <a:gd name="connsiteY113" fmla="*/ 4212774 h 4260845"/>
              <a:gd name="connsiteX114" fmla="*/ 391968 w 3898347"/>
              <a:gd name="connsiteY114" fmla="*/ 4187073 h 4260845"/>
              <a:gd name="connsiteX115" fmla="*/ 354806 w 3898347"/>
              <a:gd name="connsiteY115" fmla="*/ 4195545 h 4260845"/>
              <a:gd name="connsiteX116" fmla="*/ 298662 w 3898347"/>
              <a:gd name="connsiteY116" fmla="*/ 4211227 h 4260845"/>
              <a:gd name="connsiteX117" fmla="*/ 265740 w 3898347"/>
              <a:gd name="connsiteY117" fmla="*/ 4213623 h 4260845"/>
              <a:gd name="connsiteX118" fmla="*/ 176403 w 3898347"/>
              <a:gd name="connsiteY118" fmla="*/ 4227393 h 4260845"/>
              <a:gd name="connsiteX119" fmla="*/ 82528 w 3898347"/>
              <a:gd name="connsiteY119" fmla="*/ 4243774 h 4260845"/>
              <a:gd name="connsiteX120" fmla="*/ 19464 w 3898347"/>
              <a:gd name="connsiteY120" fmla="*/ 4256103 h 4260845"/>
              <a:gd name="connsiteX121" fmla="*/ 0 w 3898347"/>
              <a:gd name="connsiteY121" fmla="*/ 4221939 h 4260845"/>
              <a:gd name="connsiteX122" fmla="*/ 0 w 3898347"/>
              <a:gd name="connsiteY122" fmla="*/ 15850 h 4260845"/>
              <a:gd name="connsiteX123" fmla="*/ 3898347 w 3898347"/>
              <a:gd name="connsiteY123" fmla="*/ 0 h 4260845"/>
              <a:gd name="connsiteX0" fmla="*/ 3898347 w 3898347"/>
              <a:gd name="connsiteY0" fmla="*/ 0 h 4260845"/>
              <a:gd name="connsiteX1" fmla="*/ 3898347 w 3898347"/>
              <a:gd name="connsiteY1" fmla="*/ 3834445 h 4260845"/>
              <a:gd name="connsiteX2" fmla="*/ 3892314 w 3898347"/>
              <a:gd name="connsiteY2" fmla="*/ 3832951 h 4260845"/>
              <a:gd name="connsiteX3" fmla="*/ 3851953 w 3898347"/>
              <a:gd name="connsiteY3" fmla="*/ 3802983 h 4260845"/>
              <a:gd name="connsiteX4" fmla="*/ 3836418 w 3898347"/>
              <a:gd name="connsiteY4" fmla="*/ 3811513 h 4260845"/>
              <a:gd name="connsiteX5" fmla="*/ 3833758 w 3898347"/>
              <a:gd name="connsiteY5" fmla="*/ 3813341 h 4260845"/>
              <a:gd name="connsiteX6" fmla="*/ 3822673 w 3898347"/>
              <a:gd name="connsiteY6" fmla="*/ 3812913 h 4260845"/>
              <a:gd name="connsiteX7" fmla="*/ 3820104 w 3898347"/>
              <a:gd name="connsiteY7" fmla="*/ 3822466 h 4260845"/>
              <a:gd name="connsiteX8" fmla="*/ 3803816 w 3898347"/>
              <a:gd name="connsiteY8" fmla="*/ 3828757 h 4260845"/>
              <a:gd name="connsiteX9" fmla="*/ 3729936 w 3898347"/>
              <a:gd name="connsiteY9" fmla="*/ 3815386 h 4260845"/>
              <a:gd name="connsiteX10" fmla="*/ 3726018 w 3898347"/>
              <a:gd name="connsiteY10" fmla="*/ 3815100 h 4260845"/>
              <a:gd name="connsiteX11" fmla="*/ 3725413 w 3898347"/>
              <a:gd name="connsiteY11" fmla="*/ 3814615 h 4260845"/>
              <a:gd name="connsiteX12" fmla="*/ 3713801 w 3898347"/>
              <a:gd name="connsiteY12" fmla="*/ 3811018 h 4260845"/>
              <a:gd name="connsiteX13" fmla="*/ 3709087 w 3898347"/>
              <a:gd name="connsiteY13" fmla="*/ 3813195 h 4260845"/>
              <a:gd name="connsiteX14" fmla="*/ 3698038 w 3898347"/>
              <a:gd name="connsiteY14" fmla="*/ 3806182 h 4260845"/>
              <a:gd name="connsiteX15" fmla="*/ 3662227 w 3898347"/>
              <a:gd name="connsiteY15" fmla="*/ 3807761 h 4260845"/>
              <a:gd name="connsiteX16" fmla="*/ 3659872 w 3898347"/>
              <a:gd name="connsiteY16" fmla="*/ 3805524 h 4260845"/>
              <a:gd name="connsiteX17" fmla="*/ 3643454 w 3898347"/>
              <a:gd name="connsiteY17" fmla="*/ 3794831 h 4260845"/>
              <a:gd name="connsiteX18" fmla="*/ 3624789 w 3898347"/>
              <a:gd name="connsiteY18" fmla="*/ 3803185 h 4260845"/>
              <a:gd name="connsiteX19" fmla="*/ 3602327 w 3898347"/>
              <a:gd name="connsiteY19" fmla="*/ 3794616 h 4260845"/>
              <a:gd name="connsiteX20" fmla="*/ 3596645 w 3898347"/>
              <a:gd name="connsiteY20" fmla="*/ 3797108 h 4260845"/>
              <a:gd name="connsiteX21" fmla="*/ 3574144 w 3898347"/>
              <a:gd name="connsiteY21" fmla="*/ 3795108 h 4260845"/>
              <a:gd name="connsiteX22" fmla="*/ 3562310 w 3898347"/>
              <a:gd name="connsiteY22" fmla="*/ 3787534 h 4260845"/>
              <a:gd name="connsiteX23" fmla="*/ 3551635 w 3898347"/>
              <a:gd name="connsiteY23" fmla="*/ 3797705 h 4260845"/>
              <a:gd name="connsiteX24" fmla="*/ 3542668 w 3898347"/>
              <a:gd name="connsiteY24" fmla="*/ 3803283 h 4260845"/>
              <a:gd name="connsiteX25" fmla="*/ 3533033 w 3898347"/>
              <a:gd name="connsiteY25" fmla="*/ 3799071 h 4260845"/>
              <a:gd name="connsiteX26" fmla="*/ 3521726 w 3898347"/>
              <a:gd name="connsiteY26" fmla="*/ 3804691 h 4260845"/>
              <a:gd name="connsiteX27" fmla="*/ 3520080 w 3898347"/>
              <a:gd name="connsiteY27" fmla="*/ 3805210 h 4260845"/>
              <a:gd name="connsiteX28" fmla="*/ 3508491 w 3898347"/>
              <a:gd name="connsiteY28" fmla="*/ 3797398 h 4260845"/>
              <a:gd name="connsiteX29" fmla="*/ 3503787 w 3898347"/>
              <a:gd name="connsiteY29" fmla="*/ 3797787 h 4260845"/>
              <a:gd name="connsiteX30" fmla="*/ 3492165 w 3898347"/>
              <a:gd name="connsiteY30" fmla="*/ 3799887 h 4260845"/>
              <a:gd name="connsiteX31" fmla="*/ 3472233 w 3898347"/>
              <a:gd name="connsiteY31" fmla="*/ 3805682 h 4260845"/>
              <a:gd name="connsiteX32" fmla="*/ 3465921 w 3898347"/>
              <a:gd name="connsiteY32" fmla="*/ 3805814 h 4260845"/>
              <a:gd name="connsiteX33" fmla="*/ 3455541 w 3898347"/>
              <a:gd name="connsiteY33" fmla="*/ 3815505 h 4260845"/>
              <a:gd name="connsiteX34" fmla="*/ 3429027 w 3898347"/>
              <a:gd name="connsiteY34" fmla="*/ 3816906 h 4260845"/>
              <a:gd name="connsiteX35" fmla="*/ 3369507 w 3898347"/>
              <a:gd name="connsiteY35" fmla="*/ 3825563 h 4260845"/>
              <a:gd name="connsiteX36" fmla="*/ 3324491 w 3898347"/>
              <a:gd name="connsiteY36" fmla="*/ 3832006 h 4260845"/>
              <a:gd name="connsiteX37" fmla="*/ 3244235 w 3898347"/>
              <a:gd name="connsiteY37" fmla="*/ 3834376 h 4260845"/>
              <a:gd name="connsiteX38" fmla="*/ 3226507 w 3898347"/>
              <a:gd name="connsiteY38" fmla="*/ 3820131 h 4260845"/>
              <a:gd name="connsiteX39" fmla="*/ 3191688 w 3898347"/>
              <a:gd name="connsiteY39" fmla="*/ 3837359 h 4260845"/>
              <a:gd name="connsiteX40" fmla="*/ 3153779 w 3898347"/>
              <a:gd name="connsiteY40" fmla="*/ 3848439 h 4260845"/>
              <a:gd name="connsiteX41" fmla="*/ 3090188 w 3898347"/>
              <a:gd name="connsiteY41" fmla="*/ 3855036 h 4260845"/>
              <a:gd name="connsiteX42" fmla="*/ 3031422 w 3898347"/>
              <a:gd name="connsiteY42" fmla="*/ 3858298 h 4260845"/>
              <a:gd name="connsiteX43" fmla="*/ 2996288 w 3898347"/>
              <a:gd name="connsiteY43" fmla="*/ 3860020 h 4260845"/>
              <a:gd name="connsiteX44" fmla="*/ 2901661 w 3898347"/>
              <a:gd name="connsiteY44" fmla="*/ 3882243 h 4260845"/>
              <a:gd name="connsiteX45" fmla="*/ 2782141 w 3898347"/>
              <a:gd name="connsiteY45" fmla="*/ 3932983 h 4260845"/>
              <a:gd name="connsiteX46" fmla="*/ 2749597 w 3898347"/>
              <a:gd name="connsiteY46" fmla="*/ 3956746 h 4260845"/>
              <a:gd name="connsiteX47" fmla="*/ 2730493 w 3898347"/>
              <a:gd name="connsiteY47" fmla="*/ 3955236 h 4260845"/>
              <a:gd name="connsiteX48" fmla="*/ 2707507 w 3898347"/>
              <a:gd name="connsiteY48" fmla="*/ 3947771 h 4260845"/>
              <a:gd name="connsiteX49" fmla="*/ 2701937 w 3898347"/>
              <a:gd name="connsiteY49" fmla="*/ 3950565 h 4260845"/>
              <a:gd name="connsiteX50" fmla="*/ 2679435 w 3898347"/>
              <a:gd name="connsiteY50" fmla="*/ 3949768 h 4260845"/>
              <a:gd name="connsiteX51" fmla="*/ 2667352 w 3898347"/>
              <a:gd name="connsiteY51" fmla="*/ 3942821 h 4260845"/>
              <a:gd name="connsiteX52" fmla="*/ 2657096 w 3898347"/>
              <a:gd name="connsiteY52" fmla="*/ 3953571 h 4260845"/>
              <a:gd name="connsiteX53" fmla="*/ 2655161 w 3898347"/>
              <a:gd name="connsiteY53" fmla="*/ 3962216 h 4260845"/>
              <a:gd name="connsiteX54" fmla="*/ 2638604 w 3898347"/>
              <a:gd name="connsiteY54" fmla="*/ 3955936 h 4260845"/>
              <a:gd name="connsiteX55" fmla="*/ 2626185 w 3898347"/>
              <a:gd name="connsiteY55" fmla="*/ 3962937 h 4260845"/>
              <a:gd name="connsiteX56" fmla="*/ 2614077 w 3898347"/>
              <a:gd name="connsiteY56" fmla="*/ 3955576 h 4260845"/>
              <a:gd name="connsiteX57" fmla="*/ 2609403 w 3898347"/>
              <a:gd name="connsiteY57" fmla="*/ 3956215 h 4260845"/>
              <a:gd name="connsiteX58" fmla="*/ 2597896 w 3898347"/>
              <a:gd name="connsiteY58" fmla="*/ 3958939 h 4260845"/>
              <a:gd name="connsiteX59" fmla="*/ 2578251 w 3898347"/>
              <a:gd name="connsiteY59" fmla="*/ 3965812 h 4260845"/>
              <a:gd name="connsiteX60" fmla="*/ 2571961 w 3898347"/>
              <a:gd name="connsiteY60" fmla="*/ 3966278 h 4260845"/>
              <a:gd name="connsiteX61" fmla="*/ 2559399 w 3898347"/>
              <a:gd name="connsiteY61" fmla="*/ 3979193 h 4260845"/>
              <a:gd name="connsiteX62" fmla="*/ 2533560 w 3898347"/>
              <a:gd name="connsiteY62" fmla="*/ 3988160 h 4260845"/>
              <a:gd name="connsiteX63" fmla="*/ 2515299 w 3898347"/>
              <a:gd name="connsiteY63" fmla="*/ 4016867 h 4260845"/>
              <a:gd name="connsiteX64" fmla="*/ 2513423 w 3898347"/>
              <a:gd name="connsiteY64" fmla="*/ 4018759 h 4260845"/>
              <a:gd name="connsiteX65" fmla="*/ 2482991 w 3898347"/>
              <a:gd name="connsiteY65" fmla="*/ 4012935 h 4260845"/>
              <a:gd name="connsiteX66" fmla="*/ 2446940 w 3898347"/>
              <a:gd name="connsiteY66" fmla="*/ 4021172 h 4260845"/>
              <a:gd name="connsiteX67" fmla="*/ 2404883 w 3898347"/>
              <a:gd name="connsiteY67" fmla="*/ 4024808 h 4260845"/>
              <a:gd name="connsiteX68" fmla="*/ 2373894 w 3898347"/>
              <a:gd name="connsiteY68" fmla="*/ 4023827 h 4260845"/>
              <a:gd name="connsiteX69" fmla="*/ 2297080 w 3898347"/>
              <a:gd name="connsiteY69" fmla="*/ 4040841 h 4260845"/>
              <a:gd name="connsiteX70" fmla="*/ 2170615 w 3898347"/>
              <a:gd name="connsiteY70" fmla="*/ 4077196 h 4260845"/>
              <a:gd name="connsiteX71" fmla="*/ 2143580 w 3898347"/>
              <a:gd name="connsiteY71" fmla="*/ 4083102 h 4260845"/>
              <a:gd name="connsiteX72" fmla="*/ 2119893 w 3898347"/>
              <a:gd name="connsiteY72" fmla="*/ 4080874 h 4260845"/>
              <a:gd name="connsiteX73" fmla="*/ 2114008 w 3898347"/>
              <a:gd name="connsiteY73" fmla="*/ 4073996 h 4260845"/>
              <a:gd name="connsiteX74" fmla="*/ 2099067 w 3898347"/>
              <a:gd name="connsiteY74" fmla="*/ 4076068 h 4260845"/>
              <a:gd name="connsiteX75" fmla="*/ 2095000 w 3898347"/>
              <a:gd name="connsiteY75" fmla="*/ 4075096 h 4260845"/>
              <a:gd name="connsiteX76" fmla="*/ 2071767 w 3898347"/>
              <a:gd name="connsiteY76" fmla="*/ 4071044 h 4260845"/>
              <a:gd name="connsiteX77" fmla="*/ 2024486 w 3898347"/>
              <a:gd name="connsiteY77" fmla="*/ 4100276 h 4260845"/>
              <a:gd name="connsiteX78" fmla="*/ 1964411 w 3898347"/>
              <a:gd name="connsiteY78" fmla="*/ 4105069 h 4260845"/>
              <a:gd name="connsiteX79" fmla="*/ 1739945 w 3898347"/>
              <a:gd name="connsiteY79" fmla="*/ 4171795 h 4260845"/>
              <a:gd name="connsiteX80" fmla="*/ 1610556 w 3898347"/>
              <a:gd name="connsiteY80" fmla="*/ 4167701 h 4260845"/>
              <a:gd name="connsiteX81" fmla="*/ 1553623 w 3898347"/>
              <a:gd name="connsiteY81" fmla="*/ 4236045 h 4260845"/>
              <a:gd name="connsiteX82" fmla="*/ 1548640 w 3898347"/>
              <a:gd name="connsiteY82" fmla="*/ 4238297 h 4260845"/>
              <a:gd name="connsiteX83" fmla="*/ 1530136 w 3898347"/>
              <a:gd name="connsiteY83" fmla="*/ 4227121 h 4260845"/>
              <a:gd name="connsiteX84" fmla="*/ 1508787 w 3898347"/>
              <a:gd name="connsiteY84" fmla="*/ 4234213 h 4260845"/>
              <a:gd name="connsiteX85" fmla="*/ 1488914 w 3898347"/>
              <a:gd name="connsiteY85" fmla="*/ 4241772 h 4260845"/>
              <a:gd name="connsiteX86" fmla="*/ 1488999 w 3898347"/>
              <a:gd name="connsiteY86" fmla="*/ 4251186 h 4260845"/>
              <a:gd name="connsiteX87" fmla="*/ 1475364 w 3898347"/>
              <a:gd name="connsiteY87" fmla="*/ 4248364 h 4260845"/>
              <a:gd name="connsiteX88" fmla="*/ 1457275 w 3898347"/>
              <a:gd name="connsiteY88" fmla="*/ 4252863 h 4260845"/>
              <a:gd name="connsiteX89" fmla="*/ 1448085 w 3898347"/>
              <a:gd name="connsiteY89" fmla="*/ 4248391 h 4260845"/>
              <a:gd name="connsiteX90" fmla="*/ 1315306 w 3898347"/>
              <a:gd name="connsiteY90" fmla="*/ 4237004 h 4260845"/>
              <a:gd name="connsiteX91" fmla="*/ 1272434 w 3898347"/>
              <a:gd name="connsiteY91" fmla="*/ 4244958 h 4260845"/>
              <a:gd name="connsiteX92" fmla="*/ 1231567 w 3898347"/>
              <a:gd name="connsiteY92" fmla="*/ 4219356 h 4260845"/>
              <a:gd name="connsiteX93" fmla="*/ 1216643 w 3898347"/>
              <a:gd name="connsiteY93" fmla="*/ 4229828 h 4260845"/>
              <a:gd name="connsiteX94" fmla="*/ 1214101 w 3898347"/>
              <a:gd name="connsiteY94" fmla="*/ 4231991 h 4260845"/>
              <a:gd name="connsiteX95" fmla="*/ 1203193 w 3898347"/>
              <a:gd name="connsiteY95" fmla="*/ 4232867 h 4260845"/>
              <a:gd name="connsiteX96" fmla="*/ 1201049 w 3898347"/>
              <a:gd name="connsiteY96" fmla="*/ 4242842 h 4260845"/>
              <a:gd name="connsiteX97" fmla="*/ 1185298 w 3898347"/>
              <a:gd name="connsiteY97" fmla="*/ 4251133 h 4260845"/>
              <a:gd name="connsiteX98" fmla="*/ 1164955 w 3898347"/>
              <a:gd name="connsiteY98" fmla="*/ 4250027 h 4260845"/>
              <a:gd name="connsiteX99" fmla="*/ 1067357 w 3898347"/>
              <a:gd name="connsiteY99" fmla="*/ 4233908 h 4260845"/>
              <a:gd name="connsiteX100" fmla="*/ 1009492 w 3898347"/>
              <a:gd name="connsiteY100" fmla="*/ 4230455 h 4260845"/>
              <a:gd name="connsiteX101" fmla="*/ 988345 w 3898347"/>
              <a:gd name="connsiteY101" fmla="*/ 4238880 h 4260845"/>
              <a:gd name="connsiteX102" fmla="*/ 958251 w 3898347"/>
              <a:gd name="connsiteY102" fmla="*/ 4244100 h 4260845"/>
              <a:gd name="connsiteX103" fmla="*/ 905785 w 3898347"/>
              <a:gd name="connsiteY103" fmla="*/ 4260845 h 4260845"/>
              <a:gd name="connsiteX104" fmla="*/ 837706 w 3898347"/>
              <a:gd name="connsiteY104" fmla="*/ 4245528 h 4260845"/>
              <a:gd name="connsiteX105" fmla="*/ 778474 w 3898347"/>
              <a:gd name="connsiteY105" fmla="*/ 4235526 h 4260845"/>
              <a:gd name="connsiteX106" fmla="*/ 774418 w 3898347"/>
              <a:gd name="connsiteY106" fmla="*/ 4242583 h 4260845"/>
              <a:gd name="connsiteX107" fmla="*/ 737705 w 3898347"/>
              <a:gd name="connsiteY107" fmla="*/ 4238891 h 4260845"/>
              <a:gd name="connsiteX108" fmla="*/ 627717 w 3898347"/>
              <a:gd name="connsiteY108" fmla="*/ 4207629 h 4260845"/>
              <a:gd name="connsiteX109" fmla="*/ 551044 w 3898347"/>
              <a:gd name="connsiteY109" fmla="*/ 4180627 h 4260845"/>
              <a:gd name="connsiteX110" fmla="*/ 508621 w 3898347"/>
              <a:gd name="connsiteY110" fmla="*/ 4176044 h 4260845"/>
              <a:gd name="connsiteX111" fmla="*/ 467082 w 3898347"/>
              <a:gd name="connsiteY111" fmla="*/ 4185616 h 4260845"/>
              <a:gd name="connsiteX112" fmla="*/ 437646 w 3898347"/>
              <a:gd name="connsiteY112" fmla="*/ 4212658 h 4260845"/>
              <a:gd name="connsiteX113" fmla="*/ 402271 w 3898347"/>
              <a:gd name="connsiteY113" fmla="*/ 4212774 h 4260845"/>
              <a:gd name="connsiteX114" fmla="*/ 391968 w 3898347"/>
              <a:gd name="connsiteY114" fmla="*/ 4187073 h 4260845"/>
              <a:gd name="connsiteX115" fmla="*/ 354806 w 3898347"/>
              <a:gd name="connsiteY115" fmla="*/ 4195545 h 4260845"/>
              <a:gd name="connsiteX116" fmla="*/ 298662 w 3898347"/>
              <a:gd name="connsiteY116" fmla="*/ 4211227 h 4260845"/>
              <a:gd name="connsiteX117" fmla="*/ 265740 w 3898347"/>
              <a:gd name="connsiteY117" fmla="*/ 4213623 h 4260845"/>
              <a:gd name="connsiteX118" fmla="*/ 176403 w 3898347"/>
              <a:gd name="connsiteY118" fmla="*/ 4227393 h 4260845"/>
              <a:gd name="connsiteX119" fmla="*/ 82528 w 3898347"/>
              <a:gd name="connsiteY119" fmla="*/ 4243774 h 4260845"/>
              <a:gd name="connsiteX120" fmla="*/ 19464 w 3898347"/>
              <a:gd name="connsiteY120" fmla="*/ 4256103 h 4260845"/>
              <a:gd name="connsiteX121" fmla="*/ 0 w 3898347"/>
              <a:gd name="connsiteY121" fmla="*/ 4221939 h 4260845"/>
              <a:gd name="connsiteX122" fmla="*/ 0 w 3898347"/>
              <a:gd name="connsiteY122" fmla="*/ 15850 h 4260845"/>
              <a:gd name="connsiteX123" fmla="*/ 3898347 w 3898347"/>
              <a:gd name="connsiteY123" fmla="*/ 0 h 4260845"/>
              <a:gd name="connsiteX0" fmla="*/ 3898347 w 3898347"/>
              <a:gd name="connsiteY0" fmla="*/ 0 h 4260845"/>
              <a:gd name="connsiteX1" fmla="*/ 3898347 w 3898347"/>
              <a:gd name="connsiteY1" fmla="*/ 3834445 h 4260845"/>
              <a:gd name="connsiteX2" fmla="*/ 3892314 w 3898347"/>
              <a:gd name="connsiteY2" fmla="*/ 3832951 h 4260845"/>
              <a:gd name="connsiteX3" fmla="*/ 3851953 w 3898347"/>
              <a:gd name="connsiteY3" fmla="*/ 3802983 h 4260845"/>
              <a:gd name="connsiteX4" fmla="*/ 3836418 w 3898347"/>
              <a:gd name="connsiteY4" fmla="*/ 3811513 h 4260845"/>
              <a:gd name="connsiteX5" fmla="*/ 3833758 w 3898347"/>
              <a:gd name="connsiteY5" fmla="*/ 3813341 h 4260845"/>
              <a:gd name="connsiteX6" fmla="*/ 3822673 w 3898347"/>
              <a:gd name="connsiteY6" fmla="*/ 3812913 h 4260845"/>
              <a:gd name="connsiteX7" fmla="*/ 3820104 w 3898347"/>
              <a:gd name="connsiteY7" fmla="*/ 3822466 h 4260845"/>
              <a:gd name="connsiteX8" fmla="*/ 3803816 w 3898347"/>
              <a:gd name="connsiteY8" fmla="*/ 3828757 h 4260845"/>
              <a:gd name="connsiteX9" fmla="*/ 3729936 w 3898347"/>
              <a:gd name="connsiteY9" fmla="*/ 3815386 h 4260845"/>
              <a:gd name="connsiteX10" fmla="*/ 3726018 w 3898347"/>
              <a:gd name="connsiteY10" fmla="*/ 3815100 h 4260845"/>
              <a:gd name="connsiteX11" fmla="*/ 3725413 w 3898347"/>
              <a:gd name="connsiteY11" fmla="*/ 3814615 h 4260845"/>
              <a:gd name="connsiteX12" fmla="*/ 3713801 w 3898347"/>
              <a:gd name="connsiteY12" fmla="*/ 3811018 h 4260845"/>
              <a:gd name="connsiteX13" fmla="*/ 3709087 w 3898347"/>
              <a:gd name="connsiteY13" fmla="*/ 3813195 h 4260845"/>
              <a:gd name="connsiteX14" fmla="*/ 3698038 w 3898347"/>
              <a:gd name="connsiteY14" fmla="*/ 3806182 h 4260845"/>
              <a:gd name="connsiteX15" fmla="*/ 3662227 w 3898347"/>
              <a:gd name="connsiteY15" fmla="*/ 3807761 h 4260845"/>
              <a:gd name="connsiteX16" fmla="*/ 3659872 w 3898347"/>
              <a:gd name="connsiteY16" fmla="*/ 3805524 h 4260845"/>
              <a:gd name="connsiteX17" fmla="*/ 3643454 w 3898347"/>
              <a:gd name="connsiteY17" fmla="*/ 3794831 h 4260845"/>
              <a:gd name="connsiteX18" fmla="*/ 3624789 w 3898347"/>
              <a:gd name="connsiteY18" fmla="*/ 3803185 h 4260845"/>
              <a:gd name="connsiteX19" fmla="*/ 3602327 w 3898347"/>
              <a:gd name="connsiteY19" fmla="*/ 3794616 h 4260845"/>
              <a:gd name="connsiteX20" fmla="*/ 3596645 w 3898347"/>
              <a:gd name="connsiteY20" fmla="*/ 3797108 h 4260845"/>
              <a:gd name="connsiteX21" fmla="*/ 3574144 w 3898347"/>
              <a:gd name="connsiteY21" fmla="*/ 3795108 h 4260845"/>
              <a:gd name="connsiteX22" fmla="*/ 3562310 w 3898347"/>
              <a:gd name="connsiteY22" fmla="*/ 3787534 h 4260845"/>
              <a:gd name="connsiteX23" fmla="*/ 3551635 w 3898347"/>
              <a:gd name="connsiteY23" fmla="*/ 3797705 h 4260845"/>
              <a:gd name="connsiteX24" fmla="*/ 3542668 w 3898347"/>
              <a:gd name="connsiteY24" fmla="*/ 3803283 h 4260845"/>
              <a:gd name="connsiteX25" fmla="*/ 3533033 w 3898347"/>
              <a:gd name="connsiteY25" fmla="*/ 3799071 h 4260845"/>
              <a:gd name="connsiteX26" fmla="*/ 3521726 w 3898347"/>
              <a:gd name="connsiteY26" fmla="*/ 3804691 h 4260845"/>
              <a:gd name="connsiteX27" fmla="*/ 3520080 w 3898347"/>
              <a:gd name="connsiteY27" fmla="*/ 3805210 h 4260845"/>
              <a:gd name="connsiteX28" fmla="*/ 3508491 w 3898347"/>
              <a:gd name="connsiteY28" fmla="*/ 3797398 h 4260845"/>
              <a:gd name="connsiteX29" fmla="*/ 3503787 w 3898347"/>
              <a:gd name="connsiteY29" fmla="*/ 3797787 h 4260845"/>
              <a:gd name="connsiteX30" fmla="*/ 3492165 w 3898347"/>
              <a:gd name="connsiteY30" fmla="*/ 3799887 h 4260845"/>
              <a:gd name="connsiteX31" fmla="*/ 3472233 w 3898347"/>
              <a:gd name="connsiteY31" fmla="*/ 3805682 h 4260845"/>
              <a:gd name="connsiteX32" fmla="*/ 3465921 w 3898347"/>
              <a:gd name="connsiteY32" fmla="*/ 3805814 h 4260845"/>
              <a:gd name="connsiteX33" fmla="*/ 3455541 w 3898347"/>
              <a:gd name="connsiteY33" fmla="*/ 3815505 h 4260845"/>
              <a:gd name="connsiteX34" fmla="*/ 3429027 w 3898347"/>
              <a:gd name="connsiteY34" fmla="*/ 3816906 h 4260845"/>
              <a:gd name="connsiteX35" fmla="*/ 3369507 w 3898347"/>
              <a:gd name="connsiteY35" fmla="*/ 3825563 h 4260845"/>
              <a:gd name="connsiteX36" fmla="*/ 3324491 w 3898347"/>
              <a:gd name="connsiteY36" fmla="*/ 3832006 h 4260845"/>
              <a:gd name="connsiteX37" fmla="*/ 3244235 w 3898347"/>
              <a:gd name="connsiteY37" fmla="*/ 3834376 h 4260845"/>
              <a:gd name="connsiteX38" fmla="*/ 3226507 w 3898347"/>
              <a:gd name="connsiteY38" fmla="*/ 3820131 h 4260845"/>
              <a:gd name="connsiteX39" fmla="*/ 3191688 w 3898347"/>
              <a:gd name="connsiteY39" fmla="*/ 3837359 h 4260845"/>
              <a:gd name="connsiteX40" fmla="*/ 3153779 w 3898347"/>
              <a:gd name="connsiteY40" fmla="*/ 3848439 h 4260845"/>
              <a:gd name="connsiteX41" fmla="*/ 3090188 w 3898347"/>
              <a:gd name="connsiteY41" fmla="*/ 3855036 h 4260845"/>
              <a:gd name="connsiteX42" fmla="*/ 3031422 w 3898347"/>
              <a:gd name="connsiteY42" fmla="*/ 3858298 h 4260845"/>
              <a:gd name="connsiteX43" fmla="*/ 2996288 w 3898347"/>
              <a:gd name="connsiteY43" fmla="*/ 3860020 h 4260845"/>
              <a:gd name="connsiteX44" fmla="*/ 2901661 w 3898347"/>
              <a:gd name="connsiteY44" fmla="*/ 3882243 h 4260845"/>
              <a:gd name="connsiteX45" fmla="*/ 2782141 w 3898347"/>
              <a:gd name="connsiteY45" fmla="*/ 3932983 h 4260845"/>
              <a:gd name="connsiteX46" fmla="*/ 2749597 w 3898347"/>
              <a:gd name="connsiteY46" fmla="*/ 3956746 h 4260845"/>
              <a:gd name="connsiteX47" fmla="*/ 2730493 w 3898347"/>
              <a:gd name="connsiteY47" fmla="*/ 3955236 h 4260845"/>
              <a:gd name="connsiteX48" fmla="*/ 2707507 w 3898347"/>
              <a:gd name="connsiteY48" fmla="*/ 3947771 h 4260845"/>
              <a:gd name="connsiteX49" fmla="*/ 2701937 w 3898347"/>
              <a:gd name="connsiteY49" fmla="*/ 3950565 h 4260845"/>
              <a:gd name="connsiteX50" fmla="*/ 2679435 w 3898347"/>
              <a:gd name="connsiteY50" fmla="*/ 3949768 h 4260845"/>
              <a:gd name="connsiteX51" fmla="*/ 2667352 w 3898347"/>
              <a:gd name="connsiteY51" fmla="*/ 3942821 h 4260845"/>
              <a:gd name="connsiteX52" fmla="*/ 2657096 w 3898347"/>
              <a:gd name="connsiteY52" fmla="*/ 3953571 h 4260845"/>
              <a:gd name="connsiteX53" fmla="*/ 2655161 w 3898347"/>
              <a:gd name="connsiteY53" fmla="*/ 3962216 h 4260845"/>
              <a:gd name="connsiteX54" fmla="*/ 2638604 w 3898347"/>
              <a:gd name="connsiteY54" fmla="*/ 3955936 h 4260845"/>
              <a:gd name="connsiteX55" fmla="*/ 2626185 w 3898347"/>
              <a:gd name="connsiteY55" fmla="*/ 3962937 h 4260845"/>
              <a:gd name="connsiteX56" fmla="*/ 2614077 w 3898347"/>
              <a:gd name="connsiteY56" fmla="*/ 3955576 h 4260845"/>
              <a:gd name="connsiteX57" fmla="*/ 2609403 w 3898347"/>
              <a:gd name="connsiteY57" fmla="*/ 3956215 h 4260845"/>
              <a:gd name="connsiteX58" fmla="*/ 2597896 w 3898347"/>
              <a:gd name="connsiteY58" fmla="*/ 3958939 h 4260845"/>
              <a:gd name="connsiteX59" fmla="*/ 2578251 w 3898347"/>
              <a:gd name="connsiteY59" fmla="*/ 3965812 h 4260845"/>
              <a:gd name="connsiteX60" fmla="*/ 2571961 w 3898347"/>
              <a:gd name="connsiteY60" fmla="*/ 3966278 h 4260845"/>
              <a:gd name="connsiteX61" fmla="*/ 2559399 w 3898347"/>
              <a:gd name="connsiteY61" fmla="*/ 3979193 h 4260845"/>
              <a:gd name="connsiteX62" fmla="*/ 2533560 w 3898347"/>
              <a:gd name="connsiteY62" fmla="*/ 3988160 h 4260845"/>
              <a:gd name="connsiteX63" fmla="*/ 2515299 w 3898347"/>
              <a:gd name="connsiteY63" fmla="*/ 4016867 h 4260845"/>
              <a:gd name="connsiteX64" fmla="*/ 2513423 w 3898347"/>
              <a:gd name="connsiteY64" fmla="*/ 4018759 h 4260845"/>
              <a:gd name="connsiteX65" fmla="*/ 2482991 w 3898347"/>
              <a:gd name="connsiteY65" fmla="*/ 4012935 h 4260845"/>
              <a:gd name="connsiteX66" fmla="*/ 2446940 w 3898347"/>
              <a:gd name="connsiteY66" fmla="*/ 4021172 h 4260845"/>
              <a:gd name="connsiteX67" fmla="*/ 2404883 w 3898347"/>
              <a:gd name="connsiteY67" fmla="*/ 4024808 h 4260845"/>
              <a:gd name="connsiteX68" fmla="*/ 2373894 w 3898347"/>
              <a:gd name="connsiteY68" fmla="*/ 4023827 h 4260845"/>
              <a:gd name="connsiteX69" fmla="*/ 2297080 w 3898347"/>
              <a:gd name="connsiteY69" fmla="*/ 4040841 h 4260845"/>
              <a:gd name="connsiteX70" fmla="*/ 2170615 w 3898347"/>
              <a:gd name="connsiteY70" fmla="*/ 4077196 h 4260845"/>
              <a:gd name="connsiteX71" fmla="*/ 2143580 w 3898347"/>
              <a:gd name="connsiteY71" fmla="*/ 4083102 h 4260845"/>
              <a:gd name="connsiteX72" fmla="*/ 2119893 w 3898347"/>
              <a:gd name="connsiteY72" fmla="*/ 4080874 h 4260845"/>
              <a:gd name="connsiteX73" fmla="*/ 2114008 w 3898347"/>
              <a:gd name="connsiteY73" fmla="*/ 4073996 h 4260845"/>
              <a:gd name="connsiteX74" fmla="*/ 2099067 w 3898347"/>
              <a:gd name="connsiteY74" fmla="*/ 4076068 h 4260845"/>
              <a:gd name="connsiteX75" fmla="*/ 2095000 w 3898347"/>
              <a:gd name="connsiteY75" fmla="*/ 4075096 h 4260845"/>
              <a:gd name="connsiteX76" fmla="*/ 2071767 w 3898347"/>
              <a:gd name="connsiteY76" fmla="*/ 4071044 h 4260845"/>
              <a:gd name="connsiteX77" fmla="*/ 2024486 w 3898347"/>
              <a:gd name="connsiteY77" fmla="*/ 4100276 h 4260845"/>
              <a:gd name="connsiteX78" fmla="*/ 1964411 w 3898347"/>
              <a:gd name="connsiteY78" fmla="*/ 4105069 h 4260845"/>
              <a:gd name="connsiteX79" fmla="*/ 1739945 w 3898347"/>
              <a:gd name="connsiteY79" fmla="*/ 4171795 h 4260845"/>
              <a:gd name="connsiteX80" fmla="*/ 1610556 w 3898347"/>
              <a:gd name="connsiteY80" fmla="*/ 4167701 h 4260845"/>
              <a:gd name="connsiteX81" fmla="*/ 1553623 w 3898347"/>
              <a:gd name="connsiteY81" fmla="*/ 4236045 h 4260845"/>
              <a:gd name="connsiteX82" fmla="*/ 1548640 w 3898347"/>
              <a:gd name="connsiteY82" fmla="*/ 4238297 h 4260845"/>
              <a:gd name="connsiteX83" fmla="*/ 1530136 w 3898347"/>
              <a:gd name="connsiteY83" fmla="*/ 4227121 h 4260845"/>
              <a:gd name="connsiteX84" fmla="*/ 1508787 w 3898347"/>
              <a:gd name="connsiteY84" fmla="*/ 4234213 h 4260845"/>
              <a:gd name="connsiteX85" fmla="*/ 1488914 w 3898347"/>
              <a:gd name="connsiteY85" fmla="*/ 4241772 h 4260845"/>
              <a:gd name="connsiteX86" fmla="*/ 1488999 w 3898347"/>
              <a:gd name="connsiteY86" fmla="*/ 4251186 h 4260845"/>
              <a:gd name="connsiteX87" fmla="*/ 1475364 w 3898347"/>
              <a:gd name="connsiteY87" fmla="*/ 4248364 h 4260845"/>
              <a:gd name="connsiteX88" fmla="*/ 1457275 w 3898347"/>
              <a:gd name="connsiteY88" fmla="*/ 4252863 h 4260845"/>
              <a:gd name="connsiteX89" fmla="*/ 1448085 w 3898347"/>
              <a:gd name="connsiteY89" fmla="*/ 4248391 h 4260845"/>
              <a:gd name="connsiteX90" fmla="*/ 1315306 w 3898347"/>
              <a:gd name="connsiteY90" fmla="*/ 4237004 h 4260845"/>
              <a:gd name="connsiteX91" fmla="*/ 1272434 w 3898347"/>
              <a:gd name="connsiteY91" fmla="*/ 4244958 h 4260845"/>
              <a:gd name="connsiteX92" fmla="*/ 1231567 w 3898347"/>
              <a:gd name="connsiteY92" fmla="*/ 4219356 h 4260845"/>
              <a:gd name="connsiteX93" fmla="*/ 1216643 w 3898347"/>
              <a:gd name="connsiteY93" fmla="*/ 4229828 h 4260845"/>
              <a:gd name="connsiteX94" fmla="*/ 1214101 w 3898347"/>
              <a:gd name="connsiteY94" fmla="*/ 4231991 h 4260845"/>
              <a:gd name="connsiteX95" fmla="*/ 1203193 w 3898347"/>
              <a:gd name="connsiteY95" fmla="*/ 4232867 h 4260845"/>
              <a:gd name="connsiteX96" fmla="*/ 1201049 w 3898347"/>
              <a:gd name="connsiteY96" fmla="*/ 4242842 h 4260845"/>
              <a:gd name="connsiteX97" fmla="*/ 1185298 w 3898347"/>
              <a:gd name="connsiteY97" fmla="*/ 4251133 h 4260845"/>
              <a:gd name="connsiteX98" fmla="*/ 1164955 w 3898347"/>
              <a:gd name="connsiteY98" fmla="*/ 4250027 h 4260845"/>
              <a:gd name="connsiteX99" fmla="*/ 1067357 w 3898347"/>
              <a:gd name="connsiteY99" fmla="*/ 4233908 h 4260845"/>
              <a:gd name="connsiteX100" fmla="*/ 1009492 w 3898347"/>
              <a:gd name="connsiteY100" fmla="*/ 4230455 h 4260845"/>
              <a:gd name="connsiteX101" fmla="*/ 988345 w 3898347"/>
              <a:gd name="connsiteY101" fmla="*/ 4238880 h 4260845"/>
              <a:gd name="connsiteX102" fmla="*/ 958251 w 3898347"/>
              <a:gd name="connsiteY102" fmla="*/ 4244100 h 4260845"/>
              <a:gd name="connsiteX103" fmla="*/ 905785 w 3898347"/>
              <a:gd name="connsiteY103" fmla="*/ 4260845 h 4260845"/>
              <a:gd name="connsiteX104" fmla="*/ 837706 w 3898347"/>
              <a:gd name="connsiteY104" fmla="*/ 4245528 h 4260845"/>
              <a:gd name="connsiteX105" fmla="*/ 778474 w 3898347"/>
              <a:gd name="connsiteY105" fmla="*/ 4235526 h 4260845"/>
              <a:gd name="connsiteX106" fmla="*/ 774418 w 3898347"/>
              <a:gd name="connsiteY106" fmla="*/ 4242583 h 4260845"/>
              <a:gd name="connsiteX107" fmla="*/ 737705 w 3898347"/>
              <a:gd name="connsiteY107" fmla="*/ 4238891 h 4260845"/>
              <a:gd name="connsiteX108" fmla="*/ 627717 w 3898347"/>
              <a:gd name="connsiteY108" fmla="*/ 4207629 h 4260845"/>
              <a:gd name="connsiteX109" fmla="*/ 551044 w 3898347"/>
              <a:gd name="connsiteY109" fmla="*/ 4180627 h 4260845"/>
              <a:gd name="connsiteX110" fmla="*/ 508621 w 3898347"/>
              <a:gd name="connsiteY110" fmla="*/ 4176044 h 4260845"/>
              <a:gd name="connsiteX111" fmla="*/ 467082 w 3898347"/>
              <a:gd name="connsiteY111" fmla="*/ 4185616 h 4260845"/>
              <a:gd name="connsiteX112" fmla="*/ 437646 w 3898347"/>
              <a:gd name="connsiteY112" fmla="*/ 4212658 h 4260845"/>
              <a:gd name="connsiteX113" fmla="*/ 402271 w 3898347"/>
              <a:gd name="connsiteY113" fmla="*/ 4212774 h 4260845"/>
              <a:gd name="connsiteX114" fmla="*/ 391968 w 3898347"/>
              <a:gd name="connsiteY114" fmla="*/ 4187073 h 4260845"/>
              <a:gd name="connsiteX115" fmla="*/ 337154 w 3898347"/>
              <a:gd name="connsiteY115" fmla="*/ 4206136 h 4260845"/>
              <a:gd name="connsiteX116" fmla="*/ 298662 w 3898347"/>
              <a:gd name="connsiteY116" fmla="*/ 4211227 h 4260845"/>
              <a:gd name="connsiteX117" fmla="*/ 265740 w 3898347"/>
              <a:gd name="connsiteY117" fmla="*/ 4213623 h 4260845"/>
              <a:gd name="connsiteX118" fmla="*/ 176403 w 3898347"/>
              <a:gd name="connsiteY118" fmla="*/ 4227393 h 4260845"/>
              <a:gd name="connsiteX119" fmla="*/ 82528 w 3898347"/>
              <a:gd name="connsiteY119" fmla="*/ 4243774 h 4260845"/>
              <a:gd name="connsiteX120" fmla="*/ 19464 w 3898347"/>
              <a:gd name="connsiteY120" fmla="*/ 4256103 h 4260845"/>
              <a:gd name="connsiteX121" fmla="*/ 0 w 3898347"/>
              <a:gd name="connsiteY121" fmla="*/ 4221939 h 4260845"/>
              <a:gd name="connsiteX122" fmla="*/ 0 w 3898347"/>
              <a:gd name="connsiteY122" fmla="*/ 15850 h 4260845"/>
              <a:gd name="connsiteX123" fmla="*/ 3898347 w 3898347"/>
              <a:gd name="connsiteY123" fmla="*/ 0 h 4260845"/>
              <a:gd name="connsiteX0" fmla="*/ 3898347 w 3898347"/>
              <a:gd name="connsiteY0" fmla="*/ 0 h 4260845"/>
              <a:gd name="connsiteX1" fmla="*/ 3898347 w 3898347"/>
              <a:gd name="connsiteY1" fmla="*/ 3834445 h 4260845"/>
              <a:gd name="connsiteX2" fmla="*/ 3892314 w 3898347"/>
              <a:gd name="connsiteY2" fmla="*/ 3832951 h 4260845"/>
              <a:gd name="connsiteX3" fmla="*/ 3851953 w 3898347"/>
              <a:gd name="connsiteY3" fmla="*/ 3802983 h 4260845"/>
              <a:gd name="connsiteX4" fmla="*/ 3836418 w 3898347"/>
              <a:gd name="connsiteY4" fmla="*/ 3811513 h 4260845"/>
              <a:gd name="connsiteX5" fmla="*/ 3833758 w 3898347"/>
              <a:gd name="connsiteY5" fmla="*/ 3813341 h 4260845"/>
              <a:gd name="connsiteX6" fmla="*/ 3822673 w 3898347"/>
              <a:gd name="connsiteY6" fmla="*/ 3812913 h 4260845"/>
              <a:gd name="connsiteX7" fmla="*/ 3820104 w 3898347"/>
              <a:gd name="connsiteY7" fmla="*/ 3822466 h 4260845"/>
              <a:gd name="connsiteX8" fmla="*/ 3803816 w 3898347"/>
              <a:gd name="connsiteY8" fmla="*/ 3828757 h 4260845"/>
              <a:gd name="connsiteX9" fmla="*/ 3729936 w 3898347"/>
              <a:gd name="connsiteY9" fmla="*/ 3815386 h 4260845"/>
              <a:gd name="connsiteX10" fmla="*/ 3726018 w 3898347"/>
              <a:gd name="connsiteY10" fmla="*/ 3815100 h 4260845"/>
              <a:gd name="connsiteX11" fmla="*/ 3725413 w 3898347"/>
              <a:gd name="connsiteY11" fmla="*/ 3814615 h 4260845"/>
              <a:gd name="connsiteX12" fmla="*/ 3713801 w 3898347"/>
              <a:gd name="connsiteY12" fmla="*/ 3811018 h 4260845"/>
              <a:gd name="connsiteX13" fmla="*/ 3709087 w 3898347"/>
              <a:gd name="connsiteY13" fmla="*/ 3813195 h 4260845"/>
              <a:gd name="connsiteX14" fmla="*/ 3698038 w 3898347"/>
              <a:gd name="connsiteY14" fmla="*/ 3806182 h 4260845"/>
              <a:gd name="connsiteX15" fmla="*/ 3662227 w 3898347"/>
              <a:gd name="connsiteY15" fmla="*/ 3807761 h 4260845"/>
              <a:gd name="connsiteX16" fmla="*/ 3659872 w 3898347"/>
              <a:gd name="connsiteY16" fmla="*/ 3805524 h 4260845"/>
              <a:gd name="connsiteX17" fmla="*/ 3643454 w 3898347"/>
              <a:gd name="connsiteY17" fmla="*/ 3794831 h 4260845"/>
              <a:gd name="connsiteX18" fmla="*/ 3624789 w 3898347"/>
              <a:gd name="connsiteY18" fmla="*/ 3803185 h 4260845"/>
              <a:gd name="connsiteX19" fmla="*/ 3602327 w 3898347"/>
              <a:gd name="connsiteY19" fmla="*/ 3794616 h 4260845"/>
              <a:gd name="connsiteX20" fmla="*/ 3596645 w 3898347"/>
              <a:gd name="connsiteY20" fmla="*/ 3797108 h 4260845"/>
              <a:gd name="connsiteX21" fmla="*/ 3574144 w 3898347"/>
              <a:gd name="connsiteY21" fmla="*/ 3795108 h 4260845"/>
              <a:gd name="connsiteX22" fmla="*/ 3562310 w 3898347"/>
              <a:gd name="connsiteY22" fmla="*/ 3787534 h 4260845"/>
              <a:gd name="connsiteX23" fmla="*/ 3551635 w 3898347"/>
              <a:gd name="connsiteY23" fmla="*/ 3797705 h 4260845"/>
              <a:gd name="connsiteX24" fmla="*/ 3542668 w 3898347"/>
              <a:gd name="connsiteY24" fmla="*/ 3803283 h 4260845"/>
              <a:gd name="connsiteX25" fmla="*/ 3533033 w 3898347"/>
              <a:gd name="connsiteY25" fmla="*/ 3799071 h 4260845"/>
              <a:gd name="connsiteX26" fmla="*/ 3521726 w 3898347"/>
              <a:gd name="connsiteY26" fmla="*/ 3804691 h 4260845"/>
              <a:gd name="connsiteX27" fmla="*/ 3520080 w 3898347"/>
              <a:gd name="connsiteY27" fmla="*/ 3805210 h 4260845"/>
              <a:gd name="connsiteX28" fmla="*/ 3508491 w 3898347"/>
              <a:gd name="connsiteY28" fmla="*/ 3797398 h 4260845"/>
              <a:gd name="connsiteX29" fmla="*/ 3503787 w 3898347"/>
              <a:gd name="connsiteY29" fmla="*/ 3797787 h 4260845"/>
              <a:gd name="connsiteX30" fmla="*/ 3492165 w 3898347"/>
              <a:gd name="connsiteY30" fmla="*/ 3799887 h 4260845"/>
              <a:gd name="connsiteX31" fmla="*/ 3472233 w 3898347"/>
              <a:gd name="connsiteY31" fmla="*/ 3805682 h 4260845"/>
              <a:gd name="connsiteX32" fmla="*/ 3465921 w 3898347"/>
              <a:gd name="connsiteY32" fmla="*/ 3805814 h 4260845"/>
              <a:gd name="connsiteX33" fmla="*/ 3455541 w 3898347"/>
              <a:gd name="connsiteY33" fmla="*/ 3815505 h 4260845"/>
              <a:gd name="connsiteX34" fmla="*/ 3429027 w 3898347"/>
              <a:gd name="connsiteY34" fmla="*/ 3816906 h 4260845"/>
              <a:gd name="connsiteX35" fmla="*/ 3369507 w 3898347"/>
              <a:gd name="connsiteY35" fmla="*/ 3825563 h 4260845"/>
              <a:gd name="connsiteX36" fmla="*/ 3324491 w 3898347"/>
              <a:gd name="connsiteY36" fmla="*/ 3832006 h 4260845"/>
              <a:gd name="connsiteX37" fmla="*/ 3244235 w 3898347"/>
              <a:gd name="connsiteY37" fmla="*/ 3834376 h 4260845"/>
              <a:gd name="connsiteX38" fmla="*/ 3226507 w 3898347"/>
              <a:gd name="connsiteY38" fmla="*/ 3820131 h 4260845"/>
              <a:gd name="connsiteX39" fmla="*/ 3191688 w 3898347"/>
              <a:gd name="connsiteY39" fmla="*/ 3837359 h 4260845"/>
              <a:gd name="connsiteX40" fmla="*/ 3153779 w 3898347"/>
              <a:gd name="connsiteY40" fmla="*/ 3848439 h 4260845"/>
              <a:gd name="connsiteX41" fmla="*/ 3090188 w 3898347"/>
              <a:gd name="connsiteY41" fmla="*/ 3855036 h 4260845"/>
              <a:gd name="connsiteX42" fmla="*/ 3031422 w 3898347"/>
              <a:gd name="connsiteY42" fmla="*/ 3858298 h 4260845"/>
              <a:gd name="connsiteX43" fmla="*/ 2996288 w 3898347"/>
              <a:gd name="connsiteY43" fmla="*/ 3860020 h 4260845"/>
              <a:gd name="connsiteX44" fmla="*/ 2901661 w 3898347"/>
              <a:gd name="connsiteY44" fmla="*/ 3882243 h 4260845"/>
              <a:gd name="connsiteX45" fmla="*/ 2782141 w 3898347"/>
              <a:gd name="connsiteY45" fmla="*/ 3932983 h 4260845"/>
              <a:gd name="connsiteX46" fmla="*/ 2749597 w 3898347"/>
              <a:gd name="connsiteY46" fmla="*/ 3956746 h 4260845"/>
              <a:gd name="connsiteX47" fmla="*/ 2730493 w 3898347"/>
              <a:gd name="connsiteY47" fmla="*/ 3955236 h 4260845"/>
              <a:gd name="connsiteX48" fmla="*/ 2707507 w 3898347"/>
              <a:gd name="connsiteY48" fmla="*/ 3947771 h 4260845"/>
              <a:gd name="connsiteX49" fmla="*/ 2701937 w 3898347"/>
              <a:gd name="connsiteY49" fmla="*/ 3950565 h 4260845"/>
              <a:gd name="connsiteX50" fmla="*/ 2679435 w 3898347"/>
              <a:gd name="connsiteY50" fmla="*/ 3949768 h 4260845"/>
              <a:gd name="connsiteX51" fmla="*/ 2667352 w 3898347"/>
              <a:gd name="connsiteY51" fmla="*/ 3942821 h 4260845"/>
              <a:gd name="connsiteX52" fmla="*/ 2657096 w 3898347"/>
              <a:gd name="connsiteY52" fmla="*/ 3953571 h 4260845"/>
              <a:gd name="connsiteX53" fmla="*/ 2655161 w 3898347"/>
              <a:gd name="connsiteY53" fmla="*/ 3962216 h 4260845"/>
              <a:gd name="connsiteX54" fmla="*/ 2638604 w 3898347"/>
              <a:gd name="connsiteY54" fmla="*/ 3955936 h 4260845"/>
              <a:gd name="connsiteX55" fmla="*/ 2626185 w 3898347"/>
              <a:gd name="connsiteY55" fmla="*/ 3962937 h 4260845"/>
              <a:gd name="connsiteX56" fmla="*/ 2614077 w 3898347"/>
              <a:gd name="connsiteY56" fmla="*/ 3955576 h 4260845"/>
              <a:gd name="connsiteX57" fmla="*/ 2609403 w 3898347"/>
              <a:gd name="connsiteY57" fmla="*/ 3956215 h 4260845"/>
              <a:gd name="connsiteX58" fmla="*/ 2597896 w 3898347"/>
              <a:gd name="connsiteY58" fmla="*/ 3958939 h 4260845"/>
              <a:gd name="connsiteX59" fmla="*/ 2578251 w 3898347"/>
              <a:gd name="connsiteY59" fmla="*/ 3965812 h 4260845"/>
              <a:gd name="connsiteX60" fmla="*/ 2571961 w 3898347"/>
              <a:gd name="connsiteY60" fmla="*/ 3966278 h 4260845"/>
              <a:gd name="connsiteX61" fmla="*/ 2559399 w 3898347"/>
              <a:gd name="connsiteY61" fmla="*/ 3979193 h 4260845"/>
              <a:gd name="connsiteX62" fmla="*/ 2533560 w 3898347"/>
              <a:gd name="connsiteY62" fmla="*/ 3988160 h 4260845"/>
              <a:gd name="connsiteX63" fmla="*/ 2515299 w 3898347"/>
              <a:gd name="connsiteY63" fmla="*/ 4016867 h 4260845"/>
              <a:gd name="connsiteX64" fmla="*/ 2513423 w 3898347"/>
              <a:gd name="connsiteY64" fmla="*/ 4018759 h 4260845"/>
              <a:gd name="connsiteX65" fmla="*/ 2482991 w 3898347"/>
              <a:gd name="connsiteY65" fmla="*/ 4012935 h 4260845"/>
              <a:gd name="connsiteX66" fmla="*/ 2446940 w 3898347"/>
              <a:gd name="connsiteY66" fmla="*/ 4021172 h 4260845"/>
              <a:gd name="connsiteX67" fmla="*/ 2404883 w 3898347"/>
              <a:gd name="connsiteY67" fmla="*/ 4024808 h 4260845"/>
              <a:gd name="connsiteX68" fmla="*/ 2373894 w 3898347"/>
              <a:gd name="connsiteY68" fmla="*/ 4023827 h 4260845"/>
              <a:gd name="connsiteX69" fmla="*/ 2297080 w 3898347"/>
              <a:gd name="connsiteY69" fmla="*/ 4040841 h 4260845"/>
              <a:gd name="connsiteX70" fmla="*/ 2170615 w 3898347"/>
              <a:gd name="connsiteY70" fmla="*/ 4077196 h 4260845"/>
              <a:gd name="connsiteX71" fmla="*/ 2143580 w 3898347"/>
              <a:gd name="connsiteY71" fmla="*/ 4083102 h 4260845"/>
              <a:gd name="connsiteX72" fmla="*/ 2119893 w 3898347"/>
              <a:gd name="connsiteY72" fmla="*/ 4080874 h 4260845"/>
              <a:gd name="connsiteX73" fmla="*/ 2114008 w 3898347"/>
              <a:gd name="connsiteY73" fmla="*/ 4073996 h 4260845"/>
              <a:gd name="connsiteX74" fmla="*/ 2099067 w 3898347"/>
              <a:gd name="connsiteY74" fmla="*/ 4076068 h 4260845"/>
              <a:gd name="connsiteX75" fmla="*/ 2095000 w 3898347"/>
              <a:gd name="connsiteY75" fmla="*/ 4075096 h 4260845"/>
              <a:gd name="connsiteX76" fmla="*/ 2071767 w 3898347"/>
              <a:gd name="connsiteY76" fmla="*/ 4071044 h 4260845"/>
              <a:gd name="connsiteX77" fmla="*/ 2024486 w 3898347"/>
              <a:gd name="connsiteY77" fmla="*/ 4100276 h 4260845"/>
              <a:gd name="connsiteX78" fmla="*/ 1964411 w 3898347"/>
              <a:gd name="connsiteY78" fmla="*/ 4105069 h 4260845"/>
              <a:gd name="connsiteX79" fmla="*/ 1739945 w 3898347"/>
              <a:gd name="connsiteY79" fmla="*/ 4171795 h 4260845"/>
              <a:gd name="connsiteX80" fmla="*/ 1610556 w 3898347"/>
              <a:gd name="connsiteY80" fmla="*/ 4167701 h 4260845"/>
              <a:gd name="connsiteX81" fmla="*/ 1553623 w 3898347"/>
              <a:gd name="connsiteY81" fmla="*/ 4236045 h 4260845"/>
              <a:gd name="connsiteX82" fmla="*/ 1548640 w 3898347"/>
              <a:gd name="connsiteY82" fmla="*/ 4238297 h 4260845"/>
              <a:gd name="connsiteX83" fmla="*/ 1530136 w 3898347"/>
              <a:gd name="connsiteY83" fmla="*/ 4227121 h 4260845"/>
              <a:gd name="connsiteX84" fmla="*/ 1508787 w 3898347"/>
              <a:gd name="connsiteY84" fmla="*/ 4234213 h 4260845"/>
              <a:gd name="connsiteX85" fmla="*/ 1488914 w 3898347"/>
              <a:gd name="connsiteY85" fmla="*/ 4241772 h 4260845"/>
              <a:gd name="connsiteX86" fmla="*/ 1488999 w 3898347"/>
              <a:gd name="connsiteY86" fmla="*/ 4251186 h 4260845"/>
              <a:gd name="connsiteX87" fmla="*/ 1475364 w 3898347"/>
              <a:gd name="connsiteY87" fmla="*/ 4248364 h 4260845"/>
              <a:gd name="connsiteX88" fmla="*/ 1457275 w 3898347"/>
              <a:gd name="connsiteY88" fmla="*/ 4252863 h 4260845"/>
              <a:gd name="connsiteX89" fmla="*/ 1448085 w 3898347"/>
              <a:gd name="connsiteY89" fmla="*/ 4248391 h 4260845"/>
              <a:gd name="connsiteX90" fmla="*/ 1315306 w 3898347"/>
              <a:gd name="connsiteY90" fmla="*/ 4237004 h 4260845"/>
              <a:gd name="connsiteX91" fmla="*/ 1272434 w 3898347"/>
              <a:gd name="connsiteY91" fmla="*/ 4244958 h 4260845"/>
              <a:gd name="connsiteX92" fmla="*/ 1231567 w 3898347"/>
              <a:gd name="connsiteY92" fmla="*/ 4219356 h 4260845"/>
              <a:gd name="connsiteX93" fmla="*/ 1216643 w 3898347"/>
              <a:gd name="connsiteY93" fmla="*/ 4229828 h 4260845"/>
              <a:gd name="connsiteX94" fmla="*/ 1214101 w 3898347"/>
              <a:gd name="connsiteY94" fmla="*/ 4231991 h 4260845"/>
              <a:gd name="connsiteX95" fmla="*/ 1203193 w 3898347"/>
              <a:gd name="connsiteY95" fmla="*/ 4232867 h 4260845"/>
              <a:gd name="connsiteX96" fmla="*/ 1201049 w 3898347"/>
              <a:gd name="connsiteY96" fmla="*/ 4242842 h 4260845"/>
              <a:gd name="connsiteX97" fmla="*/ 1185298 w 3898347"/>
              <a:gd name="connsiteY97" fmla="*/ 4251133 h 4260845"/>
              <a:gd name="connsiteX98" fmla="*/ 1164955 w 3898347"/>
              <a:gd name="connsiteY98" fmla="*/ 4250027 h 4260845"/>
              <a:gd name="connsiteX99" fmla="*/ 1067357 w 3898347"/>
              <a:gd name="connsiteY99" fmla="*/ 4233908 h 4260845"/>
              <a:gd name="connsiteX100" fmla="*/ 1009492 w 3898347"/>
              <a:gd name="connsiteY100" fmla="*/ 4230455 h 4260845"/>
              <a:gd name="connsiteX101" fmla="*/ 988345 w 3898347"/>
              <a:gd name="connsiteY101" fmla="*/ 4238880 h 4260845"/>
              <a:gd name="connsiteX102" fmla="*/ 958251 w 3898347"/>
              <a:gd name="connsiteY102" fmla="*/ 4244100 h 4260845"/>
              <a:gd name="connsiteX103" fmla="*/ 905785 w 3898347"/>
              <a:gd name="connsiteY103" fmla="*/ 4260845 h 4260845"/>
              <a:gd name="connsiteX104" fmla="*/ 837706 w 3898347"/>
              <a:gd name="connsiteY104" fmla="*/ 4245528 h 4260845"/>
              <a:gd name="connsiteX105" fmla="*/ 778474 w 3898347"/>
              <a:gd name="connsiteY105" fmla="*/ 4235526 h 4260845"/>
              <a:gd name="connsiteX106" fmla="*/ 774418 w 3898347"/>
              <a:gd name="connsiteY106" fmla="*/ 4242583 h 4260845"/>
              <a:gd name="connsiteX107" fmla="*/ 737705 w 3898347"/>
              <a:gd name="connsiteY107" fmla="*/ 4238891 h 4260845"/>
              <a:gd name="connsiteX108" fmla="*/ 627717 w 3898347"/>
              <a:gd name="connsiteY108" fmla="*/ 4207629 h 4260845"/>
              <a:gd name="connsiteX109" fmla="*/ 551044 w 3898347"/>
              <a:gd name="connsiteY109" fmla="*/ 4180627 h 4260845"/>
              <a:gd name="connsiteX110" fmla="*/ 508621 w 3898347"/>
              <a:gd name="connsiteY110" fmla="*/ 4176044 h 4260845"/>
              <a:gd name="connsiteX111" fmla="*/ 467082 w 3898347"/>
              <a:gd name="connsiteY111" fmla="*/ 4185616 h 4260845"/>
              <a:gd name="connsiteX112" fmla="*/ 437646 w 3898347"/>
              <a:gd name="connsiteY112" fmla="*/ 4212658 h 4260845"/>
              <a:gd name="connsiteX113" fmla="*/ 402271 w 3898347"/>
              <a:gd name="connsiteY113" fmla="*/ 4212774 h 4260845"/>
              <a:gd name="connsiteX114" fmla="*/ 391968 w 3898347"/>
              <a:gd name="connsiteY114" fmla="*/ 4187073 h 4260845"/>
              <a:gd name="connsiteX115" fmla="*/ 337154 w 3898347"/>
              <a:gd name="connsiteY115" fmla="*/ 4206136 h 4260845"/>
              <a:gd name="connsiteX116" fmla="*/ 298662 w 3898347"/>
              <a:gd name="connsiteY116" fmla="*/ 4211227 h 4260845"/>
              <a:gd name="connsiteX117" fmla="*/ 265740 w 3898347"/>
              <a:gd name="connsiteY117" fmla="*/ 4213623 h 4260845"/>
              <a:gd name="connsiteX118" fmla="*/ 176403 w 3898347"/>
              <a:gd name="connsiteY118" fmla="*/ 4227393 h 4260845"/>
              <a:gd name="connsiteX119" fmla="*/ 82528 w 3898347"/>
              <a:gd name="connsiteY119" fmla="*/ 4243774 h 4260845"/>
              <a:gd name="connsiteX120" fmla="*/ 19464 w 3898347"/>
              <a:gd name="connsiteY120" fmla="*/ 4256103 h 4260845"/>
              <a:gd name="connsiteX121" fmla="*/ 0 w 3898347"/>
              <a:gd name="connsiteY121" fmla="*/ 4221939 h 4260845"/>
              <a:gd name="connsiteX122" fmla="*/ 0 w 3898347"/>
              <a:gd name="connsiteY122" fmla="*/ 15850 h 4260845"/>
              <a:gd name="connsiteX123" fmla="*/ 3898347 w 3898347"/>
              <a:gd name="connsiteY123" fmla="*/ 0 h 4260845"/>
              <a:gd name="connsiteX0" fmla="*/ 3898347 w 3898347"/>
              <a:gd name="connsiteY0" fmla="*/ 0 h 4291255"/>
              <a:gd name="connsiteX1" fmla="*/ 3898347 w 3898347"/>
              <a:gd name="connsiteY1" fmla="*/ 3834445 h 4291255"/>
              <a:gd name="connsiteX2" fmla="*/ 3892314 w 3898347"/>
              <a:gd name="connsiteY2" fmla="*/ 3832951 h 4291255"/>
              <a:gd name="connsiteX3" fmla="*/ 3851953 w 3898347"/>
              <a:gd name="connsiteY3" fmla="*/ 3802983 h 4291255"/>
              <a:gd name="connsiteX4" fmla="*/ 3836418 w 3898347"/>
              <a:gd name="connsiteY4" fmla="*/ 3811513 h 4291255"/>
              <a:gd name="connsiteX5" fmla="*/ 3833758 w 3898347"/>
              <a:gd name="connsiteY5" fmla="*/ 3813341 h 4291255"/>
              <a:gd name="connsiteX6" fmla="*/ 3822673 w 3898347"/>
              <a:gd name="connsiteY6" fmla="*/ 3812913 h 4291255"/>
              <a:gd name="connsiteX7" fmla="*/ 3820104 w 3898347"/>
              <a:gd name="connsiteY7" fmla="*/ 3822466 h 4291255"/>
              <a:gd name="connsiteX8" fmla="*/ 3803816 w 3898347"/>
              <a:gd name="connsiteY8" fmla="*/ 3828757 h 4291255"/>
              <a:gd name="connsiteX9" fmla="*/ 3729936 w 3898347"/>
              <a:gd name="connsiteY9" fmla="*/ 3815386 h 4291255"/>
              <a:gd name="connsiteX10" fmla="*/ 3726018 w 3898347"/>
              <a:gd name="connsiteY10" fmla="*/ 3815100 h 4291255"/>
              <a:gd name="connsiteX11" fmla="*/ 3725413 w 3898347"/>
              <a:gd name="connsiteY11" fmla="*/ 3814615 h 4291255"/>
              <a:gd name="connsiteX12" fmla="*/ 3713801 w 3898347"/>
              <a:gd name="connsiteY12" fmla="*/ 3811018 h 4291255"/>
              <a:gd name="connsiteX13" fmla="*/ 3709087 w 3898347"/>
              <a:gd name="connsiteY13" fmla="*/ 3813195 h 4291255"/>
              <a:gd name="connsiteX14" fmla="*/ 3698038 w 3898347"/>
              <a:gd name="connsiteY14" fmla="*/ 3806182 h 4291255"/>
              <a:gd name="connsiteX15" fmla="*/ 3662227 w 3898347"/>
              <a:gd name="connsiteY15" fmla="*/ 3807761 h 4291255"/>
              <a:gd name="connsiteX16" fmla="*/ 3659872 w 3898347"/>
              <a:gd name="connsiteY16" fmla="*/ 3805524 h 4291255"/>
              <a:gd name="connsiteX17" fmla="*/ 3643454 w 3898347"/>
              <a:gd name="connsiteY17" fmla="*/ 3794831 h 4291255"/>
              <a:gd name="connsiteX18" fmla="*/ 3624789 w 3898347"/>
              <a:gd name="connsiteY18" fmla="*/ 3803185 h 4291255"/>
              <a:gd name="connsiteX19" fmla="*/ 3602327 w 3898347"/>
              <a:gd name="connsiteY19" fmla="*/ 3794616 h 4291255"/>
              <a:gd name="connsiteX20" fmla="*/ 3596645 w 3898347"/>
              <a:gd name="connsiteY20" fmla="*/ 3797108 h 4291255"/>
              <a:gd name="connsiteX21" fmla="*/ 3574144 w 3898347"/>
              <a:gd name="connsiteY21" fmla="*/ 3795108 h 4291255"/>
              <a:gd name="connsiteX22" fmla="*/ 3562310 w 3898347"/>
              <a:gd name="connsiteY22" fmla="*/ 3787534 h 4291255"/>
              <a:gd name="connsiteX23" fmla="*/ 3551635 w 3898347"/>
              <a:gd name="connsiteY23" fmla="*/ 3797705 h 4291255"/>
              <a:gd name="connsiteX24" fmla="*/ 3542668 w 3898347"/>
              <a:gd name="connsiteY24" fmla="*/ 3803283 h 4291255"/>
              <a:gd name="connsiteX25" fmla="*/ 3533033 w 3898347"/>
              <a:gd name="connsiteY25" fmla="*/ 3799071 h 4291255"/>
              <a:gd name="connsiteX26" fmla="*/ 3521726 w 3898347"/>
              <a:gd name="connsiteY26" fmla="*/ 3804691 h 4291255"/>
              <a:gd name="connsiteX27" fmla="*/ 3520080 w 3898347"/>
              <a:gd name="connsiteY27" fmla="*/ 3805210 h 4291255"/>
              <a:gd name="connsiteX28" fmla="*/ 3508491 w 3898347"/>
              <a:gd name="connsiteY28" fmla="*/ 3797398 h 4291255"/>
              <a:gd name="connsiteX29" fmla="*/ 3503787 w 3898347"/>
              <a:gd name="connsiteY29" fmla="*/ 3797787 h 4291255"/>
              <a:gd name="connsiteX30" fmla="*/ 3492165 w 3898347"/>
              <a:gd name="connsiteY30" fmla="*/ 3799887 h 4291255"/>
              <a:gd name="connsiteX31" fmla="*/ 3472233 w 3898347"/>
              <a:gd name="connsiteY31" fmla="*/ 3805682 h 4291255"/>
              <a:gd name="connsiteX32" fmla="*/ 3465921 w 3898347"/>
              <a:gd name="connsiteY32" fmla="*/ 3805814 h 4291255"/>
              <a:gd name="connsiteX33" fmla="*/ 3455541 w 3898347"/>
              <a:gd name="connsiteY33" fmla="*/ 3815505 h 4291255"/>
              <a:gd name="connsiteX34" fmla="*/ 3429027 w 3898347"/>
              <a:gd name="connsiteY34" fmla="*/ 3816906 h 4291255"/>
              <a:gd name="connsiteX35" fmla="*/ 3369507 w 3898347"/>
              <a:gd name="connsiteY35" fmla="*/ 3825563 h 4291255"/>
              <a:gd name="connsiteX36" fmla="*/ 3324491 w 3898347"/>
              <a:gd name="connsiteY36" fmla="*/ 3832006 h 4291255"/>
              <a:gd name="connsiteX37" fmla="*/ 3244235 w 3898347"/>
              <a:gd name="connsiteY37" fmla="*/ 3834376 h 4291255"/>
              <a:gd name="connsiteX38" fmla="*/ 3226507 w 3898347"/>
              <a:gd name="connsiteY38" fmla="*/ 3820131 h 4291255"/>
              <a:gd name="connsiteX39" fmla="*/ 3191688 w 3898347"/>
              <a:gd name="connsiteY39" fmla="*/ 3837359 h 4291255"/>
              <a:gd name="connsiteX40" fmla="*/ 3153779 w 3898347"/>
              <a:gd name="connsiteY40" fmla="*/ 3848439 h 4291255"/>
              <a:gd name="connsiteX41" fmla="*/ 3090188 w 3898347"/>
              <a:gd name="connsiteY41" fmla="*/ 3855036 h 4291255"/>
              <a:gd name="connsiteX42" fmla="*/ 3031422 w 3898347"/>
              <a:gd name="connsiteY42" fmla="*/ 3858298 h 4291255"/>
              <a:gd name="connsiteX43" fmla="*/ 2996288 w 3898347"/>
              <a:gd name="connsiteY43" fmla="*/ 3860020 h 4291255"/>
              <a:gd name="connsiteX44" fmla="*/ 2901661 w 3898347"/>
              <a:gd name="connsiteY44" fmla="*/ 3882243 h 4291255"/>
              <a:gd name="connsiteX45" fmla="*/ 2782141 w 3898347"/>
              <a:gd name="connsiteY45" fmla="*/ 3932983 h 4291255"/>
              <a:gd name="connsiteX46" fmla="*/ 2749597 w 3898347"/>
              <a:gd name="connsiteY46" fmla="*/ 3956746 h 4291255"/>
              <a:gd name="connsiteX47" fmla="*/ 2730493 w 3898347"/>
              <a:gd name="connsiteY47" fmla="*/ 3955236 h 4291255"/>
              <a:gd name="connsiteX48" fmla="*/ 2707507 w 3898347"/>
              <a:gd name="connsiteY48" fmla="*/ 3947771 h 4291255"/>
              <a:gd name="connsiteX49" fmla="*/ 2701937 w 3898347"/>
              <a:gd name="connsiteY49" fmla="*/ 3950565 h 4291255"/>
              <a:gd name="connsiteX50" fmla="*/ 2679435 w 3898347"/>
              <a:gd name="connsiteY50" fmla="*/ 3949768 h 4291255"/>
              <a:gd name="connsiteX51" fmla="*/ 2667352 w 3898347"/>
              <a:gd name="connsiteY51" fmla="*/ 3942821 h 4291255"/>
              <a:gd name="connsiteX52" fmla="*/ 2657096 w 3898347"/>
              <a:gd name="connsiteY52" fmla="*/ 3953571 h 4291255"/>
              <a:gd name="connsiteX53" fmla="*/ 2655161 w 3898347"/>
              <a:gd name="connsiteY53" fmla="*/ 3962216 h 4291255"/>
              <a:gd name="connsiteX54" fmla="*/ 2638604 w 3898347"/>
              <a:gd name="connsiteY54" fmla="*/ 3955936 h 4291255"/>
              <a:gd name="connsiteX55" fmla="*/ 2626185 w 3898347"/>
              <a:gd name="connsiteY55" fmla="*/ 3962937 h 4291255"/>
              <a:gd name="connsiteX56" fmla="*/ 2614077 w 3898347"/>
              <a:gd name="connsiteY56" fmla="*/ 3955576 h 4291255"/>
              <a:gd name="connsiteX57" fmla="*/ 2609403 w 3898347"/>
              <a:gd name="connsiteY57" fmla="*/ 3956215 h 4291255"/>
              <a:gd name="connsiteX58" fmla="*/ 2597896 w 3898347"/>
              <a:gd name="connsiteY58" fmla="*/ 3958939 h 4291255"/>
              <a:gd name="connsiteX59" fmla="*/ 2578251 w 3898347"/>
              <a:gd name="connsiteY59" fmla="*/ 3965812 h 4291255"/>
              <a:gd name="connsiteX60" fmla="*/ 2571961 w 3898347"/>
              <a:gd name="connsiteY60" fmla="*/ 3966278 h 4291255"/>
              <a:gd name="connsiteX61" fmla="*/ 2559399 w 3898347"/>
              <a:gd name="connsiteY61" fmla="*/ 3979193 h 4291255"/>
              <a:gd name="connsiteX62" fmla="*/ 2533560 w 3898347"/>
              <a:gd name="connsiteY62" fmla="*/ 3988160 h 4291255"/>
              <a:gd name="connsiteX63" fmla="*/ 2515299 w 3898347"/>
              <a:gd name="connsiteY63" fmla="*/ 4016867 h 4291255"/>
              <a:gd name="connsiteX64" fmla="*/ 2513423 w 3898347"/>
              <a:gd name="connsiteY64" fmla="*/ 4018759 h 4291255"/>
              <a:gd name="connsiteX65" fmla="*/ 2482991 w 3898347"/>
              <a:gd name="connsiteY65" fmla="*/ 4012935 h 4291255"/>
              <a:gd name="connsiteX66" fmla="*/ 2446940 w 3898347"/>
              <a:gd name="connsiteY66" fmla="*/ 4021172 h 4291255"/>
              <a:gd name="connsiteX67" fmla="*/ 2404883 w 3898347"/>
              <a:gd name="connsiteY67" fmla="*/ 4024808 h 4291255"/>
              <a:gd name="connsiteX68" fmla="*/ 2373894 w 3898347"/>
              <a:gd name="connsiteY68" fmla="*/ 4023827 h 4291255"/>
              <a:gd name="connsiteX69" fmla="*/ 2297080 w 3898347"/>
              <a:gd name="connsiteY69" fmla="*/ 4040841 h 4291255"/>
              <a:gd name="connsiteX70" fmla="*/ 2170615 w 3898347"/>
              <a:gd name="connsiteY70" fmla="*/ 4077196 h 4291255"/>
              <a:gd name="connsiteX71" fmla="*/ 2143580 w 3898347"/>
              <a:gd name="connsiteY71" fmla="*/ 4083102 h 4291255"/>
              <a:gd name="connsiteX72" fmla="*/ 2119893 w 3898347"/>
              <a:gd name="connsiteY72" fmla="*/ 4080874 h 4291255"/>
              <a:gd name="connsiteX73" fmla="*/ 2114008 w 3898347"/>
              <a:gd name="connsiteY73" fmla="*/ 4073996 h 4291255"/>
              <a:gd name="connsiteX74" fmla="*/ 2099067 w 3898347"/>
              <a:gd name="connsiteY74" fmla="*/ 4076068 h 4291255"/>
              <a:gd name="connsiteX75" fmla="*/ 2095000 w 3898347"/>
              <a:gd name="connsiteY75" fmla="*/ 4075096 h 4291255"/>
              <a:gd name="connsiteX76" fmla="*/ 2071767 w 3898347"/>
              <a:gd name="connsiteY76" fmla="*/ 4071044 h 4291255"/>
              <a:gd name="connsiteX77" fmla="*/ 2024486 w 3898347"/>
              <a:gd name="connsiteY77" fmla="*/ 4100276 h 4291255"/>
              <a:gd name="connsiteX78" fmla="*/ 1964411 w 3898347"/>
              <a:gd name="connsiteY78" fmla="*/ 4105069 h 4291255"/>
              <a:gd name="connsiteX79" fmla="*/ 1739945 w 3898347"/>
              <a:gd name="connsiteY79" fmla="*/ 4171795 h 4291255"/>
              <a:gd name="connsiteX80" fmla="*/ 1610556 w 3898347"/>
              <a:gd name="connsiteY80" fmla="*/ 4167701 h 4291255"/>
              <a:gd name="connsiteX81" fmla="*/ 1553623 w 3898347"/>
              <a:gd name="connsiteY81" fmla="*/ 4236045 h 4291255"/>
              <a:gd name="connsiteX82" fmla="*/ 1538049 w 3898347"/>
              <a:gd name="connsiteY82" fmla="*/ 4291255 h 4291255"/>
              <a:gd name="connsiteX83" fmla="*/ 1530136 w 3898347"/>
              <a:gd name="connsiteY83" fmla="*/ 4227121 h 4291255"/>
              <a:gd name="connsiteX84" fmla="*/ 1508787 w 3898347"/>
              <a:gd name="connsiteY84" fmla="*/ 4234213 h 4291255"/>
              <a:gd name="connsiteX85" fmla="*/ 1488914 w 3898347"/>
              <a:gd name="connsiteY85" fmla="*/ 4241772 h 4291255"/>
              <a:gd name="connsiteX86" fmla="*/ 1488999 w 3898347"/>
              <a:gd name="connsiteY86" fmla="*/ 4251186 h 4291255"/>
              <a:gd name="connsiteX87" fmla="*/ 1475364 w 3898347"/>
              <a:gd name="connsiteY87" fmla="*/ 4248364 h 4291255"/>
              <a:gd name="connsiteX88" fmla="*/ 1457275 w 3898347"/>
              <a:gd name="connsiteY88" fmla="*/ 4252863 h 4291255"/>
              <a:gd name="connsiteX89" fmla="*/ 1448085 w 3898347"/>
              <a:gd name="connsiteY89" fmla="*/ 4248391 h 4291255"/>
              <a:gd name="connsiteX90" fmla="*/ 1315306 w 3898347"/>
              <a:gd name="connsiteY90" fmla="*/ 4237004 h 4291255"/>
              <a:gd name="connsiteX91" fmla="*/ 1272434 w 3898347"/>
              <a:gd name="connsiteY91" fmla="*/ 4244958 h 4291255"/>
              <a:gd name="connsiteX92" fmla="*/ 1231567 w 3898347"/>
              <a:gd name="connsiteY92" fmla="*/ 4219356 h 4291255"/>
              <a:gd name="connsiteX93" fmla="*/ 1216643 w 3898347"/>
              <a:gd name="connsiteY93" fmla="*/ 4229828 h 4291255"/>
              <a:gd name="connsiteX94" fmla="*/ 1214101 w 3898347"/>
              <a:gd name="connsiteY94" fmla="*/ 4231991 h 4291255"/>
              <a:gd name="connsiteX95" fmla="*/ 1203193 w 3898347"/>
              <a:gd name="connsiteY95" fmla="*/ 4232867 h 4291255"/>
              <a:gd name="connsiteX96" fmla="*/ 1201049 w 3898347"/>
              <a:gd name="connsiteY96" fmla="*/ 4242842 h 4291255"/>
              <a:gd name="connsiteX97" fmla="*/ 1185298 w 3898347"/>
              <a:gd name="connsiteY97" fmla="*/ 4251133 h 4291255"/>
              <a:gd name="connsiteX98" fmla="*/ 1164955 w 3898347"/>
              <a:gd name="connsiteY98" fmla="*/ 4250027 h 4291255"/>
              <a:gd name="connsiteX99" fmla="*/ 1067357 w 3898347"/>
              <a:gd name="connsiteY99" fmla="*/ 4233908 h 4291255"/>
              <a:gd name="connsiteX100" fmla="*/ 1009492 w 3898347"/>
              <a:gd name="connsiteY100" fmla="*/ 4230455 h 4291255"/>
              <a:gd name="connsiteX101" fmla="*/ 988345 w 3898347"/>
              <a:gd name="connsiteY101" fmla="*/ 4238880 h 4291255"/>
              <a:gd name="connsiteX102" fmla="*/ 958251 w 3898347"/>
              <a:gd name="connsiteY102" fmla="*/ 4244100 h 4291255"/>
              <a:gd name="connsiteX103" fmla="*/ 905785 w 3898347"/>
              <a:gd name="connsiteY103" fmla="*/ 4260845 h 4291255"/>
              <a:gd name="connsiteX104" fmla="*/ 837706 w 3898347"/>
              <a:gd name="connsiteY104" fmla="*/ 4245528 h 4291255"/>
              <a:gd name="connsiteX105" fmla="*/ 778474 w 3898347"/>
              <a:gd name="connsiteY105" fmla="*/ 4235526 h 4291255"/>
              <a:gd name="connsiteX106" fmla="*/ 774418 w 3898347"/>
              <a:gd name="connsiteY106" fmla="*/ 4242583 h 4291255"/>
              <a:gd name="connsiteX107" fmla="*/ 737705 w 3898347"/>
              <a:gd name="connsiteY107" fmla="*/ 4238891 h 4291255"/>
              <a:gd name="connsiteX108" fmla="*/ 627717 w 3898347"/>
              <a:gd name="connsiteY108" fmla="*/ 4207629 h 4291255"/>
              <a:gd name="connsiteX109" fmla="*/ 551044 w 3898347"/>
              <a:gd name="connsiteY109" fmla="*/ 4180627 h 4291255"/>
              <a:gd name="connsiteX110" fmla="*/ 508621 w 3898347"/>
              <a:gd name="connsiteY110" fmla="*/ 4176044 h 4291255"/>
              <a:gd name="connsiteX111" fmla="*/ 467082 w 3898347"/>
              <a:gd name="connsiteY111" fmla="*/ 4185616 h 4291255"/>
              <a:gd name="connsiteX112" fmla="*/ 437646 w 3898347"/>
              <a:gd name="connsiteY112" fmla="*/ 4212658 h 4291255"/>
              <a:gd name="connsiteX113" fmla="*/ 402271 w 3898347"/>
              <a:gd name="connsiteY113" fmla="*/ 4212774 h 4291255"/>
              <a:gd name="connsiteX114" fmla="*/ 391968 w 3898347"/>
              <a:gd name="connsiteY114" fmla="*/ 4187073 h 4291255"/>
              <a:gd name="connsiteX115" fmla="*/ 337154 w 3898347"/>
              <a:gd name="connsiteY115" fmla="*/ 4206136 h 4291255"/>
              <a:gd name="connsiteX116" fmla="*/ 298662 w 3898347"/>
              <a:gd name="connsiteY116" fmla="*/ 4211227 h 4291255"/>
              <a:gd name="connsiteX117" fmla="*/ 265740 w 3898347"/>
              <a:gd name="connsiteY117" fmla="*/ 4213623 h 4291255"/>
              <a:gd name="connsiteX118" fmla="*/ 176403 w 3898347"/>
              <a:gd name="connsiteY118" fmla="*/ 4227393 h 4291255"/>
              <a:gd name="connsiteX119" fmla="*/ 82528 w 3898347"/>
              <a:gd name="connsiteY119" fmla="*/ 4243774 h 4291255"/>
              <a:gd name="connsiteX120" fmla="*/ 19464 w 3898347"/>
              <a:gd name="connsiteY120" fmla="*/ 4256103 h 4291255"/>
              <a:gd name="connsiteX121" fmla="*/ 0 w 3898347"/>
              <a:gd name="connsiteY121" fmla="*/ 4221939 h 4291255"/>
              <a:gd name="connsiteX122" fmla="*/ 0 w 3898347"/>
              <a:gd name="connsiteY122" fmla="*/ 15850 h 4291255"/>
              <a:gd name="connsiteX123" fmla="*/ 3898347 w 3898347"/>
              <a:gd name="connsiteY123" fmla="*/ 0 h 4291255"/>
              <a:gd name="connsiteX0" fmla="*/ 3898347 w 3898347"/>
              <a:gd name="connsiteY0" fmla="*/ 0 h 4291255"/>
              <a:gd name="connsiteX1" fmla="*/ 3898347 w 3898347"/>
              <a:gd name="connsiteY1" fmla="*/ 3834445 h 4291255"/>
              <a:gd name="connsiteX2" fmla="*/ 3892314 w 3898347"/>
              <a:gd name="connsiteY2" fmla="*/ 3832951 h 4291255"/>
              <a:gd name="connsiteX3" fmla="*/ 3851953 w 3898347"/>
              <a:gd name="connsiteY3" fmla="*/ 3802983 h 4291255"/>
              <a:gd name="connsiteX4" fmla="*/ 3836418 w 3898347"/>
              <a:gd name="connsiteY4" fmla="*/ 3811513 h 4291255"/>
              <a:gd name="connsiteX5" fmla="*/ 3833758 w 3898347"/>
              <a:gd name="connsiteY5" fmla="*/ 3813341 h 4291255"/>
              <a:gd name="connsiteX6" fmla="*/ 3822673 w 3898347"/>
              <a:gd name="connsiteY6" fmla="*/ 3812913 h 4291255"/>
              <a:gd name="connsiteX7" fmla="*/ 3820104 w 3898347"/>
              <a:gd name="connsiteY7" fmla="*/ 3822466 h 4291255"/>
              <a:gd name="connsiteX8" fmla="*/ 3803816 w 3898347"/>
              <a:gd name="connsiteY8" fmla="*/ 3828757 h 4291255"/>
              <a:gd name="connsiteX9" fmla="*/ 3729936 w 3898347"/>
              <a:gd name="connsiteY9" fmla="*/ 3815386 h 4291255"/>
              <a:gd name="connsiteX10" fmla="*/ 3726018 w 3898347"/>
              <a:gd name="connsiteY10" fmla="*/ 3815100 h 4291255"/>
              <a:gd name="connsiteX11" fmla="*/ 3725413 w 3898347"/>
              <a:gd name="connsiteY11" fmla="*/ 3814615 h 4291255"/>
              <a:gd name="connsiteX12" fmla="*/ 3713801 w 3898347"/>
              <a:gd name="connsiteY12" fmla="*/ 3811018 h 4291255"/>
              <a:gd name="connsiteX13" fmla="*/ 3709087 w 3898347"/>
              <a:gd name="connsiteY13" fmla="*/ 3813195 h 4291255"/>
              <a:gd name="connsiteX14" fmla="*/ 3698038 w 3898347"/>
              <a:gd name="connsiteY14" fmla="*/ 3806182 h 4291255"/>
              <a:gd name="connsiteX15" fmla="*/ 3662227 w 3898347"/>
              <a:gd name="connsiteY15" fmla="*/ 3807761 h 4291255"/>
              <a:gd name="connsiteX16" fmla="*/ 3659872 w 3898347"/>
              <a:gd name="connsiteY16" fmla="*/ 3805524 h 4291255"/>
              <a:gd name="connsiteX17" fmla="*/ 3643454 w 3898347"/>
              <a:gd name="connsiteY17" fmla="*/ 3794831 h 4291255"/>
              <a:gd name="connsiteX18" fmla="*/ 3624789 w 3898347"/>
              <a:gd name="connsiteY18" fmla="*/ 3803185 h 4291255"/>
              <a:gd name="connsiteX19" fmla="*/ 3602327 w 3898347"/>
              <a:gd name="connsiteY19" fmla="*/ 3794616 h 4291255"/>
              <a:gd name="connsiteX20" fmla="*/ 3596645 w 3898347"/>
              <a:gd name="connsiteY20" fmla="*/ 3797108 h 4291255"/>
              <a:gd name="connsiteX21" fmla="*/ 3574144 w 3898347"/>
              <a:gd name="connsiteY21" fmla="*/ 3795108 h 4291255"/>
              <a:gd name="connsiteX22" fmla="*/ 3562310 w 3898347"/>
              <a:gd name="connsiteY22" fmla="*/ 3787534 h 4291255"/>
              <a:gd name="connsiteX23" fmla="*/ 3551635 w 3898347"/>
              <a:gd name="connsiteY23" fmla="*/ 3797705 h 4291255"/>
              <a:gd name="connsiteX24" fmla="*/ 3542668 w 3898347"/>
              <a:gd name="connsiteY24" fmla="*/ 3803283 h 4291255"/>
              <a:gd name="connsiteX25" fmla="*/ 3533033 w 3898347"/>
              <a:gd name="connsiteY25" fmla="*/ 3799071 h 4291255"/>
              <a:gd name="connsiteX26" fmla="*/ 3521726 w 3898347"/>
              <a:gd name="connsiteY26" fmla="*/ 3804691 h 4291255"/>
              <a:gd name="connsiteX27" fmla="*/ 3520080 w 3898347"/>
              <a:gd name="connsiteY27" fmla="*/ 3805210 h 4291255"/>
              <a:gd name="connsiteX28" fmla="*/ 3508491 w 3898347"/>
              <a:gd name="connsiteY28" fmla="*/ 3797398 h 4291255"/>
              <a:gd name="connsiteX29" fmla="*/ 3503787 w 3898347"/>
              <a:gd name="connsiteY29" fmla="*/ 3797787 h 4291255"/>
              <a:gd name="connsiteX30" fmla="*/ 3492165 w 3898347"/>
              <a:gd name="connsiteY30" fmla="*/ 3799887 h 4291255"/>
              <a:gd name="connsiteX31" fmla="*/ 3472233 w 3898347"/>
              <a:gd name="connsiteY31" fmla="*/ 3805682 h 4291255"/>
              <a:gd name="connsiteX32" fmla="*/ 3465921 w 3898347"/>
              <a:gd name="connsiteY32" fmla="*/ 3805814 h 4291255"/>
              <a:gd name="connsiteX33" fmla="*/ 3455541 w 3898347"/>
              <a:gd name="connsiteY33" fmla="*/ 3815505 h 4291255"/>
              <a:gd name="connsiteX34" fmla="*/ 3429027 w 3898347"/>
              <a:gd name="connsiteY34" fmla="*/ 3816906 h 4291255"/>
              <a:gd name="connsiteX35" fmla="*/ 3369507 w 3898347"/>
              <a:gd name="connsiteY35" fmla="*/ 3825563 h 4291255"/>
              <a:gd name="connsiteX36" fmla="*/ 3324491 w 3898347"/>
              <a:gd name="connsiteY36" fmla="*/ 3832006 h 4291255"/>
              <a:gd name="connsiteX37" fmla="*/ 3244235 w 3898347"/>
              <a:gd name="connsiteY37" fmla="*/ 3834376 h 4291255"/>
              <a:gd name="connsiteX38" fmla="*/ 3226507 w 3898347"/>
              <a:gd name="connsiteY38" fmla="*/ 3820131 h 4291255"/>
              <a:gd name="connsiteX39" fmla="*/ 3191688 w 3898347"/>
              <a:gd name="connsiteY39" fmla="*/ 3837359 h 4291255"/>
              <a:gd name="connsiteX40" fmla="*/ 3153779 w 3898347"/>
              <a:gd name="connsiteY40" fmla="*/ 3848439 h 4291255"/>
              <a:gd name="connsiteX41" fmla="*/ 3090188 w 3898347"/>
              <a:gd name="connsiteY41" fmla="*/ 3855036 h 4291255"/>
              <a:gd name="connsiteX42" fmla="*/ 3031422 w 3898347"/>
              <a:gd name="connsiteY42" fmla="*/ 3858298 h 4291255"/>
              <a:gd name="connsiteX43" fmla="*/ 2996288 w 3898347"/>
              <a:gd name="connsiteY43" fmla="*/ 3860020 h 4291255"/>
              <a:gd name="connsiteX44" fmla="*/ 2901661 w 3898347"/>
              <a:gd name="connsiteY44" fmla="*/ 3882243 h 4291255"/>
              <a:gd name="connsiteX45" fmla="*/ 2782141 w 3898347"/>
              <a:gd name="connsiteY45" fmla="*/ 3932983 h 4291255"/>
              <a:gd name="connsiteX46" fmla="*/ 2749597 w 3898347"/>
              <a:gd name="connsiteY46" fmla="*/ 3956746 h 4291255"/>
              <a:gd name="connsiteX47" fmla="*/ 2730493 w 3898347"/>
              <a:gd name="connsiteY47" fmla="*/ 3955236 h 4291255"/>
              <a:gd name="connsiteX48" fmla="*/ 2707507 w 3898347"/>
              <a:gd name="connsiteY48" fmla="*/ 3947771 h 4291255"/>
              <a:gd name="connsiteX49" fmla="*/ 2701937 w 3898347"/>
              <a:gd name="connsiteY49" fmla="*/ 3950565 h 4291255"/>
              <a:gd name="connsiteX50" fmla="*/ 2679435 w 3898347"/>
              <a:gd name="connsiteY50" fmla="*/ 3949768 h 4291255"/>
              <a:gd name="connsiteX51" fmla="*/ 2667352 w 3898347"/>
              <a:gd name="connsiteY51" fmla="*/ 3942821 h 4291255"/>
              <a:gd name="connsiteX52" fmla="*/ 2657096 w 3898347"/>
              <a:gd name="connsiteY52" fmla="*/ 3953571 h 4291255"/>
              <a:gd name="connsiteX53" fmla="*/ 2655161 w 3898347"/>
              <a:gd name="connsiteY53" fmla="*/ 3962216 h 4291255"/>
              <a:gd name="connsiteX54" fmla="*/ 2638604 w 3898347"/>
              <a:gd name="connsiteY54" fmla="*/ 3955936 h 4291255"/>
              <a:gd name="connsiteX55" fmla="*/ 2626185 w 3898347"/>
              <a:gd name="connsiteY55" fmla="*/ 3962937 h 4291255"/>
              <a:gd name="connsiteX56" fmla="*/ 2614077 w 3898347"/>
              <a:gd name="connsiteY56" fmla="*/ 3955576 h 4291255"/>
              <a:gd name="connsiteX57" fmla="*/ 2609403 w 3898347"/>
              <a:gd name="connsiteY57" fmla="*/ 3956215 h 4291255"/>
              <a:gd name="connsiteX58" fmla="*/ 2597896 w 3898347"/>
              <a:gd name="connsiteY58" fmla="*/ 3958939 h 4291255"/>
              <a:gd name="connsiteX59" fmla="*/ 2578251 w 3898347"/>
              <a:gd name="connsiteY59" fmla="*/ 3965812 h 4291255"/>
              <a:gd name="connsiteX60" fmla="*/ 2571961 w 3898347"/>
              <a:gd name="connsiteY60" fmla="*/ 3966278 h 4291255"/>
              <a:gd name="connsiteX61" fmla="*/ 2559399 w 3898347"/>
              <a:gd name="connsiteY61" fmla="*/ 3979193 h 4291255"/>
              <a:gd name="connsiteX62" fmla="*/ 2533560 w 3898347"/>
              <a:gd name="connsiteY62" fmla="*/ 3988160 h 4291255"/>
              <a:gd name="connsiteX63" fmla="*/ 2515299 w 3898347"/>
              <a:gd name="connsiteY63" fmla="*/ 4016867 h 4291255"/>
              <a:gd name="connsiteX64" fmla="*/ 2513423 w 3898347"/>
              <a:gd name="connsiteY64" fmla="*/ 4018759 h 4291255"/>
              <a:gd name="connsiteX65" fmla="*/ 2482991 w 3898347"/>
              <a:gd name="connsiteY65" fmla="*/ 4012935 h 4291255"/>
              <a:gd name="connsiteX66" fmla="*/ 2446940 w 3898347"/>
              <a:gd name="connsiteY66" fmla="*/ 4021172 h 4291255"/>
              <a:gd name="connsiteX67" fmla="*/ 2404883 w 3898347"/>
              <a:gd name="connsiteY67" fmla="*/ 4024808 h 4291255"/>
              <a:gd name="connsiteX68" fmla="*/ 2373894 w 3898347"/>
              <a:gd name="connsiteY68" fmla="*/ 4023827 h 4291255"/>
              <a:gd name="connsiteX69" fmla="*/ 2297080 w 3898347"/>
              <a:gd name="connsiteY69" fmla="*/ 4040841 h 4291255"/>
              <a:gd name="connsiteX70" fmla="*/ 2170615 w 3898347"/>
              <a:gd name="connsiteY70" fmla="*/ 4077196 h 4291255"/>
              <a:gd name="connsiteX71" fmla="*/ 2143580 w 3898347"/>
              <a:gd name="connsiteY71" fmla="*/ 4083102 h 4291255"/>
              <a:gd name="connsiteX72" fmla="*/ 2119893 w 3898347"/>
              <a:gd name="connsiteY72" fmla="*/ 4080874 h 4291255"/>
              <a:gd name="connsiteX73" fmla="*/ 2114008 w 3898347"/>
              <a:gd name="connsiteY73" fmla="*/ 4073996 h 4291255"/>
              <a:gd name="connsiteX74" fmla="*/ 2099067 w 3898347"/>
              <a:gd name="connsiteY74" fmla="*/ 4076068 h 4291255"/>
              <a:gd name="connsiteX75" fmla="*/ 2095000 w 3898347"/>
              <a:gd name="connsiteY75" fmla="*/ 4075096 h 4291255"/>
              <a:gd name="connsiteX76" fmla="*/ 2071767 w 3898347"/>
              <a:gd name="connsiteY76" fmla="*/ 4071044 h 4291255"/>
              <a:gd name="connsiteX77" fmla="*/ 2024486 w 3898347"/>
              <a:gd name="connsiteY77" fmla="*/ 4100276 h 4291255"/>
              <a:gd name="connsiteX78" fmla="*/ 1964411 w 3898347"/>
              <a:gd name="connsiteY78" fmla="*/ 4105069 h 4291255"/>
              <a:gd name="connsiteX79" fmla="*/ 1739945 w 3898347"/>
              <a:gd name="connsiteY79" fmla="*/ 4171795 h 4291255"/>
              <a:gd name="connsiteX80" fmla="*/ 1610556 w 3898347"/>
              <a:gd name="connsiteY80" fmla="*/ 4167701 h 4291255"/>
              <a:gd name="connsiteX81" fmla="*/ 1564215 w 3898347"/>
              <a:gd name="connsiteY81" fmla="*/ 4190149 h 4291255"/>
              <a:gd name="connsiteX82" fmla="*/ 1538049 w 3898347"/>
              <a:gd name="connsiteY82" fmla="*/ 4291255 h 4291255"/>
              <a:gd name="connsiteX83" fmla="*/ 1530136 w 3898347"/>
              <a:gd name="connsiteY83" fmla="*/ 4227121 h 4291255"/>
              <a:gd name="connsiteX84" fmla="*/ 1508787 w 3898347"/>
              <a:gd name="connsiteY84" fmla="*/ 4234213 h 4291255"/>
              <a:gd name="connsiteX85" fmla="*/ 1488914 w 3898347"/>
              <a:gd name="connsiteY85" fmla="*/ 4241772 h 4291255"/>
              <a:gd name="connsiteX86" fmla="*/ 1488999 w 3898347"/>
              <a:gd name="connsiteY86" fmla="*/ 4251186 h 4291255"/>
              <a:gd name="connsiteX87" fmla="*/ 1475364 w 3898347"/>
              <a:gd name="connsiteY87" fmla="*/ 4248364 h 4291255"/>
              <a:gd name="connsiteX88" fmla="*/ 1457275 w 3898347"/>
              <a:gd name="connsiteY88" fmla="*/ 4252863 h 4291255"/>
              <a:gd name="connsiteX89" fmla="*/ 1448085 w 3898347"/>
              <a:gd name="connsiteY89" fmla="*/ 4248391 h 4291255"/>
              <a:gd name="connsiteX90" fmla="*/ 1315306 w 3898347"/>
              <a:gd name="connsiteY90" fmla="*/ 4237004 h 4291255"/>
              <a:gd name="connsiteX91" fmla="*/ 1272434 w 3898347"/>
              <a:gd name="connsiteY91" fmla="*/ 4244958 h 4291255"/>
              <a:gd name="connsiteX92" fmla="*/ 1231567 w 3898347"/>
              <a:gd name="connsiteY92" fmla="*/ 4219356 h 4291255"/>
              <a:gd name="connsiteX93" fmla="*/ 1216643 w 3898347"/>
              <a:gd name="connsiteY93" fmla="*/ 4229828 h 4291255"/>
              <a:gd name="connsiteX94" fmla="*/ 1214101 w 3898347"/>
              <a:gd name="connsiteY94" fmla="*/ 4231991 h 4291255"/>
              <a:gd name="connsiteX95" fmla="*/ 1203193 w 3898347"/>
              <a:gd name="connsiteY95" fmla="*/ 4232867 h 4291255"/>
              <a:gd name="connsiteX96" fmla="*/ 1201049 w 3898347"/>
              <a:gd name="connsiteY96" fmla="*/ 4242842 h 4291255"/>
              <a:gd name="connsiteX97" fmla="*/ 1185298 w 3898347"/>
              <a:gd name="connsiteY97" fmla="*/ 4251133 h 4291255"/>
              <a:gd name="connsiteX98" fmla="*/ 1164955 w 3898347"/>
              <a:gd name="connsiteY98" fmla="*/ 4250027 h 4291255"/>
              <a:gd name="connsiteX99" fmla="*/ 1067357 w 3898347"/>
              <a:gd name="connsiteY99" fmla="*/ 4233908 h 4291255"/>
              <a:gd name="connsiteX100" fmla="*/ 1009492 w 3898347"/>
              <a:gd name="connsiteY100" fmla="*/ 4230455 h 4291255"/>
              <a:gd name="connsiteX101" fmla="*/ 988345 w 3898347"/>
              <a:gd name="connsiteY101" fmla="*/ 4238880 h 4291255"/>
              <a:gd name="connsiteX102" fmla="*/ 958251 w 3898347"/>
              <a:gd name="connsiteY102" fmla="*/ 4244100 h 4291255"/>
              <a:gd name="connsiteX103" fmla="*/ 905785 w 3898347"/>
              <a:gd name="connsiteY103" fmla="*/ 4260845 h 4291255"/>
              <a:gd name="connsiteX104" fmla="*/ 837706 w 3898347"/>
              <a:gd name="connsiteY104" fmla="*/ 4245528 h 4291255"/>
              <a:gd name="connsiteX105" fmla="*/ 778474 w 3898347"/>
              <a:gd name="connsiteY105" fmla="*/ 4235526 h 4291255"/>
              <a:gd name="connsiteX106" fmla="*/ 774418 w 3898347"/>
              <a:gd name="connsiteY106" fmla="*/ 4242583 h 4291255"/>
              <a:gd name="connsiteX107" fmla="*/ 737705 w 3898347"/>
              <a:gd name="connsiteY107" fmla="*/ 4238891 h 4291255"/>
              <a:gd name="connsiteX108" fmla="*/ 627717 w 3898347"/>
              <a:gd name="connsiteY108" fmla="*/ 4207629 h 4291255"/>
              <a:gd name="connsiteX109" fmla="*/ 551044 w 3898347"/>
              <a:gd name="connsiteY109" fmla="*/ 4180627 h 4291255"/>
              <a:gd name="connsiteX110" fmla="*/ 508621 w 3898347"/>
              <a:gd name="connsiteY110" fmla="*/ 4176044 h 4291255"/>
              <a:gd name="connsiteX111" fmla="*/ 467082 w 3898347"/>
              <a:gd name="connsiteY111" fmla="*/ 4185616 h 4291255"/>
              <a:gd name="connsiteX112" fmla="*/ 437646 w 3898347"/>
              <a:gd name="connsiteY112" fmla="*/ 4212658 h 4291255"/>
              <a:gd name="connsiteX113" fmla="*/ 402271 w 3898347"/>
              <a:gd name="connsiteY113" fmla="*/ 4212774 h 4291255"/>
              <a:gd name="connsiteX114" fmla="*/ 391968 w 3898347"/>
              <a:gd name="connsiteY114" fmla="*/ 4187073 h 4291255"/>
              <a:gd name="connsiteX115" fmla="*/ 337154 w 3898347"/>
              <a:gd name="connsiteY115" fmla="*/ 4206136 h 4291255"/>
              <a:gd name="connsiteX116" fmla="*/ 298662 w 3898347"/>
              <a:gd name="connsiteY116" fmla="*/ 4211227 h 4291255"/>
              <a:gd name="connsiteX117" fmla="*/ 265740 w 3898347"/>
              <a:gd name="connsiteY117" fmla="*/ 4213623 h 4291255"/>
              <a:gd name="connsiteX118" fmla="*/ 176403 w 3898347"/>
              <a:gd name="connsiteY118" fmla="*/ 4227393 h 4291255"/>
              <a:gd name="connsiteX119" fmla="*/ 82528 w 3898347"/>
              <a:gd name="connsiteY119" fmla="*/ 4243774 h 4291255"/>
              <a:gd name="connsiteX120" fmla="*/ 19464 w 3898347"/>
              <a:gd name="connsiteY120" fmla="*/ 4256103 h 4291255"/>
              <a:gd name="connsiteX121" fmla="*/ 0 w 3898347"/>
              <a:gd name="connsiteY121" fmla="*/ 4221939 h 4291255"/>
              <a:gd name="connsiteX122" fmla="*/ 0 w 3898347"/>
              <a:gd name="connsiteY122" fmla="*/ 15850 h 4291255"/>
              <a:gd name="connsiteX123" fmla="*/ 3898347 w 3898347"/>
              <a:gd name="connsiteY123" fmla="*/ 0 h 4291255"/>
              <a:gd name="connsiteX0" fmla="*/ 3898347 w 3898347"/>
              <a:gd name="connsiteY0" fmla="*/ 0 h 4291255"/>
              <a:gd name="connsiteX1" fmla="*/ 3898347 w 3898347"/>
              <a:gd name="connsiteY1" fmla="*/ 3834445 h 4291255"/>
              <a:gd name="connsiteX2" fmla="*/ 3892314 w 3898347"/>
              <a:gd name="connsiteY2" fmla="*/ 3832951 h 4291255"/>
              <a:gd name="connsiteX3" fmla="*/ 3851953 w 3898347"/>
              <a:gd name="connsiteY3" fmla="*/ 3802983 h 4291255"/>
              <a:gd name="connsiteX4" fmla="*/ 3836418 w 3898347"/>
              <a:gd name="connsiteY4" fmla="*/ 3811513 h 4291255"/>
              <a:gd name="connsiteX5" fmla="*/ 3833758 w 3898347"/>
              <a:gd name="connsiteY5" fmla="*/ 3813341 h 4291255"/>
              <a:gd name="connsiteX6" fmla="*/ 3822673 w 3898347"/>
              <a:gd name="connsiteY6" fmla="*/ 3812913 h 4291255"/>
              <a:gd name="connsiteX7" fmla="*/ 3820104 w 3898347"/>
              <a:gd name="connsiteY7" fmla="*/ 3822466 h 4291255"/>
              <a:gd name="connsiteX8" fmla="*/ 3803816 w 3898347"/>
              <a:gd name="connsiteY8" fmla="*/ 3828757 h 4291255"/>
              <a:gd name="connsiteX9" fmla="*/ 3729936 w 3898347"/>
              <a:gd name="connsiteY9" fmla="*/ 3815386 h 4291255"/>
              <a:gd name="connsiteX10" fmla="*/ 3726018 w 3898347"/>
              <a:gd name="connsiteY10" fmla="*/ 3815100 h 4291255"/>
              <a:gd name="connsiteX11" fmla="*/ 3725413 w 3898347"/>
              <a:gd name="connsiteY11" fmla="*/ 3814615 h 4291255"/>
              <a:gd name="connsiteX12" fmla="*/ 3713801 w 3898347"/>
              <a:gd name="connsiteY12" fmla="*/ 3811018 h 4291255"/>
              <a:gd name="connsiteX13" fmla="*/ 3709087 w 3898347"/>
              <a:gd name="connsiteY13" fmla="*/ 3813195 h 4291255"/>
              <a:gd name="connsiteX14" fmla="*/ 3698038 w 3898347"/>
              <a:gd name="connsiteY14" fmla="*/ 3806182 h 4291255"/>
              <a:gd name="connsiteX15" fmla="*/ 3662227 w 3898347"/>
              <a:gd name="connsiteY15" fmla="*/ 3807761 h 4291255"/>
              <a:gd name="connsiteX16" fmla="*/ 3659872 w 3898347"/>
              <a:gd name="connsiteY16" fmla="*/ 3805524 h 4291255"/>
              <a:gd name="connsiteX17" fmla="*/ 3643454 w 3898347"/>
              <a:gd name="connsiteY17" fmla="*/ 3794831 h 4291255"/>
              <a:gd name="connsiteX18" fmla="*/ 3624789 w 3898347"/>
              <a:gd name="connsiteY18" fmla="*/ 3803185 h 4291255"/>
              <a:gd name="connsiteX19" fmla="*/ 3602327 w 3898347"/>
              <a:gd name="connsiteY19" fmla="*/ 3794616 h 4291255"/>
              <a:gd name="connsiteX20" fmla="*/ 3596645 w 3898347"/>
              <a:gd name="connsiteY20" fmla="*/ 3797108 h 4291255"/>
              <a:gd name="connsiteX21" fmla="*/ 3574144 w 3898347"/>
              <a:gd name="connsiteY21" fmla="*/ 3795108 h 4291255"/>
              <a:gd name="connsiteX22" fmla="*/ 3562310 w 3898347"/>
              <a:gd name="connsiteY22" fmla="*/ 3787534 h 4291255"/>
              <a:gd name="connsiteX23" fmla="*/ 3551635 w 3898347"/>
              <a:gd name="connsiteY23" fmla="*/ 3797705 h 4291255"/>
              <a:gd name="connsiteX24" fmla="*/ 3542668 w 3898347"/>
              <a:gd name="connsiteY24" fmla="*/ 3803283 h 4291255"/>
              <a:gd name="connsiteX25" fmla="*/ 3533033 w 3898347"/>
              <a:gd name="connsiteY25" fmla="*/ 3799071 h 4291255"/>
              <a:gd name="connsiteX26" fmla="*/ 3521726 w 3898347"/>
              <a:gd name="connsiteY26" fmla="*/ 3804691 h 4291255"/>
              <a:gd name="connsiteX27" fmla="*/ 3520080 w 3898347"/>
              <a:gd name="connsiteY27" fmla="*/ 3805210 h 4291255"/>
              <a:gd name="connsiteX28" fmla="*/ 3508491 w 3898347"/>
              <a:gd name="connsiteY28" fmla="*/ 3797398 h 4291255"/>
              <a:gd name="connsiteX29" fmla="*/ 3503787 w 3898347"/>
              <a:gd name="connsiteY29" fmla="*/ 3797787 h 4291255"/>
              <a:gd name="connsiteX30" fmla="*/ 3492165 w 3898347"/>
              <a:gd name="connsiteY30" fmla="*/ 3799887 h 4291255"/>
              <a:gd name="connsiteX31" fmla="*/ 3472233 w 3898347"/>
              <a:gd name="connsiteY31" fmla="*/ 3805682 h 4291255"/>
              <a:gd name="connsiteX32" fmla="*/ 3465921 w 3898347"/>
              <a:gd name="connsiteY32" fmla="*/ 3805814 h 4291255"/>
              <a:gd name="connsiteX33" fmla="*/ 3455541 w 3898347"/>
              <a:gd name="connsiteY33" fmla="*/ 3815505 h 4291255"/>
              <a:gd name="connsiteX34" fmla="*/ 3429027 w 3898347"/>
              <a:gd name="connsiteY34" fmla="*/ 3816906 h 4291255"/>
              <a:gd name="connsiteX35" fmla="*/ 3369507 w 3898347"/>
              <a:gd name="connsiteY35" fmla="*/ 3825563 h 4291255"/>
              <a:gd name="connsiteX36" fmla="*/ 3324491 w 3898347"/>
              <a:gd name="connsiteY36" fmla="*/ 3832006 h 4291255"/>
              <a:gd name="connsiteX37" fmla="*/ 3244235 w 3898347"/>
              <a:gd name="connsiteY37" fmla="*/ 3834376 h 4291255"/>
              <a:gd name="connsiteX38" fmla="*/ 3226507 w 3898347"/>
              <a:gd name="connsiteY38" fmla="*/ 3820131 h 4291255"/>
              <a:gd name="connsiteX39" fmla="*/ 3191688 w 3898347"/>
              <a:gd name="connsiteY39" fmla="*/ 3837359 h 4291255"/>
              <a:gd name="connsiteX40" fmla="*/ 3153779 w 3898347"/>
              <a:gd name="connsiteY40" fmla="*/ 3848439 h 4291255"/>
              <a:gd name="connsiteX41" fmla="*/ 3090188 w 3898347"/>
              <a:gd name="connsiteY41" fmla="*/ 3855036 h 4291255"/>
              <a:gd name="connsiteX42" fmla="*/ 3031422 w 3898347"/>
              <a:gd name="connsiteY42" fmla="*/ 3858298 h 4291255"/>
              <a:gd name="connsiteX43" fmla="*/ 2996288 w 3898347"/>
              <a:gd name="connsiteY43" fmla="*/ 3860020 h 4291255"/>
              <a:gd name="connsiteX44" fmla="*/ 2901661 w 3898347"/>
              <a:gd name="connsiteY44" fmla="*/ 3882243 h 4291255"/>
              <a:gd name="connsiteX45" fmla="*/ 2782141 w 3898347"/>
              <a:gd name="connsiteY45" fmla="*/ 3932983 h 4291255"/>
              <a:gd name="connsiteX46" fmla="*/ 2749597 w 3898347"/>
              <a:gd name="connsiteY46" fmla="*/ 3956746 h 4291255"/>
              <a:gd name="connsiteX47" fmla="*/ 2730493 w 3898347"/>
              <a:gd name="connsiteY47" fmla="*/ 3955236 h 4291255"/>
              <a:gd name="connsiteX48" fmla="*/ 2707507 w 3898347"/>
              <a:gd name="connsiteY48" fmla="*/ 3947771 h 4291255"/>
              <a:gd name="connsiteX49" fmla="*/ 2701937 w 3898347"/>
              <a:gd name="connsiteY49" fmla="*/ 3950565 h 4291255"/>
              <a:gd name="connsiteX50" fmla="*/ 2679435 w 3898347"/>
              <a:gd name="connsiteY50" fmla="*/ 3949768 h 4291255"/>
              <a:gd name="connsiteX51" fmla="*/ 2667352 w 3898347"/>
              <a:gd name="connsiteY51" fmla="*/ 3942821 h 4291255"/>
              <a:gd name="connsiteX52" fmla="*/ 2657096 w 3898347"/>
              <a:gd name="connsiteY52" fmla="*/ 3953571 h 4291255"/>
              <a:gd name="connsiteX53" fmla="*/ 2655161 w 3898347"/>
              <a:gd name="connsiteY53" fmla="*/ 3962216 h 4291255"/>
              <a:gd name="connsiteX54" fmla="*/ 2638604 w 3898347"/>
              <a:gd name="connsiteY54" fmla="*/ 3955936 h 4291255"/>
              <a:gd name="connsiteX55" fmla="*/ 2626185 w 3898347"/>
              <a:gd name="connsiteY55" fmla="*/ 3962937 h 4291255"/>
              <a:gd name="connsiteX56" fmla="*/ 2614077 w 3898347"/>
              <a:gd name="connsiteY56" fmla="*/ 3955576 h 4291255"/>
              <a:gd name="connsiteX57" fmla="*/ 2609403 w 3898347"/>
              <a:gd name="connsiteY57" fmla="*/ 3956215 h 4291255"/>
              <a:gd name="connsiteX58" fmla="*/ 2597896 w 3898347"/>
              <a:gd name="connsiteY58" fmla="*/ 3958939 h 4291255"/>
              <a:gd name="connsiteX59" fmla="*/ 2578251 w 3898347"/>
              <a:gd name="connsiteY59" fmla="*/ 3965812 h 4291255"/>
              <a:gd name="connsiteX60" fmla="*/ 2571961 w 3898347"/>
              <a:gd name="connsiteY60" fmla="*/ 3966278 h 4291255"/>
              <a:gd name="connsiteX61" fmla="*/ 2559399 w 3898347"/>
              <a:gd name="connsiteY61" fmla="*/ 3979193 h 4291255"/>
              <a:gd name="connsiteX62" fmla="*/ 2533560 w 3898347"/>
              <a:gd name="connsiteY62" fmla="*/ 3988160 h 4291255"/>
              <a:gd name="connsiteX63" fmla="*/ 2515299 w 3898347"/>
              <a:gd name="connsiteY63" fmla="*/ 4016867 h 4291255"/>
              <a:gd name="connsiteX64" fmla="*/ 2513423 w 3898347"/>
              <a:gd name="connsiteY64" fmla="*/ 4018759 h 4291255"/>
              <a:gd name="connsiteX65" fmla="*/ 2482991 w 3898347"/>
              <a:gd name="connsiteY65" fmla="*/ 4012935 h 4291255"/>
              <a:gd name="connsiteX66" fmla="*/ 2446940 w 3898347"/>
              <a:gd name="connsiteY66" fmla="*/ 4021172 h 4291255"/>
              <a:gd name="connsiteX67" fmla="*/ 2404883 w 3898347"/>
              <a:gd name="connsiteY67" fmla="*/ 4024808 h 4291255"/>
              <a:gd name="connsiteX68" fmla="*/ 2373894 w 3898347"/>
              <a:gd name="connsiteY68" fmla="*/ 4023827 h 4291255"/>
              <a:gd name="connsiteX69" fmla="*/ 2297080 w 3898347"/>
              <a:gd name="connsiteY69" fmla="*/ 4040841 h 4291255"/>
              <a:gd name="connsiteX70" fmla="*/ 2170615 w 3898347"/>
              <a:gd name="connsiteY70" fmla="*/ 4077196 h 4291255"/>
              <a:gd name="connsiteX71" fmla="*/ 2143580 w 3898347"/>
              <a:gd name="connsiteY71" fmla="*/ 4083102 h 4291255"/>
              <a:gd name="connsiteX72" fmla="*/ 2119893 w 3898347"/>
              <a:gd name="connsiteY72" fmla="*/ 4080874 h 4291255"/>
              <a:gd name="connsiteX73" fmla="*/ 2114008 w 3898347"/>
              <a:gd name="connsiteY73" fmla="*/ 4073996 h 4291255"/>
              <a:gd name="connsiteX74" fmla="*/ 2099067 w 3898347"/>
              <a:gd name="connsiteY74" fmla="*/ 4076068 h 4291255"/>
              <a:gd name="connsiteX75" fmla="*/ 2095000 w 3898347"/>
              <a:gd name="connsiteY75" fmla="*/ 4075096 h 4291255"/>
              <a:gd name="connsiteX76" fmla="*/ 2071767 w 3898347"/>
              <a:gd name="connsiteY76" fmla="*/ 4071044 h 4291255"/>
              <a:gd name="connsiteX77" fmla="*/ 2024486 w 3898347"/>
              <a:gd name="connsiteY77" fmla="*/ 4100276 h 4291255"/>
              <a:gd name="connsiteX78" fmla="*/ 1964411 w 3898347"/>
              <a:gd name="connsiteY78" fmla="*/ 4105069 h 4291255"/>
              <a:gd name="connsiteX79" fmla="*/ 1739945 w 3898347"/>
              <a:gd name="connsiteY79" fmla="*/ 4171795 h 4291255"/>
              <a:gd name="connsiteX80" fmla="*/ 1642330 w 3898347"/>
              <a:gd name="connsiteY80" fmla="*/ 4174762 h 4291255"/>
              <a:gd name="connsiteX81" fmla="*/ 1564215 w 3898347"/>
              <a:gd name="connsiteY81" fmla="*/ 4190149 h 4291255"/>
              <a:gd name="connsiteX82" fmla="*/ 1538049 w 3898347"/>
              <a:gd name="connsiteY82" fmla="*/ 4291255 h 4291255"/>
              <a:gd name="connsiteX83" fmla="*/ 1530136 w 3898347"/>
              <a:gd name="connsiteY83" fmla="*/ 4227121 h 4291255"/>
              <a:gd name="connsiteX84" fmla="*/ 1508787 w 3898347"/>
              <a:gd name="connsiteY84" fmla="*/ 4234213 h 4291255"/>
              <a:gd name="connsiteX85" fmla="*/ 1488914 w 3898347"/>
              <a:gd name="connsiteY85" fmla="*/ 4241772 h 4291255"/>
              <a:gd name="connsiteX86" fmla="*/ 1488999 w 3898347"/>
              <a:gd name="connsiteY86" fmla="*/ 4251186 h 4291255"/>
              <a:gd name="connsiteX87" fmla="*/ 1475364 w 3898347"/>
              <a:gd name="connsiteY87" fmla="*/ 4248364 h 4291255"/>
              <a:gd name="connsiteX88" fmla="*/ 1457275 w 3898347"/>
              <a:gd name="connsiteY88" fmla="*/ 4252863 h 4291255"/>
              <a:gd name="connsiteX89" fmla="*/ 1448085 w 3898347"/>
              <a:gd name="connsiteY89" fmla="*/ 4248391 h 4291255"/>
              <a:gd name="connsiteX90" fmla="*/ 1315306 w 3898347"/>
              <a:gd name="connsiteY90" fmla="*/ 4237004 h 4291255"/>
              <a:gd name="connsiteX91" fmla="*/ 1272434 w 3898347"/>
              <a:gd name="connsiteY91" fmla="*/ 4244958 h 4291255"/>
              <a:gd name="connsiteX92" fmla="*/ 1231567 w 3898347"/>
              <a:gd name="connsiteY92" fmla="*/ 4219356 h 4291255"/>
              <a:gd name="connsiteX93" fmla="*/ 1216643 w 3898347"/>
              <a:gd name="connsiteY93" fmla="*/ 4229828 h 4291255"/>
              <a:gd name="connsiteX94" fmla="*/ 1214101 w 3898347"/>
              <a:gd name="connsiteY94" fmla="*/ 4231991 h 4291255"/>
              <a:gd name="connsiteX95" fmla="*/ 1203193 w 3898347"/>
              <a:gd name="connsiteY95" fmla="*/ 4232867 h 4291255"/>
              <a:gd name="connsiteX96" fmla="*/ 1201049 w 3898347"/>
              <a:gd name="connsiteY96" fmla="*/ 4242842 h 4291255"/>
              <a:gd name="connsiteX97" fmla="*/ 1185298 w 3898347"/>
              <a:gd name="connsiteY97" fmla="*/ 4251133 h 4291255"/>
              <a:gd name="connsiteX98" fmla="*/ 1164955 w 3898347"/>
              <a:gd name="connsiteY98" fmla="*/ 4250027 h 4291255"/>
              <a:gd name="connsiteX99" fmla="*/ 1067357 w 3898347"/>
              <a:gd name="connsiteY99" fmla="*/ 4233908 h 4291255"/>
              <a:gd name="connsiteX100" fmla="*/ 1009492 w 3898347"/>
              <a:gd name="connsiteY100" fmla="*/ 4230455 h 4291255"/>
              <a:gd name="connsiteX101" fmla="*/ 988345 w 3898347"/>
              <a:gd name="connsiteY101" fmla="*/ 4238880 h 4291255"/>
              <a:gd name="connsiteX102" fmla="*/ 958251 w 3898347"/>
              <a:gd name="connsiteY102" fmla="*/ 4244100 h 4291255"/>
              <a:gd name="connsiteX103" fmla="*/ 905785 w 3898347"/>
              <a:gd name="connsiteY103" fmla="*/ 4260845 h 4291255"/>
              <a:gd name="connsiteX104" fmla="*/ 837706 w 3898347"/>
              <a:gd name="connsiteY104" fmla="*/ 4245528 h 4291255"/>
              <a:gd name="connsiteX105" fmla="*/ 778474 w 3898347"/>
              <a:gd name="connsiteY105" fmla="*/ 4235526 h 4291255"/>
              <a:gd name="connsiteX106" fmla="*/ 774418 w 3898347"/>
              <a:gd name="connsiteY106" fmla="*/ 4242583 h 4291255"/>
              <a:gd name="connsiteX107" fmla="*/ 737705 w 3898347"/>
              <a:gd name="connsiteY107" fmla="*/ 4238891 h 4291255"/>
              <a:gd name="connsiteX108" fmla="*/ 627717 w 3898347"/>
              <a:gd name="connsiteY108" fmla="*/ 4207629 h 4291255"/>
              <a:gd name="connsiteX109" fmla="*/ 551044 w 3898347"/>
              <a:gd name="connsiteY109" fmla="*/ 4180627 h 4291255"/>
              <a:gd name="connsiteX110" fmla="*/ 508621 w 3898347"/>
              <a:gd name="connsiteY110" fmla="*/ 4176044 h 4291255"/>
              <a:gd name="connsiteX111" fmla="*/ 467082 w 3898347"/>
              <a:gd name="connsiteY111" fmla="*/ 4185616 h 4291255"/>
              <a:gd name="connsiteX112" fmla="*/ 437646 w 3898347"/>
              <a:gd name="connsiteY112" fmla="*/ 4212658 h 4291255"/>
              <a:gd name="connsiteX113" fmla="*/ 402271 w 3898347"/>
              <a:gd name="connsiteY113" fmla="*/ 4212774 h 4291255"/>
              <a:gd name="connsiteX114" fmla="*/ 391968 w 3898347"/>
              <a:gd name="connsiteY114" fmla="*/ 4187073 h 4291255"/>
              <a:gd name="connsiteX115" fmla="*/ 337154 w 3898347"/>
              <a:gd name="connsiteY115" fmla="*/ 4206136 h 4291255"/>
              <a:gd name="connsiteX116" fmla="*/ 298662 w 3898347"/>
              <a:gd name="connsiteY116" fmla="*/ 4211227 h 4291255"/>
              <a:gd name="connsiteX117" fmla="*/ 265740 w 3898347"/>
              <a:gd name="connsiteY117" fmla="*/ 4213623 h 4291255"/>
              <a:gd name="connsiteX118" fmla="*/ 176403 w 3898347"/>
              <a:gd name="connsiteY118" fmla="*/ 4227393 h 4291255"/>
              <a:gd name="connsiteX119" fmla="*/ 82528 w 3898347"/>
              <a:gd name="connsiteY119" fmla="*/ 4243774 h 4291255"/>
              <a:gd name="connsiteX120" fmla="*/ 19464 w 3898347"/>
              <a:gd name="connsiteY120" fmla="*/ 4256103 h 4291255"/>
              <a:gd name="connsiteX121" fmla="*/ 0 w 3898347"/>
              <a:gd name="connsiteY121" fmla="*/ 4221939 h 4291255"/>
              <a:gd name="connsiteX122" fmla="*/ 0 w 3898347"/>
              <a:gd name="connsiteY122" fmla="*/ 15850 h 4291255"/>
              <a:gd name="connsiteX123" fmla="*/ 3898347 w 3898347"/>
              <a:gd name="connsiteY123" fmla="*/ 0 h 4291255"/>
              <a:gd name="connsiteX0" fmla="*/ 3898347 w 3898347"/>
              <a:gd name="connsiteY0" fmla="*/ 0 h 4260845"/>
              <a:gd name="connsiteX1" fmla="*/ 3898347 w 3898347"/>
              <a:gd name="connsiteY1" fmla="*/ 3834445 h 4260845"/>
              <a:gd name="connsiteX2" fmla="*/ 3892314 w 3898347"/>
              <a:gd name="connsiteY2" fmla="*/ 3832951 h 4260845"/>
              <a:gd name="connsiteX3" fmla="*/ 3851953 w 3898347"/>
              <a:gd name="connsiteY3" fmla="*/ 3802983 h 4260845"/>
              <a:gd name="connsiteX4" fmla="*/ 3836418 w 3898347"/>
              <a:gd name="connsiteY4" fmla="*/ 3811513 h 4260845"/>
              <a:gd name="connsiteX5" fmla="*/ 3833758 w 3898347"/>
              <a:gd name="connsiteY5" fmla="*/ 3813341 h 4260845"/>
              <a:gd name="connsiteX6" fmla="*/ 3822673 w 3898347"/>
              <a:gd name="connsiteY6" fmla="*/ 3812913 h 4260845"/>
              <a:gd name="connsiteX7" fmla="*/ 3820104 w 3898347"/>
              <a:gd name="connsiteY7" fmla="*/ 3822466 h 4260845"/>
              <a:gd name="connsiteX8" fmla="*/ 3803816 w 3898347"/>
              <a:gd name="connsiteY8" fmla="*/ 3828757 h 4260845"/>
              <a:gd name="connsiteX9" fmla="*/ 3729936 w 3898347"/>
              <a:gd name="connsiteY9" fmla="*/ 3815386 h 4260845"/>
              <a:gd name="connsiteX10" fmla="*/ 3726018 w 3898347"/>
              <a:gd name="connsiteY10" fmla="*/ 3815100 h 4260845"/>
              <a:gd name="connsiteX11" fmla="*/ 3725413 w 3898347"/>
              <a:gd name="connsiteY11" fmla="*/ 3814615 h 4260845"/>
              <a:gd name="connsiteX12" fmla="*/ 3713801 w 3898347"/>
              <a:gd name="connsiteY12" fmla="*/ 3811018 h 4260845"/>
              <a:gd name="connsiteX13" fmla="*/ 3709087 w 3898347"/>
              <a:gd name="connsiteY13" fmla="*/ 3813195 h 4260845"/>
              <a:gd name="connsiteX14" fmla="*/ 3698038 w 3898347"/>
              <a:gd name="connsiteY14" fmla="*/ 3806182 h 4260845"/>
              <a:gd name="connsiteX15" fmla="*/ 3662227 w 3898347"/>
              <a:gd name="connsiteY15" fmla="*/ 3807761 h 4260845"/>
              <a:gd name="connsiteX16" fmla="*/ 3659872 w 3898347"/>
              <a:gd name="connsiteY16" fmla="*/ 3805524 h 4260845"/>
              <a:gd name="connsiteX17" fmla="*/ 3643454 w 3898347"/>
              <a:gd name="connsiteY17" fmla="*/ 3794831 h 4260845"/>
              <a:gd name="connsiteX18" fmla="*/ 3624789 w 3898347"/>
              <a:gd name="connsiteY18" fmla="*/ 3803185 h 4260845"/>
              <a:gd name="connsiteX19" fmla="*/ 3602327 w 3898347"/>
              <a:gd name="connsiteY19" fmla="*/ 3794616 h 4260845"/>
              <a:gd name="connsiteX20" fmla="*/ 3596645 w 3898347"/>
              <a:gd name="connsiteY20" fmla="*/ 3797108 h 4260845"/>
              <a:gd name="connsiteX21" fmla="*/ 3574144 w 3898347"/>
              <a:gd name="connsiteY21" fmla="*/ 3795108 h 4260845"/>
              <a:gd name="connsiteX22" fmla="*/ 3562310 w 3898347"/>
              <a:gd name="connsiteY22" fmla="*/ 3787534 h 4260845"/>
              <a:gd name="connsiteX23" fmla="*/ 3551635 w 3898347"/>
              <a:gd name="connsiteY23" fmla="*/ 3797705 h 4260845"/>
              <a:gd name="connsiteX24" fmla="*/ 3542668 w 3898347"/>
              <a:gd name="connsiteY24" fmla="*/ 3803283 h 4260845"/>
              <a:gd name="connsiteX25" fmla="*/ 3533033 w 3898347"/>
              <a:gd name="connsiteY25" fmla="*/ 3799071 h 4260845"/>
              <a:gd name="connsiteX26" fmla="*/ 3521726 w 3898347"/>
              <a:gd name="connsiteY26" fmla="*/ 3804691 h 4260845"/>
              <a:gd name="connsiteX27" fmla="*/ 3520080 w 3898347"/>
              <a:gd name="connsiteY27" fmla="*/ 3805210 h 4260845"/>
              <a:gd name="connsiteX28" fmla="*/ 3508491 w 3898347"/>
              <a:gd name="connsiteY28" fmla="*/ 3797398 h 4260845"/>
              <a:gd name="connsiteX29" fmla="*/ 3503787 w 3898347"/>
              <a:gd name="connsiteY29" fmla="*/ 3797787 h 4260845"/>
              <a:gd name="connsiteX30" fmla="*/ 3492165 w 3898347"/>
              <a:gd name="connsiteY30" fmla="*/ 3799887 h 4260845"/>
              <a:gd name="connsiteX31" fmla="*/ 3472233 w 3898347"/>
              <a:gd name="connsiteY31" fmla="*/ 3805682 h 4260845"/>
              <a:gd name="connsiteX32" fmla="*/ 3465921 w 3898347"/>
              <a:gd name="connsiteY32" fmla="*/ 3805814 h 4260845"/>
              <a:gd name="connsiteX33" fmla="*/ 3455541 w 3898347"/>
              <a:gd name="connsiteY33" fmla="*/ 3815505 h 4260845"/>
              <a:gd name="connsiteX34" fmla="*/ 3429027 w 3898347"/>
              <a:gd name="connsiteY34" fmla="*/ 3816906 h 4260845"/>
              <a:gd name="connsiteX35" fmla="*/ 3369507 w 3898347"/>
              <a:gd name="connsiteY35" fmla="*/ 3825563 h 4260845"/>
              <a:gd name="connsiteX36" fmla="*/ 3324491 w 3898347"/>
              <a:gd name="connsiteY36" fmla="*/ 3832006 h 4260845"/>
              <a:gd name="connsiteX37" fmla="*/ 3244235 w 3898347"/>
              <a:gd name="connsiteY37" fmla="*/ 3834376 h 4260845"/>
              <a:gd name="connsiteX38" fmla="*/ 3226507 w 3898347"/>
              <a:gd name="connsiteY38" fmla="*/ 3820131 h 4260845"/>
              <a:gd name="connsiteX39" fmla="*/ 3191688 w 3898347"/>
              <a:gd name="connsiteY39" fmla="*/ 3837359 h 4260845"/>
              <a:gd name="connsiteX40" fmla="*/ 3153779 w 3898347"/>
              <a:gd name="connsiteY40" fmla="*/ 3848439 h 4260845"/>
              <a:gd name="connsiteX41" fmla="*/ 3090188 w 3898347"/>
              <a:gd name="connsiteY41" fmla="*/ 3855036 h 4260845"/>
              <a:gd name="connsiteX42" fmla="*/ 3031422 w 3898347"/>
              <a:gd name="connsiteY42" fmla="*/ 3858298 h 4260845"/>
              <a:gd name="connsiteX43" fmla="*/ 2996288 w 3898347"/>
              <a:gd name="connsiteY43" fmla="*/ 3860020 h 4260845"/>
              <a:gd name="connsiteX44" fmla="*/ 2901661 w 3898347"/>
              <a:gd name="connsiteY44" fmla="*/ 3882243 h 4260845"/>
              <a:gd name="connsiteX45" fmla="*/ 2782141 w 3898347"/>
              <a:gd name="connsiteY45" fmla="*/ 3932983 h 4260845"/>
              <a:gd name="connsiteX46" fmla="*/ 2749597 w 3898347"/>
              <a:gd name="connsiteY46" fmla="*/ 3956746 h 4260845"/>
              <a:gd name="connsiteX47" fmla="*/ 2730493 w 3898347"/>
              <a:gd name="connsiteY47" fmla="*/ 3955236 h 4260845"/>
              <a:gd name="connsiteX48" fmla="*/ 2707507 w 3898347"/>
              <a:gd name="connsiteY48" fmla="*/ 3947771 h 4260845"/>
              <a:gd name="connsiteX49" fmla="*/ 2701937 w 3898347"/>
              <a:gd name="connsiteY49" fmla="*/ 3950565 h 4260845"/>
              <a:gd name="connsiteX50" fmla="*/ 2679435 w 3898347"/>
              <a:gd name="connsiteY50" fmla="*/ 3949768 h 4260845"/>
              <a:gd name="connsiteX51" fmla="*/ 2667352 w 3898347"/>
              <a:gd name="connsiteY51" fmla="*/ 3942821 h 4260845"/>
              <a:gd name="connsiteX52" fmla="*/ 2657096 w 3898347"/>
              <a:gd name="connsiteY52" fmla="*/ 3953571 h 4260845"/>
              <a:gd name="connsiteX53" fmla="*/ 2655161 w 3898347"/>
              <a:gd name="connsiteY53" fmla="*/ 3962216 h 4260845"/>
              <a:gd name="connsiteX54" fmla="*/ 2638604 w 3898347"/>
              <a:gd name="connsiteY54" fmla="*/ 3955936 h 4260845"/>
              <a:gd name="connsiteX55" fmla="*/ 2626185 w 3898347"/>
              <a:gd name="connsiteY55" fmla="*/ 3962937 h 4260845"/>
              <a:gd name="connsiteX56" fmla="*/ 2614077 w 3898347"/>
              <a:gd name="connsiteY56" fmla="*/ 3955576 h 4260845"/>
              <a:gd name="connsiteX57" fmla="*/ 2609403 w 3898347"/>
              <a:gd name="connsiteY57" fmla="*/ 3956215 h 4260845"/>
              <a:gd name="connsiteX58" fmla="*/ 2597896 w 3898347"/>
              <a:gd name="connsiteY58" fmla="*/ 3958939 h 4260845"/>
              <a:gd name="connsiteX59" fmla="*/ 2578251 w 3898347"/>
              <a:gd name="connsiteY59" fmla="*/ 3965812 h 4260845"/>
              <a:gd name="connsiteX60" fmla="*/ 2571961 w 3898347"/>
              <a:gd name="connsiteY60" fmla="*/ 3966278 h 4260845"/>
              <a:gd name="connsiteX61" fmla="*/ 2559399 w 3898347"/>
              <a:gd name="connsiteY61" fmla="*/ 3979193 h 4260845"/>
              <a:gd name="connsiteX62" fmla="*/ 2533560 w 3898347"/>
              <a:gd name="connsiteY62" fmla="*/ 3988160 h 4260845"/>
              <a:gd name="connsiteX63" fmla="*/ 2515299 w 3898347"/>
              <a:gd name="connsiteY63" fmla="*/ 4016867 h 4260845"/>
              <a:gd name="connsiteX64" fmla="*/ 2513423 w 3898347"/>
              <a:gd name="connsiteY64" fmla="*/ 4018759 h 4260845"/>
              <a:gd name="connsiteX65" fmla="*/ 2482991 w 3898347"/>
              <a:gd name="connsiteY65" fmla="*/ 4012935 h 4260845"/>
              <a:gd name="connsiteX66" fmla="*/ 2446940 w 3898347"/>
              <a:gd name="connsiteY66" fmla="*/ 4021172 h 4260845"/>
              <a:gd name="connsiteX67" fmla="*/ 2404883 w 3898347"/>
              <a:gd name="connsiteY67" fmla="*/ 4024808 h 4260845"/>
              <a:gd name="connsiteX68" fmla="*/ 2373894 w 3898347"/>
              <a:gd name="connsiteY68" fmla="*/ 4023827 h 4260845"/>
              <a:gd name="connsiteX69" fmla="*/ 2297080 w 3898347"/>
              <a:gd name="connsiteY69" fmla="*/ 4040841 h 4260845"/>
              <a:gd name="connsiteX70" fmla="*/ 2170615 w 3898347"/>
              <a:gd name="connsiteY70" fmla="*/ 4077196 h 4260845"/>
              <a:gd name="connsiteX71" fmla="*/ 2143580 w 3898347"/>
              <a:gd name="connsiteY71" fmla="*/ 4083102 h 4260845"/>
              <a:gd name="connsiteX72" fmla="*/ 2119893 w 3898347"/>
              <a:gd name="connsiteY72" fmla="*/ 4080874 h 4260845"/>
              <a:gd name="connsiteX73" fmla="*/ 2114008 w 3898347"/>
              <a:gd name="connsiteY73" fmla="*/ 4073996 h 4260845"/>
              <a:gd name="connsiteX74" fmla="*/ 2099067 w 3898347"/>
              <a:gd name="connsiteY74" fmla="*/ 4076068 h 4260845"/>
              <a:gd name="connsiteX75" fmla="*/ 2095000 w 3898347"/>
              <a:gd name="connsiteY75" fmla="*/ 4075096 h 4260845"/>
              <a:gd name="connsiteX76" fmla="*/ 2071767 w 3898347"/>
              <a:gd name="connsiteY76" fmla="*/ 4071044 h 4260845"/>
              <a:gd name="connsiteX77" fmla="*/ 2024486 w 3898347"/>
              <a:gd name="connsiteY77" fmla="*/ 4100276 h 4260845"/>
              <a:gd name="connsiteX78" fmla="*/ 1964411 w 3898347"/>
              <a:gd name="connsiteY78" fmla="*/ 4105069 h 4260845"/>
              <a:gd name="connsiteX79" fmla="*/ 1739945 w 3898347"/>
              <a:gd name="connsiteY79" fmla="*/ 4171795 h 4260845"/>
              <a:gd name="connsiteX80" fmla="*/ 1642330 w 3898347"/>
              <a:gd name="connsiteY80" fmla="*/ 4174762 h 4260845"/>
              <a:gd name="connsiteX81" fmla="*/ 1564215 w 3898347"/>
              <a:gd name="connsiteY81" fmla="*/ 4190149 h 4260845"/>
              <a:gd name="connsiteX82" fmla="*/ 1548640 w 3898347"/>
              <a:gd name="connsiteY82" fmla="*/ 4217115 h 4260845"/>
              <a:gd name="connsiteX83" fmla="*/ 1530136 w 3898347"/>
              <a:gd name="connsiteY83" fmla="*/ 4227121 h 4260845"/>
              <a:gd name="connsiteX84" fmla="*/ 1508787 w 3898347"/>
              <a:gd name="connsiteY84" fmla="*/ 4234213 h 4260845"/>
              <a:gd name="connsiteX85" fmla="*/ 1488914 w 3898347"/>
              <a:gd name="connsiteY85" fmla="*/ 4241772 h 4260845"/>
              <a:gd name="connsiteX86" fmla="*/ 1488999 w 3898347"/>
              <a:gd name="connsiteY86" fmla="*/ 4251186 h 4260845"/>
              <a:gd name="connsiteX87" fmla="*/ 1475364 w 3898347"/>
              <a:gd name="connsiteY87" fmla="*/ 4248364 h 4260845"/>
              <a:gd name="connsiteX88" fmla="*/ 1457275 w 3898347"/>
              <a:gd name="connsiteY88" fmla="*/ 4252863 h 4260845"/>
              <a:gd name="connsiteX89" fmla="*/ 1448085 w 3898347"/>
              <a:gd name="connsiteY89" fmla="*/ 4248391 h 4260845"/>
              <a:gd name="connsiteX90" fmla="*/ 1315306 w 3898347"/>
              <a:gd name="connsiteY90" fmla="*/ 4237004 h 4260845"/>
              <a:gd name="connsiteX91" fmla="*/ 1272434 w 3898347"/>
              <a:gd name="connsiteY91" fmla="*/ 4244958 h 4260845"/>
              <a:gd name="connsiteX92" fmla="*/ 1231567 w 3898347"/>
              <a:gd name="connsiteY92" fmla="*/ 4219356 h 4260845"/>
              <a:gd name="connsiteX93" fmla="*/ 1216643 w 3898347"/>
              <a:gd name="connsiteY93" fmla="*/ 4229828 h 4260845"/>
              <a:gd name="connsiteX94" fmla="*/ 1214101 w 3898347"/>
              <a:gd name="connsiteY94" fmla="*/ 4231991 h 4260845"/>
              <a:gd name="connsiteX95" fmla="*/ 1203193 w 3898347"/>
              <a:gd name="connsiteY95" fmla="*/ 4232867 h 4260845"/>
              <a:gd name="connsiteX96" fmla="*/ 1201049 w 3898347"/>
              <a:gd name="connsiteY96" fmla="*/ 4242842 h 4260845"/>
              <a:gd name="connsiteX97" fmla="*/ 1185298 w 3898347"/>
              <a:gd name="connsiteY97" fmla="*/ 4251133 h 4260845"/>
              <a:gd name="connsiteX98" fmla="*/ 1164955 w 3898347"/>
              <a:gd name="connsiteY98" fmla="*/ 4250027 h 4260845"/>
              <a:gd name="connsiteX99" fmla="*/ 1067357 w 3898347"/>
              <a:gd name="connsiteY99" fmla="*/ 4233908 h 4260845"/>
              <a:gd name="connsiteX100" fmla="*/ 1009492 w 3898347"/>
              <a:gd name="connsiteY100" fmla="*/ 4230455 h 4260845"/>
              <a:gd name="connsiteX101" fmla="*/ 988345 w 3898347"/>
              <a:gd name="connsiteY101" fmla="*/ 4238880 h 4260845"/>
              <a:gd name="connsiteX102" fmla="*/ 958251 w 3898347"/>
              <a:gd name="connsiteY102" fmla="*/ 4244100 h 4260845"/>
              <a:gd name="connsiteX103" fmla="*/ 905785 w 3898347"/>
              <a:gd name="connsiteY103" fmla="*/ 4260845 h 4260845"/>
              <a:gd name="connsiteX104" fmla="*/ 837706 w 3898347"/>
              <a:gd name="connsiteY104" fmla="*/ 4245528 h 4260845"/>
              <a:gd name="connsiteX105" fmla="*/ 778474 w 3898347"/>
              <a:gd name="connsiteY105" fmla="*/ 4235526 h 4260845"/>
              <a:gd name="connsiteX106" fmla="*/ 774418 w 3898347"/>
              <a:gd name="connsiteY106" fmla="*/ 4242583 h 4260845"/>
              <a:gd name="connsiteX107" fmla="*/ 737705 w 3898347"/>
              <a:gd name="connsiteY107" fmla="*/ 4238891 h 4260845"/>
              <a:gd name="connsiteX108" fmla="*/ 627717 w 3898347"/>
              <a:gd name="connsiteY108" fmla="*/ 4207629 h 4260845"/>
              <a:gd name="connsiteX109" fmla="*/ 551044 w 3898347"/>
              <a:gd name="connsiteY109" fmla="*/ 4180627 h 4260845"/>
              <a:gd name="connsiteX110" fmla="*/ 508621 w 3898347"/>
              <a:gd name="connsiteY110" fmla="*/ 4176044 h 4260845"/>
              <a:gd name="connsiteX111" fmla="*/ 467082 w 3898347"/>
              <a:gd name="connsiteY111" fmla="*/ 4185616 h 4260845"/>
              <a:gd name="connsiteX112" fmla="*/ 437646 w 3898347"/>
              <a:gd name="connsiteY112" fmla="*/ 4212658 h 4260845"/>
              <a:gd name="connsiteX113" fmla="*/ 402271 w 3898347"/>
              <a:gd name="connsiteY113" fmla="*/ 4212774 h 4260845"/>
              <a:gd name="connsiteX114" fmla="*/ 391968 w 3898347"/>
              <a:gd name="connsiteY114" fmla="*/ 4187073 h 4260845"/>
              <a:gd name="connsiteX115" fmla="*/ 337154 w 3898347"/>
              <a:gd name="connsiteY115" fmla="*/ 4206136 h 4260845"/>
              <a:gd name="connsiteX116" fmla="*/ 298662 w 3898347"/>
              <a:gd name="connsiteY116" fmla="*/ 4211227 h 4260845"/>
              <a:gd name="connsiteX117" fmla="*/ 265740 w 3898347"/>
              <a:gd name="connsiteY117" fmla="*/ 4213623 h 4260845"/>
              <a:gd name="connsiteX118" fmla="*/ 176403 w 3898347"/>
              <a:gd name="connsiteY118" fmla="*/ 4227393 h 4260845"/>
              <a:gd name="connsiteX119" fmla="*/ 82528 w 3898347"/>
              <a:gd name="connsiteY119" fmla="*/ 4243774 h 4260845"/>
              <a:gd name="connsiteX120" fmla="*/ 19464 w 3898347"/>
              <a:gd name="connsiteY120" fmla="*/ 4256103 h 4260845"/>
              <a:gd name="connsiteX121" fmla="*/ 0 w 3898347"/>
              <a:gd name="connsiteY121" fmla="*/ 4221939 h 4260845"/>
              <a:gd name="connsiteX122" fmla="*/ 0 w 3898347"/>
              <a:gd name="connsiteY122" fmla="*/ 15850 h 4260845"/>
              <a:gd name="connsiteX123" fmla="*/ 3898347 w 3898347"/>
              <a:gd name="connsiteY123" fmla="*/ 0 h 4260845"/>
              <a:gd name="connsiteX0" fmla="*/ 3898347 w 3898347"/>
              <a:gd name="connsiteY0" fmla="*/ 0 h 4260845"/>
              <a:gd name="connsiteX1" fmla="*/ 3898347 w 3898347"/>
              <a:gd name="connsiteY1" fmla="*/ 3834445 h 4260845"/>
              <a:gd name="connsiteX2" fmla="*/ 3892314 w 3898347"/>
              <a:gd name="connsiteY2" fmla="*/ 3832951 h 4260845"/>
              <a:gd name="connsiteX3" fmla="*/ 3851953 w 3898347"/>
              <a:gd name="connsiteY3" fmla="*/ 3802983 h 4260845"/>
              <a:gd name="connsiteX4" fmla="*/ 3836418 w 3898347"/>
              <a:gd name="connsiteY4" fmla="*/ 3811513 h 4260845"/>
              <a:gd name="connsiteX5" fmla="*/ 3833758 w 3898347"/>
              <a:gd name="connsiteY5" fmla="*/ 3813341 h 4260845"/>
              <a:gd name="connsiteX6" fmla="*/ 3822673 w 3898347"/>
              <a:gd name="connsiteY6" fmla="*/ 3812913 h 4260845"/>
              <a:gd name="connsiteX7" fmla="*/ 3820104 w 3898347"/>
              <a:gd name="connsiteY7" fmla="*/ 3822466 h 4260845"/>
              <a:gd name="connsiteX8" fmla="*/ 3803816 w 3898347"/>
              <a:gd name="connsiteY8" fmla="*/ 3828757 h 4260845"/>
              <a:gd name="connsiteX9" fmla="*/ 3729936 w 3898347"/>
              <a:gd name="connsiteY9" fmla="*/ 3815386 h 4260845"/>
              <a:gd name="connsiteX10" fmla="*/ 3726018 w 3898347"/>
              <a:gd name="connsiteY10" fmla="*/ 3815100 h 4260845"/>
              <a:gd name="connsiteX11" fmla="*/ 3725413 w 3898347"/>
              <a:gd name="connsiteY11" fmla="*/ 3814615 h 4260845"/>
              <a:gd name="connsiteX12" fmla="*/ 3713801 w 3898347"/>
              <a:gd name="connsiteY12" fmla="*/ 3811018 h 4260845"/>
              <a:gd name="connsiteX13" fmla="*/ 3709087 w 3898347"/>
              <a:gd name="connsiteY13" fmla="*/ 3813195 h 4260845"/>
              <a:gd name="connsiteX14" fmla="*/ 3698038 w 3898347"/>
              <a:gd name="connsiteY14" fmla="*/ 3806182 h 4260845"/>
              <a:gd name="connsiteX15" fmla="*/ 3662227 w 3898347"/>
              <a:gd name="connsiteY15" fmla="*/ 3807761 h 4260845"/>
              <a:gd name="connsiteX16" fmla="*/ 3659872 w 3898347"/>
              <a:gd name="connsiteY16" fmla="*/ 3805524 h 4260845"/>
              <a:gd name="connsiteX17" fmla="*/ 3643454 w 3898347"/>
              <a:gd name="connsiteY17" fmla="*/ 3794831 h 4260845"/>
              <a:gd name="connsiteX18" fmla="*/ 3624789 w 3898347"/>
              <a:gd name="connsiteY18" fmla="*/ 3803185 h 4260845"/>
              <a:gd name="connsiteX19" fmla="*/ 3602327 w 3898347"/>
              <a:gd name="connsiteY19" fmla="*/ 3794616 h 4260845"/>
              <a:gd name="connsiteX20" fmla="*/ 3596645 w 3898347"/>
              <a:gd name="connsiteY20" fmla="*/ 3797108 h 4260845"/>
              <a:gd name="connsiteX21" fmla="*/ 3574144 w 3898347"/>
              <a:gd name="connsiteY21" fmla="*/ 3795108 h 4260845"/>
              <a:gd name="connsiteX22" fmla="*/ 3562310 w 3898347"/>
              <a:gd name="connsiteY22" fmla="*/ 3787534 h 4260845"/>
              <a:gd name="connsiteX23" fmla="*/ 3551635 w 3898347"/>
              <a:gd name="connsiteY23" fmla="*/ 3797705 h 4260845"/>
              <a:gd name="connsiteX24" fmla="*/ 3542668 w 3898347"/>
              <a:gd name="connsiteY24" fmla="*/ 3803283 h 4260845"/>
              <a:gd name="connsiteX25" fmla="*/ 3533033 w 3898347"/>
              <a:gd name="connsiteY25" fmla="*/ 3799071 h 4260845"/>
              <a:gd name="connsiteX26" fmla="*/ 3521726 w 3898347"/>
              <a:gd name="connsiteY26" fmla="*/ 3804691 h 4260845"/>
              <a:gd name="connsiteX27" fmla="*/ 3520080 w 3898347"/>
              <a:gd name="connsiteY27" fmla="*/ 3805210 h 4260845"/>
              <a:gd name="connsiteX28" fmla="*/ 3508491 w 3898347"/>
              <a:gd name="connsiteY28" fmla="*/ 3797398 h 4260845"/>
              <a:gd name="connsiteX29" fmla="*/ 3503787 w 3898347"/>
              <a:gd name="connsiteY29" fmla="*/ 3797787 h 4260845"/>
              <a:gd name="connsiteX30" fmla="*/ 3492165 w 3898347"/>
              <a:gd name="connsiteY30" fmla="*/ 3799887 h 4260845"/>
              <a:gd name="connsiteX31" fmla="*/ 3472233 w 3898347"/>
              <a:gd name="connsiteY31" fmla="*/ 3805682 h 4260845"/>
              <a:gd name="connsiteX32" fmla="*/ 3465921 w 3898347"/>
              <a:gd name="connsiteY32" fmla="*/ 3805814 h 4260845"/>
              <a:gd name="connsiteX33" fmla="*/ 3455541 w 3898347"/>
              <a:gd name="connsiteY33" fmla="*/ 3815505 h 4260845"/>
              <a:gd name="connsiteX34" fmla="*/ 3429027 w 3898347"/>
              <a:gd name="connsiteY34" fmla="*/ 3816906 h 4260845"/>
              <a:gd name="connsiteX35" fmla="*/ 3369507 w 3898347"/>
              <a:gd name="connsiteY35" fmla="*/ 3825563 h 4260845"/>
              <a:gd name="connsiteX36" fmla="*/ 3324491 w 3898347"/>
              <a:gd name="connsiteY36" fmla="*/ 3832006 h 4260845"/>
              <a:gd name="connsiteX37" fmla="*/ 3244235 w 3898347"/>
              <a:gd name="connsiteY37" fmla="*/ 3834376 h 4260845"/>
              <a:gd name="connsiteX38" fmla="*/ 3226507 w 3898347"/>
              <a:gd name="connsiteY38" fmla="*/ 3820131 h 4260845"/>
              <a:gd name="connsiteX39" fmla="*/ 3191688 w 3898347"/>
              <a:gd name="connsiteY39" fmla="*/ 3837359 h 4260845"/>
              <a:gd name="connsiteX40" fmla="*/ 3153779 w 3898347"/>
              <a:gd name="connsiteY40" fmla="*/ 3848439 h 4260845"/>
              <a:gd name="connsiteX41" fmla="*/ 3090188 w 3898347"/>
              <a:gd name="connsiteY41" fmla="*/ 3855036 h 4260845"/>
              <a:gd name="connsiteX42" fmla="*/ 3031422 w 3898347"/>
              <a:gd name="connsiteY42" fmla="*/ 3858298 h 4260845"/>
              <a:gd name="connsiteX43" fmla="*/ 2996288 w 3898347"/>
              <a:gd name="connsiteY43" fmla="*/ 3860020 h 4260845"/>
              <a:gd name="connsiteX44" fmla="*/ 2901661 w 3898347"/>
              <a:gd name="connsiteY44" fmla="*/ 3882243 h 4260845"/>
              <a:gd name="connsiteX45" fmla="*/ 2782141 w 3898347"/>
              <a:gd name="connsiteY45" fmla="*/ 3932983 h 4260845"/>
              <a:gd name="connsiteX46" fmla="*/ 2749597 w 3898347"/>
              <a:gd name="connsiteY46" fmla="*/ 3956746 h 4260845"/>
              <a:gd name="connsiteX47" fmla="*/ 2730493 w 3898347"/>
              <a:gd name="connsiteY47" fmla="*/ 3955236 h 4260845"/>
              <a:gd name="connsiteX48" fmla="*/ 2707507 w 3898347"/>
              <a:gd name="connsiteY48" fmla="*/ 3947771 h 4260845"/>
              <a:gd name="connsiteX49" fmla="*/ 2701937 w 3898347"/>
              <a:gd name="connsiteY49" fmla="*/ 3950565 h 4260845"/>
              <a:gd name="connsiteX50" fmla="*/ 2679435 w 3898347"/>
              <a:gd name="connsiteY50" fmla="*/ 3949768 h 4260845"/>
              <a:gd name="connsiteX51" fmla="*/ 2667352 w 3898347"/>
              <a:gd name="connsiteY51" fmla="*/ 3942821 h 4260845"/>
              <a:gd name="connsiteX52" fmla="*/ 2657096 w 3898347"/>
              <a:gd name="connsiteY52" fmla="*/ 3953571 h 4260845"/>
              <a:gd name="connsiteX53" fmla="*/ 2655161 w 3898347"/>
              <a:gd name="connsiteY53" fmla="*/ 3962216 h 4260845"/>
              <a:gd name="connsiteX54" fmla="*/ 2638604 w 3898347"/>
              <a:gd name="connsiteY54" fmla="*/ 3955936 h 4260845"/>
              <a:gd name="connsiteX55" fmla="*/ 2626185 w 3898347"/>
              <a:gd name="connsiteY55" fmla="*/ 3962937 h 4260845"/>
              <a:gd name="connsiteX56" fmla="*/ 2614077 w 3898347"/>
              <a:gd name="connsiteY56" fmla="*/ 3955576 h 4260845"/>
              <a:gd name="connsiteX57" fmla="*/ 2609403 w 3898347"/>
              <a:gd name="connsiteY57" fmla="*/ 3956215 h 4260845"/>
              <a:gd name="connsiteX58" fmla="*/ 2597896 w 3898347"/>
              <a:gd name="connsiteY58" fmla="*/ 3958939 h 4260845"/>
              <a:gd name="connsiteX59" fmla="*/ 2578251 w 3898347"/>
              <a:gd name="connsiteY59" fmla="*/ 3965812 h 4260845"/>
              <a:gd name="connsiteX60" fmla="*/ 2571961 w 3898347"/>
              <a:gd name="connsiteY60" fmla="*/ 3966278 h 4260845"/>
              <a:gd name="connsiteX61" fmla="*/ 2559399 w 3898347"/>
              <a:gd name="connsiteY61" fmla="*/ 3979193 h 4260845"/>
              <a:gd name="connsiteX62" fmla="*/ 2533560 w 3898347"/>
              <a:gd name="connsiteY62" fmla="*/ 3988160 h 4260845"/>
              <a:gd name="connsiteX63" fmla="*/ 2515299 w 3898347"/>
              <a:gd name="connsiteY63" fmla="*/ 4016867 h 4260845"/>
              <a:gd name="connsiteX64" fmla="*/ 2513423 w 3898347"/>
              <a:gd name="connsiteY64" fmla="*/ 4018759 h 4260845"/>
              <a:gd name="connsiteX65" fmla="*/ 2482991 w 3898347"/>
              <a:gd name="connsiteY65" fmla="*/ 4012935 h 4260845"/>
              <a:gd name="connsiteX66" fmla="*/ 2446940 w 3898347"/>
              <a:gd name="connsiteY66" fmla="*/ 4021172 h 4260845"/>
              <a:gd name="connsiteX67" fmla="*/ 2404883 w 3898347"/>
              <a:gd name="connsiteY67" fmla="*/ 4024808 h 4260845"/>
              <a:gd name="connsiteX68" fmla="*/ 2373894 w 3898347"/>
              <a:gd name="connsiteY68" fmla="*/ 4023827 h 4260845"/>
              <a:gd name="connsiteX69" fmla="*/ 2297080 w 3898347"/>
              <a:gd name="connsiteY69" fmla="*/ 4040841 h 4260845"/>
              <a:gd name="connsiteX70" fmla="*/ 2170615 w 3898347"/>
              <a:gd name="connsiteY70" fmla="*/ 4077196 h 4260845"/>
              <a:gd name="connsiteX71" fmla="*/ 2143580 w 3898347"/>
              <a:gd name="connsiteY71" fmla="*/ 4083102 h 4260845"/>
              <a:gd name="connsiteX72" fmla="*/ 2119893 w 3898347"/>
              <a:gd name="connsiteY72" fmla="*/ 4080874 h 4260845"/>
              <a:gd name="connsiteX73" fmla="*/ 2114008 w 3898347"/>
              <a:gd name="connsiteY73" fmla="*/ 4073996 h 4260845"/>
              <a:gd name="connsiteX74" fmla="*/ 2099067 w 3898347"/>
              <a:gd name="connsiteY74" fmla="*/ 4076068 h 4260845"/>
              <a:gd name="connsiteX75" fmla="*/ 2095000 w 3898347"/>
              <a:gd name="connsiteY75" fmla="*/ 4075096 h 4260845"/>
              <a:gd name="connsiteX76" fmla="*/ 2071767 w 3898347"/>
              <a:gd name="connsiteY76" fmla="*/ 4071044 h 4260845"/>
              <a:gd name="connsiteX77" fmla="*/ 2024486 w 3898347"/>
              <a:gd name="connsiteY77" fmla="*/ 4100276 h 4260845"/>
              <a:gd name="connsiteX78" fmla="*/ 1964411 w 3898347"/>
              <a:gd name="connsiteY78" fmla="*/ 4105069 h 4260845"/>
              <a:gd name="connsiteX79" fmla="*/ 1739945 w 3898347"/>
              <a:gd name="connsiteY79" fmla="*/ 4171795 h 4260845"/>
              <a:gd name="connsiteX80" fmla="*/ 1642330 w 3898347"/>
              <a:gd name="connsiteY80" fmla="*/ 4174762 h 4260845"/>
              <a:gd name="connsiteX81" fmla="*/ 1595989 w 3898347"/>
              <a:gd name="connsiteY81" fmla="*/ 4193679 h 4260845"/>
              <a:gd name="connsiteX82" fmla="*/ 1548640 w 3898347"/>
              <a:gd name="connsiteY82" fmla="*/ 4217115 h 4260845"/>
              <a:gd name="connsiteX83" fmla="*/ 1530136 w 3898347"/>
              <a:gd name="connsiteY83" fmla="*/ 4227121 h 4260845"/>
              <a:gd name="connsiteX84" fmla="*/ 1508787 w 3898347"/>
              <a:gd name="connsiteY84" fmla="*/ 4234213 h 4260845"/>
              <a:gd name="connsiteX85" fmla="*/ 1488914 w 3898347"/>
              <a:gd name="connsiteY85" fmla="*/ 4241772 h 4260845"/>
              <a:gd name="connsiteX86" fmla="*/ 1488999 w 3898347"/>
              <a:gd name="connsiteY86" fmla="*/ 4251186 h 4260845"/>
              <a:gd name="connsiteX87" fmla="*/ 1475364 w 3898347"/>
              <a:gd name="connsiteY87" fmla="*/ 4248364 h 4260845"/>
              <a:gd name="connsiteX88" fmla="*/ 1457275 w 3898347"/>
              <a:gd name="connsiteY88" fmla="*/ 4252863 h 4260845"/>
              <a:gd name="connsiteX89" fmla="*/ 1448085 w 3898347"/>
              <a:gd name="connsiteY89" fmla="*/ 4248391 h 4260845"/>
              <a:gd name="connsiteX90" fmla="*/ 1315306 w 3898347"/>
              <a:gd name="connsiteY90" fmla="*/ 4237004 h 4260845"/>
              <a:gd name="connsiteX91" fmla="*/ 1272434 w 3898347"/>
              <a:gd name="connsiteY91" fmla="*/ 4244958 h 4260845"/>
              <a:gd name="connsiteX92" fmla="*/ 1231567 w 3898347"/>
              <a:gd name="connsiteY92" fmla="*/ 4219356 h 4260845"/>
              <a:gd name="connsiteX93" fmla="*/ 1216643 w 3898347"/>
              <a:gd name="connsiteY93" fmla="*/ 4229828 h 4260845"/>
              <a:gd name="connsiteX94" fmla="*/ 1214101 w 3898347"/>
              <a:gd name="connsiteY94" fmla="*/ 4231991 h 4260845"/>
              <a:gd name="connsiteX95" fmla="*/ 1203193 w 3898347"/>
              <a:gd name="connsiteY95" fmla="*/ 4232867 h 4260845"/>
              <a:gd name="connsiteX96" fmla="*/ 1201049 w 3898347"/>
              <a:gd name="connsiteY96" fmla="*/ 4242842 h 4260845"/>
              <a:gd name="connsiteX97" fmla="*/ 1185298 w 3898347"/>
              <a:gd name="connsiteY97" fmla="*/ 4251133 h 4260845"/>
              <a:gd name="connsiteX98" fmla="*/ 1164955 w 3898347"/>
              <a:gd name="connsiteY98" fmla="*/ 4250027 h 4260845"/>
              <a:gd name="connsiteX99" fmla="*/ 1067357 w 3898347"/>
              <a:gd name="connsiteY99" fmla="*/ 4233908 h 4260845"/>
              <a:gd name="connsiteX100" fmla="*/ 1009492 w 3898347"/>
              <a:gd name="connsiteY100" fmla="*/ 4230455 h 4260845"/>
              <a:gd name="connsiteX101" fmla="*/ 988345 w 3898347"/>
              <a:gd name="connsiteY101" fmla="*/ 4238880 h 4260845"/>
              <a:gd name="connsiteX102" fmla="*/ 958251 w 3898347"/>
              <a:gd name="connsiteY102" fmla="*/ 4244100 h 4260845"/>
              <a:gd name="connsiteX103" fmla="*/ 905785 w 3898347"/>
              <a:gd name="connsiteY103" fmla="*/ 4260845 h 4260845"/>
              <a:gd name="connsiteX104" fmla="*/ 837706 w 3898347"/>
              <a:gd name="connsiteY104" fmla="*/ 4245528 h 4260845"/>
              <a:gd name="connsiteX105" fmla="*/ 778474 w 3898347"/>
              <a:gd name="connsiteY105" fmla="*/ 4235526 h 4260845"/>
              <a:gd name="connsiteX106" fmla="*/ 774418 w 3898347"/>
              <a:gd name="connsiteY106" fmla="*/ 4242583 h 4260845"/>
              <a:gd name="connsiteX107" fmla="*/ 737705 w 3898347"/>
              <a:gd name="connsiteY107" fmla="*/ 4238891 h 4260845"/>
              <a:gd name="connsiteX108" fmla="*/ 627717 w 3898347"/>
              <a:gd name="connsiteY108" fmla="*/ 4207629 h 4260845"/>
              <a:gd name="connsiteX109" fmla="*/ 551044 w 3898347"/>
              <a:gd name="connsiteY109" fmla="*/ 4180627 h 4260845"/>
              <a:gd name="connsiteX110" fmla="*/ 508621 w 3898347"/>
              <a:gd name="connsiteY110" fmla="*/ 4176044 h 4260845"/>
              <a:gd name="connsiteX111" fmla="*/ 467082 w 3898347"/>
              <a:gd name="connsiteY111" fmla="*/ 4185616 h 4260845"/>
              <a:gd name="connsiteX112" fmla="*/ 437646 w 3898347"/>
              <a:gd name="connsiteY112" fmla="*/ 4212658 h 4260845"/>
              <a:gd name="connsiteX113" fmla="*/ 402271 w 3898347"/>
              <a:gd name="connsiteY113" fmla="*/ 4212774 h 4260845"/>
              <a:gd name="connsiteX114" fmla="*/ 391968 w 3898347"/>
              <a:gd name="connsiteY114" fmla="*/ 4187073 h 4260845"/>
              <a:gd name="connsiteX115" fmla="*/ 337154 w 3898347"/>
              <a:gd name="connsiteY115" fmla="*/ 4206136 h 4260845"/>
              <a:gd name="connsiteX116" fmla="*/ 298662 w 3898347"/>
              <a:gd name="connsiteY116" fmla="*/ 4211227 h 4260845"/>
              <a:gd name="connsiteX117" fmla="*/ 265740 w 3898347"/>
              <a:gd name="connsiteY117" fmla="*/ 4213623 h 4260845"/>
              <a:gd name="connsiteX118" fmla="*/ 176403 w 3898347"/>
              <a:gd name="connsiteY118" fmla="*/ 4227393 h 4260845"/>
              <a:gd name="connsiteX119" fmla="*/ 82528 w 3898347"/>
              <a:gd name="connsiteY119" fmla="*/ 4243774 h 4260845"/>
              <a:gd name="connsiteX120" fmla="*/ 19464 w 3898347"/>
              <a:gd name="connsiteY120" fmla="*/ 4256103 h 4260845"/>
              <a:gd name="connsiteX121" fmla="*/ 0 w 3898347"/>
              <a:gd name="connsiteY121" fmla="*/ 4221939 h 4260845"/>
              <a:gd name="connsiteX122" fmla="*/ 0 w 3898347"/>
              <a:gd name="connsiteY122" fmla="*/ 15850 h 4260845"/>
              <a:gd name="connsiteX123" fmla="*/ 3898347 w 3898347"/>
              <a:gd name="connsiteY123" fmla="*/ 0 h 4260845"/>
              <a:gd name="connsiteX0" fmla="*/ 3898347 w 3898347"/>
              <a:gd name="connsiteY0" fmla="*/ 0 h 4260845"/>
              <a:gd name="connsiteX1" fmla="*/ 3898347 w 3898347"/>
              <a:gd name="connsiteY1" fmla="*/ 3834445 h 4260845"/>
              <a:gd name="connsiteX2" fmla="*/ 3892314 w 3898347"/>
              <a:gd name="connsiteY2" fmla="*/ 3832951 h 4260845"/>
              <a:gd name="connsiteX3" fmla="*/ 3851953 w 3898347"/>
              <a:gd name="connsiteY3" fmla="*/ 3802983 h 4260845"/>
              <a:gd name="connsiteX4" fmla="*/ 3836418 w 3898347"/>
              <a:gd name="connsiteY4" fmla="*/ 3811513 h 4260845"/>
              <a:gd name="connsiteX5" fmla="*/ 3833758 w 3898347"/>
              <a:gd name="connsiteY5" fmla="*/ 3813341 h 4260845"/>
              <a:gd name="connsiteX6" fmla="*/ 3822673 w 3898347"/>
              <a:gd name="connsiteY6" fmla="*/ 3812913 h 4260845"/>
              <a:gd name="connsiteX7" fmla="*/ 3820104 w 3898347"/>
              <a:gd name="connsiteY7" fmla="*/ 3822466 h 4260845"/>
              <a:gd name="connsiteX8" fmla="*/ 3803816 w 3898347"/>
              <a:gd name="connsiteY8" fmla="*/ 3828757 h 4260845"/>
              <a:gd name="connsiteX9" fmla="*/ 3729936 w 3898347"/>
              <a:gd name="connsiteY9" fmla="*/ 3815386 h 4260845"/>
              <a:gd name="connsiteX10" fmla="*/ 3726018 w 3898347"/>
              <a:gd name="connsiteY10" fmla="*/ 3815100 h 4260845"/>
              <a:gd name="connsiteX11" fmla="*/ 3725413 w 3898347"/>
              <a:gd name="connsiteY11" fmla="*/ 3814615 h 4260845"/>
              <a:gd name="connsiteX12" fmla="*/ 3713801 w 3898347"/>
              <a:gd name="connsiteY12" fmla="*/ 3811018 h 4260845"/>
              <a:gd name="connsiteX13" fmla="*/ 3709087 w 3898347"/>
              <a:gd name="connsiteY13" fmla="*/ 3813195 h 4260845"/>
              <a:gd name="connsiteX14" fmla="*/ 3698038 w 3898347"/>
              <a:gd name="connsiteY14" fmla="*/ 3806182 h 4260845"/>
              <a:gd name="connsiteX15" fmla="*/ 3662227 w 3898347"/>
              <a:gd name="connsiteY15" fmla="*/ 3807761 h 4260845"/>
              <a:gd name="connsiteX16" fmla="*/ 3659872 w 3898347"/>
              <a:gd name="connsiteY16" fmla="*/ 3805524 h 4260845"/>
              <a:gd name="connsiteX17" fmla="*/ 3643454 w 3898347"/>
              <a:gd name="connsiteY17" fmla="*/ 3794831 h 4260845"/>
              <a:gd name="connsiteX18" fmla="*/ 3624789 w 3898347"/>
              <a:gd name="connsiteY18" fmla="*/ 3803185 h 4260845"/>
              <a:gd name="connsiteX19" fmla="*/ 3602327 w 3898347"/>
              <a:gd name="connsiteY19" fmla="*/ 3794616 h 4260845"/>
              <a:gd name="connsiteX20" fmla="*/ 3596645 w 3898347"/>
              <a:gd name="connsiteY20" fmla="*/ 3797108 h 4260845"/>
              <a:gd name="connsiteX21" fmla="*/ 3574144 w 3898347"/>
              <a:gd name="connsiteY21" fmla="*/ 3795108 h 4260845"/>
              <a:gd name="connsiteX22" fmla="*/ 3562310 w 3898347"/>
              <a:gd name="connsiteY22" fmla="*/ 3787534 h 4260845"/>
              <a:gd name="connsiteX23" fmla="*/ 3551635 w 3898347"/>
              <a:gd name="connsiteY23" fmla="*/ 3797705 h 4260845"/>
              <a:gd name="connsiteX24" fmla="*/ 3542668 w 3898347"/>
              <a:gd name="connsiteY24" fmla="*/ 3803283 h 4260845"/>
              <a:gd name="connsiteX25" fmla="*/ 3533033 w 3898347"/>
              <a:gd name="connsiteY25" fmla="*/ 3799071 h 4260845"/>
              <a:gd name="connsiteX26" fmla="*/ 3521726 w 3898347"/>
              <a:gd name="connsiteY26" fmla="*/ 3804691 h 4260845"/>
              <a:gd name="connsiteX27" fmla="*/ 3520080 w 3898347"/>
              <a:gd name="connsiteY27" fmla="*/ 3805210 h 4260845"/>
              <a:gd name="connsiteX28" fmla="*/ 3508491 w 3898347"/>
              <a:gd name="connsiteY28" fmla="*/ 3797398 h 4260845"/>
              <a:gd name="connsiteX29" fmla="*/ 3503787 w 3898347"/>
              <a:gd name="connsiteY29" fmla="*/ 3797787 h 4260845"/>
              <a:gd name="connsiteX30" fmla="*/ 3492165 w 3898347"/>
              <a:gd name="connsiteY30" fmla="*/ 3799887 h 4260845"/>
              <a:gd name="connsiteX31" fmla="*/ 3472233 w 3898347"/>
              <a:gd name="connsiteY31" fmla="*/ 3805682 h 4260845"/>
              <a:gd name="connsiteX32" fmla="*/ 3465921 w 3898347"/>
              <a:gd name="connsiteY32" fmla="*/ 3805814 h 4260845"/>
              <a:gd name="connsiteX33" fmla="*/ 3455541 w 3898347"/>
              <a:gd name="connsiteY33" fmla="*/ 3815505 h 4260845"/>
              <a:gd name="connsiteX34" fmla="*/ 3429027 w 3898347"/>
              <a:gd name="connsiteY34" fmla="*/ 3816906 h 4260845"/>
              <a:gd name="connsiteX35" fmla="*/ 3369507 w 3898347"/>
              <a:gd name="connsiteY35" fmla="*/ 3825563 h 4260845"/>
              <a:gd name="connsiteX36" fmla="*/ 3324491 w 3898347"/>
              <a:gd name="connsiteY36" fmla="*/ 3832006 h 4260845"/>
              <a:gd name="connsiteX37" fmla="*/ 3244235 w 3898347"/>
              <a:gd name="connsiteY37" fmla="*/ 3834376 h 4260845"/>
              <a:gd name="connsiteX38" fmla="*/ 3226507 w 3898347"/>
              <a:gd name="connsiteY38" fmla="*/ 3820131 h 4260845"/>
              <a:gd name="connsiteX39" fmla="*/ 3191688 w 3898347"/>
              <a:gd name="connsiteY39" fmla="*/ 3837359 h 4260845"/>
              <a:gd name="connsiteX40" fmla="*/ 3153779 w 3898347"/>
              <a:gd name="connsiteY40" fmla="*/ 3848439 h 4260845"/>
              <a:gd name="connsiteX41" fmla="*/ 3090188 w 3898347"/>
              <a:gd name="connsiteY41" fmla="*/ 3855036 h 4260845"/>
              <a:gd name="connsiteX42" fmla="*/ 3031422 w 3898347"/>
              <a:gd name="connsiteY42" fmla="*/ 3858298 h 4260845"/>
              <a:gd name="connsiteX43" fmla="*/ 2996288 w 3898347"/>
              <a:gd name="connsiteY43" fmla="*/ 3860020 h 4260845"/>
              <a:gd name="connsiteX44" fmla="*/ 2901661 w 3898347"/>
              <a:gd name="connsiteY44" fmla="*/ 3882243 h 4260845"/>
              <a:gd name="connsiteX45" fmla="*/ 2782141 w 3898347"/>
              <a:gd name="connsiteY45" fmla="*/ 3932983 h 4260845"/>
              <a:gd name="connsiteX46" fmla="*/ 2749597 w 3898347"/>
              <a:gd name="connsiteY46" fmla="*/ 3956746 h 4260845"/>
              <a:gd name="connsiteX47" fmla="*/ 2730493 w 3898347"/>
              <a:gd name="connsiteY47" fmla="*/ 3955236 h 4260845"/>
              <a:gd name="connsiteX48" fmla="*/ 2707507 w 3898347"/>
              <a:gd name="connsiteY48" fmla="*/ 3947771 h 4260845"/>
              <a:gd name="connsiteX49" fmla="*/ 2701937 w 3898347"/>
              <a:gd name="connsiteY49" fmla="*/ 3950565 h 4260845"/>
              <a:gd name="connsiteX50" fmla="*/ 2679435 w 3898347"/>
              <a:gd name="connsiteY50" fmla="*/ 3949768 h 4260845"/>
              <a:gd name="connsiteX51" fmla="*/ 2667352 w 3898347"/>
              <a:gd name="connsiteY51" fmla="*/ 3942821 h 4260845"/>
              <a:gd name="connsiteX52" fmla="*/ 2657096 w 3898347"/>
              <a:gd name="connsiteY52" fmla="*/ 3953571 h 4260845"/>
              <a:gd name="connsiteX53" fmla="*/ 2655161 w 3898347"/>
              <a:gd name="connsiteY53" fmla="*/ 3962216 h 4260845"/>
              <a:gd name="connsiteX54" fmla="*/ 2638604 w 3898347"/>
              <a:gd name="connsiteY54" fmla="*/ 3955936 h 4260845"/>
              <a:gd name="connsiteX55" fmla="*/ 2626185 w 3898347"/>
              <a:gd name="connsiteY55" fmla="*/ 3962937 h 4260845"/>
              <a:gd name="connsiteX56" fmla="*/ 2614077 w 3898347"/>
              <a:gd name="connsiteY56" fmla="*/ 3955576 h 4260845"/>
              <a:gd name="connsiteX57" fmla="*/ 2609403 w 3898347"/>
              <a:gd name="connsiteY57" fmla="*/ 3956215 h 4260845"/>
              <a:gd name="connsiteX58" fmla="*/ 2597896 w 3898347"/>
              <a:gd name="connsiteY58" fmla="*/ 3958939 h 4260845"/>
              <a:gd name="connsiteX59" fmla="*/ 2578251 w 3898347"/>
              <a:gd name="connsiteY59" fmla="*/ 3965812 h 4260845"/>
              <a:gd name="connsiteX60" fmla="*/ 2571961 w 3898347"/>
              <a:gd name="connsiteY60" fmla="*/ 3966278 h 4260845"/>
              <a:gd name="connsiteX61" fmla="*/ 2559399 w 3898347"/>
              <a:gd name="connsiteY61" fmla="*/ 3979193 h 4260845"/>
              <a:gd name="connsiteX62" fmla="*/ 2533560 w 3898347"/>
              <a:gd name="connsiteY62" fmla="*/ 3988160 h 4260845"/>
              <a:gd name="connsiteX63" fmla="*/ 2515299 w 3898347"/>
              <a:gd name="connsiteY63" fmla="*/ 4016867 h 4260845"/>
              <a:gd name="connsiteX64" fmla="*/ 2513423 w 3898347"/>
              <a:gd name="connsiteY64" fmla="*/ 4018759 h 4260845"/>
              <a:gd name="connsiteX65" fmla="*/ 2482991 w 3898347"/>
              <a:gd name="connsiteY65" fmla="*/ 4012935 h 4260845"/>
              <a:gd name="connsiteX66" fmla="*/ 2446940 w 3898347"/>
              <a:gd name="connsiteY66" fmla="*/ 4021172 h 4260845"/>
              <a:gd name="connsiteX67" fmla="*/ 2404883 w 3898347"/>
              <a:gd name="connsiteY67" fmla="*/ 4024808 h 4260845"/>
              <a:gd name="connsiteX68" fmla="*/ 2373894 w 3898347"/>
              <a:gd name="connsiteY68" fmla="*/ 4023827 h 4260845"/>
              <a:gd name="connsiteX69" fmla="*/ 2297080 w 3898347"/>
              <a:gd name="connsiteY69" fmla="*/ 4040841 h 4260845"/>
              <a:gd name="connsiteX70" fmla="*/ 2170615 w 3898347"/>
              <a:gd name="connsiteY70" fmla="*/ 4077196 h 4260845"/>
              <a:gd name="connsiteX71" fmla="*/ 2143580 w 3898347"/>
              <a:gd name="connsiteY71" fmla="*/ 4083102 h 4260845"/>
              <a:gd name="connsiteX72" fmla="*/ 2119893 w 3898347"/>
              <a:gd name="connsiteY72" fmla="*/ 4080874 h 4260845"/>
              <a:gd name="connsiteX73" fmla="*/ 2114008 w 3898347"/>
              <a:gd name="connsiteY73" fmla="*/ 4073996 h 4260845"/>
              <a:gd name="connsiteX74" fmla="*/ 2099067 w 3898347"/>
              <a:gd name="connsiteY74" fmla="*/ 4076068 h 4260845"/>
              <a:gd name="connsiteX75" fmla="*/ 2095000 w 3898347"/>
              <a:gd name="connsiteY75" fmla="*/ 4075096 h 4260845"/>
              <a:gd name="connsiteX76" fmla="*/ 2071767 w 3898347"/>
              <a:gd name="connsiteY76" fmla="*/ 4071044 h 4260845"/>
              <a:gd name="connsiteX77" fmla="*/ 2024486 w 3898347"/>
              <a:gd name="connsiteY77" fmla="*/ 4100276 h 4260845"/>
              <a:gd name="connsiteX78" fmla="*/ 1964411 w 3898347"/>
              <a:gd name="connsiteY78" fmla="*/ 4105069 h 4260845"/>
              <a:gd name="connsiteX79" fmla="*/ 1739945 w 3898347"/>
              <a:gd name="connsiteY79" fmla="*/ 4171795 h 4260845"/>
              <a:gd name="connsiteX80" fmla="*/ 1642330 w 3898347"/>
              <a:gd name="connsiteY80" fmla="*/ 4174762 h 4260845"/>
              <a:gd name="connsiteX81" fmla="*/ 1595989 w 3898347"/>
              <a:gd name="connsiteY81" fmla="*/ 4193679 h 4260845"/>
              <a:gd name="connsiteX82" fmla="*/ 1548640 w 3898347"/>
              <a:gd name="connsiteY82" fmla="*/ 4217115 h 4260845"/>
              <a:gd name="connsiteX83" fmla="*/ 1530136 w 3898347"/>
              <a:gd name="connsiteY83" fmla="*/ 4227121 h 4260845"/>
              <a:gd name="connsiteX84" fmla="*/ 1508787 w 3898347"/>
              <a:gd name="connsiteY84" fmla="*/ 4234213 h 4260845"/>
              <a:gd name="connsiteX85" fmla="*/ 1488914 w 3898347"/>
              <a:gd name="connsiteY85" fmla="*/ 4241772 h 4260845"/>
              <a:gd name="connsiteX86" fmla="*/ 1488999 w 3898347"/>
              <a:gd name="connsiteY86" fmla="*/ 4251186 h 4260845"/>
              <a:gd name="connsiteX87" fmla="*/ 1475364 w 3898347"/>
              <a:gd name="connsiteY87" fmla="*/ 4248364 h 4260845"/>
              <a:gd name="connsiteX88" fmla="*/ 1457275 w 3898347"/>
              <a:gd name="connsiteY88" fmla="*/ 4252863 h 4260845"/>
              <a:gd name="connsiteX89" fmla="*/ 1448085 w 3898347"/>
              <a:gd name="connsiteY89" fmla="*/ 4248391 h 4260845"/>
              <a:gd name="connsiteX90" fmla="*/ 1315306 w 3898347"/>
              <a:gd name="connsiteY90" fmla="*/ 4237004 h 4260845"/>
              <a:gd name="connsiteX91" fmla="*/ 1272434 w 3898347"/>
              <a:gd name="connsiteY91" fmla="*/ 4244958 h 4260845"/>
              <a:gd name="connsiteX92" fmla="*/ 1231567 w 3898347"/>
              <a:gd name="connsiteY92" fmla="*/ 4219356 h 4260845"/>
              <a:gd name="connsiteX93" fmla="*/ 1216643 w 3898347"/>
              <a:gd name="connsiteY93" fmla="*/ 4229828 h 4260845"/>
              <a:gd name="connsiteX94" fmla="*/ 1214101 w 3898347"/>
              <a:gd name="connsiteY94" fmla="*/ 4231991 h 4260845"/>
              <a:gd name="connsiteX95" fmla="*/ 1203193 w 3898347"/>
              <a:gd name="connsiteY95" fmla="*/ 4232867 h 4260845"/>
              <a:gd name="connsiteX96" fmla="*/ 1201049 w 3898347"/>
              <a:gd name="connsiteY96" fmla="*/ 4242842 h 4260845"/>
              <a:gd name="connsiteX97" fmla="*/ 1185298 w 3898347"/>
              <a:gd name="connsiteY97" fmla="*/ 4251133 h 4260845"/>
              <a:gd name="connsiteX98" fmla="*/ 1164955 w 3898347"/>
              <a:gd name="connsiteY98" fmla="*/ 4250027 h 4260845"/>
              <a:gd name="connsiteX99" fmla="*/ 1067357 w 3898347"/>
              <a:gd name="connsiteY99" fmla="*/ 4233908 h 4260845"/>
              <a:gd name="connsiteX100" fmla="*/ 1009492 w 3898347"/>
              <a:gd name="connsiteY100" fmla="*/ 4230455 h 4260845"/>
              <a:gd name="connsiteX101" fmla="*/ 988345 w 3898347"/>
              <a:gd name="connsiteY101" fmla="*/ 4238880 h 4260845"/>
              <a:gd name="connsiteX102" fmla="*/ 958251 w 3898347"/>
              <a:gd name="connsiteY102" fmla="*/ 4244100 h 4260845"/>
              <a:gd name="connsiteX103" fmla="*/ 905785 w 3898347"/>
              <a:gd name="connsiteY103" fmla="*/ 4260845 h 4260845"/>
              <a:gd name="connsiteX104" fmla="*/ 837706 w 3898347"/>
              <a:gd name="connsiteY104" fmla="*/ 4245528 h 4260845"/>
              <a:gd name="connsiteX105" fmla="*/ 778474 w 3898347"/>
              <a:gd name="connsiteY105" fmla="*/ 4235526 h 4260845"/>
              <a:gd name="connsiteX106" fmla="*/ 774418 w 3898347"/>
              <a:gd name="connsiteY106" fmla="*/ 4242583 h 4260845"/>
              <a:gd name="connsiteX107" fmla="*/ 737705 w 3898347"/>
              <a:gd name="connsiteY107" fmla="*/ 4238891 h 4260845"/>
              <a:gd name="connsiteX108" fmla="*/ 627717 w 3898347"/>
              <a:gd name="connsiteY108" fmla="*/ 4207629 h 4260845"/>
              <a:gd name="connsiteX109" fmla="*/ 551044 w 3898347"/>
              <a:gd name="connsiteY109" fmla="*/ 4180627 h 4260845"/>
              <a:gd name="connsiteX110" fmla="*/ 508621 w 3898347"/>
              <a:gd name="connsiteY110" fmla="*/ 4176044 h 4260845"/>
              <a:gd name="connsiteX111" fmla="*/ 467082 w 3898347"/>
              <a:gd name="connsiteY111" fmla="*/ 4185616 h 4260845"/>
              <a:gd name="connsiteX112" fmla="*/ 437646 w 3898347"/>
              <a:gd name="connsiteY112" fmla="*/ 4212658 h 4260845"/>
              <a:gd name="connsiteX113" fmla="*/ 402271 w 3898347"/>
              <a:gd name="connsiteY113" fmla="*/ 4212774 h 4260845"/>
              <a:gd name="connsiteX114" fmla="*/ 391968 w 3898347"/>
              <a:gd name="connsiteY114" fmla="*/ 4187073 h 4260845"/>
              <a:gd name="connsiteX115" fmla="*/ 337154 w 3898347"/>
              <a:gd name="connsiteY115" fmla="*/ 4206136 h 4260845"/>
              <a:gd name="connsiteX116" fmla="*/ 298662 w 3898347"/>
              <a:gd name="connsiteY116" fmla="*/ 4211227 h 4260845"/>
              <a:gd name="connsiteX117" fmla="*/ 265740 w 3898347"/>
              <a:gd name="connsiteY117" fmla="*/ 4213623 h 4260845"/>
              <a:gd name="connsiteX118" fmla="*/ 176403 w 3898347"/>
              <a:gd name="connsiteY118" fmla="*/ 4227393 h 4260845"/>
              <a:gd name="connsiteX119" fmla="*/ 82528 w 3898347"/>
              <a:gd name="connsiteY119" fmla="*/ 4243774 h 4260845"/>
              <a:gd name="connsiteX120" fmla="*/ 19464 w 3898347"/>
              <a:gd name="connsiteY120" fmla="*/ 4256103 h 4260845"/>
              <a:gd name="connsiteX121" fmla="*/ 0 w 3898347"/>
              <a:gd name="connsiteY121" fmla="*/ 4221939 h 4260845"/>
              <a:gd name="connsiteX122" fmla="*/ 0 w 3898347"/>
              <a:gd name="connsiteY122" fmla="*/ 15850 h 4260845"/>
              <a:gd name="connsiteX123" fmla="*/ 3898347 w 3898347"/>
              <a:gd name="connsiteY123" fmla="*/ 0 h 4260845"/>
              <a:gd name="connsiteX0" fmla="*/ 3898347 w 3898347"/>
              <a:gd name="connsiteY0" fmla="*/ 0 h 4260845"/>
              <a:gd name="connsiteX1" fmla="*/ 3898347 w 3898347"/>
              <a:gd name="connsiteY1" fmla="*/ 3834445 h 4260845"/>
              <a:gd name="connsiteX2" fmla="*/ 3892314 w 3898347"/>
              <a:gd name="connsiteY2" fmla="*/ 3832951 h 4260845"/>
              <a:gd name="connsiteX3" fmla="*/ 3851953 w 3898347"/>
              <a:gd name="connsiteY3" fmla="*/ 3802983 h 4260845"/>
              <a:gd name="connsiteX4" fmla="*/ 3836418 w 3898347"/>
              <a:gd name="connsiteY4" fmla="*/ 3811513 h 4260845"/>
              <a:gd name="connsiteX5" fmla="*/ 3833758 w 3898347"/>
              <a:gd name="connsiteY5" fmla="*/ 3813341 h 4260845"/>
              <a:gd name="connsiteX6" fmla="*/ 3822673 w 3898347"/>
              <a:gd name="connsiteY6" fmla="*/ 3812913 h 4260845"/>
              <a:gd name="connsiteX7" fmla="*/ 3820104 w 3898347"/>
              <a:gd name="connsiteY7" fmla="*/ 3822466 h 4260845"/>
              <a:gd name="connsiteX8" fmla="*/ 3803816 w 3898347"/>
              <a:gd name="connsiteY8" fmla="*/ 3828757 h 4260845"/>
              <a:gd name="connsiteX9" fmla="*/ 3729936 w 3898347"/>
              <a:gd name="connsiteY9" fmla="*/ 3815386 h 4260845"/>
              <a:gd name="connsiteX10" fmla="*/ 3726018 w 3898347"/>
              <a:gd name="connsiteY10" fmla="*/ 3815100 h 4260845"/>
              <a:gd name="connsiteX11" fmla="*/ 3725413 w 3898347"/>
              <a:gd name="connsiteY11" fmla="*/ 3814615 h 4260845"/>
              <a:gd name="connsiteX12" fmla="*/ 3713801 w 3898347"/>
              <a:gd name="connsiteY12" fmla="*/ 3811018 h 4260845"/>
              <a:gd name="connsiteX13" fmla="*/ 3709087 w 3898347"/>
              <a:gd name="connsiteY13" fmla="*/ 3813195 h 4260845"/>
              <a:gd name="connsiteX14" fmla="*/ 3698038 w 3898347"/>
              <a:gd name="connsiteY14" fmla="*/ 3806182 h 4260845"/>
              <a:gd name="connsiteX15" fmla="*/ 3662227 w 3898347"/>
              <a:gd name="connsiteY15" fmla="*/ 3807761 h 4260845"/>
              <a:gd name="connsiteX16" fmla="*/ 3659872 w 3898347"/>
              <a:gd name="connsiteY16" fmla="*/ 3805524 h 4260845"/>
              <a:gd name="connsiteX17" fmla="*/ 3643454 w 3898347"/>
              <a:gd name="connsiteY17" fmla="*/ 3794831 h 4260845"/>
              <a:gd name="connsiteX18" fmla="*/ 3624789 w 3898347"/>
              <a:gd name="connsiteY18" fmla="*/ 3803185 h 4260845"/>
              <a:gd name="connsiteX19" fmla="*/ 3602327 w 3898347"/>
              <a:gd name="connsiteY19" fmla="*/ 3794616 h 4260845"/>
              <a:gd name="connsiteX20" fmla="*/ 3596645 w 3898347"/>
              <a:gd name="connsiteY20" fmla="*/ 3797108 h 4260845"/>
              <a:gd name="connsiteX21" fmla="*/ 3574144 w 3898347"/>
              <a:gd name="connsiteY21" fmla="*/ 3795108 h 4260845"/>
              <a:gd name="connsiteX22" fmla="*/ 3562310 w 3898347"/>
              <a:gd name="connsiteY22" fmla="*/ 3787534 h 4260845"/>
              <a:gd name="connsiteX23" fmla="*/ 3551635 w 3898347"/>
              <a:gd name="connsiteY23" fmla="*/ 3797705 h 4260845"/>
              <a:gd name="connsiteX24" fmla="*/ 3542668 w 3898347"/>
              <a:gd name="connsiteY24" fmla="*/ 3803283 h 4260845"/>
              <a:gd name="connsiteX25" fmla="*/ 3533033 w 3898347"/>
              <a:gd name="connsiteY25" fmla="*/ 3799071 h 4260845"/>
              <a:gd name="connsiteX26" fmla="*/ 3521726 w 3898347"/>
              <a:gd name="connsiteY26" fmla="*/ 3804691 h 4260845"/>
              <a:gd name="connsiteX27" fmla="*/ 3520080 w 3898347"/>
              <a:gd name="connsiteY27" fmla="*/ 3805210 h 4260845"/>
              <a:gd name="connsiteX28" fmla="*/ 3508491 w 3898347"/>
              <a:gd name="connsiteY28" fmla="*/ 3797398 h 4260845"/>
              <a:gd name="connsiteX29" fmla="*/ 3503787 w 3898347"/>
              <a:gd name="connsiteY29" fmla="*/ 3797787 h 4260845"/>
              <a:gd name="connsiteX30" fmla="*/ 3492165 w 3898347"/>
              <a:gd name="connsiteY30" fmla="*/ 3799887 h 4260845"/>
              <a:gd name="connsiteX31" fmla="*/ 3472233 w 3898347"/>
              <a:gd name="connsiteY31" fmla="*/ 3805682 h 4260845"/>
              <a:gd name="connsiteX32" fmla="*/ 3465921 w 3898347"/>
              <a:gd name="connsiteY32" fmla="*/ 3805814 h 4260845"/>
              <a:gd name="connsiteX33" fmla="*/ 3455541 w 3898347"/>
              <a:gd name="connsiteY33" fmla="*/ 3815505 h 4260845"/>
              <a:gd name="connsiteX34" fmla="*/ 3429027 w 3898347"/>
              <a:gd name="connsiteY34" fmla="*/ 3816906 h 4260845"/>
              <a:gd name="connsiteX35" fmla="*/ 3369507 w 3898347"/>
              <a:gd name="connsiteY35" fmla="*/ 3825563 h 4260845"/>
              <a:gd name="connsiteX36" fmla="*/ 3324491 w 3898347"/>
              <a:gd name="connsiteY36" fmla="*/ 3832006 h 4260845"/>
              <a:gd name="connsiteX37" fmla="*/ 3244235 w 3898347"/>
              <a:gd name="connsiteY37" fmla="*/ 3834376 h 4260845"/>
              <a:gd name="connsiteX38" fmla="*/ 3226507 w 3898347"/>
              <a:gd name="connsiteY38" fmla="*/ 3820131 h 4260845"/>
              <a:gd name="connsiteX39" fmla="*/ 3191688 w 3898347"/>
              <a:gd name="connsiteY39" fmla="*/ 3837359 h 4260845"/>
              <a:gd name="connsiteX40" fmla="*/ 3153779 w 3898347"/>
              <a:gd name="connsiteY40" fmla="*/ 3848439 h 4260845"/>
              <a:gd name="connsiteX41" fmla="*/ 3090188 w 3898347"/>
              <a:gd name="connsiteY41" fmla="*/ 3855036 h 4260845"/>
              <a:gd name="connsiteX42" fmla="*/ 3031422 w 3898347"/>
              <a:gd name="connsiteY42" fmla="*/ 3858298 h 4260845"/>
              <a:gd name="connsiteX43" fmla="*/ 2996288 w 3898347"/>
              <a:gd name="connsiteY43" fmla="*/ 3860020 h 4260845"/>
              <a:gd name="connsiteX44" fmla="*/ 2901661 w 3898347"/>
              <a:gd name="connsiteY44" fmla="*/ 3882243 h 4260845"/>
              <a:gd name="connsiteX45" fmla="*/ 2782141 w 3898347"/>
              <a:gd name="connsiteY45" fmla="*/ 3932983 h 4260845"/>
              <a:gd name="connsiteX46" fmla="*/ 2749597 w 3898347"/>
              <a:gd name="connsiteY46" fmla="*/ 3956746 h 4260845"/>
              <a:gd name="connsiteX47" fmla="*/ 2730493 w 3898347"/>
              <a:gd name="connsiteY47" fmla="*/ 3955236 h 4260845"/>
              <a:gd name="connsiteX48" fmla="*/ 2707507 w 3898347"/>
              <a:gd name="connsiteY48" fmla="*/ 3947771 h 4260845"/>
              <a:gd name="connsiteX49" fmla="*/ 2701937 w 3898347"/>
              <a:gd name="connsiteY49" fmla="*/ 3950565 h 4260845"/>
              <a:gd name="connsiteX50" fmla="*/ 2679435 w 3898347"/>
              <a:gd name="connsiteY50" fmla="*/ 3949768 h 4260845"/>
              <a:gd name="connsiteX51" fmla="*/ 2667352 w 3898347"/>
              <a:gd name="connsiteY51" fmla="*/ 3942821 h 4260845"/>
              <a:gd name="connsiteX52" fmla="*/ 2657096 w 3898347"/>
              <a:gd name="connsiteY52" fmla="*/ 3953571 h 4260845"/>
              <a:gd name="connsiteX53" fmla="*/ 2655161 w 3898347"/>
              <a:gd name="connsiteY53" fmla="*/ 3962216 h 4260845"/>
              <a:gd name="connsiteX54" fmla="*/ 2638604 w 3898347"/>
              <a:gd name="connsiteY54" fmla="*/ 3955936 h 4260845"/>
              <a:gd name="connsiteX55" fmla="*/ 2626185 w 3898347"/>
              <a:gd name="connsiteY55" fmla="*/ 3962937 h 4260845"/>
              <a:gd name="connsiteX56" fmla="*/ 2614077 w 3898347"/>
              <a:gd name="connsiteY56" fmla="*/ 3955576 h 4260845"/>
              <a:gd name="connsiteX57" fmla="*/ 2609403 w 3898347"/>
              <a:gd name="connsiteY57" fmla="*/ 3956215 h 4260845"/>
              <a:gd name="connsiteX58" fmla="*/ 2597896 w 3898347"/>
              <a:gd name="connsiteY58" fmla="*/ 3958939 h 4260845"/>
              <a:gd name="connsiteX59" fmla="*/ 2578251 w 3898347"/>
              <a:gd name="connsiteY59" fmla="*/ 3965812 h 4260845"/>
              <a:gd name="connsiteX60" fmla="*/ 2571961 w 3898347"/>
              <a:gd name="connsiteY60" fmla="*/ 3966278 h 4260845"/>
              <a:gd name="connsiteX61" fmla="*/ 2559399 w 3898347"/>
              <a:gd name="connsiteY61" fmla="*/ 3979193 h 4260845"/>
              <a:gd name="connsiteX62" fmla="*/ 2533560 w 3898347"/>
              <a:gd name="connsiteY62" fmla="*/ 3988160 h 4260845"/>
              <a:gd name="connsiteX63" fmla="*/ 2515299 w 3898347"/>
              <a:gd name="connsiteY63" fmla="*/ 4016867 h 4260845"/>
              <a:gd name="connsiteX64" fmla="*/ 2513423 w 3898347"/>
              <a:gd name="connsiteY64" fmla="*/ 4018759 h 4260845"/>
              <a:gd name="connsiteX65" fmla="*/ 2482991 w 3898347"/>
              <a:gd name="connsiteY65" fmla="*/ 4012935 h 4260845"/>
              <a:gd name="connsiteX66" fmla="*/ 2446940 w 3898347"/>
              <a:gd name="connsiteY66" fmla="*/ 4021172 h 4260845"/>
              <a:gd name="connsiteX67" fmla="*/ 2404883 w 3898347"/>
              <a:gd name="connsiteY67" fmla="*/ 4024808 h 4260845"/>
              <a:gd name="connsiteX68" fmla="*/ 2373894 w 3898347"/>
              <a:gd name="connsiteY68" fmla="*/ 4023827 h 4260845"/>
              <a:gd name="connsiteX69" fmla="*/ 2297080 w 3898347"/>
              <a:gd name="connsiteY69" fmla="*/ 4040841 h 4260845"/>
              <a:gd name="connsiteX70" fmla="*/ 2170615 w 3898347"/>
              <a:gd name="connsiteY70" fmla="*/ 4077196 h 4260845"/>
              <a:gd name="connsiteX71" fmla="*/ 2143580 w 3898347"/>
              <a:gd name="connsiteY71" fmla="*/ 4083102 h 4260845"/>
              <a:gd name="connsiteX72" fmla="*/ 2119893 w 3898347"/>
              <a:gd name="connsiteY72" fmla="*/ 4080874 h 4260845"/>
              <a:gd name="connsiteX73" fmla="*/ 2114008 w 3898347"/>
              <a:gd name="connsiteY73" fmla="*/ 4073996 h 4260845"/>
              <a:gd name="connsiteX74" fmla="*/ 2099067 w 3898347"/>
              <a:gd name="connsiteY74" fmla="*/ 4076068 h 4260845"/>
              <a:gd name="connsiteX75" fmla="*/ 2095000 w 3898347"/>
              <a:gd name="connsiteY75" fmla="*/ 4075096 h 4260845"/>
              <a:gd name="connsiteX76" fmla="*/ 2071767 w 3898347"/>
              <a:gd name="connsiteY76" fmla="*/ 4071044 h 4260845"/>
              <a:gd name="connsiteX77" fmla="*/ 2024486 w 3898347"/>
              <a:gd name="connsiteY77" fmla="*/ 4100276 h 4260845"/>
              <a:gd name="connsiteX78" fmla="*/ 1964411 w 3898347"/>
              <a:gd name="connsiteY78" fmla="*/ 4105069 h 4260845"/>
              <a:gd name="connsiteX79" fmla="*/ 1739945 w 3898347"/>
              <a:gd name="connsiteY79" fmla="*/ 4171795 h 4260845"/>
              <a:gd name="connsiteX80" fmla="*/ 1642330 w 3898347"/>
              <a:gd name="connsiteY80" fmla="*/ 4174762 h 4260845"/>
              <a:gd name="connsiteX81" fmla="*/ 1595989 w 3898347"/>
              <a:gd name="connsiteY81" fmla="*/ 4193679 h 4260845"/>
              <a:gd name="connsiteX82" fmla="*/ 1548640 w 3898347"/>
              <a:gd name="connsiteY82" fmla="*/ 4217115 h 4260845"/>
              <a:gd name="connsiteX83" fmla="*/ 1530136 w 3898347"/>
              <a:gd name="connsiteY83" fmla="*/ 4227121 h 4260845"/>
              <a:gd name="connsiteX84" fmla="*/ 1508787 w 3898347"/>
              <a:gd name="connsiteY84" fmla="*/ 4234213 h 4260845"/>
              <a:gd name="connsiteX85" fmla="*/ 1488914 w 3898347"/>
              <a:gd name="connsiteY85" fmla="*/ 4241772 h 4260845"/>
              <a:gd name="connsiteX86" fmla="*/ 1488999 w 3898347"/>
              <a:gd name="connsiteY86" fmla="*/ 4251186 h 4260845"/>
              <a:gd name="connsiteX87" fmla="*/ 1475364 w 3898347"/>
              <a:gd name="connsiteY87" fmla="*/ 4248364 h 4260845"/>
              <a:gd name="connsiteX88" fmla="*/ 1457275 w 3898347"/>
              <a:gd name="connsiteY88" fmla="*/ 4252863 h 4260845"/>
              <a:gd name="connsiteX89" fmla="*/ 1448085 w 3898347"/>
              <a:gd name="connsiteY89" fmla="*/ 4248391 h 4260845"/>
              <a:gd name="connsiteX90" fmla="*/ 1315306 w 3898347"/>
              <a:gd name="connsiteY90" fmla="*/ 4237004 h 4260845"/>
              <a:gd name="connsiteX91" fmla="*/ 1272434 w 3898347"/>
              <a:gd name="connsiteY91" fmla="*/ 4244958 h 4260845"/>
              <a:gd name="connsiteX92" fmla="*/ 1231567 w 3898347"/>
              <a:gd name="connsiteY92" fmla="*/ 4219356 h 4260845"/>
              <a:gd name="connsiteX93" fmla="*/ 1216643 w 3898347"/>
              <a:gd name="connsiteY93" fmla="*/ 4229828 h 4260845"/>
              <a:gd name="connsiteX94" fmla="*/ 1214101 w 3898347"/>
              <a:gd name="connsiteY94" fmla="*/ 4231991 h 4260845"/>
              <a:gd name="connsiteX95" fmla="*/ 1203193 w 3898347"/>
              <a:gd name="connsiteY95" fmla="*/ 4232867 h 4260845"/>
              <a:gd name="connsiteX96" fmla="*/ 1201049 w 3898347"/>
              <a:gd name="connsiteY96" fmla="*/ 4242842 h 4260845"/>
              <a:gd name="connsiteX97" fmla="*/ 1185298 w 3898347"/>
              <a:gd name="connsiteY97" fmla="*/ 4251133 h 4260845"/>
              <a:gd name="connsiteX98" fmla="*/ 1164955 w 3898347"/>
              <a:gd name="connsiteY98" fmla="*/ 4250027 h 4260845"/>
              <a:gd name="connsiteX99" fmla="*/ 1067357 w 3898347"/>
              <a:gd name="connsiteY99" fmla="*/ 4233908 h 4260845"/>
              <a:gd name="connsiteX100" fmla="*/ 1009492 w 3898347"/>
              <a:gd name="connsiteY100" fmla="*/ 4230455 h 4260845"/>
              <a:gd name="connsiteX101" fmla="*/ 988345 w 3898347"/>
              <a:gd name="connsiteY101" fmla="*/ 4238880 h 4260845"/>
              <a:gd name="connsiteX102" fmla="*/ 958251 w 3898347"/>
              <a:gd name="connsiteY102" fmla="*/ 4244100 h 4260845"/>
              <a:gd name="connsiteX103" fmla="*/ 905785 w 3898347"/>
              <a:gd name="connsiteY103" fmla="*/ 4260845 h 4260845"/>
              <a:gd name="connsiteX104" fmla="*/ 837706 w 3898347"/>
              <a:gd name="connsiteY104" fmla="*/ 4245528 h 4260845"/>
              <a:gd name="connsiteX105" fmla="*/ 778474 w 3898347"/>
              <a:gd name="connsiteY105" fmla="*/ 4235526 h 4260845"/>
              <a:gd name="connsiteX106" fmla="*/ 774418 w 3898347"/>
              <a:gd name="connsiteY106" fmla="*/ 4242583 h 4260845"/>
              <a:gd name="connsiteX107" fmla="*/ 737705 w 3898347"/>
              <a:gd name="connsiteY107" fmla="*/ 4238891 h 4260845"/>
              <a:gd name="connsiteX108" fmla="*/ 627717 w 3898347"/>
              <a:gd name="connsiteY108" fmla="*/ 4207629 h 4260845"/>
              <a:gd name="connsiteX109" fmla="*/ 551044 w 3898347"/>
              <a:gd name="connsiteY109" fmla="*/ 4180627 h 4260845"/>
              <a:gd name="connsiteX110" fmla="*/ 508621 w 3898347"/>
              <a:gd name="connsiteY110" fmla="*/ 4176044 h 4260845"/>
              <a:gd name="connsiteX111" fmla="*/ 467082 w 3898347"/>
              <a:gd name="connsiteY111" fmla="*/ 4185616 h 4260845"/>
              <a:gd name="connsiteX112" fmla="*/ 437646 w 3898347"/>
              <a:gd name="connsiteY112" fmla="*/ 4212658 h 4260845"/>
              <a:gd name="connsiteX113" fmla="*/ 402271 w 3898347"/>
              <a:gd name="connsiteY113" fmla="*/ 4212774 h 4260845"/>
              <a:gd name="connsiteX114" fmla="*/ 384907 w 3898347"/>
              <a:gd name="connsiteY114" fmla="*/ 4201195 h 4260845"/>
              <a:gd name="connsiteX115" fmla="*/ 337154 w 3898347"/>
              <a:gd name="connsiteY115" fmla="*/ 4206136 h 4260845"/>
              <a:gd name="connsiteX116" fmla="*/ 298662 w 3898347"/>
              <a:gd name="connsiteY116" fmla="*/ 4211227 h 4260845"/>
              <a:gd name="connsiteX117" fmla="*/ 265740 w 3898347"/>
              <a:gd name="connsiteY117" fmla="*/ 4213623 h 4260845"/>
              <a:gd name="connsiteX118" fmla="*/ 176403 w 3898347"/>
              <a:gd name="connsiteY118" fmla="*/ 4227393 h 4260845"/>
              <a:gd name="connsiteX119" fmla="*/ 82528 w 3898347"/>
              <a:gd name="connsiteY119" fmla="*/ 4243774 h 4260845"/>
              <a:gd name="connsiteX120" fmla="*/ 19464 w 3898347"/>
              <a:gd name="connsiteY120" fmla="*/ 4256103 h 4260845"/>
              <a:gd name="connsiteX121" fmla="*/ 0 w 3898347"/>
              <a:gd name="connsiteY121" fmla="*/ 4221939 h 4260845"/>
              <a:gd name="connsiteX122" fmla="*/ 0 w 3898347"/>
              <a:gd name="connsiteY122" fmla="*/ 15850 h 4260845"/>
              <a:gd name="connsiteX123" fmla="*/ 3898347 w 3898347"/>
              <a:gd name="connsiteY123" fmla="*/ 0 h 4260845"/>
              <a:gd name="connsiteX0" fmla="*/ 3898347 w 3898347"/>
              <a:gd name="connsiteY0" fmla="*/ 0 h 4260845"/>
              <a:gd name="connsiteX1" fmla="*/ 3898347 w 3898347"/>
              <a:gd name="connsiteY1" fmla="*/ 3834445 h 4260845"/>
              <a:gd name="connsiteX2" fmla="*/ 3892314 w 3898347"/>
              <a:gd name="connsiteY2" fmla="*/ 3832951 h 4260845"/>
              <a:gd name="connsiteX3" fmla="*/ 3851953 w 3898347"/>
              <a:gd name="connsiteY3" fmla="*/ 3802983 h 4260845"/>
              <a:gd name="connsiteX4" fmla="*/ 3836418 w 3898347"/>
              <a:gd name="connsiteY4" fmla="*/ 3811513 h 4260845"/>
              <a:gd name="connsiteX5" fmla="*/ 3833758 w 3898347"/>
              <a:gd name="connsiteY5" fmla="*/ 3813341 h 4260845"/>
              <a:gd name="connsiteX6" fmla="*/ 3822673 w 3898347"/>
              <a:gd name="connsiteY6" fmla="*/ 3812913 h 4260845"/>
              <a:gd name="connsiteX7" fmla="*/ 3820104 w 3898347"/>
              <a:gd name="connsiteY7" fmla="*/ 3822466 h 4260845"/>
              <a:gd name="connsiteX8" fmla="*/ 3803816 w 3898347"/>
              <a:gd name="connsiteY8" fmla="*/ 3828757 h 4260845"/>
              <a:gd name="connsiteX9" fmla="*/ 3729936 w 3898347"/>
              <a:gd name="connsiteY9" fmla="*/ 3815386 h 4260845"/>
              <a:gd name="connsiteX10" fmla="*/ 3726018 w 3898347"/>
              <a:gd name="connsiteY10" fmla="*/ 3815100 h 4260845"/>
              <a:gd name="connsiteX11" fmla="*/ 3725413 w 3898347"/>
              <a:gd name="connsiteY11" fmla="*/ 3814615 h 4260845"/>
              <a:gd name="connsiteX12" fmla="*/ 3713801 w 3898347"/>
              <a:gd name="connsiteY12" fmla="*/ 3811018 h 4260845"/>
              <a:gd name="connsiteX13" fmla="*/ 3709087 w 3898347"/>
              <a:gd name="connsiteY13" fmla="*/ 3813195 h 4260845"/>
              <a:gd name="connsiteX14" fmla="*/ 3698038 w 3898347"/>
              <a:gd name="connsiteY14" fmla="*/ 3806182 h 4260845"/>
              <a:gd name="connsiteX15" fmla="*/ 3662227 w 3898347"/>
              <a:gd name="connsiteY15" fmla="*/ 3807761 h 4260845"/>
              <a:gd name="connsiteX16" fmla="*/ 3659872 w 3898347"/>
              <a:gd name="connsiteY16" fmla="*/ 3805524 h 4260845"/>
              <a:gd name="connsiteX17" fmla="*/ 3643454 w 3898347"/>
              <a:gd name="connsiteY17" fmla="*/ 3794831 h 4260845"/>
              <a:gd name="connsiteX18" fmla="*/ 3624789 w 3898347"/>
              <a:gd name="connsiteY18" fmla="*/ 3803185 h 4260845"/>
              <a:gd name="connsiteX19" fmla="*/ 3602327 w 3898347"/>
              <a:gd name="connsiteY19" fmla="*/ 3794616 h 4260845"/>
              <a:gd name="connsiteX20" fmla="*/ 3596645 w 3898347"/>
              <a:gd name="connsiteY20" fmla="*/ 3797108 h 4260845"/>
              <a:gd name="connsiteX21" fmla="*/ 3574144 w 3898347"/>
              <a:gd name="connsiteY21" fmla="*/ 3795108 h 4260845"/>
              <a:gd name="connsiteX22" fmla="*/ 3562310 w 3898347"/>
              <a:gd name="connsiteY22" fmla="*/ 3787534 h 4260845"/>
              <a:gd name="connsiteX23" fmla="*/ 3551635 w 3898347"/>
              <a:gd name="connsiteY23" fmla="*/ 3797705 h 4260845"/>
              <a:gd name="connsiteX24" fmla="*/ 3542668 w 3898347"/>
              <a:gd name="connsiteY24" fmla="*/ 3803283 h 4260845"/>
              <a:gd name="connsiteX25" fmla="*/ 3533033 w 3898347"/>
              <a:gd name="connsiteY25" fmla="*/ 3799071 h 4260845"/>
              <a:gd name="connsiteX26" fmla="*/ 3521726 w 3898347"/>
              <a:gd name="connsiteY26" fmla="*/ 3804691 h 4260845"/>
              <a:gd name="connsiteX27" fmla="*/ 3520080 w 3898347"/>
              <a:gd name="connsiteY27" fmla="*/ 3805210 h 4260845"/>
              <a:gd name="connsiteX28" fmla="*/ 3508491 w 3898347"/>
              <a:gd name="connsiteY28" fmla="*/ 3797398 h 4260845"/>
              <a:gd name="connsiteX29" fmla="*/ 3503787 w 3898347"/>
              <a:gd name="connsiteY29" fmla="*/ 3797787 h 4260845"/>
              <a:gd name="connsiteX30" fmla="*/ 3492165 w 3898347"/>
              <a:gd name="connsiteY30" fmla="*/ 3799887 h 4260845"/>
              <a:gd name="connsiteX31" fmla="*/ 3472233 w 3898347"/>
              <a:gd name="connsiteY31" fmla="*/ 3805682 h 4260845"/>
              <a:gd name="connsiteX32" fmla="*/ 3465921 w 3898347"/>
              <a:gd name="connsiteY32" fmla="*/ 3805814 h 4260845"/>
              <a:gd name="connsiteX33" fmla="*/ 3455541 w 3898347"/>
              <a:gd name="connsiteY33" fmla="*/ 3815505 h 4260845"/>
              <a:gd name="connsiteX34" fmla="*/ 3429027 w 3898347"/>
              <a:gd name="connsiteY34" fmla="*/ 3816906 h 4260845"/>
              <a:gd name="connsiteX35" fmla="*/ 3369507 w 3898347"/>
              <a:gd name="connsiteY35" fmla="*/ 3825563 h 4260845"/>
              <a:gd name="connsiteX36" fmla="*/ 3324491 w 3898347"/>
              <a:gd name="connsiteY36" fmla="*/ 3832006 h 4260845"/>
              <a:gd name="connsiteX37" fmla="*/ 3244235 w 3898347"/>
              <a:gd name="connsiteY37" fmla="*/ 3834376 h 4260845"/>
              <a:gd name="connsiteX38" fmla="*/ 3226507 w 3898347"/>
              <a:gd name="connsiteY38" fmla="*/ 3820131 h 4260845"/>
              <a:gd name="connsiteX39" fmla="*/ 3191688 w 3898347"/>
              <a:gd name="connsiteY39" fmla="*/ 3837359 h 4260845"/>
              <a:gd name="connsiteX40" fmla="*/ 3153779 w 3898347"/>
              <a:gd name="connsiteY40" fmla="*/ 3848439 h 4260845"/>
              <a:gd name="connsiteX41" fmla="*/ 3090188 w 3898347"/>
              <a:gd name="connsiteY41" fmla="*/ 3855036 h 4260845"/>
              <a:gd name="connsiteX42" fmla="*/ 3031422 w 3898347"/>
              <a:gd name="connsiteY42" fmla="*/ 3858298 h 4260845"/>
              <a:gd name="connsiteX43" fmla="*/ 2996288 w 3898347"/>
              <a:gd name="connsiteY43" fmla="*/ 3860020 h 4260845"/>
              <a:gd name="connsiteX44" fmla="*/ 2901661 w 3898347"/>
              <a:gd name="connsiteY44" fmla="*/ 3882243 h 4260845"/>
              <a:gd name="connsiteX45" fmla="*/ 2782141 w 3898347"/>
              <a:gd name="connsiteY45" fmla="*/ 3932983 h 4260845"/>
              <a:gd name="connsiteX46" fmla="*/ 2749597 w 3898347"/>
              <a:gd name="connsiteY46" fmla="*/ 3956746 h 4260845"/>
              <a:gd name="connsiteX47" fmla="*/ 2730493 w 3898347"/>
              <a:gd name="connsiteY47" fmla="*/ 3955236 h 4260845"/>
              <a:gd name="connsiteX48" fmla="*/ 2707507 w 3898347"/>
              <a:gd name="connsiteY48" fmla="*/ 3947771 h 4260845"/>
              <a:gd name="connsiteX49" fmla="*/ 2701937 w 3898347"/>
              <a:gd name="connsiteY49" fmla="*/ 3950565 h 4260845"/>
              <a:gd name="connsiteX50" fmla="*/ 2679435 w 3898347"/>
              <a:gd name="connsiteY50" fmla="*/ 3949768 h 4260845"/>
              <a:gd name="connsiteX51" fmla="*/ 2667352 w 3898347"/>
              <a:gd name="connsiteY51" fmla="*/ 3942821 h 4260845"/>
              <a:gd name="connsiteX52" fmla="*/ 2657096 w 3898347"/>
              <a:gd name="connsiteY52" fmla="*/ 3953571 h 4260845"/>
              <a:gd name="connsiteX53" fmla="*/ 2655161 w 3898347"/>
              <a:gd name="connsiteY53" fmla="*/ 3962216 h 4260845"/>
              <a:gd name="connsiteX54" fmla="*/ 2638604 w 3898347"/>
              <a:gd name="connsiteY54" fmla="*/ 3955936 h 4260845"/>
              <a:gd name="connsiteX55" fmla="*/ 2626185 w 3898347"/>
              <a:gd name="connsiteY55" fmla="*/ 3962937 h 4260845"/>
              <a:gd name="connsiteX56" fmla="*/ 2614077 w 3898347"/>
              <a:gd name="connsiteY56" fmla="*/ 3955576 h 4260845"/>
              <a:gd name="connsiteX57" fmla="*/ 2609403 w 3898347"/>
              <a:gd name="connsiteY57" fmla="*/ 3956215 h 4260845"/>
              <a:gd name="connsiteX58" fmla="*/ 2597896 w 3898347"/>
              <a:gd name="connsiteY58" fmla="*/ 3958939 h 4260845"/>
              <a:gd name="connsiteX59" fmla="*/ 2578251 w 3898347"/>
              <a:gd name="connsiteY59" fmla="*/ 3965812 h 4260845"/>
              <a:gd name="connsiteX60" fmla="*/ 2571961 w 3898347"/>
              <a:gd name="connsiteY60" fmla="*/ 3966278 h 4260845"/>
              <a:gd name="connsiteX61" fmla="*/ 2559399 w 3898347"/>
              <a:gd name="connsiteY61" fmla="*/ 3979193 h 4260845"/>
              <a:gd name="connsiteX62" fmla="*/ 2533560 w 3898347"/>
              <a:gd name="connsiteY62" fmla="*/ 3988160 h 4260845"/>
              <a:gd name="connsiteX63" fmla="*/ 2515299 w 3898347"/>
              <a:gd name="connsiteY63" fmla="*/ 4016867 h 4260845"/>
              <a:gd name="connsiteX64" fmla="*/ 2513423 w 3898347"/>
              <a:gd name="connsiteY64" fmla="*/ 4018759 h 4260845"/>
              <a:gd name="connsiteX65" fmla="*/ 2482991 w 3898347"/>
              <a:gd name="connsiteY65" fmla="*/ 4012935 h 4260845"/>
              <a:gd name="connsiteX66" fmla="*/ 2446940 w 3898347"/>
              <a:gd name="connsiteY66" fmla="*/ 4021172 h 4260845"/>
              <a:gd name="connsiteX67" fmla="*/ 2404883 w 3898347"/>
              <a:gd name="connsiteY67" fmla="*/ 4024808 h 4260845"/>
              <a:gd name="connsiteX68" fmla="*/ 2373894 w 3898347"/>
              <a:gd name="connsiteY68" fmla="*/ 4023827 h 4260845"/>
              <a:gd name="connsiteX69" fmla="*/ 2297080 w 3898347"/>
              <a:gd name="connsiteY69" fmla="*/ 4040841 h 4260845"/>
              <a:gd name="connsiteX70" fmla="*/ 2170615 w 3898347"/>
              <a:gd name="connsiteY70" fmla="*/ 4077196 h 4260845"/>
              <a:gd name="connsiteX71" fmla="*/ 2143580 w 3898347"/>
              <a:gd name="connsiteY71" fmla="*/ 4083102 h 4260845"/>
              <a:gd name="connsiteX72" fmla="*/ 2119893 w 3898347"/>
              <a:gd name="connsiteY72" fmla="*/ 4080874 h 4260845"/>
              <a:gd name="connsiteX73" fmla="*/ 2114008 w 3898347"/>
              <a:gd name="connsiteY73" fmla="*/ 4073996 h 4260845"/>
              <a:gd name="connsiteX74" fmla="*/ 2099067 w 3898347"/>
              <a:gd name="connsiteY74" fmla="*/ 4076068 h 4260845"/>
              <a:gd name="connsiteX75" fmla="*/ 2095000 w 3898347"/>
              <a:gd name="connsiteY75" fmla="*/ 4075096 h 4260845"/>
              <a:gd name="connsiteX76" fmla="*/ 2071767 w 3898347"/>
              <a:gd name="connsiteY76" fmla="*/ 4071044 h 4260845"/>
              <a:gd name="connsiteX77" fmla="*/ 2024486 w 3898347"/>
              <a:gd name="connsiteY77" fmla="*/ 4100276 h 4260845"/>
              <a:gd name="connsiteX78" fmla="*/ 1964411 w 3898347"/>
              <a:gd name="connsiteY78" fmla="*/ 4105069 h 4260845"/>
              <a:gd name="connsiteX79" fmla="*/ 1739945 w 3898347"/>
              <a:gd name="connsiteY79" fmla="*/ 4171795 h 4260845"/>
              <a:gd name="connsiteX80" fmla="*/ 1642330 w 3898347"/>
              <a:gd name="connsiteY80" fmla="*/ 4174762 h 4260845"/>
              <a:gd name="connsiteX81" fmla="*/ 1595989 w 3898347"/>
              <a:gd name="connsiteY81" fmla="*/ 4193679 h 4260845"/>
              <a:gd name="connsiteX82" fmla="*/ 1548640 w 3898347"/>
              <a:gd name="connsiteY82" fmla="*/ 4217115 h 4260845"/>
              <a:gd name="connsiteX83" fmla="*/ 1530136 w 3898347"/>
              <a:gd name="connsiteY83" fmla="*/ 4227121 h 4260845"/>
              <a:gd name="connsiteX84" fmla="*/ 1508787 w 3898347"/>
              <a:gd name="connsiteY84" fmla="*/ 4234213 h 4260845"/>
              <a:gd name="connsiteX85" fmla="*/ 1488914 w 3898347"/>
              <a:gd name="connsiteY85" fmla="*/ 4241772 h 4260845"/>
              <a:gd name="connsiteX86" fmla="*/ 1488999 w 3898347"/>
              <a:gd name="connsiteY86" fmla="*/ 4251186 h 4260845"/>
              <a:gd name="connsiteX87" fmla="*/ 1475364 w 3898347"/>
              <a:gd name="connsiteY87" fmla="*/ 4248364 h 4260845"/>
              <a:gd name="connsiteX88" fmla="*/ 1457275 w 3898347"/>
              <a:gd name="connsiteY88" fmla="*/ 4252863 h 4260845"/>
              <a:gd name="connsiteX89" fmla="*/ 1448085 w 3898347"/>
              <a:gd name="connsiteY89" fmla="*/ 4248391 h 4260845"/>
              <a:gd name="connsiteX90" fmla="*/ 1315306 w 3898347"/>
              <a:gd name="connsiteY90" fmla="*/ 4237004 h 4260845"/>
              <a:gd name="connsiteX91" fmla="*/ 1272434 w 3898347"/>
              <a:gd name="connsiteY91" fmla="*/ 4244958 h 4260845"/>
              <a:gd name="connsiteX92" fmla="*/ 1231567 w 3898347"/>
              <a:gd name="connsiteY92" fmla="*/ 4219356 h 4260845"/>
              <a:gd name="connsiteX93" fmla="*/ 1216643 w 3898347"/>
              <a:gd name="connsiteY93" fmla="*/ 4229828 h 4260845"/>
              <a:gd name="connsiteX94" fmla="*/ 1214101 w 3898347"/>
              <a:gd name="connsiteY94" fmla="*/ 4231991 h 4260845"/>
              <a:gd name="connsiteX95" fmla="*/ 1203193 w 3898347"/>
              <a:gd name="connsiteY95" fmla="*/ 4232867 h 4260845"/>
              <a:gd name="connsiteX96" fmla="*/ 1201049 w 3898347"/>
              <a:gd name="connsiteY96" fmla="*/ 4242842 h 4260845"/>
              <a:gd name="connsiteX97" fmla="*/ 1185298 w 3898347"/>
              <a:gd name="connsiteY97" fmla="*/ 4251133 h 4260845"/>
              <a:gd name="connsiteX98" fmla="*/ 1164955 w 3898347"/>
              <a:gd name="connsiteY98" fmla="*/ 4250027 h 4260845"/>
              <a:gd name="connsiteX99" fmla="*/ 1067357 w 3898347"/>
              <a:gd name="connsiteY99" fmla="*/ 4233908 h 4260845"/>
              <a:gd name="connsiteX100" fmla="*/ 1009492 w 3898347"/>
              <a:gd name="connsiteY100" fmla="*/ 4230455 h 4260845"/>
              <a:gd name="connsiteX101" fmla="*/ 988345 w 3898347"/>
              <a:gd name="connsiteY101" fmla="*/ 4238880 h 4260845"/>
              <a:gd name="connsiteX102" fmla="*/ 958251 w 3898347"/>
              <a:gd name="connsiteY102" fmla="*/ 4244100 h 4260845"/>
              <a:gd name="connsiteX103" fmla="*/ 905785 w 3898347"/>
              <a:gd name="connsiteY103" fmla="*/ 4260845 h 4260845"/>
              <a:gd name="connsiteX104" fmla="*/ 837706 w 3898347"/>
              <a:gd name="connsiteY104" fmla="*/ 4245528 h 4260845"/>
              <a:gd name="connsiteX105" fmla="*/ 778474 w 3898347"/>
              <a:gd name="connsiteY105" fmla="*/ 4235526 h 4260845"/>
              <a:gd name="connsiteX106" fmla="*/ 774418 w 3898347"/>
              <a:gd name="connsiteY106" fmla="*/ 4242583 h 4260845"/>
              <a:gd name="connsiteX107" fmla="*/ 737705 w 3898347"/>
              <a:gd name="connsiteY107" fmla="*/ 4238891 h 4260845"/>
              <a:gd name="connsiteX108" fmla="*/ 627717 w 3898347"/>
              <a:gd name="connsiteY108" fmla="*/ 4207629 h 4260845"/>
              <a:gd name="connsiteX109" fmla="*/ 558105 w 3898347"/>
              <a:gd name="connsiteY109" fmla="*/ 4191218 h 4260845"/>
              <a:gd name="connsiteX110" fmla="*/ 508621 w 3898347"/>
              <a:gd name="connsiteY110" fmla="*/ 4176044 h 4260845"/>
              <a:gd name="connsiteX111" fmla="*/ 467082 w 3898347"/>
              <a:gd name="connsiteY111" fmla="*/ 4185616 h 4260845"/>
              <a:gd name="connsiteX112" fmla="*/ 437646 w 3898347"/>
              <a:gd name="connsiteY112" fmla="*/ 4212658 h 4260845"/>
              <a:gd name="connsiteX113" fmla="*/ 402271 w 3898347"/>
              <a:gd name="connsiteY113" fmla="*/ 4212774 h 4260845"/>
              <a:gd name="connsiteX114" fmla="*/ 384907 w 3898347"/>
              <a:gd name="connsiteY114" fmla="*/ 4201195 h 4260845"/>
              <a:gd name="connsiteX115" fmla="*/ 337154 w 3898347"/>
              <a:gd name="connsiteY115" fmla="*/ 4206136 h 4260845"/>
              <a:gd name="connsiteX116" fmla="*/ 298662 w 3898347"/>
              <a:gd name="connsiteY116" fmla="*/ 4211227 h 4260845"/>
              <a:gd name="connsiteX117" fmla="*/ 265740 w 3898347"/>
              <a:gd name="connsiteY117" fmla="*/ 4213623 h 4260845"/>
              <a:gd name="connsiteX118" fmla="*/ 176403 w 3898347"/>
              <a:gd name="connsiteY118" fmla="*/ 4227393 h 4260845"/>
              <a:gd name="connsiteX119" fmla="*/ 82528 w 3898347"/>
              <a:gd name="connsiteY119" fmla="*/ 4243774 h 4260845"/>
              <a:gd name="connsiteX120" fmla="*/ 19464 w 3898347"/>
              <a:gd name="connsiteY120" fmla="*/ 4256103 h 4260845"/>
              <a:gd name="connsiteX121" fmla="*/ 0 w 3898347"/>
              <a:gd name="connsiteY121" fmla="*/ 4221939 h 4260845"/>
              <a:gd name="connsiteX122" fmla="*/ 0 w 3898347"/>
              <a:gd name="connsiteY122" fmla="*/ 15850 h 4260845"/>
              <a:gd name="connsiteX123" fmla="*/ 3898347 w 3898347"/>
              <a:gd name="connsiteY123" fmla="*/ 0 h 4260845"/>
              <a:gd name="connsiteX0" fmla="*/ 3898347 w 3898347"/>
              <a:gd name="connsiteY0" fmla="*/ 0 h 4260845"/>
              <a:gd name="connsiteX1" fmla="*/ 3898347 w 3898347"/>
              <a:gd name="connsiteY1" fmla="*/ 3834445 h 4260845"/>
              <a:gd name="connsiteX2" fmla="*/ 3892314 w 3898347"/>
              <a:gd name="connsiteY2" fmla="*/ 3832951 h 4260845"/>
              <a:gd name="connsiteX3" fmla="*/ 3851953 w 3898347"/>
              <a:gd name="connsiteY3" fmla="*/ 3802983 h 4260845"/>
              <a:gd name="connsiteX4" fmla="*/ 3836418 w 3898347"/>
              <a:gd name="connsiteY4" fmla="*/ 3811513 h 4260845"/>
              <a:gd name="connsiteX5" fmla="*/ 3833758 w 3898347"/>
              <a:gd name="connsiteY5" fmla="*/ 3813341 h 4260845"/>
              <a:gd name="connsiteX6" fmla="*/ 3822673 w 3898347"/>
              <a:gd name="connsiteY6" fmla="*/ 3812913 h 4260845"/>
              <a:gd name="connsiteX7" fmla="*/ 3820104 w 3898347"/>
              <a:gd name="connsiteY7" fmla="*/ 3822466 h 4260845"/>
              <a:gd name="connsiteX8" fmla="*/ 3803816 w 3898347"/>
              <a:gd name="connsiteY8" fmla="*/ 3828757 h 4260845"/>
              <a:gd name="connsiteX9" fmla="*/ 3729936 w 3898347"/>
              <a:gd name="connsiteY9" fmla="*/ 3815386 h 4260845"/>
              <a:gd name="connsiteX10" fmla="*/ 3726018 w 3898347"/>
              <a:gd name="connsiteY10" fmla="*/ 3815100 h 4260845"/>
              <a:gd name="connsiteX11" fmla="*/ 3725413 w 3898347"/>
              <a:gd name="connsiteY11" fmla="*/ 3814615 h 4260845"/>
              <a:gd name="connsiteX12" fmla="*/ 3713801 w 3898347"/>
              <a:gd name="connsiteY12" fmla="*/ 3811018 h 4260845"/>
              <a:gd name="connsiteX13" fmla="*/ 3709087 w 3898347"/>
              <a:gd name="connsiteY13" fmla="*/ 3813195 h 4260845"/>
              <a:gd name="connsiteX14" fmla="*/ 3698038 w 3898347"/>
              <a:gd name="connsiteY14" fmla="*/ 3806182 h 4260845"/>
              <a:gd name="connsiteX15" fmla="*/ 3662227 w 3898347"/>
              <a:gd name="connsiteY15" fmla="*/ 3807761 h 4260845"/>
              <a:gd name="connsiteX16" fmla="*/ 3659872 w 3898347"/>
              <a:gd name="connsiteY16" fmla="*/ 3805524 h 4260845"/>
              <a:gd name="connsiteX17" fmla="*/ 3643454 w 3898347"/>
              <a:gd name="connsiteY17" fmla="*/ 3794831 h 4260845"/>
              <a:gd name="connsiteX18" fmla="*/ 3624789 w 3898347"/>
              <a:gd name="connsiteY18" fmla="*/ 3803185 h 4260845"/>
              <a:gd name="connsiteX19" fmla="*/ 3602327 w 3898347"/>
              <a:gd name="connsiteY19" fmla="*/ 3794616 h 4260845"/>
              <a:gd name="connsiteX20" fmla="*/ 3596645 w 3898347"/>
              <a:gd name="connsiteY20" fmla="*/ 3797108 h 4260845"/>
              <a:gd name="connsiteX21" fmla="*/ 3574144 w 3898347"/>
              <a:gd name="connsiteY21" fmla="*/ 3795108 h 4260845"/>
              <a:gd name="connsiteX22" fmla="*/ 3562310 w 3898347"/>
              <a:gd name="connsiteY22" fmla="*/ 3787534 h 4260845"/>
              <a:gd name="connsiteX23" fmla="*/ 3551635 w 3898347"/>
              <a:gd name="connsiteY23" fmla="*/ 3797705 h 4260845"/>
              <a:gd name="connsiteX24" fmla="*/ 3542668 w 3898347"/>
              <a:gd name="connsiteY24" fmla="*/ 3803283 h 4260845"/>
              <a:gd name="connsiteX25" fmla="*/ 3533033 w 3898347"/>
              <a:gd name="connsiteY25" fmla="*/ 3799071 h 4260845"/>
              <a:gd name="connsiteX26" fmla="*/ 3521726 w 3898347"/>
              <a:gd name="connsiteY26" fmla="*/ 3804691 h 4260845"/>
              <a:gd name="connsiteX27" fmla="*/ 3520080 w 3898347"/>
              <a:gd name="connsiteY27" fmla="*/ 3805210 h 4260845"/>
              <a:gd name="connsiteX28" fmla="*/ 3508491 w 3898347"/>
              <a:gd name="connsiteY28" fmla="*/ 3797398 h 4260845"/>
              <a:gd name="connsiteX29" fmla="*/ 3503787 w 3898347"/>
              <a:gd name="connsiteY29" fmla="*/ 3797787 h 4260845"/>
              <a:gd name="connsiteX30" fmla="*/ 3492165 w 3898347"/>
              <a:gd name="connsiteY30" fmla="*/ 3799887 h 4260845"/>
              <a:gd name="connsiteX31" fmla="*/ 3472233 w 3898347"/>
              <a:gd name="connsiteY31" fmla="*/ 3805682 h 4260845"/>
              <a:gd name="connsiteX32" fmla="*/ 3465921 w 3898347"/>
              <a:gd name="connsiteY32" fmla="*/ 3805814 h 4260845"/>
              <a:gd name="connsiteX33" fmla="*/ 3455541 w 3898347"/>
              <a:gd name="connsiteY33" fmla="*/ 3815505 h 4260845"/>
              <a:gd name="connsiteX34" fmla="*/ 3429027 w 3898347"/>
              <a:gd name="connsiteY34" fmla="*/ 3816906 h 4260845"/>
              <a:gd name="connsiteX35" fmla="*/ 3369507 w 3898347"/>
              <a:gd name="connsiteY35" fmla="*/ 3825563 h 4260845"/>
              <a:gd name="connsiteX36" fmla="*/ 3324491 w 3898347"/>
              <a:gd name="connsiteY36" fmla="*/ 3832006 h 4260845"/>
              <a:gd name="connsiteX37" fmla="*/ 3244235 w 3898347"/>
              <a:gd name="connsiteY37" fmla="*/ 3834376 h 4260845"/>
              <a:gd name="connsiteX38" fmla="*/ 3226507 w 3898347"/>
              <a:gd name="connsiteY38" fmla="*/ 3820131 h 4260845"/>
              <a:gd name="connsiteX39" fmla="*/ 3191688 w 3898347"/>
              <a:gd name="connsiteY39" fmla="*/ 3837359 h 4260845"/>
              <a:gd name="connsiteX40" fmla="*/ 3153779 w 3898347"/>
              <a:gd name="connsiteY40" fmla="*/ 3848439 h 4260845"/>
              <a:gd name="connsiteX41" fmla="*/ 3090188 w 3898347"/>
              <a:gd name="connsiteY41" fmla="*/ 3855036 h 4260845"/>
              <a:gd name="connsiteX42" fmla="*/ 3031422 w 3898347"/>
              <a:gd name="connsiteY42" fmla="*/ 3858298 h 4260845"/>
              <a:gd name="connsiteX43" fmla="*/ 2996288 w 3898347"/>
              <a:gd name="connsiteY43" fmla="*/ 3860020 h 4260845"/>
              <a:gd name="connsiteX44" fmla="*/ 2901661 w 3898347"/>
              <a:gd name="connsiteY44" fmla="*/ 3882243 h 4260845"/>
              <a:gd name="connsiteX45" fmla="*/ 2782141 w 3898347"/>
              <a:gd name="connsiteY45" fmla="*/ 3932983 h 4260845"/>
              <a:gd name="connsiteX46" fmla="*/ 2749597 w 3898347"/>
              <a:gd name="connsiteY46" fmla="*/ 3956746 h 4260845"/>
              <a:gd name="connsiteX47" fmla="*/ 2730493 w 3898347"/>
              <a:gd name="connsiteY47" fmla="*/ 3955236 h 4260845"/>
              <a:gd name="connsiteX48" fmla="*/ 2707507 w 3898347"/>
              <a:gd name="connsiteY48" fmla="*/ 3947771 h 4260845"/>
              <a:gd name="connsiteX49" fmla="*/ 2701937 w 3898347"/>
              <a:gd name="connsiteY49" fmla="*/ 3950565 h 4260845"/>
              <a:gd name="connsiteX50" fmla="*/ 2679435 w 3898347"/>
              <a:gd name="connsiteY50" fmla="*/ 3949768 h 4260845"/>
              <a:gd name="connsiteX51" fmla="*/ 2667352 w 3898347"/>
              <a:gd name="connsiteY51" fmla="*/ 3942821 h 4260845"/>
              <a:gd name="connsiteX52" fmla="*/ 2657096 w 3898347"/>
              <a:gd name="connsiteY52" fmla="*/ 3953571 h 4260845"/>
              <a:gd name="connsiteX53" fmla="*/ 2655161 w 3898347"/>
              <a:gd name="connsiteY53" fmla="*/ 3962216 h 4260845"/>
              <a:gd name="connsiteX54" fmla="*/ 2638604 w 3898347"/>
              <a:gd name="connsiteY54" fmla="*/ 3955936 h 4260845"/>
              <a:gd name="connsiteX55" fmla="*/ 2626185 w 3898347"/>
              <a:gd name="connsiteY55" fmla="*/ 3962937 h 4260845"/>
              <a:gd name="connsiteX56" fmla="*/ 2614077 w 3898347"/>
              <a:gd name="connsiteY56" fmla="*/ 3955576 h 4260845"/>
              <a:gd name="connsiteX57" fmla="*/ 2609403 w 3898347"/>
              <a:gd name="connsiteY57" fmla="*/ 3956215 h 4260845"/>
              <a:gd name="connsiteX58" fmla="*/ 2597896 w 3898347"/>
              <a:gd name="connsiteY58" fmla="*/ 3958939 h 4260845"/>
              <a:gd name="connsiteX59" fmla="*/ 2578251 w 3898347"/>
              <a:gd name="connsiteY59" fmla="*/ 3965812 h 4260845"/>
              <a:gd name="connsiteX60" fmla="*/ 2571961 w 3898347"/>
              <a:gd name="connsiteY60" fmla="*/ 3966278 h 4260845"/>
              <a:gd name="connsiteX61" fmla="*/ 2559399 w 3898347"/>
              <a:gd name="connsiteY61" fmla="*/ 3979193 h 4260845"/>
              <a:gd name="connsiteX62" fmla="*/ 2533560 w 3898347"/>
              <a:gd name="connsiteY62" fmla="*/ 3988160 h 4260845"/>
              <a:gd name="connsiteX63" fmla="*/ 2515299 w 3898347"/>
              <a:gd name="connsiteY63" fmla="*/ 4016867 h 4260845"/>
              <a:gd name="connsiteX64" fmla="*/ 2513423 w 3898347"/>
              <a:gd name="connsiteY64" fmla="*/ 4018759 h 4260845"/>
              <a:gd name="connsiteX65" fmla="*/ 2482991 w 3898347"/>
              <a:gd name="connsiteY65" fmla="*/ 4012935 h 4260845"/>
              <a:gd name="connsiteX66" fmla="*/ 2446940 w 3898347"/>
              <a:gd name="connsiteY66" fmla="*/ 4021172 h 4260845"/>
              <a:gd name="connsiteX67" fmla="*/ 2404883 w 3898347"/>
              <a:gd name="connsiteY67" fmla="*/ 4024808 h 4260845"/>
              <a:gd name="connsiteX68" fmla="*/ 2373894 w 3898347"/>
              <a:gd name="connsiteY68" fmla="*/ 4023827 h 4260845"/>
              <a:gd name="connsiteX69" fmla="*/ 2297080 w 3898347"/>
              <a:gd name="connsiteY69" fmla="*/ 4040841 h 4260845"/>
              <a:gd name="connsiteX70" fmla="*/ 2170615 w 3898347"/>
              <a:gd name="connsiteY70" fmla="*/ 4077196 h 4260845"/>
              <a:gd name="connsiteX71" fmla="*/ 2143580 w 3898347"/>
              <a:gd name="connsiteY71" fmla="*/ 4083102 h 4260845"/>
              <a:gd name="connsiteX72" fmla="*/ 2119893 w 3898347"/>
              <a:gd name="connsiteY72" fmla="*/ 4080874 h 4260845"/>
              <a:gd name="connsiteX73" fmla="*/ 2114008 w 3898347"/>
              <a:gd name="connsiteY73" fmla="*/ 4073996 h 4260845"/>
              <a:gd name="connsiteX74" fmla="*/ 2099067 w 3898347"/>
              <a:gd name="connsiteY74" fmla="*/ 4076068 h 4260845"/>
              <a:gd name="connsiteX75" fmla="*/ 2095000 w 3898347"/>
              <a:gd name="connsiteY75" fmla="*/ 4075096 h 4260845"/>
              <a:gd name="connsiteX76" fmla="*/ 2071767 w 3898347"/>
              <a:gd name="connsiteY76" fmla="*/ 4071044 h 4260845"/>
              <a:gd name="connsiteX77" fmla="*/ 2024486 w 3898347"/>
              <a:gd name="connsiteY77" fmla="*/ 4100276 h 4260845"/>
              <a:gd name="connsiteX78" fmla="*/ 1964411 w 3898347"/>
              <a:gd name="connsiteY78" fmla="*/ 4105069 h 4260845"/>
              <a:gd name="connsiteX79" fmla="*/ 1739945 w 3898347"/>
              <a:gd name="connsiteY79" fmla="*/ 4171795 h 4260845"/>
              <a:gd name="connsiteX80" fmla="*/ 1642330 w 3898347"/>
              <a:gd name="connsiteY80" fmla="*/ 4174762 h 4260845"/>
              <a:gd name="connsiteX81" fmla="*/ 1595989 w 3898347"/>
              <a:gd name="connsiteY81" fmla="*/ 4193679 h 4260845"/>
              <a:gd name="connsiteX82" fmla="*/ 1548640 w 3898347"/>
              <a:gd name="connsiteY82" fmla="*/ 4217115 h 4260845"/>
              <a:gd name="connsiteX83" fmla="*/ 1530136 w 3898347"/>
              <a:gd name="connsiteY83" fmla="*/ 4227121 h 4260845"/>
              <a:gd name="connsiteX84" fmla="*/ 1508787 w 3898347"/>
              <a:gd name="connsiteY84" fmla="*/ 4234213 h 4260845"/>
              <a:gd name="connsiteX85" fmla="*/ 1488914 w 3898347"/>
              <a:gd name="connsiteY85" fmla="*/ 4241772 h 4260845"/>
              <a:gd name="connsiteX86" fmla="*/ 1488999 w 3898347"/>
              <a:gd name="connsiteY86" fmla="*/ 4251186 h 4260845"/>
              <a:gd name="connsiteX87" fmla="*/ 1475364 w 3898347"/>
              <a:gd name="connsiteY87" fmla="*/ 4248364 h 4260845"/>
              <a:gd name="connsiteX88" fmla="*/ 1457275 w 3898347"/>
              <a:gd name="connsiteY88" fmla="*/ 4252863 h 4260845"/>
              <a:gd name="connsiteX89" fmla="*/ 1448085 w 3898347"/>
              <a:gd name="connsiteY89" fmla="*/ 4248391 h 4260845"/>
              <a:gd name="connsiteX90" fmla="*/ 1315306 w 3898347"/>
              <a:gd name="connsiteY90" fmla="*/ 4237004 h 4260845"/>
              <a:gd name="connsiteX91" fmla="*/ 1272434 w 3898347"/>
              <a:gd name="connsiteY91" fmla="*/ 4244958 h 4260845"/>
              <a:gd name="connsiteX92" fmla="*/ 1231567 w 3898347"/>
              <a:gd name="connsiteY92" fmla="*/ 4219356 h 4260845"/>
              <a:gd name="connsiteX93" fmla="*/ 1216643 w 3898347"/>
              <a:gd name="connsiteY93" fmla="*/ 4229828 h 4260845"/>
              <a:gd name="connsiteX94" fmla="*/ 1214101 w 3898347"/>
              <a:gd name="connsiteY94" fmla="*/ 4231991 h 4260845"/>
              <a:gd name="connsiteX95" fmla="*/ 1203193 w 3898347"/>
              <a:gd name="connsiteY95" fmla="*/ 4232867 h 4260845"/>
              <a:gd name="connsiteX96" fmla="*/ 1201049 w 3898347"/>
              <a:gd name="connsiteY96" fmla="*/ 4242842 h 4260845"/>
              <a:gd name="connsiteX97" fmla="*/ 1185298 w 3898347"/>
              <a:gd name="connsiteY97" fmla="*/ 4251133 h 4260845"/>
              <a:gd name="connsiteX98" fmla="*/ 1164955 w 3898347"/>
              <a:gd name="connsiteY98" fmla="*/ 4250027 h 4260845"/>
              <a:gd name="connsiteX99" fmla="*/ 1067357 w 3898347"/>
              <a:gd name="connsiteY99" fmla="*/ 4233908 h 4260845"/>
              <a:gd name="connsiteX100" fmla="*/ 1009492 w 3898347"/>
              <a:gd name="connsiteY100" fmla="*/ 4230455 h 4260845"/>
              <a:gd name="connsiteX101" fmla="*/ 988345 w 3898347"/>
              <a:gd name="connsiteY101" fmla="*/ 4238880 h 4260845"/>
              <a:gd name="connsiteX102" fmla="*/ 958251 w 3898347"/>
              <a:gd name="connsiteY102" fmla="*/ 4244100 h 4260845"/>
              <a:gd name="connsiteX103" fmla="*/ 905785 w 3898347"/>
              <a:gd name="connsiteY103" fmla="*/ 4260845 h 4260845"/>
              <a:gd name="connsiteX104" fmla="*/ 837706 w 3898347"/>
              <a:gd name="connsiteY104" fmla="*/ 4245528 h 4260845"/>
              <a:gd name="connsiteX105" fmla="*/ 778474 w 3898347"/>
              <a:gd name="connsiteY105" fmla="*/ 4235526 h 4260845"/>
              <a:gd name="connsiteX106" fmla="*/ 774418 w 3898347"/>
              <a:gd name="connsiteY106" fmla="*/ 4242583 h 4260845"/>
              <a:gd name="connsiteX107" fmla="*/ 737705 w 3898347"/>
              <a:gd name="connsiteY107" fmla="*/ 4238891 h 4260845"/>
              <a:gd name="connsiteX108" fmla="*/ 627717 w 3898347"/>
              <a:gd name="connsiteY108" fmla="*/ 4207629 h 4260845"/>
              <a:gd name="connsiteX109" fmla="*/ 558105 w 3898347"/>
              <a:gd name="connsiteY109" fmla="*/ 4191218 h 4260845"/>
              <a:gd name="connsiteX110" fmla="*/ 515682 w 3898347"/>
              <a:gd name="connsiteY110" fmla="*/ 4193696 h 4260845"/>
              <a:gd name="connsiteX111" fmla="*/ 467082 w 3898347"/>
              <a:gd name="connsiteY111" fmla="*/ 4185616 h 4260845"/>
              <a:gd name="connsiteX112" fmla="*/ 437646 w 3898347"/>
              <a:gd name="connsiteY112" fmla="*/ 4212658 h 4260845"/>
              <a:gd name="connsiteX113" fmla="*/ 402271 w 3898347"/>
              <a:gd name="connsiteY113" fmla="*/ 4212774 h 4260845"/>
              <a:gd name="connsiteX114" fmla="*/ 384907 w 3898347"/>
              <a:gd name="connsiteY114" fmla="*/ 4201195 h 4260845"/>
              <a:gd name="connsiteX115" fmla="*/ 337154 w 3898347"/>
              <a:gd name="connsiteY115" fmla="*/ 4206136 h 4260845"/>
              <a:gd name="connsiteX116" fmla="*/ 298662 w 3898347"/>
              <a:gd name="connsiteY116" fmla="*/ 4211227 h 4260845"/>
              <a:gd name="connsiteX117" fmla="*/ 265740 w 3898347"/>
              <a:gd name="connsiteY117" fmla="*/ 4213623 h 4260845"/>
              <a:gd name="connsiteX118" fmla="*/ 176403 w 3898347"/>
              <a:gd name="connsiteY118" fmla="*/ 4227393 h 4260845"/>
              <a:gd name="connsiteX119" fmla="*/ 82528 w 3898347"/>
              <a:gd name="connsiteY119" fmla="*/ 4243774 h 4260845"/>
              <a:gd name="connsiteX120" fmla="*/ 19464 w 3898347"/>
              <a:gd name="connsiteY120" fmla="*/ 4256103 h 4260845"/>
              <a:gd name="connsiteX121" fmla="*/ 0 w 3898347"/>
              <a:gd name="connsiteY121" fmla="*/ 4221939 h 4260845"/>
              <a:gd name="connsiteX122" fmla="*/ 0 w 3898347"/>
              <a:gd name="connsiteY122" fmla="*/ 15850 h 4260845"/>
              <a:gd name="connsiteX123" fmla="*/ 3898347 w 3898347"/>
              <a:gd name="connsiteY123" fmla="*/ 0 h 4260845"/>
              <a:gd name="connsiteX0" fmla="*/ 3898347 w 3898347"/>
              <a:gd name="connsiteY0" fmla="*/ 0 h 4260845"/>
              <a:gd name="connsiteX1" fmla="*/ 3898347 w 3898347"/>
              <a:gd name="connsiteY1" fmla="*/ 3834445 h 4260845"/>
              <a:gd name="connsiteX2" fmla="*/ 3892314 w 3898347"/>
              <a:gd name="connsiteY2" fmla="*/ 3832951 h 4260845"/>
              <a:gd name="connsiteX3" fmla="*/ 3851953 w 3898347"/>
              <a:gd name="connsiteY3" fmla="*/ 3802983 h 4260845"/>
              <a:gd name="connsiteX4" fmla="*/ 3836418 w 3898347"/>
              <a:gd name="connsiteY4" fmla="*/ 3811513 h 4260845"/>
              <a:gd name="connsiteX5" fmla="*/ 3833758 w 3898347"/>
              <a:gd name="connsiteY5" fmla="*/ 3813341 h 4260845"/>
              <a:gd name="connsiteX6" fmla="*/ 3822673 w 3898347"/>
              <a:gd name="connsiteY6" fmla="*/ 3812913 h 4260845"/>
              <a:gd name="connsiteX7" fmla="*/ 3820104 w 3898347"/>
              <a:gd name="connsiteY7" fmla="*/ 3822466 h 4260845"/>
              <a:gd name="connsiteX8" fmla="*/ 3803816 w 3898347"/>
              <a:gd name="connsiteY8" fmla="*/ 3828757 h 4260845"/>
              <a:gd name="connsiteX9" fmla="*/ 3729936 w 3898347"/>
              <a:gd name="connsiteY9" fmla="*/ 3815386 h 4260845"/>
              <a:gd name="connsiteX10" fmla="*/ 3726018 w 3898347"/>
              <a:gd name="connsiteY10" fmla="*/ 3815100 h 4260845"/>
              <a:gd name="connsiteX11" fmla="*/ 3725413 w 3898347"/>
              <a:gd name="connsiteY11" fmla="*/ 3814615 h 4260845"/>
              <a:gd name="connsiteX12" fmla="*/ 3713801 w 3898347"/>
              <a:gd name="connsiteY12" fmla="*/ 3811018 h 4260845"/>
              <a:gd name="connsiteX13" fmla="*/ 3709087 w 3898347"/>
              <a:gd name="connsiteY13" fmla="*/ 3813195 h 4260845"/>
              <a:gd name="connsiteX14" fmla="*/ 3698038 w 3898347"/>
              <a:gd name="connsiteY14" fmla="*/ 3806182 h 4260845"/>
              <a:gd name="connsiteX15" fmla="*/ 3662227 w 3898347"/>
              <a:gd name="connsiteY15" fmla="*/ 3807761 h 4260845"/>
              <a:gd name="connsiteX16" fmla="*/ 3659872 w 3898347"/>
              <a:gd name="connsiteY16" fmla="*/ 3805524 h 4260845"/>
              <a:gd name="connsiteX17" fmla="*/ 3643454 w 3898347"/>
              <a:gd name="connsiteY17" fmla="*/ 3794831 h 4260845"/>
              <a:gd name="connsiteX18" fmla="*/ 3624789 w 3898347"/>
              <a:gd name="connsiteY18" fmla="*/ 3803185 h 4260845"/>
              <a:gd name="connsiteX19" fmla="*/ 3602327 w 3898347"/>
              <a:gd name="connsiteY19" fmla="*/ 3794616 h 4260845"/>
              <a:gd name="connsiteX20" fmla="*/ 3596645 w 3898347"/>
              <a:gd name="connsiteY20" fmla="*/ 3797108 h 4260845"/>
              <a:gd name="connsiteX21" fmla="*/ 3574144 w 3898347"/>
              <a:gd name="connsiteY21" fmla="*/ 3795108 h 4260845"/>
              <a:gd name="connsiteX22" fmla="*/ 3562310 w 3898347"/>
              <a:gd name="connsiteY22" fmla="*/ 3787534 h 4260845"/>
              <a:gd name="connsiteX23" fmla="*/ 3551635 w 3898347"/>
              <a:gd name="connsiteY23" fmla="*/ 3797705 h 4260845"/>
              <a:gd name="connsiteX24" fmla="*/ 3542668 w 3898347"/>
              <a:gd name="connsiteY24" fmla="*/ 3803283 h 4260845"/>
              <a:gd name="connsiteX25" fmla="*/ 3533033 w 3898347"/>
              <a:gd name="connsiteY25" fmla="*/ 3799071 h 4260845"/>
              <a:gd name="connsiteX26" fmla="*/ 3521726 w 3898347"/>
              <a:gd name="connsiteY26" fmla="*/ 3804691 h 4260845"/>
              <a:gd name="connsiteX27" fmla="*/ 3520080 w 3898347"/>
              <a:gd name="connsiteY27" fmla="*/ 3805210 h 4260845"/>
              <a:gd name="connsiteX28" fmla="*/ 3508491 w 3898347"/>
              <a:gd name="connsiteY28" fmla="*/ 3797398 h 4260845"/>
              <a:gd name="connsiteX29" fmla="*/ 3503787 w 3898347"/>
              <a:gd name="connsiteY29" fmla="*/ 3797787 h 4260845"/>
              <a:gd name="connsiteX30" fmla="*/ 3492165 w 3898347"/>
              <a:gd name="connsiteY30" fmla="*/ 3799887 h 4260845"/>
              <a:gd name="connsiteX31" fmla="*/ 3472233 w 3898347"/>
              <a:gd name="connsiteY31" fmla="*/ 3805682 h 4260845"/>
              <a:gd name="connsiteX32" fmla="*/ 3465921 w 3898347"/>
              <a:gd name="connsiteY32" fmla="*/ 3805814 h 4260845"/>
              <a:gd name="connsiteX33" fmla="*/ 3455541 w 3898347"/>
              <a:gd name="connsiteY33" fmla="*/ 3815505 h 4260845"/>
              <a:gd name="connsiteX34" fmla="*/ 3429027 w 3898347"/>
              <a:gd name="connsiteY34" fmla="*/ 3816906 h 4260845"/>
              <a:gd name="connsiteX35" fmla="*/ 3369507 w 3898347"/>
              <a:gd name="connsiteY35" fmla="*/ 3825563 h 4260845"/>
              <a:gd name="connsiteX36" fmla="*/ 3324491 w 3898347"/>
              <a:gd name="connsiteY36" fmla="*/ 3832006 h 4260845"/>
              <a:gd name="connsiteX37" fmla="*/ 3244235 w 3898347"/>
              <a:gd name="connsiteY37" fmla="*/ 3834376 h 4260845"/>
              <a:gd name="connsiteX38" fmla="*/ 3226507 w 3898347"/>
              <a:gd name="connsiteY38" fmla="*/ 3820131 h 4260845"/>
              <a:gd name="connsiteX39" fmla="*/ 3191688 w 3898347"/>
              <a:gd name="connsiteY39" fmla="*/ 3837359 h 4260845"/>
              <a:gd name="connsiteX40" fmla="*/ 3153779 w 3898347"/>
              <a:gd name="connsiteY40" fmla="*/ 3848439 h 4260845"/>
              <a:gd name="connsiteX41" fmla="*/ 3090188 w 3898347"/>
              <a:gd name="connsiteY41" fmla="*/ 3855036 h 4260845"/>
              <a:gd name="connsiteX42" fmla="*/ 3031422 w 3898347"/>
              <a:gd name="connsiteY42" fmla="*/ 3858298 h 4260845"/>
              <a:gd name="connsiteX43" fmla="*/ 2996288 w 3898347"/>
              <a:gd name="connsiteY43" fmla="*/ 3860020 h 4260845"/>
              <a:gd name="connsiteX44" fmla="*/ 2901661 w 3898347"/>
              <a:gd name="connsiteY44" fmla="*/ 3882243 h 4260845"/>
              <a:gd name="connsiteX45" fmla="*/ 2782141 w 3898347"/>
              <a:gd name="connsiteY45" fmla="*/ 3932983 h 4260845"/>
              <a:gd name="connsiteX46" fmla="*/ 2749597 w 3898347"/>
              <a:gd name="connsiteY46" fmla="*/ 3956746 h 4260845"/>
              <a:gd name="connsiteX47" fmla="*/ 2730493 w 3898347"/>
              <a:gd name="connsiteY47" fmla="*/ 3955236 h 4260845"/>
              <a:gd name="connsiteX48" fmla="*/ 2707507 w 3898347"/>
              <a:gd name="connsiteY48" fmla="*/ 3947771 h 4260845"/>
              <a:gd name="connsiteX49" fmla="*/ 2701937 w 3898347"/>
              <a:gd name="connsiteY49" fmla="*/ 3950565 h 4260845"/>
              <a:gd name="connsiteX50" fmla="*/ 2679435 w 3898347"/>
              <a:gd name="connsiteY50" fmla="*/ 3949768 h 4260845"/>
              <a:gd name="connsiteX51" fmla="*/ 2667352 w 3898347"/>
              <a:gd name="connsiteY51" fmla="*/ 3942821 h 4260845"/>
              <a:gd name="connsiteX52" fmla="*/ 2657096 w 3898347"/>
              <a:gd name="connsiteY52" fmla="*/ 3953571 h 4260845"/>
              <a:gd name="connsiteX53" fmla="*/ 2655161 w 3898347"/>
              <a:gd name="connsiteY53" fmla="*/ 3962216 h 4260845"/>
              <a:gd name="connsiteX54" fmla="*/ 2638604 w 3898347"/>
              <a:gd name="connsiteY54" fmla="*/ 3955936 h 4260845"/>
              <a:gd name="connsiteX55" fmla="*/ 2626185 w 3898347"/>
              <a:gd name="connsiteY55" fmla="*/ 3962937 h 4260845"/>
              <a:gd name="connsiteX56" fmla="*/ 2614077 w 3898347"/>
              <a:gd name="connsiteY56" fmla="*/ 3955576 h 4260845"/>
              <a:gd name="connsiteX57" fmla="*/ 2609403 w 3898347"/>
              <a:gd name="connsiteY57" fmla="*/ 3956215 h 4260845"/>
              <a:gd name="connsiteX58" fmla="*/ 2597896 w 3898347"/>
              <a:gd name="connsiteY58" fmla="*/ 3958939 h 4260845"/>
              <a:gd name="connsiteX59" fmla="*/ 2578251 w 3898347"/>
              <a:gd name="connsiteY59" fmla="*/ 3965812 h 4260845"/>
              <a:gd name="connsiteX60" fmla="*/ 2571961 w 3898347"/>
              <a:gd name="connsiteY60" fmla="*/ 3966278 h 4260845"/>
              <a:gd name="connsiteX61" fmla="*/ 2559399 w 3898347"/>
              <a:gd name="connsiteY61" fmla="*/ 3979193 h 4260845"/>
              <a:gd name="connsiteX62" fmla="*/ 2533560 w 3898347"/>
              <a:gd name="connsiteY62" fmla="*/ 3988160 h 4260845"/>
              <a:gd name="connsiteX63" fmla="*/ 2515299 w 3898347"/>
              <a:gd name="connsiteY63" fmla="*/ 4016867 h 4260845"/>
              <a:gd name="connsiteX64" fmla="*/ 2513423 w 3898347"/>
              <a:gd name="connsiteY64" fmla="*/ 4018759 h 4260845"/>
              <a:gd name="connsiteX65" fmla="*/ 2482991 w 3898347"/>
              <a:gd name="connsiteY65" fmla="*/ 4012935 h 4260845"/>
              <a:gd name="connsiteX66" fmla="*/ 2446940 w 3898347"/>
              <a:gd name="connsiteY66" fmla="*/ 4021172 h 4260845"/>
              <a:gd name="connsiteX67" fmla="*/ 2404883 w 3898347"/>
              <a:gd name="connsiteY67" fmla="*/ 4024808 h 4260845"/>
              <a:gd name="connsiteX68" fmla="*/ 2373894 w 3898347"/>
              <a:gd name="connsiteY68" fmla="*/ 4023827 h 4260845"/>
              <a:gd name="connsiteX69" fmla="*/ 2297080 w 3898347"/>
              <a:gd name="connsiteY69" fmla="*/ 4040841 h 4260845"/>
              <a:gd name="connsiteX70" fmla="*/ 2170615 w 3898347"/>
              <a:gd name="connsiteY70" fmla="*/ 4077196 h 4260845"/>
              <a:gd name="connsiteX71" fmla="*/ 2143580 w 3898347"/>
              <a:gd name="connsiteY71" fmla="*/ 4083102 h 4260845"/>
              <a:gd name="connsiteX72" fmla="*/ 2119893 w 3898347"/>
              <a:gd name="connsiteY72" fmla="*/ 4080874 h 4260845"/>
              <a:gd name="connsiteX73" fmla="*/ 2114008 w 3898347"/>
              <a:gd name="connsiteY73" fmla="*/ 4073996 h 4260845"/>
              <a:gd name="connsiteX74" fmla="*/ 2099067 w 3898347"/>
              <a:gd name="connsiteY74" fmla="*/ 4076068 h 4260845"/>
              <a:gd name="connsiteX75" fmla="*/ 2095000 w 3898347"/>
              <a:gd name="connsiteY75" fmla="*/ 4075096 h 4260845"/>
              <a:gd name="connsiteX76" fmla="*/ 2071767 w 3898347"/>
              <a:gd name="connsiteY76" fmla="*/ 4071044 h 4260845"/>
              <a:gd name="connsiteX77" fmla="*/ 2024486 w 3898347"/>
              <a:gd name="connsiteY77" fmla="*/ 4100276 h 4260845"/>
              <a:gd name="connsiteX78" fmla="*/ 1964411 w 3898347"/>
              <a:gd name="connsiteY78" fmla="*/ 4105069 h 4260845"/>
              <a:gd name="connsiteX79" fmla="*/ 1739945 w 3898347"/>
              <a:gd name="connsiteY79" fmla="*/ 4171795 h 4260845"/>
              <a:gd name="connsiteX80" fmla="*/ 1642330 w 3898347"/>
              <a:gd name="connsiteY80" fmla="*/ 4174762 h 4260845"/>
              <a:gd name="connsiteX81" fmla="*/ 1595989 w 3898347"/>
              <a:gd name="connsiteY81" fmla="*/ 4193679 h 4260845"/>
              <a:gd name="connsiteX82" fmla="*/ 1548640 w 3898347"/>
              <a:gd name="connsiteY82" fmla="*/ 4217115 h 4260845"/>
              <a:gd name="connsiteX83" fmla="*/ 1530136 w 3898347"/>
              <a:gd name="connsiteY83" fmla="*/ 4227121 h 4260845"/>
              <a:gd name="connsiteX84" fmla="*/ 1508787 w 3898347"/>
              <a:gd name="connsiteY84" fmla="*/ 4234213 h 4260845"/>
              <a:gd name="connsiteX85" fmla="*/ 1488914 w 3898347"/>
              <a:gd name="connsiteY85" fmla="*/ 4241772 h 4260845"/>
              <a:gd name="connsiteX86" fmla="*/ 1488999 w 3898347"/>
              <a:gd name="connsiteY86" fmla="*/ 4251186 h 4260845"/>
              <a:gd name="connsiteX87" fmla="*/ 1475364 w 3898347"/>
              <a:gd name="connsiteY87" fmla="*/ 4248364 h 4260845"/>
              <a:gd name="connsiteX88" fmla="*/ 1457275 w 3898347"/>
              <a:gd name="connsiteY88" fmla="*/ 4252863 h 4260845"/>
              <a:gd name="connsiteX89" fmla="*/ 1448085 w 3898347"/>
              <a:gd name="connsiteY89" fmla="*/ 4248391 h 4260845"/>
              <a:gd name="connsiteX90" fmla="*/ 1315306 w 3898347"/>
              <a:gd name="connsiteY90" fmla="*/ 4237004 h 4260845"/>
              <a:gd name="connsiteX91" fmla="*/ 1272434 w 3898347"/>
              <a:gd name="connsiteY91" fmla="*/ 4244958 h 4260845"/>
              <a:gd name="connsiteX92" fmla="*/ 1231567 w 3898347"/>
              <a:gd name="connsiteY92" fmla="*/ 4219356 h 4260845"/>
              <a:gd name="connsiteX93" fmla="*/ 1216643 w 3898347"/>
              <a:gd name="connsiteY93" fmla="*/ 4229828 h 4260845"/>
              <a:gd name="connsiteX94" fmla="*/ 1214101 w 3898347"/>
              <a:gd name="connsiteY94" fmla="*/ 4231991 h 4260845"/>
              <a:gd name="connsiteX95" fmla="*/ 1203193 w 3898347"/>
              <a:gd name="connsiteY95" fmla="*/ 4232867 h 4260845"/>
              <a:gd name="connsiteX96" fmla="*/ 1201049 w 3898347"/>
              <a:gd name="connsiteY96" fmla="*/ 4242842 h 4260845"/>
              <a:gd name="connsiteX97" fmla="*/ 1185298 w 3898347"/>
              <a:gd name="connsiteY97" fmla="*/ 4251133 h 4260845"/>
              <a:gd name="connsiteX98" fmla="*/ 1164955 w 3898347"/>
              <a:gd name="connsiteY98" fmla="*/ 4250027 h 4260845"/>
              <a:gd name="connsiteX99" fmla="*/ 1067357 w 3898347"/>
              <a:gd name="connsiteY99" fmla="*/ 4233908 h 4260845"/>
              <a:gd name="connsiteX100" fmla="*/ 1009492 w 3898347"/>
              <a:gd name="connsiteY100" fmla="*/ 4230455 h 4260845"/>
              <a:gd name="connsiteX101" fmla="*/ 988345 w 3898347"/>
              <a:gd name="connsiteY101" fmla="*/ 4238880 h 4260845"/>
              <a:gd name="connsiteX102" fmla="*/ 958251 w 3898347"/>
              <a:gd name="connsiteY102" fmla="*/ 4244100 h 4260845"/>
              <a:gd name="connsiteX103" fmla="*/ 905785 w 3898347"/>
              <a:gd name="connsiteY103" fmla="*/ 4260845 h 4260845"/>
              <a:gd name="connsiteX104" fmla="*/ 837706 w 3898347"/>
              <a:gd name="connsiteY104" fmla="*/ 4245528 h 4260845"/>
              <a:gd name="connsiteX105" fmla="*/ 778474 w 3898347"/>
              <a:gd name="connsiteY105" fmla="*/ 4235526 h 4260845"/>
              <a:gd name="connsiteX106" fmla="*/ 774418 w 3898347"/>
              <a:gd name="connsiteY106" fmla="*/ 4242583 h 4260845"/>
              <a:gd name="connsiteX107" fmla="*/ 737705 w 3898347"/>
              <a:gd name="connsiteY107" fmla="*/ 4238891 h 4260845"/>
              <a:gd name="connsiteX108" fmla="*/ 641839 w 3898347"/>
              <a:gd name="connsiteY108" fmla="*/ 4211160 h 4260845"/>
              <a:gd name="connsiteX109" fmla="*/ 558105 w 3898347"/>
              <a:gd name="connsiteY109" fmla="*/ 4191218 h 4260845"/>
              <a:gd name="connsiteX110" fmla="*/ 515682 w 3898347"/>
              <a:gd name="connsiteY110" fmla="*/ 4193696 h 4260845"/>
              <a:gd name="connsiteX111" fmla="*/ 467082 w 3898347"/>
              <a:gd name="connsiteY111" fmla="*/ 4185616 h 4260845"/>
              <a:gd name="connsiteX112" fmla="*/ 437646 w 3898347"/>
              <a:gd name="connsiteY112" fmla="*/ 4212658 h 4260845"/>
              <a:gd name="connsiteX113" fmla="*/ 402271 w 3898347"/>
              <a:gd name="connsiteY113" fmla="*/ 4212774 h 4260845"/>
              <a:gd name="connsiteX114" fmla="*/ 384907 w 3898347"/>
              <a:gd name="connsiteY114" fmla="*/ 4201195 h 4260845"/>
              <a:gd name="connsiteX115" fmla="*/ 337154 w 3898347"/>
              <a:gd name="connsiteY115" fmla="*/ 4206136 h 4260845"/>
              <a:gd name="connsiteX116" fmla="*/ 298662 w 3898347"/>
              <a:gd name="connsiteY116" fmla="*/ 4211227 h 4260845"/>
              <a:gd name="connsiteX117" fmla="*/ 265740 w 3898347"/>
              <a:gd name="connsiteY117" fmla="*/ 4213623 h 4260845"/>
              <a:gd name="connsiteX118" fmla="*/ 176403 w 3898347"/>
              <a:gd name="connsiteY118" fmla="*/ 4227393 h 4260845"/>
              <a:gd name="connsiteX119" fmla="*/ 82528 w 3898347"/>
              <a:gd name="connsiteY119" fmla="*/ 4243774 h 4260845"/>
              <a:gd name="connsiteX120" fmla="*/ 19464 w 3898347"/>
              <a:gd name="connsiteY120" fmla="*/ 4256103 h 4260845"/>
              <a:gd name="connsiteX121" fmla="*/ 0 w 3898347"/>
              <a:gd name="connsiteY121" fmla="*/ 4221939 h 4260845"/>
              <a:gd name="connsiteX122" fmla="*/ 0 w 3898347"/>
              <a:gd name="connsiteY122" fmla="*/ 15850 h 4260845"/>
              <a:gd name="connsiteX123" fmla="*/ 3898347 w 3898347"/>
              <a:gd name="connsiteY123" fmla="*/ 0 h 4260845"/>
              <a:gd name="connsiteX0" fmla="*/ 3898347 w 3898347"/>
              <a:gd name="connsiteY0" fmla="*/ 0 h 4260845"/>
              <a:gd name="connsiteX1" fmla="*/ 3898347 w 3898347"/>
              <a:gd name="connsiteY1" fmla="*/ 3834445 h 4260845"/>
              <a:gd name="connsiteX2" fmla="*/ 3892314 w 3898347"/>
              <a:gd name="connsiteY2" fmla="*/ 3832951 h 4260845"/>
              <a:gd name="connsiteX3" fmla="*/ 3851953 w 3898347"/>
              <a:gd name="connsiteY3" fmla="*/ 3802983 h 4260845"/>
              <a:gd name="connsiteX4" fmla="*/ 3836418 w 3898347"/>
              <a:gd name="connsiteY4" fmla="*/ 3811513 h 4260845"/>
              <a:gd name="connsiteX5" fmla="*/ 3833758 w 3898347"/>
              <a:gd name="connsiteY5" fmla="*/ 3813341 h 4260845"/>
              <a:gd name="connsiteX6" fmla="*/ 3822673 w 3898347"/>
              <a:gd name="connsiteY6" fmla="*/ 3812913 h 4260845"/>
              <a:gd name="connsiteX7" fmla="*/ 3820104 w 3898347"/>
              <a:gd name="connsiteY7" fmla="*/ 3822466 h 4260845"/>
              <a:gd name="connsiteX8" fmla="*/ 3803816 w 3898347"/>
              <a:gd name="connsiteY8" fmla="*/ 3828757 h 4260845"/>
              <a:gd name="connsiteX9" fmla="*/ 3729936 w 3898347"/>
              <a:gd name="connsiteY9" fmla="*/ 3815386 h 4260845"/>
              <a:gd name="connsiteX10" fmla="*/ 3726018 w 3898347"/>
              <a:gd name="connsiteY10" fmla="*/ 3815100 h 4260845"/>
              <a:gd name="connsiteX11" fmla="*/ 3725413 w 3898347"/>
              <a:gd name="connsiteY11" fmla="*/ 3814615 h 4260845"/>
              <a:gd name="connsiteX12" fmla="*/ 3713801 w 3898347"/>
              <a:gd name="connsiteY12" fmla="*/ 3811018 h 4260845"/>
              <a:gd name="connsiteX13" fmla="*/ 3709087 w 3898347"/>
              <a:gd name="connsiteY13" fmla="*/ 3813195 h 4260845"/>
              <a:gd name="connsiteX14" fmla="*/ 3698038 w 3898347"/>
              <a:gd name="connsiteY14" fmla="*/ 3806182 h 4260845"/>
              <a:gd name="connsiteX15" fmla="*/ 3662227 w 3898347"/>
              <a:gd name="connsiteY15" fmla="*/ 3807761 h 4260845"/>
              <a:gd name="connsiteX16" fmla="*/ 3659872 w 3898347"/>
              <a:gd name="connsiteY16" fmla="*/ 3805524 h 4260845"/>
              <a:gd name="connsiteX17" fmla="*/ 3643454 w 3898347"/>
              <a:gd name="connsiteY17" fmla="*/ 3794831 h 4260845"/>
              <a:gd name="connsiteX18" fmla="*/ 3624789 w 3898347"/>
              <a:gd name="connsiteY18" fmla="*/ 3803185 h 4260845"/>
              <a:gd name="connsiteX19" fmla="*/ 3602327 w 3898347"/>
              <a:gd name="connsiteY19" fmla="*/ 3794616 h 4260845"/>
              <a:gd name="connsiteX20" fmla="*/ 3596645 w 3898347"/>
              <a:gd name="connsiteY20" fmla="*/ 3797108 h 4260845"/>
              <a:gd name="connsiteX21" fmla="*/ 3574144 w 3898347"/>
              <a:gd name="connsiteY21" fmla="*/ 3795108 h 4260845"/>
              <a:gd name="connsiteX22" fmla="*/ 3562310 w 3898347"/>
              <a:gd name="connsiteY22" fmla="*/ 3787534 h 4260845"/>
              <a:gd name="connsiteX23" fmla="*/ 3551635 w 3898347"/>
              <a:gd name="connsiteY23" fmla="*/ 3797705 h 4260845"/>
              <a:gd name="connsiteX24" fmla="*/ 3542668 w 3898347"/>
              <a:gd name="connsiteY24" fmla="*/ 3803283 h 4260845"/>
              <a:gd name="connsiteX25" fmla="*/ 3533033 w 3898347"/>
              <a:gd name="connsiteY25" fmla="*/ 3799071 h 4260845"/>
              <a:gd name="connsiteX26" fmla="*/ 3521726 w 3898347"/>
              <a:gd name="connsiteY26" fmla="*/ 3804691 h 4260845"/>
              <a:gd name="connsiteX27" fmla="*/ 3520080 w 3898347"/>
              <a:gd name="connsiteY27" fmla="*/ 3805210 h 4260845"/>
              <a:gd name="connsiteX28" fmla="*/ 3508491 w 3898347"/>
              <a:gd name="connsiteY28" fmla="*/ 3797398 h 4260845"/>
              <a:gd name="connsiteX29" fmla="*/ 3503787 w 3898347"/>
              <a:gd name="connsiteY29" fmla="*/ 3797787 h 4260845"/>
              <a:gd name="connsiteX30" fmla="*/ 3492165 w 3898347"/>
              <a:gd name="connsiteY30" fmla="*/ 3799887 h 4260845"/>
              <a:gd name="connsiteX31" fmla="*/ 3472233 w 3898347"/>
              <a:gd name="connsiteY31" fmla="*/ 3805682 h 4260845"/>
              <a:gd name="connsiteX32" fmla="*/ 3465921 w 3898347"/>
              <a:gd name="connsiteY32" fmla="*/ 3805814 h 4260845"/>
              <a:gd name="connsiteX33" fmla="*/ 3455541 w 3898347"/>
              <a:gd name="connsiteY33" fmla="*/ 3815505 h 4260845"/>
              <a:gd name="connsiteX34" fmla="*/ 3429027 w 3898347"/>
              <a:gd name="connsiteY34" fmla="*/ 3816906 h 4260845"/>
              <a:gd name="connsiteX35" fmla="*/ 3369507 w 3898347"/>
              <a:gd name="connsiteY35" fmla="*/ 3825563 h 4260845"/>
              <a:gd name="connsiteX36" fmla="*/ 3324491 w 3898347"/>
              <a:gd name="connsiteY36" fmla="*/ 3832006 h 4260845"/>
              <a:gd name="connsiteX37" fmla="*/ 3244235 w 3898347"/>
              <a:gd name="connsiteY37" fmla="*/ 3834376 h 4260845"/>
              <a:gd name="connsiteX38" fmla="*/ 3226507 w 3898347"/>
              <a:gd name="connsiteY38" fmla="*/ 3820131 h 4260845"/>
              <a:gd name="connsiteX39" fmla="*/ 3191688 w 3898347"/>
              <a:gd name="connsiteY39" fmla="*/ 3837359 h 4260845"/>
              <a:gd name="connsiteX40" fmla="*/ 3153779 w 3898347"/>
              <a:gd name="connsiteY40" fmla="*/ 3848439 h 4260845"/>
              <a:gd name="connsiteX41" fmla="*/ 3090188 w 3898347"/>
              <a:gd name="connsiteY41" fmla="*/ 3855036 h 4260845"/>
              <a:gd name="connsiteX42" fmla="*/ 3031422 w 3898347"/>
              <a:gd name="connsiteY42" fmla="*/ 3858298 h 4260845"/>
              <a:gd name="connsiteX43" fmla="*/ 2996288 w 3898347"/>
              <a:gd name="connsiteY43" fmla="*/ 3860020 h 4260845"/>
              <a:gd name="connsiteX44" fmla="*/ 2901661 w 3898347"/>
              <a:gd name="connsiteY44" fmla="*/ 3882243 h 4260845"/>
              <a:gd name="connsiteX45" fmla="*/ 2782141 w 3898347"/>
              <a:gd name="connsiteY45" fmla="*/ 3932983 h 4260845"/>
              <a:gd name="connsiteX46" fmla="*/ 2749597 w 3898347"/>
              <a:gd name="connsiteY46" fmla="*/ 3956746 h 4260845"/>
              <a:gd name="connsiteX47" fmla="*/ 2730493 w 3898347"/>
              <a:gd name="connsiteY47" fmla="*/ 3955236 h 4260845"/>
              <a:gd name="connsiteX48" fmla="*/ 2707507 w 3898347"/>
              <a:gd name="connsiteY48" fmla="*/ 3947771 h 4260845"/>
              <a:gd name="connsiteX49" fmla="*/ 2701937 w 3898347"/>
              <a:gd name="connsiteY49" fmla="*/ 3950565 h 4260845"/>
              <a:gd name="connsiteX50" fmla="*/ 2679435 w 3898347"/>
              <a:gd name="connsiteY50" fmla="*/ 3949768 h 4260845"/>
              <a:gd name="connsiteX51" fmla="*/ 2667352 w 3898347"/>
              <a:gd name="connsiteY51" fmla="*/ 3942821 h 4260845"/>
              <a:gd name="connsiteX52" fmla="*/ 2657096 w 3898347"/>
              <a:gd name="connsiteY52" fmla="*/ 3953571 h 4260845"/>
              <a:gd name="connsiteX53" fmla="*/ 2655161 w 3898347"/>
              <a:gd name="connsiteY53" fmla="*/ 3962216 h 4260845"/>
              <a:gd name="connsiteX54" fmla="*/ 2638604 w 3898347"/>
              <a:gd name="connsiteY54" fmla="*/ 3955936 h 4260845"/>
              <a:gd name="connsiteX55" fmla="*/ 2626185 w 3898347"/>
              <a:gd name="connsiteY55" fmla="*/ 3962937 h 4260845"/>
              <a:gd name="connsiteX56" fmla="*/ 2614077 w 3898347"/>
              <a:gd name="connsiteY56" fmla="*/ 3955576 h 4260845"/>
              <a:gd name="connsiteX57" fmla="*/ 2609403 w 3898347"/>
              <a:gd name="connsiteY57" fmla="*/ 3956215 h 4260845"/>
              <a:gd name="connsiteX58" fmla="*/ 2597896 w 3898347"/>
              <a:gd name="connsiteY58" fmla="*/ 3958939 h 4260845"/>
              <a:gd name="connsiteX59" fmla="*/ 2578251 w 3898347"/>
              <a:gd name="connsiteY59" fmla="*/ 3965812 h 4260845"/>
              <a:gd name="connsiteX60" fmla="*/ 2571961 w 3898347"/>
              <a:gd name="connsiteY60" fmla="*/ 3966278 h 4260845"/>
              <a:gd name="connsiteX61" fmla="*/ 2559399 w 3898347"/>
              <a:gd name="connsiteY61" fmla="*/ 3979193 h 4260845"/>
              <a:gd name="connsiteX62" fmla="*/ 2533560 w 3898347"/>
              <a:gd name="connsiteY62" fmla="*/ 3988160 h 4260845"/>
              <a:gd name="connsiteX63" fmla="*/ 2515299 w 3898347"/>
              <a:gd name="connsiteY63" fmla="*/ 4016867 h 4260845"/>
              <a:gd name="connsiteX64" fmla="*/ 2513423 w 3898347"/>
              <a:gd name="connsiteY64" fmla="*/ 4018759 h 4260845"/>
              <a:gd name="connsiteX65" fmla="*/ 2482991 w 3898347"/>
              <a:gd name="connsiteY65" fmla="*/ 4012935 h 4260845"/>
              <a:gd name="connsiteX66" fmla="*/ 2446940 w 3898347"/>
              <a:gd name="connsiteY66" fmla="*/ 4021172 h 4260845"/>
              <a:gd name="connsiteX67" fmla="*/ 2404883 w 3898347"/>
              <a:gd name="connsiteY67" fmla="*/ 4024808 h 4260845"/>
              <a:gd name="connsiteX68" fmla="*/ 2373894 w 3898347"/>
              <a:gd name="connsiteY68" fmla="*/ 4023827 h 4260845"/>
              <a:gd name="connsiteX69" fmla="*/ 2297080 w 3898347"/>
              <a:gd name="connsiteY69" fmla="*/ 4040841 h 4260845"/>
              <a:gd name="connsiteX70" fmla="*/ 2170615 w 3898347"/>
              <a:gd name="connsiteY70" fmla="*/ 4077196 h 4260845"/>
              <a:gd name="connsiteX71" fmla="*/ 2143580 w 3898347"/>
              <a:gd name="connsiteY71" fmla="*/ 4083102 h 4260845"/>
              <a:gd name="connsiteX72" fmla="*/ 2119893 w 3898347"/>
              <a:gd name="connsiteY72" fmla="*/ 4080874 h 4260845"/>
              <a:gd name="connsiteX73" fmla="*/ 2114008 w 3898347"/>
              <a:gd name="connsiteY73" fmla="*/ 4073996 h 4260845"/>
              <a:gd name="connsiteX74" fmla="*/ 2099067 w 3898347"/>
              <a:gd name="connsiteY74" fmla="*/ 4076068 h 4260845"/>
              <a:gd name="connsiteX75" fmla="*/ 2095000 w 3898347"/>
              <a:gd name="connsiteY75" fmla="*/ 4075096 h 4260845"/>
              <a:gd name="connsiteX76" fmla="*/ 2071767 w 3898347"/>
              <a:gd name="connsiteY76" fmla="*/ 4071044 h 4260845"/>
              <a:gd name="connsiteX77" fmla="*/ 2024486 w 3898347"/>
              <a:gd name="connsiteY77" fmla="*/ 4100276 h 4260845"/>
              <a:gd name="connsiteX78" fmla="*/ 1964411 w 3898347"/>
              <a:gd name="connsiteY78" fmla="*/ 4105069 h 4260845"/>
              <a:gd name="connsiteX79" fmla="*/ 1739945 w 3898347"/>
              <a:gd name="connsiteY79" fmla="*/ 4171795 h 4260845"/>
              <a:gd name="connsiteX80" fmla="*/ 1642330 w 3898347"/>
              <a:gd name="connsiteY80" fmla="*/ 4174762 h 4260845"/>
              <a:gd name="connsiteX81" fmla="*/ 1595989 w 3898347"/>
              <a:gd name="connsiteY81" fmla="*/ 4193679 h 4260845"/>
              <a:gd name="connsiteX82" fmla="*/ 1559231 w 3898347"/>
              <a:gd name="connsiteY82" fmla="*/ 4195932 h 4260845"/>
              <a:gd name="connsiteX83" fmla="*/ 1530136 w 3898347"/>
              <a:gd name="connsiteY83" fmla="*/ 4227121 h 4260845"/>
              <a:gd name="connsiteX84" fmla="*/ 1508787 w 3898347"/>
              <a:gd name="connsiteY84" fmla="*/ 4234213 h 4260845"/>
              <a:gd name="connsiteX85" fmla="*/ 1488914 w 3898347"/>
              <a:gd name="connsiteY85" fmla="*/ 4241772 h 4260845"/>
              <a:gd name="connsiteX86" fmla="*/ 1488999 w 3898347"/>
              <a:gd name="connsiteY86" fmla="*/ 4251186 h 4260845"/>
              <a:gd name="connsiteX87" fmla="*/ 1475364 w 3898347"/>
              <a:gd name="connsiteY87" fmla="*/ 4248364 h 4260845"/>
              <a:gd name="connsiteX88" fmla="*/ 1457275 w 3898347"/>
              <a:gd name="connsiteY88" fmla="*/ 4252863 h 4260845"/>
              <a:gd name="connsiteX89" fmla="*/ 1448085 w 3898347"/>
              <a:gd name="connsiteY89" fmla="*/ 4248391 h 4260845"/>
              <a:gd name="connsiteX90" fmla="*/ 1315306 w 3898347"/>
              <a:gd name="connsiteY90" fmla="*/ 4237004 h 4260845"/>
              <a:gd name="connsiteX91" fmla="*/ 1272434 w 3898347"/>
              <a:gd name="connsiteY91" fmla="*/ 4244958 h 4260845"/>
              <a:gd name="connsiteX92" fmla="*/ 1231567 w 3898347"/>
              <a:gd name="connsiteY92" fmla="*/ 4219356 h 4260845"/>
              <a:gd name="connsiteX93" fmla="*/ 1216643 w 3898347"/>
              <a:gd name="connsiteY93" fmla="*/ 4229828 h 4260845"/>
              <a:gd name="connsiteX94" fmla="*/ 1214101 w 3898347"/>
              <a:gd name="connsiteY94" fmla="*/ 4231991 h 4260845"/>
              <a:gd name="connsiteX95" fmla="*/ 1203193 w 3898347"/>
              <a:gd name="connsiteY95" fmla="*/ 4232867 h 4260845"/>
              <a:gd name="connsiteX96" fmla="*/ 1201049 w 3898347"/>
              <a:gd name="connsiteY96" fmla="*/ 4242842 h 4260845"/>
              <a:gd name="connsiteX97" fmla="*/ 1185298 w 3898347"/>
              <a:gd name="connsiteY97" fmla="*/ 4251133 h 4260845"/>
              <a:gd name="connsiteX98" fmla="*/ 1164955 w 3898347"/>
              <a:gd name="connsiteY98" fmla="*/ 4250027 h 4260845"/>
              <a:gd name="connsiteX99" fmla="*/ 1067357 w 3898347"/>
              <a:gd name="connsiteY99" fmla="*/ 4233908 h 4260845"/>
              <a:gd name="connsiteX100" fmla="*/ 1009492 w 3898347"/>
              <a:gd name="connsiteY100" fmla="*/ 4230455 h 4260845"/>
              <a:gd name="connsiteX101" fmla="*/ 988345 w 3898347"/>
              <a:gd name="connsiteY101" fmla="*/ 4238880 h 4260845"/>
              <a:gd name="connsiteX102" fmla="*/ 958251 w 3898347"/>
              <a:gd name="connsiteY102" fmla="*/ 4244100 h 4260845"/>
              <a:gd name="connsiteX103" fmla="*/ 905785 w 3898347"/>
              <a:gd name="connsiteY103" fmla="*/ 4260845 h 4260845"/>
              <a:gd name="connsiteX104" fmla="*/ 837706 w 3898347"/>
              <a:gd name="connsiteY104" fmla="*/ 4245528 h 4260845"/>
              <a:gd name="connsiteX105" fmla="*/ 778474 w 3898347"/>
              <a:gd name="connsiteY105" fmla="*/ 4235526 h 4260845"/>
              <a:gd name="connsiteX106" fmla="*/ 774418 w 3898347"/>
              <a:gd name="connsiteY106" fmla="*/ 4242583 h 4260845"/>
              <a:gd name="connsiteX107" fmla="*/ 737705 w 3898347"/>
              <a:gd name="connsiteY107" fmla="*/ 4238891 h 4260845"/>
              <a:gd name="connsiteX108" fmla="*/ 641839 w 3898347"/>
              <a:gd name="connsiteY108" fmla="*/ 4211160 h 4260845"/>
              <a:gd name="connsiteX109" fmla="*/ 558105 w 3898347"/>
              <a:gd name="connsiteY109" fmla="*/ 4191218 h 4260845"/>
              <a:gd name="connsiteX110" fmla="*/ 515682 w 3898347"/>
              <a:gd name="connsiteY110" fmla="*/ 4193696 h 4260845"/>
              <a:gd name="connsiteX111" fmla="*/ 467082 w 3898347"/>
              <a:gd name="connsiteY111" fmla="*/ 4185616 h 4260845"/>
              <a:gd name="connsiteX112" fmla="*/ 437646 w 3898347"/>
              <a:gd name="connsiteY112" fmla="*/ 4212658 h 4260845"/>
              <a:gd name="connsiteX113" fmla="*/ 402271 w 3898347"/>
              <a:gd name="connsiteY113" fmla="*/ 4212774 h 4260845"/>
              <a:gd name="connsiteX114" fmla="*/ 384907 w 3898347"/>
              <a:gd name="connsiteY114" fmla="*/ 4201195 h 4260845"/>
              <a:gd name="connsiteX115" fmla="*/ 337154 w 3898347"/>
              <a:gd name="connsiteY115" fmla="*/ 4206136 h 4260845"/>
              <a:gd name="connsiteX116" fmla="*/ 298662 w 3898347"/>
              <a:gd name="connsiteY116" fmla="*/ 4211227 h 4260845"/>
              <a:gd name="connsiteX117" fmla="*/ 265740 w 3898347"/>
              <a:gd name="connsiteY117" fmla="*/ 4213623 h 4260845"/>
              <a:gd name="connsiteX118" fmla="*/ 176403 w 3898347"/>
              <a:gd name="connsiteY118" fmla="*/ 4227393 h 4260845"/>
              <a:gd name="connsiteX119" fmla="*/ 82528 w 3898347"/>
              <a:gd name="connsiteY119" fmla="*/ 4243774 h 4260845"/>
              <a:gd name="connsiteX120" fmla="*/ 19464 w 3898347"/>
              <a:gd name="connsiteY120" fmla="*/ 4256103 h 4260845"/>
              <a:gd name="connsiteX121" fmla="*/ 0 w 3898347"/>
              <a:gd name="connsiteY121" fmla="*/ 4221939 h 4260845"/>
              <a:gd name="connsiteX122" fmla="*/ 0 w 3898347"/>
              <a:gd name="connsiteY122" fmla="*/ 15850 h 4260845"/>
              <a:gd name="connsiteX123" fmla="*/ 3898347 w 3898347"/>
              <a:gd name="connsiteY123" fmla="*/ 0 h 4260845"/>
              <a:gd name="connsiteX0" fmla="*/ 3898347 w 3898347"/>
              <a:gd name="connsiteY0" fmla="*/ 0 h 4260845"/>
              <a:gd name="connsiteX1" fmla="*/ 3898347 w 3898347"/>
              <a:gd name="connsiteY1" fmla="*/ 3834445 h 4260845"/>
              <a:gd name="connsiteX2" fmla="*/ 3892314 w 3898347"/>
              <a:gd name="connsiteY2" fmla="*/ 3832951 h 4260845"/>
              <a:gd name="connsiteX3" fmla="*/ 3851953 w 3898347"/>
              <a:gd name="connsiteY3" fmla="*/ 3802983 h 4260845"/>
              <a:gd name="connsiteX4" fmla="*/ 3836418 w 3898347"/>
              <a:gd name="connsiteY4" fmla="*/ 3811513 h 4260845"/>
              <a:gd name="connsiteX5" fmla="*/ 3833758 w 3898347"/>
              <a:gd name="connsiteY5" fmla="*/ 3813341 h 4260845"/>
              <a:gd name="connsiteX6" fmla="*/ 3822673 w 3898347"/>
              <a:gd name="connsiteY6" fmla="*/ 3812913 h 4260845"/>
              <a:gd name="connsiteX7" fmla="*/ 3820104 w 3898347"/>
              <a:gd name="connsiteY7" fmla="*/ 3822466 h 4260845"/>
              <a:gd name="connsiteX8" fmla="*/ 3803816 w 3898347"/>
              <a:gd name="connsiteY8" fmla="*/ 3828757 h 4260845"/>
              <a:gd name="connsiteX9" fmla="*/ 3729936 w 3898347"/>
              <a:gd name="connsiteY9" fmla="*/ 3815386 h 4260845"/>
              <a:gd name="connsiteX10" fmla="*/ 3726018 w 3898347"/>
              <a:gd name="connsiteY10" fmla="*/ 3815100 h 4260845"/>
              <a:gd name="connsiteX11" fmla="*/ 3725413 w 3898347"/>
              <a:gd name="connsiteY11" fmla="*/ 3814615 h 4260845"/>
              <a:gd name="connsiteX12" fmla="*/ 3713801 w 3898347"/>
              <a:gd name="connsiteY12" fmla="*/ 3811018 h 4260845"/>
              <a:gd name="connsiteX13" fmla="*/ 3709087 w 3898347"/>
              <a:gd name="connsiteY13" fmla="*/ 3813195 h 4260845"/>
              <a:gd name="connsiteX14" fmla="*/ 3698038 w 3898347"/>
              <a:gd name="connsiteY14" fmla="*/ 3806182 h 4260845"/>
              <a:gd name="connsiteX15" fmla="*/ 3662227 w 3898347"/>
              <a:gd name="connsiteY15" fmla="*/ 3807761 h 4260845"/>
              <a:gd name="connsiteX16" fmla="*/ 3659872 w 3898347"/>
              <a:gd name="connsiteY16" fmla="*/ 3805524 h 4260845"/>
              <a:gd name="connsiteX17" fmla="*/ 3643454 w 3898347"/>
              <a:gd name="connsiteY17" fmla="*/ 3794831 h 4260845"/>
              <a:gd name="connsiteX18" fmla="*/ 3624789 w 3898347"/>
              <a:gd name="connsiteY18" fmla="*/ 3803185 h 4260845"/>
              <a:gd name="connsiteX19" fmla="*/ 3602327 w 3898347"/>
              <a:gd name="connsiteY19" fmla="*/ 3794616 h 4260845"/>
              <a:gd name="connsiteX20" fmla="*/ 3596645 w 3898347"/>
              <a:gd name="connsiteY20" fmla="*/ 3797108 h 4260845"/>
              <a:gd name="connsiteX21" fmla="*/ 3574144 w 3898347"/>
              <a:gd name="connsiteY21" fmla="*/ 3795108 h 4260845"/>
              <a:gd name="connsiteX22" fmla="*/ 3562310 w 3898347"/>
              <a:gd name="connsiteY22" fmla="*/ 3787534 h 4260845"/>
              <a:gd name="connsiteX23" fmla="*/ 3551635 w 3898347"/>
              <a:gd name="connsiteY23" fmla="*/ 3797705 h 4260845"/>
              <a:gd name="connsiteX24" fmla="*/ 3542668 w 3898347"/>
              <a:gd name="connsiteY24" fmla="*/ 3803283 h 4260845"/>
              <a:gd name="connsiteX25" fmla="*/ 3533033 w 3898347"/>
              <a:gd name="connsiteY25" fmla="*/ 3799071 h 4260845"/>
              <a:gd name="connsiteX26" fmla="*/ 3521726 w 3898347"/>
              <a:gd name="connsiteY26" fmla="*/ 3804691 h 4260845"/>
              <a:gd name="connsiteX27" fmla="*/ 3520080 w 3898347"/>
              <a:gd name="connsiteY27" fmla="*/ 3805210 h 4260845"/>
              <a:gd name="connsiteX28" fmla="*/ 3508491 w 3898347"/>
              <a:gd name="connsiteY28" fmla="*/ 3797398 h 4260845"/>
              <a:gd name="connsiteX29" fmla="*/ 3503787 w 3898347"/>
              <a:gd name="connsiteY29" fmla="*/ 3797787 h 4260845"/>
              <a:gd name="connsiteX30" fmla="*/ 3492165 w 3898347"/>
              <a:gd name="connsiteY30" fmla="*/ 3799887 h 4260845"/>
              <a:gd name="connsiteX31" fmla="*/ 3472233 w 3898347"/>
              <a:gd name="connsiteY31" fmla="*/ 3805682 h 4260845"/>
              <a:gd name="connsiteX32" fmla="*/ 3465921 w 3898347"/>
              <a:gd name="connsiteY32" fmla="*/ 3805814 h 4260845"/>
              <a:gd name="connsiteX33" fmla="*/ 3455541 w 3898347"/>
              <a:gd name="connsiteY33" fmla="*/ 3815505 h 4260845"/>
              <a:gd name="connsiteX34" fmla="*/ 3429027 w 3898347"/>
              <a:gd name="connsiteY34" fmla="*/ 3816906 h 4260845"/>
              <a:gd name="connsiteX35" fmla="*/ 3369507 w 3898347"/>
              <a:gd name="connsiteY35" fmla="*/ 3825563 h 4260845"/>
              <a:gd name="connsiteX36" fmla="*/ 3324491 w 3898347"/>
              <a:gd name="connsiteY36" fmla="*/ 3832006 h 4260845"/>
              <a:gd name="connsiteX37" fmla="*/ 3244235 w 3898347"/>
              <a:gd name="connsiteY37" fmla="*/ 3834376 h 4260845"/>
              <a:gd name="connsiteX38" fmla="*/ 3226507 w 3898347"/>
              <a:gd name="connsiteY38" fmla="*/ 3820131 h 4260845"/>
              <a:gd name="connsiteX39" fmla="*/ 3191688 w 3898347"/>
              <a:gd name="connsiteY39" fmla="*/ 3837359 h 4260845"/>
              <a:gd name="connsiteX40" fmla="*/ 3153779 w 3898347"/>
              <a:gd name="connsiteY40" fmla="*/ 3848439 h 4260845"/>
              <a:gd name="connsiteX41" fmla="*/ 3090188 w 3898347"/>
              <a:gd name="connsiteY41" fmla="*/ 3855036 h 4260845"/>
              <a:gd name="connsiteX42" fmla="*/ 3031422 w 3898347"/>
              <a:gd name="connsiteY42" fmla="*/ 3858298 h 4260845"/>
              <a:gd name="connsiteX43" fmla="*/ 2996288 w 3898347"/>
              <a:gd name="connsiteY43" fmla="*/ 3860020 h 4260845"/>
              <a:gd name="connsiteX44" fmla="*/ 2901661 w 3898347"/>
              <a:gd name="connsiteY44" fmla="*/ 3882243 h 4260845"/>
              <a:gd name="connsiteX45" fmla="*/ 2782141 w 3898347"/>
              <a:gd name="connsiteY45" fmla="*/ 3932983 h 4260845"/>
              <a:gd name="connsiteX46" fmla="*/ 2749597 w 3898347"/>
              <a:gd name="connsiteY46" fmla="*/ 3956746 h 4260845"/>
              <a:gd name="connsiteX47" fmla="*/ 2730493 w 3898347"/>
              <a:gd name="connsiteY47" fmla="*/ 3955236 h 4260845"/>
              <a:gd name="connsiteX48" fmla="*/ 2707507 w 3898347"/>
              <a:gd name="connsiteY48" fmla="*/ 3947771 h 4260845"/>
              <a:gd name="connsiteX49" fmla="*/ 2701937 w 3898347"/>
              <a:gd name="connsiteY49" fmla="*/ 3950565 h 4260845"/>
              <a:gd name="connsiteX50" fmla="*/ 2679435 w 3898347"/>
              <a:gd name="connsiteY50" fmla="*/ 3949768 h 4260845"/>
              <a:gd name="connsiteX51" fmla="*/ 2667352 w 3898347"/>
              <a:gd name="connsiteY51" fmla="*/ 3942821 h 4260845"/>
              <a:gd name="connsiteX52" fmla="*/ 2657096 w 3898347"/>
              <a:gd name="connsiteY52" fmla="*/ 3953571 h 4260845"/>
              <a:gd name="connsiteX53" fmla="*/ 2655161 w 3898347"/>
              <a:gd name="connsiteY53" fmla="*/ 3962216 h 4260845"/>
              <a:gd name="connsiteX54" fmla="*/ 2638604 w 3898347"/>
              <a:gd name="connsiteY54" fmla="*/ 3955936 h 4260845"/>
              <a:gd name="connsiteX55" fmla="*/ 2626185 w 3898347"/>
              <a:gd name="connsiteY55" fmla="*/ 3962937 h 4260845"/>
              <a:gd name="connsiteX56" fmla="*/ 2614077 w 3898347"/>
              <a:gd name="connsiteY56" fmla="*/ 3955576 h 4260845"/>
              <a:gd name="connsiteX57" fmla="*/ 2609403 w 3898347"/>
              <a:gd name="connsiteY57" fmla="*/ 3956215 h 4260845"/>
              <a:gd name="connsiteX58" fmla="*/ 2597896 w 3898347"/>
              <a:gd name="connsiteY58" fmla="*/ 3958939 h 4260845"/>
              <a:gd name="connsiteX59" fmla="*/ 2578251 w 3898347"/>
              <a:gd name="connsiteY59" fmla="*/ 3965812 h 4260845"/>
              <a:gd name="connsiteX60" fmla="*/ 2571961 w 3898347"/>
              <a:gd name="connsiteY60" fmla="*/ 3966278 h 4260845"/>
              <a:gd name="connsiteX61" fmla="*/ 2559399 w 3898347"/>
              <a:gd name="connsiteY61" fmla="*/ 3979193 h 4260845"/>
              <a:gd name="connsiteX62" fmla="*/ 2533560 w 3898347"/>
              <a:gd name="connsiteY62" fmla="*/ 3988160 h 4260845"/>
              <a:gd name="connsiteX63" fmla="*/ 2515299 w 3898347"/>
              <a:gd name="connsiteY63" fmla="*/ 4016867 h 4260845"/>
              <a:gd name="connsiteX64" fmla="*/ 2513423 w 3898347"/>
              <a:gd name="connsiteY64" fmla="*/ 4018759 h 4260845"/>
              <a:gd name="connsiteX65" fmla="*/ 2482991 w 3898347"/>
              <a:gd name="connsiteY65" fmla="*/ 4012935 h 4260845"/>
              <a:gd name="connsiteX66" fmla="*/ 2446940 w 3898347"/>
              <a:gd name="connsiteY66" fmla="*/ 4021172 h 4260845"/>
              <a:gd name="connsiteX67" fmla="*/ 2404883 w 3898347"/>
              <a:gd name="connsiteY67" fmla="*/ 4024808 h 4260845"/>
              <a:gd name="connsiteX68" fmla="*/ 2373894 w 3898347"/>
              <a:gd name="connsiteY68" fmla="*/ 4023827 h 4260845"/>
              <a:gd name="connsiteX69" fmla="*/ 2297080 w 3898347"/>
              <a:gd name="connsiteY69" fmla="*/ 4040841 h 4260845"/>
              <a:gd name="connsiteX70" fmla="*/ 2170615 w 3898347"/>
              <a:gd name="connsiteY70" fmla="*/ 4077196 h 4260845"/>
              <a:gd name="connsiteX71" fmla="*/ 2143580 w 3898347"/>
              <a:gd name="connsiteY71" fmla="*/ 4083102 h 4260845"/>
              <a:gd name="connsiteX72" fmla="*/ 2119893 w 3898347"/>
              <a:gd name="connsiteY72" fmla="*/ 4080874 h 4260845"/>
              <a:gd name="connsiteX73" fmla="*/ 2114008 w 3898347"/>
              <a:gd name="connsiteY73" fmla="*/ 4073996 h 4260845"/>
              <a:gd name="connsiteX74" fmla="*/ 2099067 w 3898347"/>
              <a:gd name="connsiteY74" fmla="*/ 4076068 h 4260845"/>
              <a:gd name="connsiteX75" fmla="*/ 2095000 w 3898347"/>
              <a:gd name="connsiteY75" fmla="*/ 4075096 h 4260845"/>
              <a:gd name="connsiteX76" fmla="*/ 2071767 w 3898347"/>
              <a:gd name="connsiteY76" fmla="*/ 4071044 h 4260845"/>
              <a:gd name="connsiteX77" fmla="*/ 2024486 w 3898347"/>
              <a:gd name="connsiteY77" fmla="*/ 4100276 h 4260845"/>
              <a:gd name="connsiteX78" fmla="*/ 1964411 w 3898347"/>
              <a:gd name="connsiteY78" fmla="*/ 4105069 h 4260845"/>
              <a:gd name="connsiteX79" fmla="*/ 1739945 w 3898347"/>
              <a:gd name="connsiteY79" fmla="*/ 4171795 h 4260845"/>
              <a:gd name="connsiteX80" fmla="*/ 1642330 w 3898347"/>
              <a:gd name="connsiteY80" fmla="*/ 4174762 h 4260845"/>
              <a:gd name="connsiteX81" fmla="*/ 1595989 w 3898347"/>
              <a:gd name="connsiteY81" fmla="*/ 4193679 h 4260845"/>
              <a:gd name="connsiteX82" fmla="*/ 1559231 w 3898347"/>
              <a:gd name="connsiteY82" fmla="*/ 4195932 h 4260845"/>
              <a:gd name="connsiteX83" fmla="*/ 1537197 w 3898347"/>
              <a:gd name="connsiteY83" fmla="*/ 4209468 h 4260845"/>
              <a:gd name="connsiteX84" fmla="*/ 1508787 w 3898347"/>
              <a:gd name="connsiteY84" fmla="*/ 4234213 h 4260845"/>
              <a:gd name="connsiteX85" fmla="*/ 1488914 w 3898347"/>
              <a:gd name="connsiteY85" fmla="*/ 4241772 h 4260845"/>
              <a:gd name="connsiteX86" fmla="*/ 1488999 w 3898347"/>
              <a:gd name="connsiteY86" fmla="*/ 4251186 h 4260845"/>
              <a:gd name="connsiteX87" fmla="*/ 1475364 w 3898347"/>
              <a:gd name="connsiteY87" fmla="*/ 4248364 h 4260845"/>
              <a:gd name="connsiteX88" fmla="*/ 1457275 w 3898347"/>
              <a:gd name="connsiteY88" fmla="*/ 4252863 h 4260845"/>
              <a:gd name="connsiteX89" fmla="*/ 1448085 w 3898347"/>
              <a:gd name="connsiteY89" fmla="*/ 4248391 h 4260845"/>
              <a:gd name="connsiteX90" fmla="*/ 1315306 w 3898347"/>
              <a:gd name="connsiteY90" fmla="*/ 4237004 h 4260845"/>
              <a:gd name="connsiteX91" fmla="*/ 1272434 w 3898347"/>
              <a:gd name="connsiteY91" fmla="*/ 4244958 h 4260845"/>
              <a:gd name="connsiteX92" fmla="*/ 1231567 w 3898347"/>
              <a:gd name="connsiteY92" fmla="*/ 4219356 h 4260845"/>
              <a:gd name="connsiteX93" fmla="*/ 1216643 w 3898347"/>
              <a:gd name="connsiteY93" fmla="*/ 4229828 h 4260845"/>
              <a:gd name="connsiteX94" fmla="*/ 1214101 w 3898347"/>
              <a:gd name="connsiteY94" fmla="*/ 4231991 h 4260845"/>
              <a:gd name="connsiteX95" fmla="*/ 1203193 w 3898347"/>
              <a:gd name="connsiteY95" fmla="*/ 4232867 h 4260845"/>
              <a:gd name="connsiteX96" fmla="*/ 1201049 w 3898347"/>
              <a:gd name="connsiteY96" fmla="*/ 4242842 h 4260845"/>
              <a:gd name="connsiteX97" fmla="*/ 1185298 w 3898347"/>
              <a:gd name="connsiteY97" fmla="*/ 4251133 h 4260845"/>
              <a:gd name="connsiteX98" fmla="*/ 1164955 w 3898347"/>
              <a:gd name="connsiteY98" fmla="*/ 4250027 h 4260845"/>
              <a:gd name="connsiteX99" fmla="*/ 1067357 w 3898347"/>
              <a:gd name="connsiteY99" fmla="*/ 4233908 h 4260845"/>
              <a:gd name="connsiteX100" fmla="*/ 1009492 w 3898347"/>
              <a:gd name="connsiteY100" fmla="*/ 4230455 h 4260845"/>
              <a:gd name="connsiteX101" fmla="*/ 988345 w 3898347"/>
              <a:gd name="connsiteY101" fmla="*/ 4238880 h 4260845"/>
              <a:gd name="connsiteX102" fmla="*/ 958251 w 3898347"/>
              <a:gd name="connsiteY102" fmla="*/ 4244100 h 4260845"/>
              <a:gd name="connsiteX103" fmla="*/ 905785 w 3898347"/>
              <a:gd name="connsiteY103" fmla="*/ 4260845 h 4260845"/>
              <a:gd name="connsiteX104" fmla="*/ 837706 w 3898347"/>
              <a:gd name="connsiteY104" fmla="*/ 4245528 h 4260845"/>
              <a:gd name="connsiteX105" fmla="*/ 778474 w 3898347"/>
              <a:gd name="connsiteY105" fmla="*/ 4235526 h 4260845"/>
              <a:gd name="connsiteX106" fmla="*/ 774418 w 3898347"/>
              <a:gd name="connsiteY106" fmla="*/ 4242583 h 4260845"/>
              <a:gd name="connsiteX107" fmla="*/ 737705 w 3898347"/>
              <a:gd name="connsiteY107" fmla="*/ 4238891 h 4260845"/>
              <a:gd name="connsiteX108" fmla="*/ 641839 w 3898347"/>
              <a:gd name="connsiteY108" fmla="*/ 4211160 h 4260845"/>
              <a:gd name="connsiteX109" fmla="*/ 558105 w 3898347"/>
              <a:gd name="connsiteY109" fmla="*/ 4191218 h 4260845"/>
              <a:gd name="connsiteX110" fmla="*/ 515682 w 3898347"/>
              <a:gd name="connsiteY110" fmla="*/ 4193696 h 4260845"/>
              <a:gd name="connsiteX111" fmla="*/ 467082 w 3898347"/>
              <a:gd name="connsiteY111" fmla="*/ 4185616 h 4260845"/>
              <a:gd name="connsiteX112" fmla="*/ 437646 w 3898347"/>
              <a:gd name="connsiteY112" fmla="*/ 4212658 h 4260845"/>
              <a:gd name="connsiteX113" fmla="*/ 402271 w 3898347"/>
              <a:gd name="connsiteY113" fmla="*/ 4212774 h 4260845"/>
              <a:gd name="connsiteX114" fmla="*/ 384907 w 3898347"/>
              <a:gd name="connsiteY114" fmla="*/ 4201195 h 4260845"/>
              <a:gd name="connsiteX115" fmla="*/ 337154 w 3898347"/>
              <a:gd name="connsiteY115" fmla="*/ 4206136 h 4260845"/>
              <a:gd name="connsiteX116" fmla="*/ 298662 w 3898347"/>
              <a:gd name="connsiteY116" fmla="*/ 4211227 h 4260845"/>
              <a:gd name="connsiteX117" fmla="*/ 265740 w 3898347"/>
              <a:gd name="connsiteY117" fmla="*/ 4213623 h 4260845"/>
              <a:gd name="connsiteX118" fmla="*/ 176403 w 3898347"/>
              <a:gd name="connsiteY118" fmla="*/ 4227393 h 4260845"/>
              <a:gd name="connsiteX119" fmla="*/ 82528 w 3898347"/>
              <a:gd name="connsiteY119" fmla="*/ 4243774 h 4260845"/>
              <a:gd name="connsiteX120" fmla="*/ 19464 w 3898347"/>
              <a:gd name="connsiteY120" fmla="*/ 4256103 h 4260845"/>
              <a:gd name="connsiteX121" fmla="*/ 0 w 3898347"/>
              <a:gd name="connsiteY121" fmla="*/ 4221939 h 4260845"/>
              <a:gd name="connsiteX122" fmla="*/ 0 w 3898347"/>
              <a:gd name="connsiteY122" fmla="*/ 15850 h 4260845"/>
              <a:gd name="connsiteX123" fmla="*/ 3898347 w 3898347"/>
              <a:gd name="connsiteY123" fmla="*/ 0 h 4260845"/>
              <a:gd name="connsiteX0" fmla="*/ 3898347 w 3898347"/>
              <a:gd name="connsiteY0" fmla="*/ 0 h 4260845"/>
              <a:gd name="connsiteX1" fmla="*/ 3898347 w 3898347"/>
              <a:gd name="connsiteY1" fmla="*/ 3834445 h 4260845"/>
              <a:gd name="connsiteX2" fmla="*/ 3892314 w 3898347"/>
              <a:gd name="connsiteY2" fmla="*/ 3832951 h 4260845"/>
              <a:gd name="connsiteX3" fmla="*/ 3851953 w 3898347"/>
              <a:gd name="connsiteY3" fmla="*/ 3802983 h 4260845"/>
              <a:gd name="connsiteX4" fmla="*/ 3836418 w 3898347"/>
              <a:gd name="connsiteY4" fmla="*/ 3811513 h 4260845"/>
              <a:gd name="connsiteX5" fmla="*/ 3833758 w 3898347"/>
              <a:gd name="connsiteY5" fmla="*/ 3813341 h 4260845"/>
              <a:gd name="connsiteX6" fmla="*/ 3822673 w 3898347"/>
              <a:gd name="connsiteY6" fmla="*/ 3812913 h 4260845"/>
              <a:gd name="connsiteX7" fmla="*/ 3820104 w 3898347"/>
              <a:gd name="connsiteY7" fmla="*/ 3822466 h 4260845"/>
              <a:gd name="connsiteX8" fmla="*/ 3803816 w 3898347"/>
              <a:gd name="connsiteY8" fmla="*/ 3828757 h 4260845"/>
              <a:gd name="connsiteX9" fmla="*/ 3729936 w 3898347"/>
              <a:gd name="connsiteY9" fmla="*/ 3815386 h 4260845"/>
              <a:gd name="connsiteX10" fmla="*/ 3726018 w 3898347"/>
              <a:gd name="connsiteY10" fmla="*/ 3815100 h 4260845"/>
              <a:gd name="connsiteX11" fmla="*/ 3725413 w 3898347"/>
              <a:gd name="connsiteY11" fmla="*/ 3814615 h 4260845"/>
              <a:gd name="connsiteX12" fmla="*/ 3713801 w 3898347"/>
              <a:gd name="connsiteY12" fmla="*/ 3811018 h 4260845"/>
              <a:gd name="connsiteX13" fmla="*/ 3709087 w 3898347"/>
              <a:gd name="connsiteY13" fmla="*/ 3813195 h 4260845"/>
              <a:gd name="connsiteX14" fmla="*/ 3698038 w 3898347"/>
              <a:gd name="connsiteY14" fmla="*/ 3806182 h 4260845"/>
              <a:gd name="connsiteX15" fmla="*/ 3662227 w 3898347"/>
              <a:gd name="connsiteY15" fmla="*/ 3807761 h 4260845"/>
              <a:gd name="connsiteX16" fmla="*/ 3659872 w 3898347"/>
              <a:gd name="connsiteY16" fmla="*/ 3805524 h 4260845"/>
              <a:gd name="connsiteX17" fmla="*/ 3643454 w 3898347"/>
              <a:gd name="connsiteY17" fmla="*/ 3794831 h 4260845"/>
              <a:gd name="connsiteX18" fmla="*/ 3624789 w 3898347"/>
              <a:gd name="connsiteY18" fmla="*/ 3803185 h 4260845"/>
              <a:gd name="connsiteX19" fmla="*/ 3602327 w 3898347"/>
              <a:gd name="connsiteY19" fmla="*/ 3794616 h 4260845"/>
              <a:gd name="connsiteX20" fmla="*/ 3596645 w 3898347"/>
              <a:gd name="connsiteY20" fmla="*/ 3797108 h 4260845"/>
              <a:gd name="connsiteX21" fmla="*/ 3574144 w 3898347"/>
              <a:gd name="connsiteY21" fmla="*/ 3795108 h 4260845"/>
              <a:gd name="connsiteX22" fmla="*/ 3562310 w 3898347"/>
              <a:gd name="connsiteY22" fmla="*/ 3787534 h 4260845"/>
              <a:gd name="connsiteX23" fmla="*/ 3551635 w 3898347"/>
              <a:gd name="connsiteY23" fmla="*/ 3797705 h 4260845"/>
              <a:gd name="connsiteX24" fmla="*/ 3542668 w 3898347"/>
              <a:gd name="connsiteY24" fmla="*/ 3803283 h 4260845"/>
              <a:gd name="connsiteX25" fmla="*/ 3533033 w 3898347"/>
              <a:gd name="connsiteY25" fmla="*/ 3799071 h 4260845"/>
              <a:gd name="connsiteX26" fmla="*/ 3521726 w 3898347"/>
              <a:gd name="connsiteY26" fmla="*/ 3804691 h 4260845"/>
              <a:gd name="connsiteX27" fmla="*/ 3520080 w 3898347"/>
              <a:gd name="connsiteY27" fmla="*/ 3805210 h 4260845"/>
              <a:gd name="connsiteX28" fmla="*/ 3508491 w 3898347"/>
              <a:gd name="connsiteY28" fmla="*/ 3797398 h 4260845"/>
              <a:gd name="connsiteX29" fmla="*/ 3503787 w 3898347"/>
              <a:gd name="connsiteY29" fmla="*/ 3797787 h 4260845"/>
              <a:gd name="connsiteX30" fmla="*/ 3492165 w 3898347"/>
              <a:gd name="connsiteY30" fmla="*/ 3799887 h 4260845"/>
              <a:gd name="connsiteX31" fmla="*/ 3472233 w 3898347"/>
              <a:gd name="connsiteY31" fmla="*/ 3805682 h 4260845"/>
              <a:gd name="connsiteX32" fmla="*/ 3465921 w 3898347"/>
              <a:gd name="connsiteY32" fmla="*/ 3805814 h 4260845"/>
              <a:gd name="connsiteX33" fmla="*/ 3455541 w 3898347"/>
              <a:gd name="connsiteY33" fmla="*/ 3815505 h 4260845"/>
              <a:gd name="connsiteX34" fmla="*/ 3429027 w 3898347"/>
              <a:gd name="connsiteY34" fmla="*/ 3816906 h 4260845"/>
              <a:gd name="connsiteX35" fmla="*/ 3369507 w 3898347"/>
              <a:gd name="connsiteY35" fmla="*/ 3825563 h 4260845"/>
              <a:gd name="connsiteX36" fmla="*/ 3324491 w 3898347"/>
              <a:gd name="connsiteY36" fmla="*/ 3832006 h 4260845"/>
              <a:gd name="connsiteX37" fmla="*/ 3244235 w 3898347"/>
              <a:gd name="connsiteY37" fmla="*/ 3834376 h 4260845"/>
              <a:gd name="connsiteX38" fmla="*/ 3226507 w 3898347"/>
              <a:gd name="connsiteY38" fmla="*/ 3820131 h 4260845"/>
              <a:gd name="connsiteX39" fmla="*/ 3191688 w 3898347"/>
              <a:gd name="connsiteY39" fmla="*/ 3837359 h 4260845"/>
              <a:gd name="connsiteX40" fmla="*/ 3153779 w 3898347"/>
              <a:gd name="connsiteY40" fmla="*/ 3848439 h 4260845"/>
              <a:gd name="connsiteX41" fmla="*/ 3090188 w 3898347"/>
              <a:gd name="connsiteY41" fmla="*/ 3855036 h 4260845"/>
              <a:gd name="connsiteX42" fmla="*/ 3031422 w 3898347"/>
              <a:gd name="connsiteY42" fmla="*/ 3858298 h 4260845"/>
              <a:gd name="connsiteX43" fmla="*/ 2996288 w 3898347"/>
              <a:gd name="connsiteY43" fmla="*/ 3860020 h 4260845"/>
              <a:gd name="connsiteX44" fmla="*/ 2901661 w 3898347"/>
              <a:gd name="connsiteY44" fmla="*/ 3882243 h 4260845"/>
              <a:gd name="connsiteX45" fmla="*/ 2782141 w 3898347"/>
              <a:gd name="connsiteY45" fmla="*/ 3932983 h 4260845"/>
              <a:gd name="connsiteX46" fmla="*/ 2749597 w 3898347"/>
              <a:gd name="connsiteY46" fmla="*/ 3956746 h 4260845"/>
              <a:gd name="connsiteX47" fmla="*/ 2730493 w 3898347"/>
              <a:gd name="connsiteY47" fmla="*/ 3955236 h 4260845"/>
              <a:gd name="connsiteX48" fmla="*/ 2707507 w 3898347"/>
              <a:gd name="connsiteY48" fmla="*/ 3947771 h 4260845"/>
              <a:gd name="connsiteX49" fmla="*/ 2701937 w 3898347"/>
              <a:gd name="connsiteY49" fmla="*/ 3950565 h 4260845"/>
              <a:gd name="connsiteX50" fmla="*/ 2679435 w 3898347"/>
              <a:gd name="connsiteY50" fmla="*/ 3949768 h 4260845"/>
              <a:gd name="connsiteX51" fmla="*/ 2667352 w 3898347"/>
              <a:gd name="connsiteY51" fmla="*/ 3942821 h 4260845"/>
              <a:gd name="connsiteX52" fmla="*/ 2657096 w 3898347"/>
              <a:gd name="connsiteY52" fmla="*/ 3953571 h 4260845"/>
              <a:gd name="connsiteX53" fmla="*/ 2655161 w 3898347"/>
              <a:gd name="connsiteY53" fmla="*/ 3962216 h 4260845"/>
              <a:gd name="connsiteX54" fmla="*/ 2638604 w 3898347"/>
              <a:gd name="connsiteY54" fmla="*/ 3955936 h 4260845"/>
              <a:gd name="connsiteX55" fmla="*/ 2626185 w 3898347"/>
              <a:gd name="connsiteY55" fmla="*/ 3962937 h 4260845"/>
              <a:gd name="connsiteX56" fmla="*/ 2614077 w 3898347"/>
              <a:gd name="connsiteY56" fmla="*/ 3955576 h 4260845"/>
              <a:gd name="connsiteX57" fmla="*/ 2609403 w 3898347"/>
              <a:gd name="connsiteY57" fmla="*/ 3956215 h 4260845"/>
              <a:gd name="connsiteX58" fmla="*/ 2597896 w 3898347"/>
              <a:gd name="connsiteY58" fmla="*/ 3958939 h 4260845"/>
              <a:gd name="connsiteX59" fmla="*/ 2578251 w 3898347"/>
              <a:gd name="connsiteY59" fmla="*/ 3965812 h 4260845"/>
              <a:gd name="connsiteX60" fmla="*/ 2571961 w 3898347"/>
              <a:gd name="connsiteY60" fmla="*/ 3966278 h 4260845"/>
              <a:gd name="connsiteX61" fmla="*/ 2559399 w 3898347"/>
              <a:gd name="connsiteY61" fmla="*/ 3979193 h 4260845"/>
              <a:gd name="connsiteX62" fmla="*/ 2533560 w 3898347"/>
              <a:gd name="connsiteY62" fmla="*/ 3988160 h 4260845"/>
              <a:gd name="connsiteX63" fmla="*/ 2515299 w 3898347"/>
              <a:gd name="connsiteY63" fmla="*/ 4016867 h 4260845"/>
              <a:gd name="connsiteX64" fmla="*/ 2513423 w 3898347"/>
              <a:gd name="connsiteY64" fmla="*/ 4018759 h 4260845"/>
              <a:gd name="connsiteX65" fmla="*/ 2482991 w 3898347"/>
              <a:gd name="connsiteY65" fmla="*/ 4012935 h 4260845"/>
              <a:gd name="connsiteX66" fmla="*/ 2446940 w 3898347"/>
              <a:gd name="connsiteY66" fmla="*/ 4021172 h 4260845"/>
              <a:gd name="connsiteX67" fmla="*/ 2404883 w 3898347"/>
              <a:gd name="connsiteY67" fmla="*/ 4024808 h 4260845"/>
              <a:gd name="connsiteX68" fmla="*/ 2373894 w 3898347"/>
              <a:gd name="connsiteY68" fmla="*/ 4023827 h 4260845"/>
              <a:gd name="connsiteX69" fmla="*/ 2297080 w 3898347"/>
              <a:gd name="connsiteY69" fmla="*/ 4040841 h 4260845"/>
              <a:gd name="connsiteX70" fmla="*/ 2170615 w 3898347"/>
              <a:gd name="connsiteY70" fmla="*/ 4077196 h 4260845"/>
              <a:gd name="connsiteX71" fmla="*/ 2143580 w 3898347"/>
              <a:gd name="connsiteY71" fmla="*/ 4083102 h 4260845"/>
              <a:gd name="connsiteX72" fmla="*/ 2119893 w 3898347"/>
              <a:gd name="connsiteY72" fmla="*/ 4080874 h 4260845"/>
              <a:gd name="connsiteX73" fmla="*/ 2114008 w 3898347"/>
              <a:gd name="connsiteY73" fmla="*/ 4073996 h 4260845"/>
              <a:gd name="connsiteX74" fmla="*/ 2099067 w 3898347"/>
              <a:gd name="connsiteY74" fmla="*/ 4076068 h 4260845"/>
              <a:gd name="connsiteX75" fmla="*/ 2095000 w 3898347"/>
              <a:gd name="connsiteY75" fmla="*/ 4075096 h 4260845"/>
              <a:gd name="connsiteX76" fmla="*/ 2071767 w 3898347"/>
              <a:gd name="connsiteY76" fmla="*/ 4071044 h 4260845"/>
              <a:gd name="connsiteX77" fmla="*/ 2024486 w 3898347"/>
              <a:gd name="connsiteY77" fmla="*/ 4100276 h 4260845"/>
              <a:gd name="connsiteX78" fmla="*/ 1964411 w 3898347"/>
              <a:gd name="connsiteY78" fmla="*/ 4105069 h 4260845"/>
              <a:gd name="connsiteX79" fmla="*/ 1739945 w 3898347"/>
              <a:gd name="connsiteY79" fmla="*/ 4171795 h 4260845"/>
              <a:gd name="connsiteX80" fmla="*/ 1642330 w 3898347"/>
              <a:gd name="connsiteY80" fmla="*/ 4174762 h 4260845"/>
              <a:gd name="connsiteX81" fmla="*/ 1595989 w 3898347"/>
              <a:gd name="connsiteY81" fmla="*/ 4193679 h 4260845"/>
              <a:gd name="connsiteX82" fmla="*/ 1559231 w 3898347"/>
              <a:gd name="connsiteY82" fmla="*/ 4195932 h 4260845"/>
              <a:gd name="connsiteX83" fmla="*/ 1537197 w 3898347"/>
              <a:gd name="connsiteY83" fmla="*/ 4209468 h 4260845"/>
              <a:gd name="connsiteX84" fmla="*/ 1508787 w 3898347"/>
              <a:gd name="connsiteY84" fmla="*/ 4234213 h 4260845"/>
              <a:gd name="connsiteX85" fmla="*/ 1488914 w 3898347"/>
              <a:gd name="connsiteY85" fmla="*/ 4241772 h 4260845"/>
              <a:gd name="connsiteX86" fmla="*/ 1488999 w 3898347"/>
              <a:gd name="connsiteY86" fmla="*/ 4251186 h 4260845"/>
              <a:gd name="connsiteX87" fmla="*/ 1475364 w 3898347"/>
              <a:gd name="connsiteY87" fmla="*/ 4248364 h 4260845"/>
              <a:gd name="connsiteX88" fmla="*/ 1457275 w 3898347"/>
              <a:gd name="connsiteY88" fmla="*/ 4252863 h 4260845"/>
              <a:gd name="connsiteX89" fmla="*/ 1448085 w 3898347"/>
              <a:gd name="connsiteY89" fmla="*/ 4248391 h 4260845"/>
              <a:gd name="connsiteX90" fmla="*/ 1315306 w 3898347"/>
              <a:gd name="connsiteY90" fmla="*/ 4237004 h 4260845"/>
              <a:gd name="connsiteX91" fmla="*/ 1272434 w 3898347"/>
              <a:gd name="connsiteY91" fmla="*/ 4244958 h 4260845"/>
              <a:gd name="connsiteX92" fmla="*/ 1231567 w 3898347"/>
              <a:gd name="connsiteY92" fmla="*/ 4219356 h 4260845"/>
              <a:gd name="connsiteX93" fmla="*/ 1216643 w 3898347"/>
              <a:gd name="connsiteY93" fmla="*/ 4229828 h 4260845"/>
              <a:gd name="connsiteX94" fmla="*/ 1214101 w 3898347"/>
              <a:gd name="connsiteY94" fmla="*/ 4231991 h 4260845"/>
              <a:gd name="connsiteX95" fmla="*/ 1203193 w 3898347"/>
              <a:gd name="connsiteY95" fmla="*/ 4232867 h 4260845"/>
              <a:gd name="connsiteX96" fmla="*/ 1201049 w 3898347"/>
              <a:gd name="connsiteY96" fmla="*/ 4242842 h 4260845"/>
              <a:gd name="connsiteX97" fmla="*/ 1185298 w 3898347"/>
              <a:gd name="connsiteY97" fmla="*/ 4251133 h 4260845"/>
              <a:gd name="connsiteX98" fmla="*/ 1164955 w 3898347"/>
              <a:gd name="connsiteY98" fmla="*/ 4250027 h 4260845"/>
              <a:gd name="connsiteX99" fmla="*/ 1067357 w 3898347"/>
              <a:gd name="connsiteY99" fmla="*/ 4233908 h 4260845"/>
              <a:gd name="connsiteX100" fmla="*/ 1009492 w 3898347"/>
              <a:gd name="connsiteY100" fmla="*/ 4230455 h 4260845"/>
              <a:gd name="connsiteX101" fmla="*/ 988345 w 3898347"/>
              <a:gd name="connsiteY101" fmla="*/ 4238880 h 4260845"/>
              <a:gd name="connsiteX102" fmla="*/ 958251 w 3898347"/>
              <a:gd name="connsiteY102" fmla="*/ 4244100 h 4260845"/>
              <a:gd name="connsiteX103" fmla="*/ 905785 w 3898347"/>
              <a:gd name="connsiteY103" fmla="*/ 4260845 h 4260845"/>
              <a:gd name="connsiteX104" fmla="*/ 837706 w 3898347"/>
              <a:gd name="connsiteY104" fmla="*/ 4245528 h 4260845"/>
              <a:gd name="connsiteX105" fmla="*/ 778474 w 3898347"/>
              <a:gd name="connsiteY105" fmla="*/ 4235526 h 4260845"/>
              <a:gd name="connsiteX106" fmla="*/ 774418 w 3898347"/>
              <a:gd name="connsiteY106" fmla="*/ 4242583 h 4260845"/>
              <a:gd name="connsiteX107" fmla="*/ 737705 w 3898347"/>
              <a:gd name="connsiteY107" fmla="*/ 4238891 h 4260845"/>
              <a:gd name="connsiteX108" fmla="*/ 641839 w 3898347"/>
              <a:gd name="connsiteY108" fmla="*/ 4211160 h 4260845"/>
              <a:gd name="connsiteX109" fmla="*/ 558105 w 3898347"/>
              <a:gd name="connsiteY109" fmla="*/ 4191218 h 4260845"/>
              <a:gd name="connsiteX110" fmla="*/ 515682 w 3898347"/>
              <a:gd name="connsiteY110" fmla="*/ 4193696 h 4260845"/>
              <a:gd name="connsiteX111" fmla="*/ 467082 w 3898347"/>
              <a:gd name="connsiteY111" fmla="*/ 4185616 h 4260845"/>
              <a:gd name="connsiteX112" fmla="*/ 437646 w 3898347"/>
              <a:gd name="connsiteY112" fmla="*/ 4212658 h 4260845"/>
              <a:gd name="connsiteX113" fmla="*/ 402271 w 3898347"/>
              <a:gd name="connsiteY113" fmla="*/ 4212774 h 4260845"/>
              <a:gd name="connsiteX114" fmla="*/ 384907 w 3898347"/>
              <a:gd name="connsiteY114" fmla="*/ 4201195 h 4260845"/>
              <a:gd name="connsiteX115" fmla="*/ 337154 w 3898347"/>
              <a:gd name="connsiteY115" fmla="*/ 4206136 h 4260845"/>
              <a:gd name="connsiteX116" fmla="*/ 298662 w 3898347"/>
              <a:gd name="connsiteY116" fmla="*/ 4211227 h 4260845"/>
              <a:gd name="connsiteX117" fmla="*/ 265740 w 3898347"/>
              <a:gd name="connsiteY117" fmla="*/ 4213623 h 4260845"/>
              <a:gd name="connsiteX118" fmla="*/ 176403 w 3898347"/>
              <a:gd name="connsiteY118" fmla="*/ 4227393 h 4260845"/>
              <a:gd name="connsiteX119" fmla="*/ 82528 w 3898347"/>
              <a:gd name="connsiteY119" fmla="*/ 4243774 h 4260845"/>
              <a:gd name="connsiteX120" fmla="*/ 19464 w 3898347"/>
              <a:gd name="connsiteY120" fmla="*/ 4256103 h 4260845"/>
              <a:gd name="connsiteX121" fmla="*/ 0 w 3898347"/>
              <a:gd name="connsiteY121" fmla="*/ 4221939 h 4260845"/>
              <a:gd name="connsiteX122" fmla="*/ 0 w 3898347"/>
              <a:gd name="connsiteY122" fmla="*/ 15850 h 4260845"/>
              <a:gd name="connsiteX123" fmla="*/ 3898347 w 3898347"/>
              <a:gd name="connsiteY123" fmla="*/ 0 h 4260845"/>
              <a:gd name="connsiteX0" fmla="*/ 3898347 w 3898347"/>
              <a:gd name="connsiteY0" fmla="*/ 0 h 4260845"/>
              <a:gd name="connsiteX1" fmla="*/ 3898347 w 3898347"/>
              <a:gd name="connsiteY1" fmla="*/ 3834445 h 4260845"/>
              <a:gd name="connsiteX2" fmla="*/ 3892314 w 3898347"/>
              <a:gd name="connsiteY2" fmla="*/ 3832951 h 4260845"/>
              <a:gd name="connsiteX3" fmla="*/ 3851953 w 3898347"/>
              <a:gd name="connsiteY3" fmla="*/ 3802983 h 4260845"/>
              <a:gd name="connsiteX4" fmla="*/ 3836418 w 3898347"/>
              <a:gd name="connsiteY4" fmla="*/ 3811513 h 4260845"/>
              <a:gd name="connsiteX5" fmla="*/ 3833758 w 3898347"/>
              <a:gd name="connsiteY5" fmla="*/ 3813341 h 4260845"/>
              <a:gd name="connsiteX6" fmla="*/ 3822673 w 3898347"/>
              <a:gd name="connsiteY6" fmla="*/ 3812913 h 4260845"/>
              <a:gd name="connsiteX7" fmla="*/ 3820104 w 3898347"/>
              <a:gd name="connsiteY7" fmla="*/ 3822466 h 4260845"/>
              <a:gd name="connsiteX8" fmla="*/ 3803816 w 3898347"/>
              <a:gd name="connsiteY8" fmla="*/ 3828757 h 4260845"/>
              <a:gd name="connsiteX9" fmla="*/ 3729936 w 3898347"/>
              <a:gd name="connsiteY9" fmla="*/ 3815386 h 4260845"/>
              <a:gd name="connsiteX10" fmla="*/ 3726018 w 3898347"/>
              <a:gd name="connsiteY10" fmla="*/ 3815100 h 4260845"/>
              <a:gd name="connsiteX11" fmla="*/ 3725413 w 3898347"/>
              <a:gd name="connsiteY11" fmla="*/ 3814615 h 4260845"/>
              <a:gd name="connsiteX12" fmla="*/ 3713801 w 3898347"/>
              <a:gd name="connsiteY12" fmla="*/ 3811018 h 4260845"/>
              <a:gd name="connsiteX13" fmla="*/ 3709087 w 3898347"/>
              <a:gd name="connsiteY13" fmla="*/ 3813195 h 4260845"/>
              <a:gd name="connsiteX14" fmla="*/ 3698038 w 3898347"/>
              <a:gd name="connsiteY14" fmla="*/ 3806182 h 4260845"/>
              <a:gd name="connsiteX15" fmla="*/ 3662227 w 3898347"/>
              <a:gd name="connsiteY15" fmla="*/ 3807761 h 4260845"/>
              <a:gd name="connsiteX16" fmla="*/ 3659872 w 3898347"/>
              <a:gd name="connsiteY16" fmla="*/ 3805524 h 4260845"/>
              <a:gd name="connsiteX17" fmla="*/ 3643454 w 3898347"/>
              <a:gd name="connsiteY17" fmla="*/ 3794831 h 4260845"/>
              <a:gd name="connsiteX18" fmla="*/ 3624789 w 3898347"/>
              <a:gd name="connsiteY18" fmla="*/ 3803185 h 4260845"/>
              <a:gd name="connsiteX19" fmla="*/ 3602327 w 3898347"/>
              <a:gd name="connsiteY19" fmla="*/ 3794616 h 4260845"/>
              <a:gd name="connsiteX20" fmla="*/ 3596645 w 3898347"/>
              <a:gd name="connsiteY20" fmla="*/ 3797108 h 4260845"/>
              <a:gd name="connsiteX21" fmla="*/ 3574144 w 3898347"/>
              <a:gd name="connsiteY21" fmla="*/ 3795108 h 4260845"/>
              <a:gd name="connsiteX22" fmla="*/ 3562310 w 3898347"/>
              <a:gd name="connsiteY22" fmla="*/ 3787534 h 4260845"/>
              <a:gd name="connsiteX23" fmla="*/ 3551635 w 3898347"/>
              <a:gd name="connsiteY23" fmla="*/ 3797705 h 4260845"/>
              <a:gd name="connsiteX24" fmla="*/ 3542668 w 3898347"/>
              <a:gd name="connsiteY24" fmla="*/ 3803283 h 4260845"/>
              <a:gd name="connsiteX25" fmla="*/ 3533033 w 3898347"/>
              <a:gd name="connsiteY25" fmla="*/ 3799071 h 4260845"/>
              <a:gd name="connsiteX26" fmla="*/ 3521726 w 3898347"/>
              <a:gd name="connsiteY26" fmla="*/ 3804691 h 4260845"/>
              <a:gd name="connsiteX27" fmla="*/ 3520080 w 3898347"/>
              <a:gd name="connsiteY27" fmla="*/ 3805210 h 4260845"/>
              <a:gd name="connsiteX28" fmla="*/ 3508491 w 3898347"/>
              <a:gd name="connsiteY28" fmla="*/ 3797398 h 4260845"/>
              <a:gd name="connsiteX29" fmla="*/ 3503787 w 3898347"/>
              <a:gd name="connsiteY29" fmla="*/ 3797787 h 4260845"/>
              <a:gd name="connsiteX30" fmla="*/ 3492165 w 3898347"/>
              <a:gd name="connsiteY30" fmla="*/ 3799887 h 4260845"/>
              <a:gd name="connsiteX31" fmla="*/ 3472233 w 3898347"/>
              <a:gd name="connsiteY31" fmla="*/ 3805682 h 4260845"/>
              <a:gd name="connsiteX32" fmla="*/ 3465921 w 3898347"/>
              <a:gd name="connsiteY32" fmla="*/ 3805814 h 4260845"/>
              <a:gd name="connsiteX33" fmla="*/ 3455541 w 3898347"/>
              <a:gd name="connsiteY33" fmla="*/ 3815505 h 4260845"/>
              <a:gd name="connsiteX34" fmla="*/ 3429027 w 3898347"/>
              <a:gd name="connsiteY34" fmla="*/ 3816906 h 4260845"/>
              <a:gd name="connsiteX35" fmla="*/ 3369507 w 3898347"/>
              <a:gd name="connsiteY35" fmla="*/ 3825563 h 4260845"/>
              <a:gd name="connsiteX36" fmla="*/ 3324491 w 3898347"/>
              <a:gd name="connsiteY36" fmla="*/ 3832006 h 4260845"/>
              <a:gd name="connsiteX37" fmla="*/ 3244235 w 3898347"/>
              <a:gd name="connsiteY37" fmla="*/ 3834376 h 4260845"/>
              <a:gd name="connsiteX38" fmla="*/ 3226507 w 3898347"/>
              <a:gd name="connsiteY38" fmla="*/ 3820131 h 4260845"/>
              <a:gd name="connsiteX39" fmla="*/ 3191688 w 3898347"/>
              <a:gd name="connsiteY39" fmla="*/ 3837359 h 4260845"/>
              <a:gd name="connsiteX40" fmla="*/ 3153779 w 3898347"/>
              <a:gd name="connsiteY40" fmla="*/ 3848439 h 4260845"/>
              <a:gd name="connsiteX41" fmla="*/ 3090188 w 3898347"/>
              <a:gd name="connsiteY41" fmla="*/ 3855036 h 4260845"/>
              <a:gd name="connsiteX42" fmla="*/ 3031422 w 3898347"/>
              <a:gd name="connsiteY42" fmla="*/ 3858298 h 4260845"/>
              <a:gd name="connsiteX43" fmla="*/ 2996288 w 3898347"/>
              <a:gd name="connsiteY43" fmla="*/ 3860020 h 4260845"/>
              <a:gd name="connsiteX44" fmla="*/ 2901661 w 3898347"/>
              <a:gd name="connsiteY44" fmla="*/ 3882243 h 4260845"/>
              <a:gd name="connsiteX45" fmla="*/ 2782141 w 3898347"/>
              <a:gd name="connsiteY45" fmla="*/ 3932983 h 4260845"/>
              <a:gd name="connsiteX46" fmla="*/ 2749597 w 3898347"/>
              <a:gd name="connsiteY46" fmla="*/ 3956746 h 4260845"/>
              <a:gd name="connsiteX47" fmla="*/ 2730493 w 3898347"/>
              <a:gd name="connsiteY47" fmla="*/ 3955236 h 4260845"/>
              <a:gd name="connsiteX48" fmla="*/ 2707507 w 3898347"/>
              <a:gd name="connsiteY48" fmla="*/ 3947771 h 4260845"/>
              <a:gd name="connsiteX49" fmla="*/ 2701937 w 3898347"/>
              <a:gd name="connsiteY49" fmla="*/ 3950565 h 4260845"/>
              <a:gd name="connsiteX50" fmla="*/ 2679435 w 3898347"/>
              <a:gd name="connsiteY50" fmla="*/ 3949768 h 4260845"/>
              <a:gd name="connsiteX51" fmla="*/ 2667352 w 3898347"/>
              <a:gd name="connsiteY51" fmla="*/ 3942821 h 4260845"/>
              <a:gd name="connsiteX52" fmla="*/ 2657096 w 3898347"/>
              <a:gd name="connsiteY52" fmla="*/ 3953571 h 4260845"/>
              <a:gd name="connsiteX53" fmla="*/ 2655161 w 3898347"/>
              <a:gd name="connsiteY53" fmla="*/ 3962216 h 4260845"/>
              <a:gd name="connsiteX54" fmla="*/ 2638604 w 3898347"/>
              <a:gd name="connsiteY54" fmla="*/ 3955936 h 4260845"/>
              <a:gd name="connsiteX55" fmla="*/ 2626185 w 3898347"/>
              <a:gd name="connsiteY55" fmla="*/ 3962937 h 4260845"/>
              <a:gd name="connsiteX56" fmla="*/ 2614077 w 3898347"/>
              <a:gd name="connsiteY56" fmla="*/ 3955576 h 4260845"/>
              <a:gd name="connsiteX57" fmla="*/ 2609403 w 3898347"/>
              <a:gd name="connsiteY57" fmla="*/ 3956215 h 4260845"/>
              <a:gd name="connsiteX58" fmla="*/ 2597896 w 3898347"/>
              <a:gd name="connsiteY58" fmla="*/ 3958939 h 4260845"/>
              <a:gd name="connsiteX59" fmla="*/ 2578251 w 3898347"/>
              <a:gd name="connsiteY59" fmla="*/ 3965812 h 4260845"/>
              <a:gd name="connsiteX60" fmla="*/ 2571961 w 3898347"/>
              <a:gd name="connsiteY60" fmla="*/ 3966278 h 4260845"/>
              <a:gd name="connsiteX61" fmla="*/ 2559399 w 3898347"/>
              <a:gd name="connsiteY61" fmla="*/ 3979193 h 4260845"/>
              <a:gd name="connsiteX62" fmla="*/ 2533560 w 3898347"/>
              <a:gd name="connsiteY62" fmla="*/ 3988160 h 4260845"/>
              <a:gd name="connsiteX63" fmla="*/ 2515299 w 3898347"/>
              <a:gd name="connsiteY63" fmla="*/ 4016867 h 4260845"/>
              <a:gd name="connsiteX64" fmla="*/ 2513423 w 3898347"/>
              <a:gd name="connsiteY64" fmla="*/ 4018759 h 4260845"/>
              <a:gd name="connsiteX65" fmla="*/ 2482991 w 3898347"/>
              <a:gd name="connsiteY65" fmla="*/ 4012935 h 4260845"/>
              <a:gd name="connsiteX66" fmla="*/ 2446940 w 3898347"/>
              <a:gd name="connsiteY66" fmla="*/ 4021172 h 4260845"/>
              <a:gd name="connsiteX67" fmla="*/ 2404883 w 3898347"/>
              <a:gd name="connsiteY67" fmla="*/ 4024808 h 4260845"/>
              <a:gd name="connsiteX68" fmla="*/ 2373894 w 3898347"/>
              <a:gd name="connsiteY68" fmla="*/ 4023827 h 4260845"/>
              <a:gd name="connsiteX69" fmla="*/ 2297080 w 3898347"/>
              <a:gd name="connsiteY69" fmla="*/ 4040841 h 4260845"/>
              <a:gd name="connsiteX70" fmla="*/ 2170615 w 3898347"/>
              <a:gd name="connsiteY70" fmla="*/ 4077196 h 4260845"/>
              <a:gd name="connsiteX71" fmla="*/ 2143580 w 3898347"/>
              <a:gd name="connsiteY71" fmla="*/ 4083102 h 4260845"/>
              <a:gd name="connsiteX72" fmla="*/ 2119893 w 3898347"/>
              <a:gd name="connsiteY72" fmla="*/ 4080874 h 4260845"/>
              <a:gd name="connsiteX73" fmla="*/ 2114008 w 3898347"/>
              <a:gd name="connsiteY73" fmla="*/ 4073996 h 4260845"/>
              <a:gd name="connsiteX74" fmla="*/ 2099067 w 3898347"/>
              <a:gd name="connsiteY74" fmla="*/ 4076068 h 4260845"/>
              <a:gd name="connsiteX75" fmla="*/ 2095000 w 3898347"/>
              <a:gd name="connsiteY75" fmla="*/ 4075096 h 4260845"/>
              <a:gd name="connsiteX76" fmla="*/ 2071767 w 3898347"/>
              <a:gd name="connsiteY76" fmla="*/ 4071044 h 4260845"/>
              <a:gd name="connsiteX77" fmla="*/ 2024486 w 3898347"/>
              <a:gd name="connsiteY77" fmla="*/ 4100276 h 4260845"/>
              <a:gd name="connsiteX78" fmla="*/ 1964411 w 3898347"/>
              <a:gd name="connsiteY78" fmla="*/ 4105069 h 4260845"/>
              <a:gd name="connsiteX79" fmla="*/ 1739945 w 3898347"/>
              <a:gd name="connsiteY79" fmla="*/ 4171795 h 4260845"/>
              <a:gd name="connsiteX80" fmla="*/ 1642330 w 3898347"/>
              <a:gd name="connsiteY80" fmla="*/ 4174762 h 4260845"/>
              <a:gd name="connsiteX81" fmla="*/ 1595989 w 3898347"/>
              <a:gd name="connsiteY81" fmla="*/ 4193679 h 4260845"/>
              <a:gd name="connsiteX82" fmla="*/ 1559231 w 3898347"/>
              <a:gd name="connsiteY82" fmla="*/ 4195932 h 4260845"/>
              <a:gd name="connsiteX83" fmla="*/ 1537197 w 3898347"/>
              <a:gd name="connsiteY83" fmla="*/ 4209468 h 4260845"/>
              <a:gd name="connsiteX84" fmla="*/ 1508787 w 3898347"/>
              <a:gd name="connsiteY84" fmla="*/ 4234213 h 4260845"/>
              <a:gd name="connsiteX85" fmla="*/ 1488914 w 3898347"/>
              <a:gd name="connsiteY85" fmla="*/ 4241772 h 4260845"/>
              <a:gd name="connsiteX86" fmla="*/ 1488999 w 3898347"/>
              <a:gd name="connsiteY86" fmla="*/ 4251186 h 4260845"/>
              <a:gd name="connsiteX87" fmla="*/ 1475364 w 3898347"/>
              <a:gd name="connsiteY87" fmla="*/ 4248364 h 4260845"/>
              <a:gd name="connsiteX88" fmla="*/ 1457275 w 3898347"/>
              <a:gd name="connsiteY88" fmla="*/ 4252863 h 4260845"/>
              <a:gd name="connsiteX89" fmla="*/ 1448085 w 3898347"/>
              <a:gd name="connsiteY89" fmla="*/ 4248391 h 4260845"/>
              <a:gd name="connsiteX90" fmla="*/ 1325174 w 3898347"/>
              <a:gd name="connsiteY90" fmla="*/ 4237004 h 4260845"/>
              <a:gd name="connsiteX91" fmla="*/ 1272434 w 3898347"/>
              <a:gd name="connsiteY91" fmla="*/ 4244958 h 4260845"/>
              <a:gd name="connsiteX92" fmla="*/ 1231567 w 3898347"/>
              <a:gd name="connsiteY92" fmla="*/ 4219356 h 4260845"/>
              <a:gd name="connsiteX93" fmla="*/ 1216643 w 3898347"/>
              <a:gd name="connsiteY93" fmla="*/ 4229828 h 4260845"/>
              <a:gd name="connsiteX94" fmla="*/ 1214101 w 3898347"/>
              <a:gd name="connsiteY94" fmla="*/ 4231991 h 4260845"/>
              <a:gd name="connsiteX95" fmla="*/ 1203193 w 3898347"/>
              <a:gd name="connsiteY95" fmla="*/ 4232867 h 4260845"/>
              <a:gd name="connsiteX96" fmla="*/ 1201049 w 3898347"/>
              <a:gd name="connsiteY96" fmla="*/ 4242842 h 4260845"/>
              <a:gd name="connsiteX97" fmla="*/ 1185298 w 3898347"/>
              <a:gd name="connsiteY97" fmla="*/ 4251133 h 4260845"/>
              <a:gd name="connsiteX98" fmla="*/ 1164955 w 3898347"/>
              <a:gd name="connsiteY98" fmla="*/ 4250027 h 4260845"/>
              <a:gd name="connsiteX99" fmla="*/ 1067357 w 3898347"/>
              <a:gd name="connsiteY99" fmla="*/ 4233908 h 4260845"/>
              <a:gd name="connsiteX100" fmla="*/ 1009492 w 3898347"/>
              <a:gd name="connsiteY100" fmla="*/ 4230455 h 4260845"/>
              <a:gd name="connsiteX101" fmla="*/ 988345 w 3898347"/>
              <a:gd name="connsiteY101" fmla="*/ 4238880 h 4260845"/>
              <a:gd name="connsiteX102" fmla="*/ 958251 w 3898347"/>
              <a:gd name="connsiteY102" fmla="*/ 4244100 h 4260845"/>
              <a:gd name="connsiteX103" fmla="*/ 905785 w 3898347"/>
              <a:gd name="connsiteY103" fmla="*/ 4260845 h 4260845"/>
              <a:gd name="connsiteX104" fmla="*/ 837706 w 3898347"/>
              <a:gd name="connsiteY104" fmla="*/ 4245528 h 4260845"/>
              <a:gd name="connsiteX105" fmla="*/ 778474 w 3898347"/>
              <a:gd name="connsiteY105" fmla="*/ 4235526 h 4260845"/>
              <a:gd name="connsiteX106" fmla="*/ 774418 w 3898347"/>
              <a:gd name="connsiteY106" fmla="*/ 4242583 h 4260845"/>
              <a:gd name="connsiteX107" fmla="*/ 737705 w 3898347"/>
              <a:gd name="connsiteY107" fmla="*/ 4238891 h 4260845"/>
              <a:gd name="connsiteX108" fmla="*/ 641839 w 3898347"/>
              <a:gd name="connsiteY108" fmla="*/ 4211160 h 4260845"/>
              <a:gd name="connsiteX109" fmla="*/ 558105 w 3898347"/>
              <a:gd name="connsiteY109" fmla="*/ 4191218 h 4260845"/>
              <a:gd name="connsiteX110" fmla="*/ 515682 w 3898347"/>
              <a:gd name="connsiteY110" fmla="*/ 4193696 h 4260845"/>
              <a:gd name="connsiteX111" fmla="*/ 467082 w 3898347"/>
              <a:gd name="connsiteY111" fmla="*/ 4185616 h 4260845"/>
              <a:gd name="connsiteX112" fmla="*/ 437646 w 3898347"/>
              <a:gd name="connsiteY112" fmla="*/ 4212658 h 4260845"/>
              <a:gd name="connsiteX113" fmla="*/ 402271 w 3898347"/>
              <a:gd name="connsiteY113" fmla="*/ 4212774 h 4260845"/>
              <a:gd name="connsiteX114" fmla="*/ 384907 w 3898347"/>
              <a:gd name="connsiteY114" fmla="*/ 4201195 h 4260845"/>
              <a:gd name="connsiteX115" fmla="*/ 337154 w 3898347"/>
              <a:gd name="connsiteY115" fmla="*/ 4206136 h 4260845"/>
              <a:gd name="connsiteX116" fmla="*/ 298662 w 3898347"/>
              <a:gd name="connsiteY116" fmla="*/ 4211227 h 4260845"/>
              <a:gd name="connsiteX117" fmla="*/ 265740 w 3898347"/>
              <a:gd name="connsiteY117" fmla="*/ 4213623 h 4260845"/>
              <a:gd name="connsiteX118" fmla="*/ 176403 w 3898347"/>
              <a:gd name="connsiteY118" fmla="*/ 4227393 h 4260845"/>
              <a:gd name="connsiteX119" fmla="*/ 82528 w 3898347"/>
              <a:gd name="connsiteY119" fmla="*/ 4243774 h 4260845"/>
              <a:gd name="connsiteX120" fmla="*/ 19464 w 3898347"/>
              <a:gd name="connsiteY120" fmla="*/ 4256103 h 4260845"/>
              <a:gd name="connsiteX121" fmla="*/ 0 w 3898347"/>
              <a:gd name="connsiteY121" fmla="*/ 4221939 h 4260845"/>
              <a:gd name="connsiteX122" fmla="*/ 0 w 3898347"/>
              <a:gd name="connsiteY122" fmla="*/ 15850 h 4260845"/>
              <a:gd name="connsiteX123" fmla="*/ 3898347 w 3898347"/>
              <a:gd name="connsiteY123" fmla="*/ 0 h 4260845"/>
              <a:gd name="connsiteX0" fmla="*/ 3898347 w 3898347"/>
              <a:gd name="connsiteY0" fmla="*/ 0 h 4260845"/>
              <a:gd name="connsiteX1" fmla="*/ 3898347 w 3898347"/>
              <a:gd name="connsiteY1" fmla="*/ 3834445 h 4260845"/>
              <a:gd name="connsiteX2" fmla="*/ 3892314 w 3898347"/>
              <a:gd name="connsiteY2" fmla="*/ 3832951 h 4260845"/>
              <a:gd name="connsiteX3" fmla="*/ 3851953 w 3898347"/>
              <a:gd name="connsiteY3" fmla="*/ 3802983 h 4260845"/>
              <a:gd name="connsiteX4" fmla="*/ 3836418 w 3898347"/>
              <a:gd name="connsiteY4" fmla="*/ 3811513 h 4260845"/>
              <a:gd name="connsiteX5" fmla="*/ 3833758 w 3898347"/>
              <a:gd name="connsiteY5" fmla="*/ 3813341 h 4260845"/>
              <a:gd name="connsiteX6" fmla="*/ 3822673 w 3898347"/>
              <a:gd name="connsiteY6" fmla="*/ 3812913 h 4260845"/>
              <a:gd name="connsiteX7" fmla="*/ 3820104 w 3898347"/>
              <a:gd name="connsiteY7" fmla="*/ 3822466 h 4260845"/>
              <a:gd name="connsiteX8" fmla="*/ 3803816 w 3898347"/>
              <a:gd name="connsiteY8" fmla="*/ 3828757 h 4260845"/>
              <a:gd name="connsiteX9" fmla="*/ 3729936 w 3898347"/>
              <a:gd name="connsiteY9" fmla="*/ 3815386 h 4260845"/>
              <a:gd name="connsiteX10" fmla="*/ 3726018 w 3898347"/>
              <a:gd name="connsiteY10" fmla="*/ 3815100 h 4260845"/>
              <a:gd name="connsiteX11" fmla="*/ 3725413 w 3898347"/>
              <a:gd name="connsiteY11" fmla="*/ 3814615 h 4260845"/>
              <a:gd name="connsiteX12" fmla="*/ 3713801 w 3898347"/>
              <a:gd name="connsiteY12" fmla="*/ 3811018 h 4260845"/>
              <a:gd name="connsiteX13" fmla="*/ 3709087 w 3898347"/>
              <a:gd name="connsiteY13" fmla="*/ 3813195 h 4260845"/>
              <a:gd name="connsiteX14" fmla="*/ 3698038 w 3898347"/>
              <a:gd name="connsiteY14" fmla="*/ 3806182 h 4260845"/>
              <a:gd name="connsiteX15" fmla="*/ 3662227 w 3898347"/>
              <a:gd name="connsiteY15" fmla="*/ 3807761 h 4260845"/>
              <a:gd name="connsiteX16" fmla="*/ 3659872 w 3898347"/>
              <a:gd name="connsiteY16" fmla="*/ 3805524 h 4260845"/>
              <a:gd name="connsiteX17" fmla="*/ 3643454 w 3898347"/>
              <a:gd name="connsiteY17" fmla="*/ 3794831 h 4260845"/>
              <a:gd name="connsiteX18" fmla="*/ 3624789 w 3898347"/>
              <a:gd name="connsiteY18" fmla="*/ 3803185 h 4260845"/>
              <a:gd name="connsiteX19" fmla="*/ 3602327 w 3898347"/>
              <a:gd name="connsiteY19" fmla="*/ 3794616 h 4260845"/>
              <a:gd name="connsiteX20" fmla="*/ 3596645 w 3898347"/>
              <a:gd name="connsiteY20" fmla="*/ 3797108 h 4260845"/>
              <a:gd name="connsiteX21" fmla="*/ 3574144 w 3898347"/>
              <a:gd name="connsiteY21" fmla="*/ 3795108 h 4260845"/>
              <a:gd name="connsiteX22" fmla="*/ 3562310 w 3898347"/>
              <a:gd name="connsiteY22" fmla="*/ 3787534 h 4260845"/>
              <a:gd name="connsiteX23" fmla="*/ 3551635 w 3898347"/>
              <a:gd name="connsiteY23" fmla="*/ 3797705 h 4260845"/>
              <a:gd name="connsiteX24" fmla="*/ 3542668 w 3898347"/>
              <a:gd name="connsiteY24" fmla="*/ 3803283 h 4260845"/>
              <a:gd name="connsiteX25" fmla="*/ 3533033 w 3898347"/>
              <a:gd name="connsiteY25" fmla="*/ 3799071 h 4260845"/>
              <a:gd name="connsiteX26" fmla="*/ 3521726 w 3898347"/>
              <a:gd name="connsiteY26" fmla="*/ 3804691 h 4260845"/>
              <a:gd name="connsiteX27" fmla="*/ 3520080 w 3898347"/>
              <a:gd name="connsiteY27" fmla="*/ 3805210 h 4260845"/>
              <a:gd name="connsiteX28" fmla="*/ 3508491 w 3898347"/>
              <a:gd name="connsiteY28" fmla="*/ 3797398 h 4260845"/>
              <a:gd name="connsiteX29" fmla="*/ 3503787 w 3898347"/>
              <a:gd name="connsiteY29" fmla="*/ 3797787 h 4260845"/>
              <a:gd name="connsiteX30" fmla="*/ 3492165 w 3898347"/>
              <a:gd name="connsiteY30" fmla="*/ 3799887 h 4260845"/>
              <a:gd name="connsiteX31" fmla="*/ 3472233 w 3898347"/>
              <a:gd name="connsiteY31" fmla="*/ 3805682 h 4260845"/>
              <a:gd name="connsiteX32" fmla="*/ 3465921 w 3898347"/>
              <a:gd name="connsiteY32" fmla="*/ 3805814 h 4260845"/>
              <a:gd name="connsiteX33" fmla="*/ 3455541 w 3898347"/>
              <a:gd name="connsiteY33" fmla="*/ 3815505 h 4260845"/>
              <a:gd name="connsiteX34" fmla="*/ 3429027 w 3898347"/>
              <a:gd name="connsiteY34" fmla="*/ 3816906 h 4260845"/>
              <a:gd name="connsiteX35" fmla="*/ 3369507 w 3898347"/>
              <a:gd name="connsiteY35" fmla="*/ 3825563 h 4260845"/>
              <a:gd name="connsiteX36" fmla="*/ 3324491 w 3898347"/>
              <a:gd name="connsiteY36" fmla="*/ 3832006 h 4260845"/>
              <a:gd name="connsiteX37" fmla="*/ 3244235 w 3898347"/>
              <a:gd name="connsiteY37" fmla="*/ 3834376 h 4260845"/>
              <a:gd name="connsiteX38" fmla="*/ 3226507 w 3898347"/>
              <a:gd name="connsiteY38" fmla="*/ 3820131 h 4260845"/>
              <a:gd name="connsiteX39" fmla="*/ 3191688 w 3898347"/>
              <a:gd name="connsiteY39" fmla="*/ 3837359 h 4260845"/>
              <a:gd name="connsiteX40" fmla="*/ 3153779 w 3898347"/>
              <a:gd name="connsiteY40" fmla="*/ 3848439 h 4260845"/>
              <a:gd name="connsiteX41" fmla="*/ 3090188 w 3898347"/>
              <a:gd name="connsiteY41" fmla="*/ 3855036 h 4260845"/>
              <a:gd name="connsiteX42" fmla="*/ 3031422 w 3898347"/>
              <a:gd name="connsiteY42" fmla="*/ 3858298 h 4260845"/>
              <a:gd name="connsiteX43" fmla="*/ 2996288 w 3898347"/>
              <a:gd name="connsiteY43" fmla="*/ 3860020 h 4260845"/>
              <a:gd name="connsiteX44" fmla="*/ 2901661 w 3898347"/>
              <a:gd name="connsiteY44" fmla="*/ 3882243 h 4260845"/>
              <a:gd name="connsiteX45" fmla="*/ 2782141 w 3898347"/>
              <a:gd name="connsiteY45" fmla="*/ 3932983 h 4260845"/>
              <a:gd name="connsiteX46" fmla="*/ 2749597 w 3898347"/>
              <a:gd name="connsiteY46" fmla="*/ 3956746 h 4260845"/>
              <a:gd name="connsiteX47" fmla="*/ 2730493 w 3898347"/>
              <a:gd name="connsiteY47" fmla="*/ 3955236 h 4260845"/>
              <a:gd name="connsiteX48" fmla="*/ 2707507 w 3898347"/>
              <a:gd name="connsiteY48" fmla="*/ 3947771 h 4260845"/>
              <a:gd name="connsiteX49" fmla="*/ 2701937 w 3898347"/>
              <a:gd name="connsiteY49" fmla="*/ 3950565 h 4260845"/>
              <a:gd name="connsiteX50" fmla="*/ 2679435 w 3898347"/>
              <a:gd name="connsiteY50" fmla="*/ 3949768 h 4260845"/>
              <a:gd name="connsiteX51" fmla="*/ 2667352 w 3898347"/>
              <a:gd name="connsiteY51" fmla="*/ 3942821 h 4260845"/>
              <a:gd name="connsiteX52" fmla="*/ 2657096 w 3898347"/>
              <a:gd name="connsiteY52" fmla="*/ 3953571 h 4260845"/>
              <a:gd name="connsiteX53" fmla="*/ 2655161 w 3898347"/>
              <a:gd name="connsiteY53" fmla="*/ 3962216 h 4260845"/>
              <a:gd name="connsiteX54" fmla="*/ 2638604 w 3898347"/>
              <a:gd name="connsiteY54" fmla="*/ 3955936 h 4260845"/>
              <a:gd name="connsiteX55" fmla="*/ 2626185 w 3898347"/>
              <a:gd name="connsiteY55" fmla="*/ 3962937 h 4260845"/>
              <a:gd name="connsiteX56" fmla="*/ 2614077 w 3898347"/>
              <a:gd name="connsiteY56" fmla="*/ 3955576 h 4260845"/>
              <a:gd name="connsiteX57" fmla="*/ 2609403 w 3898347"/>
              <a:gd name="connsiteY57" fmla="*/ 3956215 h 4260845"/>
              <a:gd name="connsiteX58" fmla="*/ 2597896 w 3898347"/>
              <a:gd name="connsiteY58" fmla="*/ 3958939 h 4260845"/>
              <a:gd name="connsiteX59" fmla="*/ 2578251 w 3898347"/>
              <a:gd name="connsiteY59" fmla="*/ 3965812 h 4260845"/>
              <a:gd name="connsiteX60" fmla="*/ 2571961 w 3898347"/>
              <a:gd name="connsiteY60" fmla="*/ 3966278 h 4260845"/>
              <a:gd name="connsiteX61" fmla="*/ 2559399 w 3898347"/>
              <a:gd name="connsiteY61" fmla="*/ 3979193 h 4260845"/>
              <a:gd name="connsiteX62" fmla="*/ 2533560 w 3898347"/>
              <a:gd name="connsiteY62" fmla="*/ 3988160 h 4260845"/>
              <a:gd name="connsiteX63" fmla="*/ 2515299 w 3898347"/>
              <a:gd name="connsiteY63" fmla="*/ 4016867 h 4260845"/>
              <a:gd name="connsiteX64" fmla="*/ 2513423 w 3898347"/>
              <a:gd name="connsiteY64" fmla="*/ 4018759 h 4260845"/>
              <a:gd name="connsiteX65" fmla="*/ 2482991 w 3898347"/>
              <a:gd name="connsiteY65" fmla="*/ 4012935 h 4260845"/>
              <a:gd name="connsiteX66" fmla="*/ 2446940 w 3898347"/>
              <a:gd name="connsiteY66" fmla="*/ 4021172 h 4260845"/>
              <a:gd name="connsiteX67" fmla="*/ 2404883 w 3898347"/>
              <a:gd name="connsiteY67" fmla="*/ 4024808 h 4260845"/>
              <a:gd name="connsiteX68" fmla="*/ 2373894 w 3898347"/>
              <a:gd name="connsiteY68" fmla="*/ 4023827 h 4260845"/>
              <a:gd name="connsiteX69" fmla="*/ 2297080 w 3898347"/>
              <a:gd name="connsiteY69" fmla="*/ 4040841 h 4260845"/>
              <a:gd name="connsiteX70" fmla="*/ 2170615 w 3898347"/>
              <a:gd name="connsiteY70" fmla="*/ 4077196 h 4260845"/>
              <a:gd name="connsiteX71" fmla="*/ 2143580 w 3898347"/>
              <a:gd name="connsiteY71" fmla="*/ 4083102 h 4260845"/>
              <a:gd name="connsiteX72" fmla="*/ 2119893 w 3898347"/>
              <a:gd name="connsiteY72" fmla="*/ 4080874 h 4260845"/>
              <a:gd name="connsiteX73" fmla="*/ 2114008 w 3898347"/>
              <a:gd name="connsiteY73" fmla="*/ 4073996 h 4260845"/>
              <a:gd name="connsiteX74" fmla="*/ 2099067 w 3898347"/>
              <a:gd name="connsiteY74" fmla="*/ 4076068 h 4260845"/>
              <a:gd name="connsiteX75" fmla="*/ 2095000 w 3898347"/>
              <a:gd name="connsiteY75" fmla="*/ 4075096 h 4260845"/>
              <a:gd name="connsiteX76" fmla="*/ 2071767 w 3898347"/>
              <a:gd name="connsiteY76" fmla="*/ 4071044 h 4260845"/>
              <a:gd name="connsiteX77" fmla="*/ 2024486 w 3898347"/>
              <a:gd name="connsiteY77" fmla="*/ 4100276 h 4260845"/>
              <a:gd name="connsiteX78" fmla="*/ 1964411 w 3898347"/>
              <a:gd name="connsiteY78" fmla="*/ 4105069 h 4260845"/>
              <a:gd name="connsiteX79" fmla="*/ 1739945 w 3898347"/>
              <a:gd name="connsiteY79" fmla="*/ 4171795 h 4260845"/>
              <a:gd name="connsiteX80" fmla="*/ 1642330 w 3898347"/>
              <a:gd name="connsiteY80" fmla="*/ 4174762 h 4260845"/>
              <a:gd name="connsiteX81" fmla="*/ 1595989 w 3898347"/>
              <a:gd name="connsiteY81" fmla="*/ 4193679 h 4260845"/>
              <a:gd name="connsiteX82" fmla="*/ 1559231 w 3898347"/>
              <a:gd name="connsiteY82" fmla="*/ 4195932 h 4260845"/>
              <a:gd name="connsiteX83" fmla="*/ 1537197 w 3898347"/>
              <a:gd name="connsiteY83" fmla="*/ 4209468 h 4260845"/>
              <a:gd name="connsiteX84" fmla="*/ 1508787 w 3898347"/>
              <a:gd name="connsiteY84" fmla="*/ 4234213 h 4260845"/>
              <a:gd name="connsiteX85" fmla="*/ 1488914 w 3898347"/>
              <a:gd name="connsiteY85" fmla="*/ 4241772 h 4260845"/>
              <a:gd name="connsiteX86" fmla="*/ 1488999 w 3898347"/>
              <a:gd name="connsiteY86" fmla="*/ 4251186 h 4260845"/>
              <a:gd name="connsiteX87" fmla="*/ 1475364 w 3898347"/>
              <a:gd name="connsiteY87" fmla="*/ 4248364 h 4260845"/>
              <a:gd name="connsiteX88" fmla="*/ 1457275 w 3898347"/>
              <a:gd name="connsiteY88" fmla="*/ 4252863 h 4260845"/>
              <a:gd name="connsiteX89" fmla="*/ 1405326 w 3898347"/>
              <a:gd name="connsiteY89" fmla="*/ 4248391 h 4260845"/>
              <a:gd name="connsiteX90" fmla="*/ 1325174 w 3898347"/>
              <a:gd name="connsiteY90" fmla="*/ 4237004 h 4260845"/>
              <a:gd name="connsiteX91" fmla="*/ 1272434 w 3898347"/>
              <a:gd name="connsiteY91" fmla="*/ 4244958 h 4260845"/>
              <a:gd name="connsiteX92" fmla="*/ 1231567 w 3898347"/>
              <a:gd name="connsiteY92" fmla="*/ 4219356 h 4260845"/>
              <a:gd name="connsiteX93" fmla="*/ 1216643 w 3898347"/>
              <a:gd name="connsiteY93" fmla="*/ 4229828 h 4260845"/>
              <a:gd name="connsiteX94" fmla="*/ 1214101 w 3898347"/>
              <a:gd name="connsiteY94" fmla="*/ 4231991 h 4260845"/>
              <a:gd name="connsiteX95" fmla="*/ 1203193 w 3898347"/>
              <a:gd name="connsiteY95" fmla="*/ 4232867 h 4260845"/>
              <a:gd name="connsiteX96" fmla="*/ 1201049 w 3898347"/>
              <a:gd name="connsiteY96" fmla="*/ 4242842 h 4260845"/>
              <a:gd name="connsiteX97" fmla="*/ 1185298 w 3898347"/>
              <a:gd name="connsiteY97" fmla="*/ 4251133 h 4260845"/>
              <a:gd name="connsiteX98" fmla="*/ 1164955 w 3898347"/>
              <a:gd name="connsiteY98" fmla="*/ 4250027 h 4260845"/>
              <a:gd name="connsiteX99" fmla="*/ 1067357 w 3898347"/>
              <a:gd name="connsiteY99" fmla="*/ 4233908 h 4260845"/>
              <a:gd name="connsiteX100" fmla="*/ 1009492 w 3898347"/>
              <a:gd name="connsiteY100" fmla="*/ 4230455 h 4260845"/>
              <a:gd name="connsiteX101" fmla="*/ 988345 w 3898347"/>
              <a:gd name="connsiteY101" fmla="*/ 4238880 h 4260845"/>
              <a:gd name="connsiteX102" fmla="*/ 958251 w 3898347"/>
              <a:gd name="connsiteY102" fmla="*/ 4244100 h 4260845"/>
              <a:gd name="connsiteX103" fmla="*/ 905785 w 3898347"/>
              <a:gd name="connsiteY103" fmla="*/ 4260845 h 4260845"/>
              <a:gd name="connsiteX104" fmla="*/ 837706 w 3898347"/>
              <a:gd name="connsiteY104" fmla="*/ 4245528 h 4260845"/>
              <a:gd name="connsiteX105" fmla="*/ 778474 w 3898347"/>
              <a:gd name="connsiteY105" fmla="*/ 4235526 h 4260845"/>
              <a:gd name="connsiteX106" fmla="*/ 774418 w 3898347"/>
              <a:gd name="connsiteY106" fmla="*/ 4242583 h 4260845"/>
              <a:gd name="connsiteX107" fmla="*/ 737705 w 3898347"/>
              <a:gd name="connsiteY107" fmla="*/ 4238891 h 4260845"/>
              <a:gd name="connsiteX108" fmla="*/ 641839 w 3898347"/>
              <a:gd name="connsiteY108" fmla="*/ 4211160 h 4260845"/>
              <a:gd name="connsiteX109" fmla="*/ 558105 w 3898347"/>
              <a:gd name="connsiteY109" fmla="*/ 4191218 h 4260845"/>
              <a:gd name="connsiteX110" fmla="*/ 515682 w 3898347"/>
              <a:gd name="connsiteY110" fmla="*/ 4193696 h 4260845"/>
              <a:gd name="connsiteX111" fmla="*/ 467082 w 3898347"/>
              <a:gd name="connsiteY111" fmla="*/ 4185616 h 4260845"/>
              <a:gd name="connsiteX112" fmla="*/ 437646 w 3898347"/>
              <a:gd name="connsiteY112" fmla="*/ 4212658 h 4260845"/>
              <a:gd name="connsiteX113" fmla="*/ 402271 w 3898347"/>
              <a:gd name="connsiteY113" fmla="*/ 4212774 h 4260845"/>
              <a:gd name="connsiteX114" fmla="*/ 384907 w 3898347"/>
              <a:gd name="connsiteY114" fmla="*/ 4201195 h 4260845"/>
              <a:gd name="connsiteX115" fmla="*/ 337154 w 3898347"/>
              <a:gd name="connsiteY115" fmla="*/ 4206136 h 4260845"/>
              <a:gd name="connsiteX116" fmla="*/ 298662 w 3898347"/>
              <a:gd name="connsiteY116" fmla="*/ 4211227 h 4260845"/>
              <a:gd name="connsiteX117" fmla="*/ 265740 w 3898347"/>
              <a:gd name="connsiteY117" fmla="*/ 4213623 h 4260845"/>
              <a:gd name="connsiteX118" fmla="*/ 176403 w 3898347"/>
              <a:gd name="connsiteY118" fmla="*/ 4227393 h 4260845"/>
              <a:gd name="connsiteX119" fmla="*/ 82528 w 3898347"/>
              <a:gd name="connsiteY119" fmla="*/ 4243774 h 4260845"/>
              <a:gd name="connsiteX120" fmla="*/ 19464 w 3898347"/>
              <a:gd name="connsiteY120" fmla="*/ 4256103 h 4260845"/>
              <a:gd name="connsiteX121" fmla="*/ 0 w 3898347"/>
              <a:gd name="connsiteY121" fmla="*/ 4221939 h 4260845"/>
              <a:gd name="connsiteX122" fmla="*/ 0 w 3898347"/>
              <a:gd name="connsiteY122" fmla="*/ 15850 h 4260845"/>
              <a:gd name="connsiteX123" fmla="*/ 3898347 w 3898347"/>
              <a:gd name="connsiteY123" fmla="*/ 0 h 4260845"/>
              <a:gd name="connsiteX0" fmla="*/ 3898347 w 3898347"/>
              <a:gd name="connsiteY0" fmla="*/ 0 h 4260845"/>
              <a:gd name="connsiteX1" fmla="*/ 3898347 w 3898347"/>
              <a:gd name="connsiteY1" fmla="*/ 3834445 h 4260845"/>
              <a:gd name="connsiteX2" fmla="*/ 3892314 w 3898347"/>
              <a:gd name="connsiteY2" fmla="*/ 3832951 h 4260845"/>
              <a:gd name="connsiteX3" fmla="*/ 3851953 w 3898347"/>
              <a:gd name="connsiteY3" fmla="*/ 3802983 h 4260845"/>
              <a:gd name="connsiteX4" fmla="*/ 3836418 w 3898347"/>
              <a:gd name="connsiteY4" fmla="*/ 3811513 h 4260845"/>
              <a:gd name="connsiteX5" fmla="*/ 3833758 w 3898347"/>
              <a:gd name="connsiteY5" fmla="*/ 3813341 h 4260845"/>
              <a:gd name="connsiteX6" fmla="*/ 3822673 w 3898347"/>
              <a:gd name="connsiteY6" fmla="*/ 3812913 h 4260845"/>
              <a:gd name="connsiteX7" fmla="*/ 3820104 w 3898347"/>
              <a:gd name="connsiteY7" fmla="*/ 3822466 h 4260845"/>
              <a:gd name="connsiteX8" fmla="*/ 3803816 w 3898347"/>
              <a:gd name="connsiteY8" fmla="*/ 3828757 h 4260845"/>
              <a:gd name="connsiteX9" fmla="*/ 3729936 w 3898347"/>
              <a:gd name="connsiteY9" fmla="*/ 3815386 h 4260845"/>
              <a:gd name="connsiteX10" fmla="*/ 3726018 w 3898347"/>
              <a:gd name="connsiteY10" fmla="*/ 3815100 h 4260845"/>
              <a:gd name="connsiteX11" fmla="*/ 3725413 w 3898347"/>
              <a:gd name="connsiteY11" fmla="*/ 3814615 h 4260845"/>
              <a:gd name="connsiteX12" fmla="*/ 3713801 w 3898347"/>
              <a:gd name="connsiteY12" fmla="*/ 3811018 h 4260845"/>
              <a:gd name="connsiteX13" fmla="*/ 3709087 w 3898347"/>
              <a:gd name="connsiteY13" fmla="*/ 3813195 h 4260845"/>
              <a:gd name="connsiteX14" fmla="*/ 3698038 w 3898347"/>
              <a:gd name="connsiteY14" fmla="*/ 3806182 h 4260845"/>
              <a:gd name="connsiteX15" fmla="*/ 3662227 w 3898347"/>
              <a:gd name="connsiteY15" fmla="*/ 3807761 h 4260845"/>
              <a:gd name="connsiteX16" fmla="*/ 3659872 w 3898347"/>
              <a:gd name="connsiteY16" fmla="*/ 3805524 h 4260845"/>
              <a:gd name="connsiteX17" fmla="*/ 3643454 w 3898347"/>
              <a:gd name="connsiteY17" fmla="*/ 3794831 h 4260845"/>
              <a:gd name="connsiteX18" fmla="*/ 3624789 w 3898347"/>
              <a:gd name="connsiteY18" fmla="*/ 3803185 h 4260845"/>
              <a:gd name="connsiteX19" fmla="*/ 3602327 w 3898347"/>
              <a:gd name="connsiteY19" fmla="*/ 3794616 h 4260845"/>
              <a:gd name="connsiteX20" fmla="*/ 3596645 w 3898347"/>
              <a:gd name="connsiteY20" fmla="*/ 3797108 h 4260845"/>
              <a:gd name="connsiteX21" fmla="*/ 3574144 w 3898347"/>
              <a:gd name="connsiteY21" fmla="*/ 3795108 h 4260845"/>
              <a:gd name="connsiteX22" fmla="*/ 3562310 w 3898347"/>
              <a:gd name="connsiteY22" fmla="*/ 3787534 h 4260845"/>
              <a:gd name="connsiteX23" fmla="*/ 3551635 w 3898347"/>
              <a:gd name="connsiteY23" fmla="*/ 3797705 h 4260845"/>
              <a:gd name="connsiteX24" fmla="*/ 3542668 w 3898347"/>
              <a:gd name="connsiteY24" fmla="*/ 3803283 h 4260845"/>
              <a:gd name="connsiteX25" fmla="*/ 3533033 w 3898347"/>
              <a:gd name="connsiteY25" fmla="*/ 3799071 h 4260845"/>
              <a:gd name="connsiteX26" fmla="*/ 3521726 w 3898347"/>
              <a:gd name="connsiteY26" fmla="*/ 3804691 h 4260845"/>
              <a:gd name="connsiteX27" fmla="*/ 3520080 w 3898347"/>
              <a:gd name="connsiteY27" fmla="*/ 3805210 h 4260845"/>
              <a:gd name="connsiteX28" fmla="*/ 3508491 w 3898347"/>
              <a:gd name="connsiteY28" fmla="*/ 3797398 h 4260845"/>
              <a:gd name="connsiteX29" fmla="*/ 3503787 w 3898347"/>
              <a:gd name="connsiteY29" fmla="*/ 3797787 h 4260845"/>
              <a:gd name="connsiteX30" fmla="*/ 3492165 w 3898347"/>
              <a:gd name="connsiteY30" fmla="*/ 3799887 h 4260845"/>
              <a:gd name="connsiteX31" fmla="*/ 3472233 w 3898347"/>
              <a:gd name="connsiteY31" fmla="*/ 3805682 h 4260845"/>
              <a:gd name="connsiteX32" fmla="*/ 3465921 w 3898347"/>
              <a:gd name="connsiteY32" fmla="*/ 3805814 h 4260845"/>
              <a:gd name="connsiteX33" fmla="*/ 3455541 w 3898347"/>
              <a:gd name="connsiteY33" fmla="*/ 3815505 h 4260845"/>
              <a:gd name="connsiteX34" fmla="*/ 3429027 w 3898347"/>
              <a:gd name="connsiteY34" fmla="*/ 3816906 h 4260845"/>
              <a:gd name="connsiteX35" fmla="*/ 3369507 w 3898347"/>
              <a:gd name="connsiteY35" fmla="*/ 3825563 h 4260845"/>
              <a:gd name="connsiteX36" fmla="*/ 3324491 w 3898347"/>
              <a:gd name="connsiteY36" fmla="*/ 3832006 h 4260845"/>
              <a:gd name="connsiteX37" fmla="*/ 3244235 w 3898347"/>
              <a:gd name="connsiteY37" fmla="*/ 3834376 h 4260845"/>
              <a:gd name="connsiteX38" fmla="*/ 3226507 w 3898347"/>
              <a:gd name="connsiteY38" fmla="*/ 3820131 h 4260845"/>
              <a:gd name="connsiteX39" fmla="*/ 3191688 w 3898347"/>
              <a:gd name="connsiteY39" fmla="*/ 3837359 h 4260845"/>
              <a:gd name="connsiteX40" fmla="*/ 3153779 w 3898347"/>
              <a:gd name="connsiteY40" fmla="*/ 3848439 h 4260845"/>
              <a:gd name="connsiteX41" fmla="*/ 3090188 w 3898347"/>
              <a:gd name="connsiteY41" fmla="*/ 3855036 h 4260845"/>
              <a:gd name="connsiteX42" fmla="*/ 3031422 w 3898347"/>
              <a:gd name="connsiteY42" fmla="*/ 3858298 h 4260845"/>
              <a:gd name="connsiteX43" fmla="*/ 2996288 w 3898347"/>
              <a:gd name="connsiteY43" fmla="*/ 3860020 h 4260845"/>
              <a:gd name="connsiteX44" fmla="*/ 2901661 w 3898347"/>
              <a:gd name="connsiteY44" fmla="*/ 3882243 h 4260845"/>
              <a:gd name="connsiteX45" fmla="*/ 2782141 w 3898347"/>
              <a:gd name="connsiteY45" fmla="*/ 3932983 h 4260845"/>
              <a:gd name="connsiteX46" fmla="*/ 2749597 w 3898347"/>
              <a:gd name="connsiteY46" fmla="*/ 3956746 h 4260845"/>
              <a:gd name="connsiteX47" fmla="*/ 2730493 w 3898347"/>
              <a:gd name="connsiteY47" fmla="*/ 3955236 h 4260845"/>
              <a:gd name="connsiteX48" fmla="*/ 2707507 w 3898347"/>
              <a:gd name="connsiteY48" fmla="*/ 3947771 h 4260845"/>
              <a:gd name="connsiteX49" fmla="*/ 2701937 w 3898347"/>
              <a:gd name="connsiteY49" fmla="*/ 3950565 h 4260845"/>
              <a:gd name="connsiteX50" fmla="*/ 2679435 w 3898347"/>
              <a:gd name="connsiteY50" fmla="*/ 3949768 h 4260845"/>
              <a:gd name="connsiteX51" fmla="*/ 2667352 w 3898347"/>
              <a:gd name="connsiteY51" fmla="*/ 3942821 h 4260845"/>
              <a:gd name="connsiteX52" fmla="*/ 2657096 w 3898347"/>
              <a:gd name="connsiteY52" fmla="*/ 3953571 h 4260845"/>
              <a:gd name="connsiteX53" fmla="*/ 2655161 w 3898347"/>
              <a:gd name="connsiteY53" fmla="*/ 3962216 h 4260845"/>
              <a:gd name="connsiteX54" fmla="*/ 2638604 w 3898347"/>
              <a:gd name="connsiteY54" fmla="*/ 3955936 h 4260845"/>
              <a:gd name="connsiteX55" fmla="*/ 2626185 w 3898347"/>
              <a:gd name="connsiteY55" fmla="*/ 3962937 h 4260845"/>
              <a:gd name="connsiteX56" fmla="*/ 2614077 w 3898347"/>
              <a:gd name="connsiteY56" fmla="*/ 3955576 h 4260845"/>
              <a:gd name="connsiteX57" fmla="*/ 2609403 w 3898347"/>
              <a:gd name="connsiteY57" fmla="*/ 3956215 h 4260845"/>
              <a:gd name="connsiteX58" fmla="*/ 2597896 w 3898347"/>
              <a:gd name="connsiteY58" fmla="*/ 3958939 h 4260845"/>
              <a:gd name="connsiteX59" fmla="*/ 2578251 w 3898347"/>
              <a:gd name="connsiteY59" fmla="*/ 3965812 h 4260845"/>
              <a:gd name="connsiteX60" fmla="*/ 2571961 w 3898347"/>
              <a:gd name="connsiteY60" fmla="*/ 3966278 h 4260845"/>
              <a:gd name="connsiteX61" fmla="*/ 2559399 w 3898347"/>
              <a:gd name="connsiteY61" fmla="*/ 3979193 h 4260845"/>
              <a:gd name="connsiteX62" fmla="*/ 2533560 w 3898347"/>
              <a:gd name="connsiteY62" fmla="*/ 3988160 h 4260845"/>
              <a:gd name="connsiteX63" fmla="*/ 2515299 w 3898347"/>
              <a:gd name="connsiteY63" fmla="*/ 4016867 h 4260845"/>
              <a:gd name="connsiteX64" fmla="*/ 2513423 w 3898347"/>
              <a:gd name="connsiteY64" fmla="*/ 4018759 h 4260845"/>
              <a:gd name="connsiteX65" fmla="*/ 2482991 w 3898347"/>
              <a:gd name="connsiteY65" fmla="*/ 4012935 h 4260845"/>
              <a:gd name="connsiteX66" fmla="*/ 2446940 w 3898347"/>
              <a:gd name="connsiteY66" fmla="*/ 4021172 h 4260845"/>
              <a:gd name="connsiteX67" fmla="*/ 2404883 w 3898347"/>
              <a:gd name="connsiteY67" fmla="*/ 4024808 h 4260845"/>
              <a:gd name="connsiteX68" fmla="*/ 2373894 w 3898347"/>
              <a:gd name="connsiteY68" fmla="*/ 4023827 h 4260845"/>
              <a:gd name="connsiteX69" fmla="*/ 2297080 w 3898347"/>
              <a:gd name="connsiteY69" fmla="*/ 4040841 h 4260845"/>
              <a:gd name="connsiteX70" fmla="*/ 2170615 w 3898347"/>
              <a:gd name="connsiteY70" fmla="*/ 4077196 h 4260845"/>
              <a:gd name="connsiteX71" fmla="*/ 2143580 w 3898347"/>
              <a:gd name="connsiteY71" fmla="*/ 4083102 h 4260845"/>
              <a:gd name="connsiteX72" fmla="*/ 2119893 w 3898347"/>
              <a:gd name="connsiteY72" fmla="*/ 4080874 h 4260845"/>
              <a:gd name="connsiteX73" fmla="*/ 2114008 w 3898347"/>
              <a:gd name="connsiteY73" fmla="*/ 4073996 h 4260845"/>
              <a:gd name="connsiteX74" fmla="*/ 2099067 w 3898347"/>
              <a:gd name="connsiteY74" fmla="*/ 4076068 h 4260845"/>
              <a:gd name="connsiteX75" fmla="*/ 2095000 w 3898347"/>
              <a:gd name="connsiteY75" fmla="*/ 4075096 h 4260845"/>
              <a:gd name="connsiteX76" fmla="*/ 2071767 w 3898347"/>
              <a:gd name="connsiteY76" fmla="*/ 4071044 h 4260845"/>
              <a:gd name="connsiteX77" fmla="*/ 2024486 w 3898347"/>
              <a:gd name="connsiteY77" fmla="*/ 4100276 h 4260845"/>
              <a:gd name="connsiteX78" fmla="*/ 1964411 w 3898347"/>
              <a:gd name="connsiteY78" fmla="*/ 4105069 h 4260845"/>
              <a:gd name="connsiteX79" fmla="*/ 1739945 w 3898347"/>
              <a:gd name="connsiteY79" fmla="*/ 4171795 h 4260845"/>
              <a:gd name="connsiteX80" fmla="*/ 1642330 w 3898347"/>
              <a:gd name="connsiteY80" fmla="*/ 4174762 h 4260845"/>
              <a:gd name="connsiteX81" fmla="*/ 1595989 w 3898347"/>
              <a:gd name="connsiteY81" fmla="*/ 4193679 h 4260845"/>
              <a:gd name="connsiteX82" fmla="*/ 1559231 w 3898347"/>
              <a:gd name="connsiteY82" fmla="*/ 4195932 h 4260845"/>
              <a:gd name="connsiteX83" fmla="*/ 1537197 w 3898347"/>
              <a:gd name="connsiteY83" fmla="*/ 4209468 h 4260845"/>
              <a:gd name="connsiteX84" fmla="*/ 1508787 w 3898347"/>
              <a:gd name="connsiteY84" fmla="*/ 4234213 h 4260845"/>
              <a:gd name="connsiteX85" fmla="*/ 1488914 w 3898347"/>
              <a:gd name="connsiteY85" fmla="*/ 4241772 h 4260845"/>
              <a:gd name="connsiteX86" fmla="*/ 1488999 w 3898347"/>
              <a:gd name="connsiteY86" fmla="*/ 4251186 h 4260845"/>
              <a:gd name="connsiteX87" fmla="*/ 1475364 w 3898347"/>
              <a:gd name="connsiteY87" fmla="*/ 4248364 h 4260845"/>
              <a:gd name="connsiteX88" fmla="*/ 1444118 w 3898347"/>
              <a:gd name="connsiteY88" fmla="*/ 4246285 h 4260845"/>
              <a:gd name="connsiteX89" fmla="*/ 1405326 w 3898347"/>
              <a:gd name="connsiteY89" fmla="*/ 4248391 h 4260845"/>
              <a:gd name="connsiteX90" fmla="*/ 1325174 w 3898347"/>
              <a:gd name="connsiteY90" fmla="*/ 4237004 h 4260845"/>
              <a:gd name="connsiteX91" fmla="*/ 1272434 w 3898347"/>
              <a:gd name="connsiteY91" fmla="*/ 4244958 h 4260845"/>
              <a:gd name="connsiteX92" fmla="*/ 1231567 w 3898347"/>
              <a:gd name="connsiteY92" fmla="*/ 4219356 h 4260845"/>
              <a:gd name="connsiteX93" fmla="*/ 1216643 w 3898347"/>
              <a:gd name="connsiteY93" fmla="*/ 4229828 h 4260845"/>
              <a:gd name="connsiteX94" fmla="*/ 1214101 w 3898347"/>
              <a:gd name="connsiteY94" fmla="*/ 4231991 h 4260845"/>
              <a:gd name="connsiteX95" fmla="*/ 1203193 w 3898347"/>
              <a:gd name="connsiteY95" fmla="*/ 4232867 h 4260845"/>
              <a:gd name="connsiteX96" fmla="*/ 1201049 w 3898347"/>
              <a:gd name="connsiteY96" fmla="*/ 4242842 h 4260845"/>
              <a:gd name="connsiteX97" fmla="*/ 1185298 w 3898347"/>
              <a:gd name="connsiteY97" fmla="*/ 4251133 h 4260845"/>
              <a:gd name="connsiteX98" fmla="*/ 1164955 w 3898347"/>
              <a:gd name="connsiteY98" fmla="*/ 4250027 h 4260845"/>
              <a:gd name="connsiteX99" fmla="*/ 1067357 w 3898347"/>
              <a:gd name="connsiteY99" fmla="*/ 4233908 h 4260845"/>
              <a:gd name="connsiteX100" fmla="*/ 1009492 w 3898347"/>
              <a:gd name="connsiteY100" fmla="*/ 4230455 h 4260845"/>
              <a:gd name="connsiteX101" fmla="*/ 988345 w 3898347"/>
              <a:gd name="connsiteY101" fmla="*/ 4238880 h 4260845"/>
              <a:gd name="connsiteX102" fmla="*/ 958251 w 3898347"/>
              <a:gd name="connsiteY102" fmla="*/ 4244100 h 4260845"/>
              <a:gd name="connsiteX103" fmla="*/ 905785 w 3898347"/>
              <a:gd name="connsiteY103" fmla="*/ 4260845 h 4260845"/>
              <a:gd name="connsiteX104" fmla="*/ 837706 w 3898347"/>
              <a:gd name="connsiteY104" fmla="*/ 4245528 h 4260845"/>
              <a:gd name="connsiteX105" fmla="*/ 778474 w 3898347"/>
              <a:gd name="connsiteY105" fmla="*/ 4235526 h 4260845"/>
              <a:gd name="connsiteX106" fmla="*/ 774418 w 3898347"/>
              <a:gd name="connsiteY106" fmla="*/ 4242583 h 4260845"/>
              <a:gd name="connsiteX107" fmla="*/ 737705 w 3898347"/>
              <a:gd name="connsiteY107" fmla="*/ 4238891 h 4260845"/>
              <a:gd name="connsiteX108" fmla="*/ 641839 w 3898347"/>
              <a:gd name="connsiteY108" fmla="*/ 4211160 h 4260845"/>
              <a:gd name="connsiteX109" fmla="*/ 558105 w 3898347"/>
              <a:gd name="connsiteY109" fmla="*/ 4191218 h 4260845"/>
              <a:gd name="connsiteX110" fmla="*/ 515682 w 3898347"/>
              <a:gd name="connsiteY110" fmla="*/ 4193696 h 4260845"/>
              <a:gd name="connsiteX111" fmla="*/ 467082 w 3898347"/>
              <a:gd name="connsiteY111" fmla="*/ 4185616 h 4260845"/>
              <a:gd name="connsiteX112" fmla="*/ 437646 w 3898347"/>
              <a:gd name="connsiteY112" fmla="*/ 4212658 h 4260845"/>
              <a:gd name="connsiteX113" fmla="*/ 402271 w 3898347"/>
              <a:gd name="connsiteY113" fmla="*/ 4212774 h 4260845"/>
              <a:gd name="connsiteX114" fmla="*/ 384907 w 3898347"/>
              <a:gd name="connsiteY114" fmla="*/ 4201195 h 4260845"/>
              <a:gd name="connsiteX115" fmla="*/ 337154 w 3898347"/>
              <a:gd name="connsiteY115" fmla="*/ 4206136 h 4260845"/>
              <a:gd name="connsiteX116" fmla="*/ 298662 w 3898347"/>
              <a:gd name="connsiteY116" fmla="*/ 4211227 h 4260845"/>
              <a:gd name="connsiteX117" fmla="*/ 265740 w 3898347"/>
              <a:gd name="connsiteY117" fmla="*/ 4213623 h 4260845"/>
              <a:gd name="connsiteX118" fmla="*/ 176403 w 3898347"/>
              <a:gd name="connsiteY118" fmla="*/ 4227393 h 4260845"/>
              <a:gd name="connsiteX119" fmla="*/ 82528 w 3898347"/>
              <a:gd name="connsiteY119" fmla="*/ 4243774 h 4260845"/>
              <a:gd name="connsiteX120" fmla="*/ 19464 w 3898347"/>
              <a:gd name="connsiteY120" fmla="*/ 4256103 h 4260845"/>
              <a:gd name="connsiteX121" fmla="*/ 0 w 3898347"/>
              <a:gd name="connsiteY121" fmla="*/ 4221939 h 4260845"/>
              <a:gd name="connsiteX122" fmla="*/ 0 w 3898347"/>
              <a:gd name="connsiteY122" fmla="*/ 15850 h 4260845"/>
              <a:gd name="connsiteX123" fmla="*/ 3898347 w 3898347"/>
              <a:gd name="connsiteY123" fmla="*/ 0 h 4260845"/>
              <a:gd name="connsiteX0" fmla="*/ 3898347 w 3898347"/>
              <a:gd name="connsiteY0" fmla="*/ 0 h 4260845"/>
              <a:gd name="connsiteX1" fmla="*/ 3898347 w 3898347"/>
              <a:gd name="connsiteY1" fmla="*/ 3834445 h 4260845"/>
              <a:gd name="connsiteX2" fmla="*/ 3892314 w 3898347"/>
              <a:gd name="connsiteY2" fmla="*/ 3832951 h 4260845"/>
              <a:gd name="connsiteX3" fmla="*/ 3851953 w 3898347"/>
              <a:gd name="connsiteY3" fmla="*/ 3802983 h 4260845"/>
              <a:gd name="connsiteX4" fmla="*/ 3836418 w 3898347"/>
              <a:gd name="connsiteY4" fmla="*/ 3811513 h 4260845"/>
              <a:gd name="connsiteX5" fmla="*/ 3833758 w 3898347"/>
              <a:gd name="connsiteY5" fmla="*/ 3813341 h 4260845"/>
              <a:gd name="connsiteX6" fmla="*/ 3822673 w 3898347"/>
              <a:gd name="connsiteY6" fmla="*/ 3812913 h 4260845"/>
              <a:gd name="connsiteX7" fmla="*/ 3820104 w 3898347"/>
              <a:gd name="connsiteY7" fmla="*/ 3822466 h 4260845"/>
              <a:gd name="connsiteX8" fmla="*/ 3803816 w 3898347"/>
              <a:gd name="connsiteY8" fmla="*/ 3828757 h 4260845"/>
              <a:gd name="connsiteX9" fmla="*/ 3729936 w 3898347"/>
              <a:gd name="connsiteY9" fmla="*/ 3815386 h 4260845"/>
              <a:gd name="connsiteX10" fmla="*/ 3726018 w 3898347"/>
              <a:gd name="connsiteY10" fmla="*/ 3815100 h 4260845"/>
              <a:gd name="connsiteX11" fmla="*/ 3725413 w 3898347"/>
              <a:gd name="connsiteY11" fmla="*/ 3814615 h 4260845"/>
              <a:gd name="connsiteX12" fmla="*/ 3713801 w 3898347"/>
              <a:gd name="connsiteY12" fmla="*/ 3811018 h 4260845"/>
              <a:gd name="connsiteX13" fmla="*/ 3709087 w 3898347"/>
              <a:gd name="connsiteY13" fmla="*/ 3813195 h 4260845"/>
              <a:gd name="connsiteX14" fmla="*/ 3698038 w 3898347"/>
              <a:gd name="connsiteY14" fmla="*/ 3806182 h 4260845"/>
              <a:gd name="connsiteX15" fmla="*/ 3662227 w 3898347"/>
              <a:gd name="connsiteY15" fmla="*/ 3807761 h 4260845"/>
              <a:gd name="connsiteX16" fmla="*/ 3659872 w 3898347"/>
              <a:gd name="connsiteY16" fmla="*/ 3805524 h 4260845"/>
              <a:gd name="connsiteX17" fmla="*/ 3643454 w 3898347"/>
              <a:gd name="connsiteY17" fmla="*/ 3794831 h 4260845"/>
              <a:gd name="connsiteX18" fmla="*/ 3624789 w 3898347"/>
              <a:gd name="connsiteY18" fmla="*/ 3803185 h 4260845"/>
              <a:gd name="connsiteX19" fmla="*/ 3602327 w 3898347"/>
              <a:gd name="connsiteY19" fmla="*/ 3794616 h 4260845"/>
              <a:gd name="connsiteX20" fmla="*/ 3596645 w 3898347"/>
              <a:gd name="connsiteY20" fmla="*/ 3797108 h 4260845"/>
              <a:gd name="connsiteX21" fmla="*/ 3574144 w 3898347"/>
              <a:gd name="connsiteY21" fmla="*/ 3795108 h 4260845"/>
              <a:gd name="connsiteX22" fmla="*/ 3562310 w 3898347"/>
              <a:gd name="connsiteY22" fmla="*/ 3787534 h 4260845"/>
              <a:gd name="connsiteX23" fmla="*/ 3551635 w 3898347"/>
              <a:gd name="connsiteY23" fmla="*/ 3797705 h 4260845"/>
              <a:gd name="connsiteX24" fmla="*/ 3542668 w 3898347"/>
              <a:gd name="connsiteY24" fmla="*/ 3803283 h 4260845"/>
              <a:gd name="connsiteX25" fmla="*/ 3533033 w 3898347"/>
              <a:gd name="connsiteY25" fmla="*/ 3799071 h 4260845"/>
              <a:gd name="connsiteX26" fmla="*/ 3521726 w 3898347"/>
              <a:gd name="connsiteY26" fmla="*/ 3804691 h 4260845"/>
              <a:gd name="connsiteX27" fmla="*/ 3520080 w 3898347"/>
              <a:gd name="connsiteY27" fmla="*/ 3805210 h 4260845"/>
              <a:gd name="connsiteX28" fmla="*/ 3508491 w 3898347"/>
              <a:gd name="connsiteY28" fmla="*/ 3797398 h 4260845"/>
              <a:gd name="connsiteX29" fmla="*/ 3503787 w 3898347"/>
              <a:gd name="connsiteY29" fmla="*/ 3797787 h 4260845"/>
              <a:gd name="connsiteX30" fmla="*/ 3492165 w 3898347"/>
              <a:gd name="connsiteY30" fmla="*/ 3799887 h 4260845"/>
              <a:gd name="connsiteX31" fmla="*/ 3472233 w 3898347"/>
              <a:gd name="connsiteY31" fmla="*/ 3805682 h 4260845"/>
              <a:gd name="connsiteX32" fmla="*/ 3465921 w 3898347"/>
              <a:gd name="connsiteY32" fmla="*/ 3805814 h 4260845"/>
              <a:gd name="connsiteX33" fmla="*/ 3455541 w 3898347"/>
              <a:gd name="connsiteY33" fmla="*/ 3815505 h 4260845"/>
              <a:gd name="connsiteX34" fmla="*/ 3429027 w 3898347"/>
              <a:gd name="connsiteY34" fmla="*/ 3816906 h 4260845"/>
              <a:gd name="connsiteX35" fmla="*/ 3369507 w 3898347"/>
              <a:gd name="connsiteY35" fmla="*/ 3825563 h 4260845"/>
              <a:gd name="connsiteX36" fmla="*/ 3324491 w 3898347"/>
              <a:gd name="connsiteY36" fmla="*/ 3832006 h 4260845"/>
              <a:gd name="connsiteX37" fmla="*/ 3244235 w 3898347"/>
              <a:gd name="connsiteY37" fmla="*/ 3834376 h 4260845"/>
              <a:gd name="connsiteX38" fmla="*/ 3226507 w 3898347"/>
              <a:gd name="connsiteY38" fmla="*/ 3820131 h 4260845"/>
              <a:gd name="connsiteX39" fmla="*/ 3191688 w 3898347"/>
              <a:gd name="connsiteY39" fmla="*/ 3837359 h 4260845"/>
              <a:gd name="connsiteX40" fmla="*/ 3153779 w 3898347"/>
              <a:gd name="connsiteY40" fmla="*/ 3848439 h 4260845"/>
              <a:gd name="connsiteX41" fmla="*/ 3090188 w 3898347"/>
              <a:gd name="connsiteY41" fmla="*/ 3855036 h 4260845"/>
              <a:gd name="connsiteX42" fmla="*/ 3031422 w 3898347"/>
              <a:gd name="connsiteY42" fmla="*/ 3858298 h 4260845"/>
              <a:gd name="connsiteX43" fmla="*/ 2996288 w 3898347"/>
              <a:gd name="connsiteY43" fmla="*/ 3860020 h 4260845"/>
              <a:gd name="connsiteX44" fmla="*/ 2901661 w 3898347"/>
              <a:gd name="connsiteY44" fmla="*/ 3882243 h 4260845"/>
              <a:gd name="connsiteX45" fmla="*/ 2782141 w 3898347"/>
              <a:gd name="connsiteY45" fmla="*/ 3932983 h 4260845"/>
              <a:gd name="connsiteX46" fmla="*/ 2749597 w 3898347"/>
              <a:gd name="connsiteY46" fmla="*/ 3956746 h 4260845"/>
              <a:gd name="connsiteX47" fmla="*/ 2730493 w 3898347"/>
              <a:gd name="connsiteY47" fmla="*/ 3955236 h 4260845"/>
              <a:gd name="connsiteX48" fmla="*/ 2707507 w 3898347"/>
              <a:gd name="connsiteY48" fmla="*/ 3947771 h 4260845"/>
              <a:gd name="connsiteX49" fmla="*/ 2701937 w 3898347"/>
              <a:gd name="connsiteY49" fmla="*/ 3950565 h 4260845"/>
              <a:gd name="connsiteX50" fmla="*/ 2679435 w 3898347"/>
              <a:gd name="connsiteY50" fmla="*/ 3949768 h 4260845"/>
              <a:gd name="connsiteX51" fmla="*/ 2667352 w 3898347"/>
              <a:gd name="connsiteY51" fmla="*/ 3942821 h 4260845"/>
              <a:gd name="connsiteX52" fmla="*/ 2657096 w 3898347"/>
              <a:gd name="connsiteY52" fmla="*/ 3953571 h 4260845"/>
              <a:gd name="connsiteX53" fmla="*/ 2655161 w 3898347"/>
              <a:gd name="connsiteY53" fmla="*/ 3962216 h 4260845"/>
              <a:gd name="connsiteX54" fmla="*/ 2638604 w 3898347"/>
              <a:gd name="connsiteY54" fmla="*/ 3955936 h 4260845"/>
              <a:gd name="connsiteX55" fmla="*/ 2626185 w 3898347"/>
              <a:gd name="connsiteY55" fmla="*/ 3962937 h 4260845"/>
              <a:gd name="connsiteX56" fmla="*/ 2614077 w 3898347"/>
              <a:gd name="connsiteY56" fmla="*/ 3955576 h 4260845"/>
              <a:gd name="connsiteX57" fmla="*/ 2609403 w 3898347"/>
              <a:gd name="connsiteY57" fmla="*/ 3956215 h 4260845"/>
              <a:gd name="connsiteX58" fmla="*/ 2597896 w 3898347"/>
              <a:gd name="connsiteY58" fmla="*/ 3958939 h 4260845"/>
              <a:gd name="connsiteX59" fmla="*/ 2578251 w 3898347"/>
              <a:gd name="connsiteY59" fmla="*/ 3965812 h 4260845"/>
              <a:gd name="connsiteX60" fmla="*/ 2571961 w 3898347"/>
              <a:gd name="connsiteY60" fmla="*/ 3966278 h 4260845"/>
              <a:gd name="connsiteX61" fmla="*/ 2559399 w 3898347"/>
              <a:gd name="connsiteY61" fmla="*/ 3979193 h 4260845"/>
              <a:gd name="connsiteX62" fmla="*/ 2533560 w 3898347"/>
              <a:gd name="connsiteY62" fmla="*/ 3988160 h 4260845"/>
              <a:gd name="connsiteX63" fmla="*/ 2515299 w 3898347"/>
              <a:gd name="connsiteY63" fmla="*/ 4016867 h 4260845"/>
              <a:gd name="connsiteX64" fmla="*/ 2513423 w 3898347"/>
              <a:gd name="connsiteY64" fmla="*/ 4018759 h 4260845"/>
              <a:gd name="connsiteX65" fmla="*/ 2482991 w 3898347"/>
              <a:gd name="connsiteY65" fmla="*/ 4012935 h 4260845"/>
              <a:gd name="connsiteX66" fmla="*/ 2446940 w 3898347"/>
              <a:gd name="connsiteY66" fmla="*/ 4021172 h 4260845"/>
              <a:gd name="connsiteX67" fmla="*/ 2404883 w 3898347"/>
              <a:gd name="connsiteY67" fmla="*/ 4024808 h 4260845"/>
              <a:gd name="connsiteX68" fmla="*/ 2373894 w 3898347"/>
              <a:gd name="connsiteY68" fmla="*/ 4023827 h 4260845"/>
              <a:gd name="connsiteX69" fmla="*/ 2297080 w 3898347"/>
              <a:gd name="connsiteY69" fmla="*/ 4040841 h 4260845"/>
              <a:gd name="connsiteX70" fmla="*/ 2170615 w 3898347"/>
              <a:gd name="connsiteY70" fmla="*/ 4077196 h 4260845"/>
              <a:gd name="connsiteX71" fmla="*/ 2143580 w 3898347"/>
              <a:gd name="connsiteY71" fmla="*/ 4083102 h 4260845"/>
              <a:gd name="connsiteX72" fmla="*/ 2119893 w 3898347"/>
              <a:gd name="connsiteY72" fmla="*/ 4080874 h 4260845"/>
              <a:gd name="connsiteX73" fmla="*/ 2114008 w 3898347"/>
              <a:gd name="connsiteY73" fmla="*/ 4073996 h 4260845"/>
              <a:gd name="connsiteX74" fmla="*/ 2099067 w 3898347"/>
              <a:gd name="connsiteY74" fmla="*/ 4076068 h 4260845"/>
              <a:gd name="connsiteX75" fmla="*/ 2095000 w 3898347"/>
              <a:gd name="connsiteY75" fmla="*/ 4075096 h 4260845"/>
              <a:gd name="connsiteX76" fmla="*/ 2071767 w 3898347"/>
              <a:gd name="connsiteY76" fmla="*/ 4071044 h 4260845"/>
              <a:gd name="connsiteX77" fmla="*/ 2024486 w 3898347"/>
              <a:gd name="connsiteY77" fmla="*/ 4100276 h 4260845"/>
              <a:gd name="connsiteX78" fmla="*/ 1944675 w 3898347"/>
              <a:gd name="connsiteY78" fmla="*/ 4121515 h 4260845"/>
              <a:gd name="connsiteX79" fmla="*/ 1739945 w 3898347"/>
              <a:gd name="connsiteY79" fmla="*/ 4171795 h 4260845"/>
              <a:gd name="connsiteX80" fmla="*/ 1642330 w 3898347"/>
              <a:gd name="connsiteY80" fmla="*/ 4174762 h 4260845"/>
              <a:gd name="connsiteX81" fmla="*/ 1595989 w 3898347"/>
              <a:gd name="connsiteY81" fmla="*/ 4193679 h 4260845"/>
              <a:gd name="connsiteX82" fmla="*/ 1559231 w 3898347"/>
              <a:gd name="connsiteY82" fmla="*/ 4195932 h 4260845"/>
              <a:gd name="connsiteX83" fmla="*/ 1537197 w 3898347"/>
              <a:gd name="connsiteY83" fmla="*/ 4209468 h 4260845"/>
              <a:gd name="connsiteX84" fmla="*/ 1508787 w 3898347"/>
              <a:gd name="connsiteY84" fmla="*/ 4234213 h 4260845"/>
              <a:gd name="connsiteX85" fmla="*/ 1488914 w 3898347"/>
              <a:gd name="connsiteY85" fmla="*/ 4241772 h 4260845"/>
              <a:gd name="connsiteX86" fmla="*/ 1488999 w 3898347"/>
              <a:gd name="connsiteY86" fmla="*/ 4251186 h 4260845"/>
              <a:gd name="connsiteX87" fmla="*/ 1475364 w 3898347"/>
              <a:gd name="connsiteY87" fmla="*/ 4248364 h 4260845"/>
              <a:gd name="connsiteX88" fmla="*/ 1444118 w 3898347"/>
              <a:gd name="connsiteY88" fmla="*/ 4246285 h 4260845"/>
              <a:gd name="connsiteX89" fmla="*/ 1405326 w 3898347"/>
              <a:gd name="connsiteY89" fmla="*/ 4248391 h 4260845"/>
              <a:gd name="connsiteX90" fmla="*/ 1325174 w 3898347"/>
              <a:gd name="connsiteY90" fmla="*/ 4237004 h 4260845"/>
              <a:gd name="connsiteX91" fmla="*/ 1272434 w 3898347"/>
              <a:gd name="connsiteY91" fmla="*/ 4244958 h 4260845"/>
              <a:gd name="connsiteX92" fmla="*/ 1231567 w 3898347"/>
              <a:gd name="connsiteY92" fmla="*/ 4219356 h 4260845"/>
              <a:gd name="connsiteX93" fmla="*/ 1216643 w 3898347"/>
              <a:gd name="connsiteY93" fmla="*/ 4229828 h 4260845"/>
              <a:gd name="connsiteX94" fmla="*/ 1214101 w 3898347"/>
              <a:gd name="connsiteY94" fmla="*/ 4231991 h 4260845"/>
              <a:gd name="connsiteX95" fmla="*/ 1203193 w 3898347"/>
              <a:gd name="connsiteY95" fmla="*/ 4232867 h 4260845"/>
              <a:gd name="connsiteX96" fmla="*/ 1201049 w 3898347"/>
              <a:gd name="connsiteY96" fmla="*/ 4242842 h 4260845"/>
              <a:gd name="connsiteX97" fmla="*/ 1185298 w 3898347"/>
              <a:gd name="connsiteY97" fmla="*/ 4251133 h 4260845"/>
              <a:gd name="connsiteX98" fmla="*/ 1164955 w 3898347"/>
              <a:gd name="connsiteY98" fmla="*/ 4250027 h 4260845"/>
              <a:gd name="connsiteX99" fmla="*/ 1067357 w 3898347"/>
              <a:gd name="connsiteY99" fmla="*/ 4233908 h 4260845"/>
              <a:gd name="connsiteX100" fmla="*/ 1009492 w 3898347"/>
              <a:gd name="connsiteY100" fmla="*/ 4230455 h 4260845"/>
              <a:gd name="connsiteX101" fmla="*/ 988345 w 3898347"/>
              <a:gd name="connsiteY101" fmla="*/ 4238880 h 4260845"/>
              <a:gd name="connsiteX102" fmla="*/ 958251 w 3898347"/>
              <a:gd name="connsiteY102" fmla="*/ 4244100 h 4260845"/>
              <a:gd name="connsiteX103" fmla="*/ 905785 w 3898347"/>
              <a:gd name="connsiteY103" fmla="*/ 4260845 h 4260845"/>
              <a:gd name="connsiteX104" fmla="*/ 837706 w 3898347"/>
              <a:gd name="connsiteY104" fmla="*/ 4245528 h 4260845"/>
              <a:gd name="connsiteX105" fmla="*/ 778474 w 3898347"/>
              <a:gd name="connsiteY105" fmla="*/ 4235526 h 4260845"/>
              <a:gd name="connsiteX106" fmla="*/ 774418 w 3898347"/>
              <a:gd name="connsiteY106" fmla="*/ 4242583 h 4260845"/>
              <a:gd name="connsiteX107" fmla="*/ 737705 w 3898347"/>
              <a:gd name="connsiteY107" fmla="*/ 4238891 h 4260845"/>
              <a:gd name="connsiteX108" fmla="*/ 641839 w 3898347"/>
              <a:gd name="connsiteY108" fmla="*/ 4211160 h 4260845"/>
              <a:gd name="connsiteX109" fmla="*/ 558105 w 3898347"/>
              <a:gd name="connsiteY109" fmla="*/ 4191218 h 4260845"/>
              <a:gd name="connsiteX110" fmla="*/ 515682 w 3898347"/>
              <a:gd name="connsiteY110" fmla="*/ 4193696 h 4260845"/>
              <a:gd name="connsiteX111" fmla="*/ 467082 w 3898347"/>
              <a:gd name="connsiteY111" fmla="*/ 4185616 h 4260845"/>
              <a:gd name="connsiteX112" fmla="*/ 437646 w 3898347"/>
              <a:gd name="connsiteY112" fmla="*/ 4212658 h 4260845"/>
              <a:gd name="connsiteX113" fmla="*/ 402271 w 3898347"/>
              <a:gd name="connsiteY113" fmla="*/ 4212774 h 4260845"/>
              <a:gd name="connsiteX114" fmla="*/ 384907 w 3898347"/>
              <a:gd name="connsiteY114" fmla="*/ 4201195 h 4260845"/>
              <a:gd name="connsiteX115" fmla="*/ 337154 w 3898347"/>
              <a:gd name="connsiteY115" fmla="*/ 4206136 h 4260845"/>
              <a:gd name="connsiteX116" fmla="*/ 298662 w 3898347"/>
              <a:gd name="connsiteY116" fmla="*/ 4211227 h 4260845"/>
              <a:gd name="connsiteX117" fmla="*/ 265740 w 3898347"/>
              <a:gd name="connsiteY117" fmla="*/ 4213623 h 4260845"/>
              <a:gd name="connsiteX118" fmla="*/ 176403 w 3898347"/>
              <a:gd name="connsiteY118" fmla="*/ 4227393 h 4260845"/>
              <a:gd name="connsiteX119" fmla="*/ 82528 w 3898347"/>
              <a:gd name="connsiteY119" fmla="*/ 4243774 h 4260845"/>
              <a:gd name="connsiteX120" fmla="*/ 19464 w 3898347"/>
              <a:gd name="connsiteY120" fmla="*/ 4256103 h 4260845"/>
              <a:gd name="connsiteX121" fmla="*/ 0 w 3898347"/>
              <a:gd name="connsiteY121" fmla="*/ 4221939 h 4260845"/>
              <a:gd name="connsiteX122" fmla="*/ 0 w 3898347"/>
              <a:gd name="connsiteY122" fmla="*/ 15850 h 4260845"/>
              <a:gd name="connsiteX123" fmla="*/ 3898347 w 3898347"/>
              <a:gd name="connsiteY123" fmla="*/ 0 h 4260845"/>
              <a:gd name="connsiteX0" fmla="*/ 3898347 w 3898347"/>
              <a:gd name="connsiteY0" fmla="*/ 0 h 4260845"/>
              <a:gd name="connsiteX1" fmla="*/ 3898347 w 3898347"/>
              <a:gd name="connsiteY1" fmla="*/ 3834445 h 4260845"/>
              <a:gd name="connsiteX2" fmla="*/ 3892314 w 3898347"/>
              <a:gd name="connsiteY2" fmla="*/ 3832951 h 4260845"/>
              <a:gd name="connsiteX3" fmla="*/ 3851953 w 3898347"/>
              <a:gd name="connsiteY3" fmla="*/ 3802983 h 4260845"/>
              <a:gd name="connsiteX4" fmla="*/ 3836418 w 3898347"/>
              <a:gd name="connsiteY4" fmla="*/ 3811513 h 4260845"/>
              <a:gd name="connsiteX5" fmla="*/ 3833758 w 3898347"/>
              <a:gd name="connsiteY5" fmla="*/ 3813341 h 4260845"/>
              <a:gd name="connsiteX6" fmla="*/ 3822673 w 3898347"/>
              <a:gd name="connsiteY6" fmla="*/ 3812913 h 4260845"/>
              <a:gd name="connsiteX7" fmla="*/ 3820104 w 3898347"/>
              <a:gd name="connsiteY7" fmla="*/ 3822466 h 4260845"/>
              <a:gd name="connsiteX8" fmla="*/ 3803816 w 3898347"/>
              <a:gd name="connsiteY8" fmla="*/ 3828757 h 4260845"/>
              <a:gd name="connsiteX9" fmla="*/ 3729936 w 3898347"/>
              <a:gd name="connsiteY9" fmla="*/ 3815386 h 4260845"/>
              <a:gd name="connsiteX10" fmla="*/ 3726018 w 3898347"/>
              <a:gd name="connsiteY10" fmla="*/ 3815100 h 4260845"/>
              <a:gd name="connsiteX11" fmla="*/ 3725413 w 3898347"/>
              <a:gd name="connsiteY11" fmla="*/ 3814615 h 4260845"/>
              <a:gd name="connsiteX12" fmla="*/ 3713801 w 3898347"/>
              <a:gd name="connsiteY12" fmla="*/ 3811018 h 4260845"/>
              <a:gd name="connsiteX13" fmla="*/ 3709087 w 3898347"/>
              <a:gd name="connsiteY13" fmla="*/ 3813195 h 4260845"/>
              <a:gd name="connsiteX14" fmla="*/ 3698038 w 3898347"/>
              <a:gd name="connsiteY14" fmla="*/ 3806182 h 4260845"/>
              <a:gd name="connsiteX15" fmla="*/ 3662227 w 3898347"/>
              <a:gd name="connsiteY15" fmla="*/ 3807761 h 4260845"/>
              <a:gd name="connsiteX16" fmla="*/ 3659872 w 3898347"/>
              <a:gd name="connsiteY16" fmla="*/ 3805524 h 4260845"/>
              <a:gd name="connsiteX17" fmla="*/ 3643454 w 3898347"/>
              <a:gd name="connsiteY17" fmla="*/ 3794831 h 4260845"/>
              <a:gd name="connsiteX18" fmla="*/ 3624789 w 3898347"/>
              <a:gd name="connsiteY18" fmla="*/ 3803185 h 4260845"/>
              <a:gd name="connsiteX19" fmla="*/ 3602327 w 3898347"/>
              <a:gd name="connsiteY19" fmla="*/ 3794616 h 4260845"/>
              <a:gd name="connsiteX20" fmla="*/ 3596645 w 3898347"/>
              <a:gd name="connsiteY20" fmla="*/ 3797108 h 4260845"/>
              <a:gd name="connsiteX21" fmla="*/ 3574144 w 3898347"/>
              <a:gd name="connsiteY21" fmla="*/ 3795108 h 4260845"/>
              <a:gd name="connsiteX22" fmla="*/ 3562310 w 3898347"/>
              <a:gd name="connsiteY22" fmla="*/ 3787534 h 4260845"/>
              <a:gd name="connsiteX23" fmla="*/ 3551635 w 3898347"/>
              <a:gd name="connsiteY23" fmla="*/ 3797705 h 4260845"/>
              <a:gd name="connsiteX24" fmla="*/ 3542668 w 3898347"/>
              <a:gd name="connsiteY24" fmla="*/ 3803283 h 4260845"/>
              <a:gd name="connsiteX25" fmla="*/ 3533033 w 3898347"/>
              <a:gd name="connsiteY25" fmla="*/ 3799071 h 4260845"/>
              <a:gd name="connsiteX26" fmla="*/ 3521726 w 3898347"/>
              <a:gd name="connsiteY26" fmla="*/ 3804691 h 4260845"/>
              <a:gd name="connsiteX27" fmla="*/ 3520080 w 3898347"/>
              <a:gd name="connsiteY27" fmla="*/ 3805210 h 4260845"/>
              <a:gd name="connsiteX28" fmla="*/ 3508491 w 3898347"/>
              <a:gd name="connsiteY28" fmla="*/ 3797398 h 4260845"/>
              <a:gd name="connsiteX29" fmla="*/ 3503787 w 3898347"/>
              <a:gd name="connsiteY29" fmla="*/ 3797787 h 4260845"/>
              <a:gd name="connsiteX30" fmla="*/ 3492165 w 3898347"/>
              <a:gd name="connsiteY30" fmla="*/ 3799887 h 4260845"/>
              <a:gd name="connsiteX31" fmla="*/ 3472233 w 3898347"/>
              <a:gd name="connsiteY31" fmla="*/ 3805682 h 4260845"/>
              <a:gd name="connsiteX32" fmla="*/ 3465921 w 3898347"/>
              <a:gd name="connsiteY32" fmla="*/ 3805814 h 4260845"/>
              <a:gd name="connsiteX33" fmla="*/ 3455541 w 3898347"/>
              <a:gd name="connsiteY33" fmla="*/ 3815505 h 4260845"/>
              <a:gd name="connsiteX34" fmla="*/ 3429027 w 3898347"/>
              <a:gd name="connsiteY34" fmla="*/ 3816906 h 4260845"/>
              <a:gd name="connsiteX35" fmla="*/ 3369507 w 3898347"/>
              <a:gd name="connsiteY35" fmla="*/ 3825563 h 4260845"/>
              <a:gd name="connsiteX36" fmla="*/ 3324491 w 3898347"/>
              <a:gd name="connsiteY36" fmla="*/ 3832006 h 4260845"/>
              <a:gd name="connsiteX37" fmla="*/ 3244235 w 3898347"/>
              <a:gd name="connsiteY37" fmla="*/ 3834376 h 4260845"/>
              <a:gd name="connsiteX38" fmla="*/ 3226507 w 3898347"/>
              <a:gd name="connsiteY38" fmla="*/ 3820131 h 4260845"/>
              <a:gd name="connsiteX39" fmla="*/ 3191688 w 3898347"/>
              <a:gd name="connsiteY39" fmla="*/ 3837359 h 4260845"/>
              <a:gd name="connsiteX40" fmla="*/ 3153779 w 3898347"/>
              <a:gd name="connsiteY40" fmla="*/ 3848439 h 4260845"/>
              <a:gd name="connsiteX41" fmla="*/ 3090188 w 3898347"/>
              <a:gd name="connsiteY41" fmla="*/ 3855036 h 4260845"/>
              <a:gd name="connsiteX42" fmla="*/ 3031422 w 3898347"/>
              <a:gd name="connsiteY42" fmla="*/ 3858298 h 4260845"/>
              <a:gd name="connsiteX43" fmla="*/ 2996288 w 3898347"/>
              <a:gd name="connsiteY43" fmla="*/ 3860020 h 4260845"/>
              <a:gd name="connsiteX44" fmla="*/ 2901661 w 3898347"/>
              <a:gd name="connsiteY44" fmla="*/ 3882243 h 4260845"/>
              <a:gd name="connsiteX45" fmla="*/ 2782141 w 3898347"/>
              <a:gd name="connsiteY45" fmla="*/ 3932983 h 4260845"/>
              <a:gd name="connsiteX46" fmla="*/ 2749597 w 3898347"/>
              <a:gd name="connsiteY46" fmla="*/ 3956746 h 4260845"/>
              <a:gd name="connsiteX47" fmla="*/ 2730493 w 3898347"/>
              <a:gd name="connsiteY47" fmla="*/ 3955236 h 4260845"/>
              <a:gd name="connsiteX48" fmla="*/ 2707507 w 3898347"/>
              <a:gd name="connsiteY48" fmla="*/ 3947771 h 4260845"/>
              <a:gd name="connsiteX49" fmla="*/ 2701937 w 3898347"/>
              <a:gd name="connsiteY49" fmla="*/ 3950565 h 4260845"/>
              <a:gd name="connsiteX50" fmla="*/ 2679435 w 3898347"/>
              <a:gd name="connsiteY50" fmla="*/ 3949768 h 4260845"/>
              <a:gd name="connsiteX51" fmla="*/ 2667352 w 3898347"/>
              <a:gd name="connsiteY51" fmla="*/ 3942821 h 4260845"/>
              <a:gd name="connsiteX52" fmla="*/ 2657096 w 3898347"/>
              <a:gd name="connsiteY52" fmla="*/ 3953571 h 4260845"/>
              <a:gd name="connsiteX53" fmla="*/ 2655161 w 3898347"/>
              <a:gd name="connsiteY53" fmla="*/ 3962216 h 4260845"/>
              <a:gd name="connsiteX54" fmla="*/ 2638604 w 3898347"/>
              <a:gd name="connsiteY54" fmla="*/ 3955936 h 4260845"/>
              <a:gd name="connsiteX55" fmla="*/ 2626185 w 3898347"/>
              <a:gd name="connsiteY55" fmla="*/ 3962937 h 4260845"/>
              <a:gd name="connsiteX56" fmla="*/ 2614077 w 3898347"/>
              <a:gd name="connsiteY56" fmla="*/ 3955576 h 4260845"/>
              <a:gd name="connsiteX57" fmla="*/ 2609403 w 3898347"/>
              <a:gd name="connsiteY57" fmla="*/ 3956215 h 4260845"/>
              <a:gd name="connsiteX58" fmla="*/ 2597896 w 3898347"/>
              <a:gd name="connsiteY58" fmla="*/ 3958939 h 4260845"/>
              <a:gd name="connsiteX59" fmla="*/ 2578251 w 3898347"/>
              <a:gd name="connsiteY59" fmla="*/ 3965812 h 4260845"/>
              <a:gd name="connsiteX60" fmla="*/ 2571961 w 3898347"/>
              <a:gd name="connsiteY60" fmla="*/ 3966278 h 4260845"/>
              <a:gd name="connsiteX61" fmla="*/ 2559399 w 3898347"/>
              <a:gd name="connsiteY61" fmla="*/ 3979193 h 4260845"/>
              <a:gd name="connsiteX62" fmla="*/ 2533560 w 3898347"/>
              <a:gd name="connsiteY62" fmla="*/ 3988160 h 4260845"/>
              <a:gd name="connsiteX63" fmla="*/ 2515299 w 3898347"/>
              <a:gd name="connsiteY63" fmla="*/ 4016867 h 4260845"/>
              <a:gd name="connsiteX64" fmla="*/ 2513423 w 3898347"/>
              <a:gd name="connsiteY64" fmla="*/ 4018759 h 4260845"/>
              <a:gd name="connsiteX65" fmla="*/ 2482991 w 3898347"/>
              <a:gd name="connsiteY65" fmla="*/ 4012935 h 4260845"/>
              <a:gd name="connsiteX66" fmla="*/ 2446940 w 3898347"/>
              <a:gd name="connsiteY66" fmla="*/ 4021172 h 4260845"/>
              <a:gd name="connsiteX67" fmla="*/ 2404883 w 3898347"/>
              <a:gd name="connsiteY67" fmla="*/ 4024808 h 4260845"/>
              <a:gd name="connsiteX68" fmla="*/ 2373894 w 3898347"/>
              <a:gd name="connsiteY68" fmla="*/ 4023827 h 4260845"/>
              <a:gd name="connsiteX69" fmla="*/ 2297080 w 3898347"/>
              <a:gd name="connsiteY69" fmla="*/ 4040841 h 4260845"/>
              <a:gd name="connsiteX70" fmla="*/ 2170615 w 3898347"/>
              <a:gd name="connsiteY70" fmla="*/ 4077196 h 4260845"/>
              <a:gd name="connsiteX71" fmla="*/ 2143580 w 3898347"/>
              <a:gd name="connsiteY71" fmla="*/ 4083102 h 4260845"/>
              <a:gd name="connsiteX72" fmla="*/ 2119893 w 3898347"/>
              <a:gd name="connsiteY72" fmla="*/ 4080874 h 4260845"/>
              <a:gd name="connsiteX73" fmla="*/ 2114008 w 3898347"/>
              <a:gd name="connsiteY73" fmla="*/ 4073996 h 4260845"/>
              <a:gd name="connsiteX74" fmla="*/ 2099067 w 3898347"/>
              <a:gd name="connsiteY74" fmla="*/ 4076068 h 4260845"/>
              <a:gd name="connsiteX75" fmla="*/ 2095000 w 3898347"/>
              <a:gd name="connsiteY75" fmla="*/ 4075096 h 4260845"/>
              <a:gd name="connsiteX76" fmla="*/ 2071767 w 3898347"/>
              <a:gd name="connsiteY76" fmla="*/ 4071044 h 4260845"/>
              <a:gd name="connsiteX77" fmla="*/ 2024486 w 3898347"/>
              <a:gd name="connsiteY77" fmla="*/ 4100276 h 4260845"/>
              <a:gd name="connsiteX78" fmla="*/ 1944675 w 3898347"/>
              <a:gd name="connsiteY78" fmla="*/ 4121515 h 4260845"/>
              <a:gd name="connsiteX79" fmla="*/ 1739945 w 3898347"/>
              <a:gd name="connsiteY79" fmla="*/ 4171795 h 4260845"/>
              <a:gd name="connsiteX80" fmla="*/ 1662065 w 3898347"/>
              <a:gd name="connsiteY80" fmla="*/ 4184630 h 4260845"/>
              <a:gd name="connsiteX81" fmla="*/ 1595989 w 3898347"/>
              <a:gd name="connsiteY81" fmla="*/ 4193679 h 4260845"/>
              <a:gd name="connsiteX82" fmla="*/ 1559231 w 3898347"/>
              <a:gd name="connsiteY82" fmla="*/ 4195932 h 4260845"/>
              <a:gd name="connsiteX83" fmla="*/ 1537197 w 3898347"/>
              <a:gd name="connsiteY83" fmla="*/ 4209468 h 4260845"/>
              <a:gd name="connsiteX84" fmla="*/ 1508787 w 3898347"/>
              <a:gd name="connsiteY84" fmla="*/ 4234213 h 4260845"/>
              <a:gd name="connsiteX85" fmla="*/ 1488914 w 3898347"/>
              <a:gd name="connsiteY85" fmla="*/ 4241772 h 4260845"/>
              <a:gd name="connsiteX86" fmla="*/ 1488999 w 3898347"/>
              <a:gd name="connsiteY86" fmla="*/ 4251186 h 4260845"/>
              <a:gd name="connsiteX87" fmla="*/ 1475364 w 3898347"/>
              <a:gd name="connsiteY87" fmla="*/ 4248364 h 4260845"/>
              <a:gd name="connsiteX88" fmla="*/ 1444118 w 3898347"/>
              <a:gd name="connsiteY88" fmla="*/ 4246285 h 4260845"/>
              <a:gd name="connsiteX89" fmla="*/ 1405326 w 3898347"/>
              <a:gd name="connsiteY89" fmla="*/ 4248391 h 4260845"/>
              <a:gd name="connsiteX90" fmla="*/ 1325174 w 3898347"/>
              <a:gd name="connsiteY90" fmla="*/ 4237004 h 4260845"/>
              <a:gd name="connsiteX91" fmla="*/ 1272434 w 3898347"/>
              <a:gd name="connsiteY91" fmla="*/ 4244958 h 4260845"/>
              <a:gd name="connsiteX92" fmla="*/ 1231567 w 3898347"/>
              <a:gd name="connsiteY92" fmla="*/ 4219356 h 4260845"/>
              <a:gd name="connsiteX93" fmla="*/ 1216643 w 3898347"/>
              <a:gd name="connsiteY93" fmla="*/ 4229828 h 4260845"/>
              <a:gd name="connsiteX94" fmla="*/ 1214101 w 3898347"/>
              <a:gd name="connsiteY94" fmla="*/ 4231991 h 4260845"/>
              <a:gd name="connsiteX95" fmla="*/ 1203193 w 3898347"/>
              <a:gd name="connsiteY95" fmla="*/ 4232867 h 4260845"/>
              <a:gd name="connsiteX96" fmla="*/ 1201049 w 3898347"/>
              <a:gd name="connsiteY96" fmla="*/ 4242842 h 4260845"/>
              <a:gd name="connsiteX97" fmla="*/ 1185298 w 3898347"/>
              <a:gd name="connsiteY97" fmla="*/ 4251133 h 4260845"/>
              <a:gd name="connsiteX98" fmla="*/ 1164955 w 3898347"/>
              <a:gd name="connsiteY98" fmla="*/ 4250027 h 4260845"/>
              <a:gd name="connsiteX99" fmla="*/ 1067357 w 3898347"/>
              <a:gd name="connsiteY99" fmla="*/ 4233908 h 4260845"/>
              <a:gd name="connsiteX100" fmla="*/ 1009492 w 3898347"/>
              <a:gd name="connsiteY100" fmla="*/ 4230455 h 4260845"/>
              <a:gd name="connsiteX101" fmla="*/ 988345 w 3898347"/>
              <a:gd name="connsiteY101" fmla="*/ 4238880 h 4260845"/>
              <a:gd name="connsiteX102" fmla="*/ 958251 w 3898347"/>
              <a:gd name="connsiteY102" fmla="*/ 4244100 h 4260845"/>
              <a:gd name="connsiteX103" fmla="*/ 905785 w 3898347"/>
              <a:gd name="connsiteY103" fmla="*/ 4260845 h 4260845"/>
              <a:gd name="connsiteX104" fmla="*/ 837706 w 3898347"/>
              <a:gd name="connsiteY104" fmla="*/ 4245528 h 4260845"/>
              <a:gd name="connsiteX105" fmla="*/ 778474 w 3898347"/>
              <a:gd name="connsiteY105" fmla="*/ 4235526 h 4260845"/>
              <a:gd name="connsiteX106" fmla="*/ 774418 w 3898347"/>
              <a:gd name="connsiteY106" fmla="*/ 4242583 h 4260845"/>
              <a:gd name="connsiteX107" fmla="*/ 737705 w 3898347"/>
              <a:gd name="connsiteY107" fmla="*/ 4238891 h 4260845"/>
              <a:gd name="connsiteX108" fmla="*/ 641839 w 3898347"/>
              <a:gd name="connsiteY108" fmla="*/ 4211160 h 4260845"/>
              <a:gd name="connsiteX109" fmla="*/ 558105 w 3898347"/>
              <a:gd name="connsiteY109" fmla="*/ 4191218 h 4260845"/>
              <a:gd name="connsiteX110" fmla="*/ 515682 w 3898347"/>
              <a:gd name="connsiteY110" fmla="*/ 4193696 h 4260845"/>
              <a:gd name="connsiteX111" fmla="*/ 467082 w 3898347"/>
              <a:gd name="connsiteY111" fmla="*/ 4185616 h 4260845"/>
              <a:gd name="connsiteX112" fmla="*/ 437646 w 3898347"/>
              <a:gd name="connsiteY112" fmla="*/ 4212658 h 4260845"/>
              <a:gd name="connsiteX113" fmla="*/ 402271 w 3898347"/>
              <a:gd name="connsiteY113" fmla="*/ 4212774 h 4260845"/>
              <a:gd name="connsiteX114" fmla="*/ 384907 w 3898347"/>
              <a:gd name="connsiteY114" fmla="*/ 4201195 h 4260845"/>
              <a:gd name="connsiteX115" fmla="*/ 337154 w 3898347"/>
              <a:gd name="connsiteY115" fmla="*/ 4206136 h 4260845"/>
              <a:gd name="connsiteX116" fmla="*/ 298662 w 3898347"/>
              <a:gd name="connsiteY116" fmla="*/ 4211227 h 4260845"/>
              <a:gd name="connsiteX117" fmla="*/ 265740 w 3898347"/>
              <a:gd name="connsiteY117" fmla="*/ 4213623 h 4260845"/>
              <a:gd name="connsiteX118" fmla="*/ 176403 w 3898347"/>
              <a:gd name="connsiteY118" fmla="*/ 4227393 h 4260845"/>
              <a:gd name="connsiteX119" fmla="*/ 82528 w 3898347"/>
              <a:gd name="connsiteY119" fmla="*/ 4243774 h 4260845"/>
              <a:gd name="connsiteX120" fmla="*/ 19464 w 3898347"/>
              <a:gd name="connsiteY120" fmla="*/ 4256103 h 4260845"/>
              <a:gd name="connsiteX121" fmla="*/ 0 w 3898347"/>
              <a:gd name="connsiteY121" fmla="*/ 4221939 h 4260845"/>
              <a:gd name="connsiteX122" fmla="*/ 0 w 3898347"/>
              <a:gd name="connsiteY122" fmla="*/ 15850 h 4260845"/>
              <a:gd name="connsiteX123" fmla="*/ 3898347 w 3898347"/>
              <a:gd name="connsiteY123" fmla="*/ 0 h 4260845"/>
              <a:gd name="connsiteX0" fmla="*/ 3898347 w 3898347"/>
              <a:gd name="connsiteY0" fmla="*/ 0 h 4260845"/>
              <a:gd name="connsiteX1" fmla="*/ 3898347 w 3898347"/>
              <a:gd name="connsiteY1" fmla="*/ 3834445 h 4260845"/>
              <a:gd name="connsiteX2" fmla="*/ 3892314 w 3898347"/>
              <a:gd name="connsiteY2" fmla="*/ 3832951 h 4260845"/>
              <a:gd name="connsiteX3" fmla="*/ 3851953 w 3898347"/>
              <a:gd name="connsiteY3" fmla="*/ 3802983 h 4260845"/>
              <a:gd name="connsiteX4" fmla="*/ 3836418 w 3898347"/>
              <a:gd name="connsiteY4" fmla="*/ 3811513 h 4260845"/>
              <a:gd name="connsiteX5" fmla="*/ 3833758 w 3898347"/>
              <a:gd name="connsiteY5" fmla="*/ 3813341 h 4260845"/>
              <a:gd name="connsiteX6" fmla="*/ 3822673 w 3898347"/>
              <a:gd name="connsiteY6" fmla="*/ 3812913 h 4260845"/>
              <a:gd name="connsiteX7" fmla="*/ 3820104 w 3898347"/>
              <a:gd name="connsiteY7" fmla="*/ 3822466 h 4260845"/>
              <a:gd name="connsiteX8" fmla="*/ 3803816 w 3898347"/>
              <a:gd name="connsiteY8" fmla="*/ 3828757 h 4260845"/>
              <a:gd name="connsiteX9" fmla="*/ 3729936 w 3898347"/>
              <a:gd name="connsiteY9" fmla="*/ 3815386 h 4260845"/>
              <a:gd name="connsiteX10" fmla="*/ 3726018 w 3898347"/>
              <a:gd name="connsiteY10" fmla="*/ 3815100 h 4260845"/>
              <a:gd name="connsiteX11" fmla="*/ 3725413 w 3898347"/>
              <a:gd name="connsiteY11" fmla="*/ 3814615 h 4260845"/>
              <a:gd name="connsiteX12" fmla="*/ 3713801 w 3898347"/>
              <a:gd name="connsiteY12" fmla="*/ 3811018 h 4260845"/>
              <a:gd name="connsiteX13" fmla="*/ 3709087 w 3898347"/>
              <a:gd name="connsiteY13" fmla="*/ 3813195 h 4260845"/>
              <a:gd name="connsiteX14" fmla="*/ 3698038 w 3898347"/>
              <a:gd name="connsiteY14" fmla="*/ 3806182 h 4260845"/>
              <a:gd name="connsiteX15" fmla="*/ 3662227 w 3898347"/>
              <a:gd name="connsiteY15" fmla="*/ 3807761 h 4260845"/>
              <a:gd name="connsiteX16" fmla="*/ 3659872 w 3898347"/>
              <a:gd name="connsiteY16" fmla="*/ 3805524 h 4260845"/>
              <a:gd name="connsiteX17" fmla="*/ 3643454 w 3898347"/>
              <a:gd name="connsiteY17" fmla="*/ 3794831 h 4260845"/>
              <a:gd name="connsiteX18" fmla="*/ 3624789 w 3898347"/>
              <a:gd name="connsiteY18" fmla="*/ 3803185 h 4260845"/>
              <a:gd name="connsiteX19" fmla="*/ 3602327 w 3898347"/>
              <a:gd name="connsiteY19" fmla="*/ 3794616 h 4260845"/>
              <a:gd name="connsiteX20" fmla="*/ 3596645 w 3898347"/>
              <a:gd name="connsiteY20" fmla="*/ 3797108 h 4260845"/>
              <a:gd name="connsiteX21" fmla="*/ 3574144 w 3898347"/>
              <a:gd name="connsiteY21" fmla="*/ 3795108 h 4260845"/>
              <a:gd name="connsiteX22" fmla="*/ 3562310 w 3898347"/>
              <a:gd name="connsiteY22" fmla="*/ 3787534 h 4260845"/>
              <a:gd name="connsiteX23" fmla="*/ 3551635 w 3898347"/>
              <a:gd name="connsiteY23" fmla="*/ 3797705 h 4260845"/>
              <a:gd name="connsiteX24" fmla="*/ 3542668 w 3898347"/>
              <a:gd name="connsiteY24" fmla="*/ 3803283 h 4260845"/>
              <a:gd name="connsiteX25" fmla="*/ 3533033 w 3898347"/>
              <a:gd name="connsiteY25" fmla="*/ 3799071 h 4260845"/>
              <a:gd name="connsiteX26" fmla="*/ 3521726 w 3898347"/>
              <a:gd name="connsiteY26" fmla="*/ 3804691 h 4260845"/>
              <a:gd name="connsiteX27" fmla="*/ 3520080 w 3898347"/>
              <a:gd name="connsiteY27" fmla="*/ 3805210 h 4260845"/>
              <a:gd name="connsiteX28" fmla="*/ 3508491 w 3898347"/>
              <a:gd name="connsiteY28" fmla="*/ 3797398 h 4260845"/>
              <a:gd name="connsiteX29" fmla="*/ 3503787 w 3898347"/>
              <a:gd name="connsiteY29" fmla="*/ 3797787 h 4260845"/>
              <a:gd name="connsiteX30" fmla="*/ 3492165 w 3898347"/>
              <a:gd name="connsiteY30" fmla="*/ 3799887 h 4260845"/>
              <a:gd name="connsiteX31" fmla="*/ 3472233 w 3898347"/>
              <a:gd name="connsiteY31" fmla="*/ 3805682 h 4260845"/>
              <a:gd name="connsiteX32" fmla="*/ 3465921 w 3898347"/>
              <a:gd name="connsiteY32" fmla="*/ 3805814 h 4260845"/>
              <a:gd name="connsiteX33" fmla="*/ 3455541 w 3898347"/>
              <a:gd name="connsiteY33" fmla="*/ 3815505 h 4260845"/>
              <a:gd name="connsiteX34" fmla="*/ 3429027 w 3898347"/>
              <a:gd name="connsiteY34" fmla="*/ 3816906 h 4260845"/>
              <a:gd name="connsiteX35" fmla="*/ 3369507 w 3898347"/>
              <a:gd name="connsiteY35" fmla="*/ 3825563 h 4260845"/>
              <a:gd name="connsiteX36" fmla="*/ 3324491 w 3898347"/>
              <a:gd name="connsiteY36" fmla="*/ 3832006 h 4260845"/>
              <a:gd name="connsiteX37" fmla="*/ 3244235 w 3898347"/>
              <a:gd name="connsiteY37" fmla="*/ 3834376 h 4260845"/>
              <a:gd name="connsiteX38" fmla="*/ 3226507 w 3898347"/>
              <a:gd name="connsiteY38" fmla="*/ 3820131 h 4260845"/>
              <a:gd name="connsiteX39" fmla="*/ 3191688 w 3898347"/>
              <a:gd name="connsiteY39" fmla="*/ 3837359 h 4260845"/>
              <a:gd name="connsiteX40" fmla="*/ 3153779 w 3898347"/>
              <a:gd name="connsiteY40" fmla="*/ 3848439 h 4260845"/>
              <a:gd name="connsiteX41" fmla="*/ 3090188 w 3898347"/>
              <a:gd name="connsiteY41" fmla="*/ 3855036 h 4260845"/>
              <a:gd name="connsiteX42" fmla="*/ 3031422 w 3898347"/>
              <a:gd name="connsiteY42" fmla="*/ 3858298 h 4260845"/>
              <a:gd name="connsiteX43" fmla="*/ 2996288 w 3898347"/>
              <a:gd name="connsiteY43" fmla="*/ 3860020 h 4260845"/>
              <a:gd name="connsiteX44" fmla="*/ 2901661 w 3898347"/>
              <a:gd name="connsiteY44" fmla="*/ 3882243 h 4260845"/>
              <a:gd name="connsiteX45" fmla="*/ 2782141 w 3898347"/>
              <a:gd name="connsiteY45" fmla="*/ 3932983 h 4260845"/>
              <a:gd name="connsiteX46" fmla="*/ 2749597 w 3898347"/>
              <a:gd name="connsiteY46" fmla="*/ 3956746 h 4260845"/>
              <a:gd name="connsiteX47" fmla="*/ 2730493 w 3898347"/>
              <a:gd name="connsiteY47" fmla="*/ 3955236 h 4260845"/>
              <a:gd name="connsiteX48" fmla="*/ 2707507 w 3898347"/>
              <a:gd name="connsiteY48" fmla="*/ 3947771 h 4260845"/>
              <a:gd name="connsiteX49" fmla="*/ 2701937 w 3898347"/>
              <a:gd name="connsiteY49" fmla="*/ 3950565 h 4260845"/>
              <a:gd name="connsiteX50" fmla="*/ 2679435 w 3898347"/>
              <a:gd name="connsiteY50" fmla="*/ 3949768 h 4260845"/>
              <a:gd name="connsiteX51" fmla="*/ 2667352 w 3898347"/>
              <a:gd name="connsiteY51" fmla="*/ 3942821 h 4260845"/>
              <a:gd name="connsiteX52" fmla="*/ 2657096 w 3898347"/>
              <a:gd name="connsiteY52" fmla="*/ 3953571 h 4260845"/>
              <a:gd name="connsiteX53" fmla="*/ 2655161 w 3898347"/>
              <a:gd name="connsiteY53" fmla="*/ 3962216 h 4260845"/>
              <a:gd name="connsiteX54" fmla="*/ 2638604 w 3898347"/>
              <a:gd name="connsiteY54" fmla="*/ 3955936 h 4260845"/>
              <a:gd name="connsiteX55" fmla="*/ 2626185 w 3898347"/>
              <a:gd name="connsiteY55" fmla="*/ 3962937 h 4260845"/>
              <a:gd name="connsiteX56" fmla="*/ 2614077 w 3898347"/>
              <a:gd name="connsiteY56" fmla="*/ 3955576 h 4260845"/>
              <a:gd name="connsiteX57" fmla="*/ 2609403 w 3898347"/>
              <a:gd name="connsiteY57" fmla="*/ 3956215 h 4260845"/>
              <a:gd name="connsiteX58" fmla="*/ 2597896 w 3898347"/>
              <a:gd name="connsiteY58" fmla="*/ 3958939 h 4260845"/>
              <a:gd name="connsiteX59" fmla="*/ 2578251 w 3898347"/>
              <a:gd name="connsiteY59" fmla="*/ 3965812 h 4260845"/>
              <a:gd name="connsiteX60" fmla="*/ 2571961 w 3898347"/>
              <a:gd name="connsiteY60" fmla="*/ 3966278 h 4260845"/>
              <a:gd name="connsiteX61" fmla="*/ 2559399 w 3898347"/>
              <a:gd name="connsiteY61" fmla="*/ 3979193 h 4260845"/>
              <a:gd name="connsiteX62" fmla="*/ 2533560 w 3898347"/>
              <a:gd name="connsiteY62" fmla="*/ 3988160 h 4260845"/>
              <a:gd name="connsiteX63" fmla="*/ 2515299 w 3898347"/>
              <a:gd name="connsiteY63" fmla="*/ 4016867 h 4260845"/>
              <a:gd name="connsiteX64" fmla="*/ 2513423 w 3898347"/>
              <a:gd name="connsiteY64" fmla="*/ 4018759 h 4260845"/>
              <a:gd name="connsiteX65" fmla="*/ 2482991 w 3898347"/>
              <a:gd name="connsiteY65" fmla="*/ 4012935 h 4260845"/>
              <a:gd name="connsiteX66" fmla="*/ 2446940 w 3898347"/>
              <a:gd name="connsiteY66" fmla="*/ 4021172 h 4260845"/>
              <a:gd name="connsiteX67" fmla="*/ 2404883 w 3898347"/>
              <a:gd name="connsiteY67" fmla="*/ 4024808 h 4260845"/>
              <a:gd name="connsiteX68" fmla="*/ 2373894 w 3898347"/>
              <a:gd name="connsiteY68" fmla="*/ 4023827 h 4260845"/>
              <a:gd name="connsiteX69" fmla="*/ 2297080 w 3898347"/>
              <a:gd name="connsiteY69" fmla="*/ 4040841 h 4260845"/>
              <a:gd name="connsiteX70" fmla="*/ 2170615 w 3898347"/>
              <a:gd name="connsiteY70" fmla="*/ 4077196 h 4260845"/>
              <a:gd name="connsiteX71" fmla="*/ 2143580 w 3898347"/>
              <a:gd name="connsiteY71" fmla="*/ 4083102 h 4260845"/>
              <a:gd name="connsiteX72" fmla="*/ 2119893 w 3898347"/>
              <a:gd name="connsiteY72" fmla="*/ 4080874 h 4260845"/>
              <a:gd name="connsiteX73" fmla="*/ 2114008 w 3898347"/>
              <a:gd name="connsiteY73" fmla="*/ 4073996 h 4260845"/>
              <a:gd name="connsiteX74" fmla="*/ 2099067 w 3898347"/>
              <a:gd name="connsiteY74" fmla="*/ 4076068 h 4260845"/>
              <a:gd name="connsiteX75" fmla="*/ 2095000 w 3898347"/>
              <a:gd name="connsiteY75" fmla="*/ 4075096 h 4260845"/>
              <a:gd name="connsiteX76" fmla="*/ 2071767 w 3898347"/>
              <a:gd name="connsiteY76" fmla="*/ 4071044 h 4260845"/>
              <a:gd name="connsiteX77" fmla="*/ 2024486 w 3898347"/>
              <a:gd name="connsiteY77" fmla="*/ 4100276 h 4260845"/>
              <a:gd name="connsiteX78" fmla="*/ 1944675 w 3898347"/>
              <a:gd name="connsiteY78" fmla="*/ 4121515 h 4260845"/>
              <a:gd name="connsiteX79" fmla="*/ 1739945 w 3898347"/>
              <a:gd name="connsiteY79" fmla="*/ 4171795 h 4260845"/>
              <a:gd name="connsiteX80" fmla="*/ 1662065 w 3898347"/>
              <a:gd name="connsiteY80" fmla="*/ 4184630 h 4260845"/>
              <a:gd name="connsiteX81" fmla="*/ 1595989 w 3898347"/>
              <a:gd name="connsiteY81" fmla="*/ 4193679 h 4260845"/>
              <a:gd name="connsiteX82" fmla="*/ 1559231 w 3898347"/>
              <a:gd name="connsiteY82" fmla="*/ 4195932 h 4260845"/>
              <a:gd name="connsiteX83" fmla="*/ 1537197 w 3898347"/>
              <a:gd name="connsiteY83" fmla="*/ 4209468 h 4260845"/>
              <a:gd name="connsiteX84" fmla="*/ 1508787 w 3898347"/>
              <a:gd name="connsiteY84" fmla="*/ 4234213 h 4260845"/>
              <a:gd name="connsiteX85" fmla="*/ 1488914 w 3898347"/>
              <a:gd name="connsiteY85" fmla="*/ 4241772 h 4260845"/>
              <a:gd name="connsiteX86" fmla="*/ 1488999 w 3898347"/>
              <a:gd name="connsiteY86" fmla="*/ 4251186 h 4260845"/>
              <a:gd name="connsiteX87" fmla="*/ 1475364 w 3898347"/>
              <a:gd name="connsiteY87" fmla="*/ 4248364 h 4260845"/>
              <a:gd name="connsiteX88" fmla="*/ 1444118 w 3898347"/>
              <a:gd name="connsiteY88" fmla="*/ 4246285 h 4260845"/>
              <a:gd name="connsiteX89" fmla="*/ 1405326 w 3898347"/>
              <a:gd name="connsiteY89" fmla="*/ 4248391 h 4260845"/>
              <a:gd name="connsiteX90" fmla="*/ 1344909 w 3898347"/>
              <a:gd name="connsiteY90" fmla="*/ 4237004 h 4260845"/>
              <a:gd name="connsiteX91" fmla="*/ 1272434 w 3898347"/>
              <a:gd name="connsiteY91" fmla="*/ 4244958 h 4260845"/>
              <a:gd name="connsiteX92" fmla="*/ 1231567 w 3898347"/>
              <a:gd name="connsiteY92" fmla="*/ 4219356 h 4260845"/>
              <a:gd name="connsiteX93" fmla="*/ 1216643 w 3898347"/>
              <a:gd name="connsiteY93" fmla="*/ 4229828 h 4260845"/>
              <a:gd name="connsiteX94" fmla="*/ 1214101 w 3898347"/>
              <a:gd name="connsiteY94" fmla="*/ 4231991 h 4260845"/>
              <a:gd name="connsiteX95" fmla="*/ 1203193 w 3898347"/>
              <a:gd name="connsiteY95" fmla="*/ 4232867 h 4260845"/>
              <a:gd name="connsiteX96" fmla="*/ 1201049 w 3898347"/>
              <a:gd name="connsiteY96" fmla="*/ 4242842 h 4260845"/>
              <a:gd name="connsiteX97" fmla="*/ 1185298 w 3898347"/>
              <a:gd name="connsiteY97" fmla="*/ 4251133 h 4260845"/>
              <a:gd name="connsiteX98" fmla="*/ 1164955 w 3898347"/>
              <a:gd name="connsiteY98" fmla="*/ 4250027 h 4260845"/>
              <a:gd name="connsiteX99" fmla="*/ 1067357 w 3898347"/>
              <a:gd name="connsiteY99" fmla="*/ 4233908 h 4260845"/>
              <a:gd name="connsiteX100" fmla="*/ 1009492 w 3898347"/>
              <a:gd name="connsiteY100" fmla="*/ 4230455 h 4260845"/>
              <a:gd name="connsiteX101" fmla="*/ 988345 w 3898347"/>
              <a:gd name="connsiteY101" fmla="*/ 4238880 h 4260845"/>
              <a:gd name="connsiteX102" fmla="*/ 958251 w 3898347"/>
              <a:gd name="connsiteY102" fmla="*/ 4244100 h 4260845"/>
              <a:gd name="connsiteX103" fmla="*/ 905785 w 3898347"/>
              <a:gd name="connsiteY103" fmla="*/ 4260845 h 4260845"/>
              <a:gd name="connsiteX104" fmla="*/ 837706 w 3898347"/>
              <a:gd name="connsiteY104" fmla="*/ 4245528 h 4260845"/>
              <a:gd name="connsiteX105" fmla="*/ 778474 w 3898347"/>
              <a:gd name="connsiteY105" fmla="*/ 4235526 h 4260845"/>
              <a:gd name="connsiteX106" fmla="*/ 774418 w 3898347"/>
              <a:gd name="connsiteY106" fmla="*/ 4242583 h 4260845"/>
              <a:gd name="connsiteX107" fmla="*/ 737705 w 3898347"/>
              <a:gd name="connsiteY107" fmla="*/ 4238891 h 4260845"/>
              <a:gd name="connsiteX108" fmla="*/ 641839 w 3898347"/>
              <a:gd name="connsiteY108" fmla="*/ 4211160 h 4260845"/>
              <a:gd name="connsiteX109" fmla="*/ 558105 w 3898347"/>
              <a:gd name="connsiteY109" fmla="*/ 4191218 h 4260845"/>
              <a:gd name="connsiteX110" fmla="*/ 515682 w 3898347"/>
              <a:gd name="connsiteY110" fmla="*/ 4193696 h 4260845"/>
              <a:gd name="connsiteX111" fmla="*/ 467082 w 3898347"/>
              <a:gd name="connsiteY111" fmla="*/ 4185616 h 4260845"/>
              <a:gd name="connsiteX112" fmla="*/ 437646 w 3898347"/>
              <a:gd name="connsiteY112" fmla="*/ 4212658 h 4260845"/>
              <a:gd name="connsiteX113" fmla="*/ 402271 w 3898347"/>
              <a:gd name="connsiteY113" fmla="*/ 4212774 h 4260845"/>
              <a:gd name="connsiteX114" fmla="*/ 384907 w 3898347"/>
              <a:gd name="connsiteY114" fmla="*/ 4201195 h 4260845"/>
              <a:gd name="connsiteX115" fmla="*/ 337154 w 3898347"/>
              <a:gd name="connsiteY115" fmla="*/ 4206136 h 4260845"/>
              <a:gd name="connsiteX116" fmla="*/ 298662 w 3898347"/>
              <a:gd name="connsiteY116" fmla="*/ 4211227 h 4260845"/>
              <a:gd name="connsiteX117" fmla="*/ 265740 w 3898347"/>
              <a:gd name="connsiteY117" fmla="*/ 4213623 h 4260845"/>
              <a:gd name="connsiteX118" fmla="*/ 176403 w 3898347"/>
              <a:gd name="connsiteY118" fmla="*/ 4227393 h 4260845"/>
              <a:gd name="connsiteX119" fmla="*/ 82528 w 3898347"/>
              <a:gd name="connsiteY119" fmla="*/ 4243774 h 4260845"/>
              <a:gd name="connsiteX120" fmla="*/ 19464 w 3898347"/>
              <a:gd name="connsiteY120" fmla="*/ 4256103 h 4260845"/>
              <a:gd name="connsiteX121" fmla="*/ 0 w 3898347"/>
              <a:gd name="connsiteY121" fmla="*/ 4221939 h 4260845"/>
              <a:gd name="connsiteX122" fmla="*/ 0 w 3898347"/>
              <a:gd name="connsiteY122" fmla="*/ 15850 h 4260845"/>
              <a:gd name="connsiteX123" fmla="*/ 3898347 w 3898347"/>
              <a:gd name="connsiteY123" fmla="*/ 0 h 4260845"/>
              <a:gd name="connsiteX0" fmla="*/ 3898347 w 3898347"/>
              <a:gd name="connsiteY0" fmla="*/ 0 h 4260845"/>
              <a:gd name="connsiteX1" fmla="*/ 3898347 w 3898347"/>
              <a:gd name="connsiteY1" fmla="*/ 3834445 h 4260845"/>
              <a:gd name="connsiteX2" fmla="*/ 3892314 w 3898347"/>
              <a:gd name="connsiteY2" fmla="*/ 3832951 h 4260845"/>
              <a:gd name="connsiteX3" fmla="*/ 3851953 w 3898347"/>
              <a:gd name="connsiteY3" fmla="*/ 3802983 h 4260845"/>
              <a:gd name="connsiteX4" fmla="*/ 3836418 w 3898347"/>
              <a:gd name="connsiteY4" fmla="*/ 3811513 h 4260845"/>
              <a:gd name="connsiteX5" fmla="*/ 3833758 w 3898347"/>
              <a:gd name="connsiteY5" fmla="*/ 3813341 h 4260845"/>
              <a:gd name="connsiteX6" fmla="*/ 3822673 w 3898347"/>
              <a:gd name="connsiteY6" fmla="*/ 3812913 h 4260845"/>
              <a:gd name="connsiteX7" fmla="*/ 3820104 w 3898347"/>
              <a:gd name="connsiteY7" fmla="*/ 3822466 h 4260845"/>
              <a:gd name="connsiteX8" fmla="*/ 3803816 w 3898347"/>
              <a:gd name="connsiteY8" fmla="*/ 3828757 h 4260845"/>
              <a:gd name="connsiteX9" fmla="*/ 3729936 w 3898347"/>
              <a:gd name="connsiteY9" fmla="*/ 3815386 h 4260845"/>
              <a:gd name="connsiteX10" fmla="*/ 3726018 w 3898347"/>
              <a:gd name="connsiteY10" fmla="*/ 3815100 h 4260845"/>
              <a:gd name="connsiteX11" fmla="*/ 3725413 w 3898347"/>
              <a:gd name="connsiteY11" fmla="*/ 3814615 h 4260845"/>
              <a:gd name="connsiteX12" fmla="*/ 3713801 w 3898347"/>
              <a:gd name="connsiteY12" fmla="*/ 3811018 h 4260845"/>
              <a:gd name="connsiteX13" fmla="*/ 3709087 w 3898347"/>
              <a:gd name="connsiteY13" fmla="*/ 3813195 h 4260845"/>
              <a:gd name="connsiteX14" fmla="*/ 3698038 w 3898347"/>
              <a:gd name="connsiteY14" fmla="*/ 3806182 h 4260845"/>
              <a:gd name="connsiteX15" fmla="*/ 3662227 w 3898347"/>
              <a:gd name="connsiteY15" fmla="*/ 3807761 h 4260845"/>
              <a:gd name="connsiteX16" fmla="*/ 3659872 w 3898347"/>
              <a:gd name="connsiteY16" fmla="*/ 3805524 h 4260845"/>
              <a:gd name="connsiteX17" fmla="*/ 3643454 w 3898347"/>
              <a:gd name="connsiteY17" fmla="*/ 3794831 h 4260845"/>
              <a:gd name="connsiteX18" fmla="*/ 3624789 w 3898347"/>
              <a:gd name="connsiteY18" fmla="*/ 3803185 h 4260845"/>
              <a:gd name="connsiteX19" fmla="*/ 3602327 w 3898347"/>
              <a:gd name="connsiteY19" fmla="*/ 3794616 h 4260845"/>
              <a:gd name="connsiteX20" fmla="*/ 3596645 w 3898347"/>
              <a:gd name="connsiteY20" fmla="*/ 3797108 h 4260845"/>
              <a:gd name="connsiteX21" fmla="*/ 3574144 w 3898347"/>
              <a:gd name="connsiteY21" fmla="*/ 3795108 h 4260845"/>
              <a:gd name="connsiteX22" fmla="*/ 3562310 w 3898347"/>
              <a:gd name="connsiteY22" fmla="*/ 3787534 h 4260845"/>
              <a:gd name="connsiteX23" fmla="*/ 3551635 w 3898347"/>
              <a:gd name="connsiteY23" fmla="*/ 3797705 h 4260845"/>
              <a:gd name="connsiteX24" fmla="*/ 3542668 w 3898347"/>
              <a:gd name="connsiteY24" fmla="*/ 3803283 h 4260845"/>
              <a:gd name="connsiteX25" fmla="*/ 3533033 w 3898347"/>
              <a:gd name="connsiteY25" fmla="*/ 3799071 h 4260845"/>
              <a:gd name="connsiteX26" fmla="*/ 3521726 w 3898347"/>
              <a:gd name="connsiteY26" fmla="*/ 3804691 h 4260845"/>
              <a:gd name="connsiteX27" fmla="*/ 3520080 w 3898347"/>
              <a:gd name="connsiteY27" fmla="*/ 3805210 h 4260845"/>
              <a:gd name="connsiteX28" fmla="*/ 3508491 w 3898347"/>
              <a:gd name="connsiteY28" fmla="*/ 3797398 h 4260845"/>
              <a:gd name="connsiteX29" fmla="*/ 3503787 w 3898347"/>
              <a:gd name="connsiteY29" fmla="*/ 3797787 h 4260845"/>
              <a:gd name="connsiteX30" fmla="*/ 3492165 w 3898347"/>
              <a:gd name="connsiteY30" fmla="*/ 3799887 h 4260845"/>
              <a:gd name="connsiteX31" fmla="*/ 3472233 w 3898347"/>
              <a:gd name="connsiteY31" fmla="*/ 3805682 h 4260845"/>
              <a:gd name="connsiteX32" fmla="*/ 3465921 w 3898347"/>
              <a:gd name="connsiteY32" fmla="*/ 3805814 h 4260845"/>
              <a:gd name="connsiteX33" fmla="*/ 3455541 w 3898347"/>
              <a:gd name="connsiteY33" fmla="*/ 3815505 h 4260845"/>
              <a:gd name="connsiteX34" fmla="*/ 3429027 w 3898347"/>
              <a:gd name="connsiteY34" fmla="*/ 3816906 h 4260845"/>
              <a:gd name="connsiteX35" fmla="*/ 3369507 w 3898347"/>
              <a:gd name="connsiteY35" fmla="*/ 3825563 h 4260845"/>
              <a:gd name="connsiteX36" fmla="*/ 3324491 w 3898347"/>
              <a:gd name="connsiteY36" fmla="*/ 3832006 h 4260845"/>
              <a:gd name="connsiteX37" fmla="*/ 3244235 w 3898347"/>
              <a:gd name="connsiteY37" fmla="*/ 3834376 h 4260845"/>
              <a:gd name="connsiteX38" fmla="*/ 3226507 w 3898347"/>
              <a:gd name="connsiteY38" fmla="*/ 3820131 h 4260845"/>
              <a:gd name="connsiteX39" fmla="*/ 3191688 w 3898347"/>
              <a:gd name="connsiteY39" fmla="*/ 3837359 h 4260845"/>
              <a:gd name="connsiteX40" fmla="*/ 3153779 w 3898347"/>
              <a:gd name="connsiteY40" fmla="*/ 3848439 h 4260845"/>
              <a:gd name="connsiteX41" fmla="*/ 3090188 w 3898347"/>
              <a:gd name="connsiteY41" fmla="*/ 3855036 h 4260845"/>
              <a:gd name="connsiteX42" fmla="*/ 3031422 w 3898347"/>
              <a:gd name="connsiteY42" fmla="*/ 3858298 h 4260845"/>
              <a:gd name="connsiteX43" fmla="*/ 2996288 w 3898347"/>
              <a:gd name="connsiteY43" fmla="*/ 3860020 h 4260845"/>
              <a:gd name="connsiteX44" fmla="*/ 2901661 w 3898347"/>
              <a:gd name="connsiteY44" fmla="*/ 3882243 h 4260845"/>
              <a:gd name="connsiteX45" fmla="*/ 2782141 w 3898347"/>
              <a:gd name="connsiteY45" fmla="*/ 3932983 h 4260845"/>
              <a:gd name="connsiteX46" fmla="*/ 2749597 w 3898347"/>
              <a:gd name="connsiteY46" fmla="*/ 3956746 h 4260845"/>
              <a:gd name="connsiteX47" fmla="*/ 2730493 w 3898347"/>
              <a:gd name="connsiteY47" fmla="*/ 3955236 h 4260845"/>
              <a:gd name="connsiteX48" fmla="*/ 2707507 w 3898347"/>
              <a:gd name="connsiteY48" fmla="*/ 3947771 h 4260845"/>
              <a:gd name="connsiteX49" fmla="*/ 2701937 w 3898347"/>
              <a:gd name="connsiteY49" fmla="*/ 3950565 h 4260845"/>
              <a:gd name="connsiteX50" fmla="*/ 2679435 w 3898347"/>
              <a:gd name="connsiteY50" fmla="*/ 3949768 h 4260845"/>
              <a:gd name="connsiteX51" fmla="*/ 2667352 w 3898347"/>
              <a:gd name="connsiteY51" fmla="*/ 3942821 h 4260845"/>
              <a:gd name="connsiteX52" fmla="*/ 2657096 w 3898347"/>
              <a:gd name="connsiteY52" fmla="*/ 3953571 h 4260845"/>
              <a:gd name="connsiteX53" fmla="*/ 2655161 w 3898347"/>
              <a:gd name="connsiteY53" fmla="*/ 3962216 h 4260845"/>
              <a:gd name="connsiteX54" fmla="*/ 2638604 w 3898347"/>
              <a:gd name="connsiteY54" fmla="*/ 3955936 h 4260845"/>
              <a:gd name="connsiteX55" fmla="*/ 2626185 w 3898347"/>
              <a:gd name="connsiteY55" fmla="*/ 3962937 h 4260845"/>
              <a:gd name="connsiteX56" fmla="*/ 2614077 w 3898347"/>
              <a:gd name="connsiteY56" fmla="*/ 3955576 h 4260845"/>
              <a:gd name="connsiteX57" fmla="*/ 2609403 w 3898347"/>
              <a:gd name="connsiteY57" fmla="*/ 3956215 h 4260845"/>
              <a:gd name="connsiteX58" fmla="*/ 2597896 w 3898347"/>
              <a:gd name="connsiteY58" fmla="*/ 3958939 h 4260845"/>
              <a:gd name="connsiteX59" fmla="*/ 2578251 w 3898347"/>
              <a:gd name="connsiteY59" fmla="*/ 3965812 h 4260845"/>
              <a:gd name="connsiteX60" fmla="*/ 2571961 w 3898347"/>
              <a:gd name="connsiteY60" fmla="*/ 3966278 h 4260845"/>
              <a:gd name="connsiteX61" fmla="*/ 2559399 w 3898347"/>
              <a:gd name="connsiteY61" fmla="*/ 3979193 h 4260845"/>
              <a:gd name="connsiteX62" fmla="*/ 2533560 w 3898347"/>
              <a:gd name="connsiteY62" fmla="*/ 3988160 h 4260845"/>
              <a:gd name="connsiteX63" fmla="*/ 2515299 w 3898347"/>
              <a:gd name="connsiteY63" fmla="*/ 4016867 h 4260845"/>
              <a:gd name="connsiteX64" fmla="*/ 2513423 w 3898347"/>
              <a:gd name="connsiteY64" fmla="*/ 4018759 h 4260845"/>
              <a:gd name="connsiteX65" fmla="*/ 2482991 w 3898347"/>
              <a:gd name="connsiteY65" fmla="*/ 4012935 h 4260845"/>
              <a:gd name="connsiteX66" fmla="*/ 2446940 w 3898347"/>
              <a:gd name="connsiteY66" fmla="*/ 4021172 h 4260845"/>
              <a:gd name="connsiteX67" fmla="*/ 2404883 w 3898347"/>
              <a:gd name="connsiteY67" fmla="*/ 4024808 h 4260845"/>
              <a:gd name="connsiteX68" fmla="*/ 2373894 w 3898347"/>
              <a:gd name="connsiteY68" fmla="*/ 4023827 h 4260845"/>
              <a:gd name="connsiteX69" fmla="*/ 2297080 w 3898347"/>
              <a:gd name="connsiteY69" fmla="*/ 4040841 h 4260845"/>
              <a:gd name="connsiteX70" fmla="*/ 2170615 w 3898347"/>
              <a:gd name="connsiteY70" fmla="*/ 4077196 h 4260845"/>
              <a:gd name="connsiteX71" fmla="*/ 2143580 w 3898347"/>
              <a:gd name="connsiteY71" fmla="*/ 4083102 h 4260845"/>
              <a:gd name="connsiteX72" fmla="*/ 2119893 w 3898347"/>
              <a:gd name="connsiteY72" fmla="*/ 4080874 h 4260845"/>
              <a:gd name="connsiteX73" fmla="*/ 2114008 w 3898347"/>
              <a:gd name="connsiteY73" fmla="*/ 4073996 h 4260845"/>
              <a:gd name="connsiteX74" fmla="*/ 2099067 w 3898347"/>
              <a:gd name="connsiteY74" fmla="*/ 4076068 h 4260845"/>
              <a:gd name="connsiteX75" fmla="*/ 2095000 w 3898347"/>
              <a:gd name="connsiteY75" fmla="*/ 4075096 h 4260845"/>
              <a:gd name="connsiteX76" fmla="*/ 2071767 w 3898347"/>
              <a:gd name="connsiteY76" fmla="*/ 4071044 h 4260845"/>
              <a:gd name="connsiteX77" fmla="*/ 2024486 w 3898347"/>
              <a:gd name="connsiteY77" fmla="*/ 4100276 h 4260845"/>
              <a:gd name="connsiteX78" fmla="*/ 1944675 w 3898347"/>
              <a:gd name="connsiteY78" fmla="*/ 4121515 h 4260845"/>
              <a:gd name="connsiteX79" fmla="*/ 1739945 w 3898347"/>
              <a:gd name="connsiteY79" fmla="*/ 4171795 h 4260845"/>
              <a:gd name="connsiteX80" fmla="*/ 1662065 w 3898347"/>
              <a:gd name="connsiteY80" fmla="*/ 4184630 h 4260845"/>
              <a:gd name="connsiteX81" fmla="*/ 1595989 w 3898347"/>
              <a:gd name="connsiteY81" fmla="*/ 4193679 h 4260845"/>
              <a:gd name="connsiteX82" fmla="*/ 1559231 w 3898347"/>
              <a:gd name="connsiteY82" fmla="*/ 4195932 h 4260845"/>
              <a:gd name="connsiteX83" fmla="*/ 1537197 w 3898347"/>
              <a:gd name="connsiteY83" fmla="*/ 4209468 h 4260845"/>
              <a:gd name="connsiteX84" fmla="*/ 1508787 w 3898347"/>
              <a:gd name="connsiteY84" fmla="*/ 4234213 h 4260845"/>
              <a:gd name="connsiteX85" fmla="*/ 1488914 w 3898347"/>
              <a:gd name="connsiteY85" fmla="*/ 4241772 h 4260845"/>
              <a:gd name="connsiteX86" fmla="*/ 1488999 w 3898347"/>
              <a:gd name="connsiteY86" fmla="*/ 4251186 h 4260845"/>
              <a:gd name="connsiteX87" fmla="*/ 1475364 w 3898347"/>
              <a:gd name="connsiteY87" fmla="*/ 4248364 h 4260845"/>
              <a:gd name="connsiteX88" fmla="*/ 1444118 w 3898347"/>
              <a:gd name="connsiteY88" fmla="*/ 4246285 h 4260845"/>
              <a:gd name="connsiteX89" fmla="*/ 1405326 w 3898347"/>
              <a:gd name="connsiteY89" fmla="*/ 4248391 h 4260845"/>
              <a:gd name="connsiteX90" fmla="*/ 1344909 w 3898347"/>
              <a:gd name="connsiteY90" fmla="*/ 4237004 h 4260845"/>
              <a:gd name="connsiteX91" fmla="*/ 1298748 w 3898347"/>
              <a:gd name="connsiteY91" fmla="*/ 4241669 h 4260845"/>
              <a:gd name="connsiteX92" fmla="*/ 1231567 w 3898347"/>
              <a:gd name="connsiteY92" fmla="*/ 4219356 h 4260845"/>
              <a:gd name="connsiteX93" fmla="*/ 1216643 w 3898347"/>
              <a:gd name="connsiteY93" fmla="*/ 4229828 h 4260845"/>
              <a:gd name="connsiteX94" fmla="*/ 1214101 w 3898347"/>
              <a:gd name="connsiteY94" fmla="*/ 4231991 h 4260845"/>
              <a:gd name="connsiteX95" fmla="*/ 1203193 w 3898347"/>
              <a:gd name="connsiteY95" fmla="*/ 4232867 h 4260845"/>
              <a:gd name="connsiteX96" fmla="*/ 1201049 w 3898347"/>
              <a:gd name="connsiteY96" fmla="*/ 4242842 h 4260845"/>
              <a:gd name="connsiteX97" fmla="*/ 1185298 w 3898347"/>
              <a:gd name="connsiteY97" fmla="*/ 4251133 h 4260845"/>
              <a:gd name="connsiteX98" fmla="*/ 1164955 w 3898347"/>
              <a:gd name="connsiteY98" fmla="*/ 4250027 h 4260845"/>
              <a:gd name="connsiteX99" fmla="*/ 1067357 w 3898347"/>
              <a:gd name="connsiteY99" fmla="*/ 4233908 h 4260845"/>
              <a:gd name="connsiteX100" fmla="*/ 1009492 w 3898347"/>
              <a:gd name="connsiteY100" fmla="*/ 4230455 h 4260845"/>
              <a:gd name="connsiteX101" fmla="*/ 988345 w 3898347"/>
              <a:gd name="connsiteY101" fmla="*/ 4238880 h 4260845"/>
              <a:gd name="connsiteX102" fmla="*/ 958251 w 3898347"/>
              <a:gd name="connsiteY102" fmla="*/ 4244100 h 4260845"/>
              <a:gd name="connsiteX103" fmla="*/ 905785 w 3898347"/>
              <a:gd name="connsiteY103" fmla="*/ 4260845 h 4260845"/>
              <a:gd name="connsiteX104" fmla="*/ 837706 w 3898347"/>
              <a:gd name="connsiteY104" fmla="*/ 4245528 h 4260845"/>
              <a:gd name="connsiteX105" fmla="*/ 778474 w 3898347"/>
              <a:gd name="connsiteY105" fmla="*/ 4235526 h 4260845"/>
              <a:gd name="connsiteX106" fmla="*/ 774418 w 3898347"/>
              <a:gd name="connsiteY106" fmla="*/ 4242583 h 4260845"/>
              <a:gd name="connsiteX107" fmla="*/ 737705 w 3898347"/>
              <a:gd name="connsiteY107" fmla="*/ 4238891 h 4260845"/>
              <a:gd name="connsiteX108" fmla="*/ 641839 w 3898347"/>
              <a:gd name="connsiteY108" fmla="*/ 4211160 h 4260845"/>
              <a:gd name="connsiteX109" fmla="*/ 558105 w 3898347"/>
              <a:gd name="connsiteY109" fmla="*/ 4191218 h 4260845"/>
              <a:gd name="connsiteX110" fmla="*/ 515682 w 3898347"/>
              <a:gd name="connsiteY110" fmla="*/ 4193696 h 4260845"/>
              <a:gd name="connsiteX111" fmla="*/ 467082 w 3898347"/>
              <a:gd name="connsiteY111" fmla="*/ 4185616 h 4260845"/>
              <a:gd name="connsiteX112" fmla="*/ 437646 w 3898347"/>
              <a:gd name="connsiteY112" fmla="*/ 4212658 h 4260845"/>
              <a:gd name="connsiteX113" fmla="*/ 402271 w 3898347"/>
              <a:gd name="connsiteY113" fmla="*/ 4212774 h 4260845"/>
              <a:gd name="connsiteX114" fmla="*/ 384907 w 3898347"/>
              <a:gd name="connsiteY114" fmla="*/ 4201195 h 4260845"/>
              <a:gd name="connsiteX115" fmla="*/ 337154 w 3898347"/>
              <a:gd name="connsiteY115" fmla="*/ 4206136 h 4260845"/>
              <a:gd name="connsiteX116" fmla="*/ 298662 w 3898347"/>
              <a:gd name="connsiteY116" fmla="*/ 4211227 h 4260845"/>
              <a:gd name="connsiteX117" fmla="*/ 265740 w 3898347"/>
              <a:gd name="connsiteY117" fmla="*/ 4213623 h 4260845"/>
              <a:gd name="connsiteX118" fmla="*/ 176403 w 3898347"/>
              <a:gd name="connsiteY118" fmla="*/ 4227393 h 4260845"/>
              <a:gd name="connsiteX119" fmla="*/ 82528 w 3898347"/>
              <a:gd name="connsiteY119" fmla="*/ 4243774 h 4260845"/>
              <a:gd name="connsiteX120" fmla="*/ 19464 w 3898347"/>
              <a:gd name="connsiteY120" fmla="*/ 4256103 h 4260845"/>
              <a:gd name="connsiteX121" fmla="*/ 0 w 3898347"/>
              <a:gd name="connsiteY121" fmla="*/ 4221939 h 4260845"/>
              <a:gd name="connsiteX122" fmla="*/ 0 w 3898347"/>
              <a:gd name="connsiteY122" fmla="*/ 15850 h 4260845"/>
              <a:gd name="connsiteX123" fmla="*/ 3898347 w 3898347"/>
              <a:gd name="connsiteY123" fmla="*/ 0 h 4260845"/>
              <a:gd name="connsiteX0" fmla="*/ 3898347 w 3898347"/>
              <a:gd name="connsiteY0" fmla="*/ 0 h 4260845"/>
              <a:gd name="connsiteX1" fmla="*/ 3898347 w 3898347"/>
              <a:gd name="connsiteY1" fmla="*/ 3834445 h 4260845"/>
              <a:gd name="connsiteX2" fmla="*/ 3892314 w 3898347"/>
              <a:gd name="connsiteY2" fmla="*/ 3832951 h 4260845"/>
              <a:gd name="connsiteX3" fmla="*/ 3851953 w 3898347"/>
              <a:gd name="connsiteY3" fmla="*/ 3802983 h 4260845"/>
              <a:gd name="connsiteX4" fmla="*/ 3836418 w 3898347"/>
              <a:gd name="connsiteY4" fmla="*/ 3811513 h 4260845"/>
              <a:gd name="connsiteX5" fmla="*/ 3833758 w 3898347"/>
              <a:gd name="connsiteY5" fmla="*/ 3813341 h 4260845"/>
              <a:gd name="connsiteX6" fmla="*/ 3822673 w 3898347"/>
              <a:gd name="connsiteY6" fmla="*/ 3812913 h 4260845"/>
              <a:gd name="connsiteX7" fmla="*/ 3820104 w 3898347"/>
              <a:gd name="connsiteY7" fmla="*/ 3822466 h 4260845"/>
              <a:gd name="connsiteX8" fmla="*/ 3803816 w 3898347"/>
              <a:gd name="connsiteY8" fmla="*/ 3828757 h 4260845"/>
              <a:gd name="connsiteX9" fmla="*/ 3729936 w 3898347"/>
              <a:gd name="connsiteY9" fmla="*/ 3815386 h 4260845"/>
              <a:gd name="connsiteX10" fmla="*/ 3726018 w 3898347"/>
              <a:gd name="connsiteY10" fmla="*/ 3815100 h 4260845"/>
              <a:gd name="connsiteX11" fmla="*/ 3725413 w 3898347"/>
              <a:gd name="connsiteY11" fmla="*/ 3814615 h 4260845"/>
              <a:gd name="connsiteX12" fmla="*/ 3713801 w 3898347"/>
              <a:gd name="connsiteY12" fmla="*/ 3811018 h 4260845"/>
              <a:gd name="connsiteX13" fmla="*/ 3709087 w 3898347"/>
              <a:gd name="connsiteY13" fmla="*/ 3813195 h 4260845"/>
              <a:gd name="connsiteX14" fmla="*/ 3698038 w 3898347"/>
              <a:gd name="connsiteY14" fmla="*/ 3806182 h 4260845"/>
              <a:gd name="connsiteX15" fmla="*/ 3662227 w 3898347"/>
              <a:gd name="connsiteY15" fmla="*/ 3807761 h 4260845"/>
              <a:gd name="connsiteX16" fmla="*/ 3659872 w 3898347"/>
              <a:gd name="connsiteY16" fmla="*/ 3805524 h 4260845"/>
              <a:gd name="connsiteX17" fmla="*/ 3643454 w 3898347"/>
              <a:gd name="connsiteY17" fmla="*/ 3794831 h 4260845"/>
              <a:gd name="connsiteX18" fmla="*/ 3624789 w 3898347"/>
              <a:gd name="connsiteY18" fmla="*/ 3803185 h 4260845"/>
              <a:gd name="connsiteX19" fmla="*/ 3602327 w 3898347"/>
              <a:gd name="connsiteY19" fmla="*/ 3794616 h 4260845"/>
              <a:gd name="connsiteX20" fmla="*/ 3596645 w 3898347"/>
              <a:gd name="connsiteY20" fmla="*/ 3797108 h 4260845"/>
              <a:gd name="connsiteX21" fmla="*/ 3574144 w 3898347"/>
              <a:gd name="connsiteY21" fmla="*/ 3795108 h 4260845"/>
              <a:gd name="connsiteX22" fmla="*/ 3562310 w 3898347"/>
              <a:gd name="connsiteY22" fmla="*/ 3787534 h 4260845"/>
              <a:gd name="connsiteX23" fmla="*/ 3551635 w 3898347"/>
              <a:gd name="connsiteY23" fmla="*/ 3797705 h 4260845"/>
              <a:gd name="connsiteX24" fmla="*/ 3542668 w 3898347"/>
              <a:gd name="connsiteY24" fmla="*/ 3803283 h 4260845"/>
              <a:gd name="connsiteX25" fmla="*/ 3533033 w 3898347"/>
              <a:gd name="connsiteY25" fmla="*/ 3799071 h 4260845"/>
              <a:gd name="connsiteX26" fmla="*/ 3521726 w 3898347"/>
              <a:gd name="connsiteY26" fmla="*/ 3804691 h 4260845"/>
              <a:gd name="connsiteX27" fmla="*/ 3520080 w 3898347"/>
              <a:gd name="connsiteY27" fmla="*/ 3805210 h 4260845"/>
              <a:gd name="connsiteX28" fmla="*/ 3508491 w 3898347"/>
              <a:gd name="connsiteY28" fmla="*/ 3797398 h 4260845"/>
              <a:gd name="connsiteX29" fmla="*/ 3503787 w 3898347"/>
              <a:gd name="connsiteY29" fmla="*/ 3797787 h 4260845"/>
              <a:gd name="connsiteX30" fmla="*/ 3492165 w 3898347"/>
              <a:gd name="connsiteY30" fmla="*/ 3799887 h 4260845"/>
              <a:gd name="connsiteX31" fmla="*/ 3472233 w 3898347"/>
              <a:gd name="connsiteY31" fmla="*/ 3805682 h 4260845"/>
              <a:gd name="connsiteX32" fmla="*/ 3465921 w 3898347"/>
              <a:gd name="connsiteY32" fmla="*/ 3805814 h 4260845"/>
              <a:gd name="connsiteX33" fmla="*/ 3455541 w 3898347"/>
              <a:gd name="connsiteY33" fmla="*/ 3815505 h 4260845"/>
              <a:gd name="connsiteX34" fmla="*/ 3429027 w 3898347"/>
              <a:gd name="connsiteY34" fmla="*/ 3816906 h 4260845"/>
              <a:gd name="connsiteX35" fmla="*/ 3369507 w 3898347"/>
              <a:gd name="connsiteY35" fmla="*/ 3825563 h 4260845"/>
              <a:gd name="connsiteX36" fmla="*/ 3324491 w 3898347"/>
              <a:gd name="connsiteY36" fmla="*/ 3832006 h 4260845"/>
              <a:gd name="connsiteX37" fmla="*/ 3244235 w 3898347"/>
              <a:gd name="connsiteY37" fmla="*/ 3834376 h 4260845"/>
              <a:gd name="connsiteX38" fmla="*/ 3226507 w 3898347"/>
              <a:gd name="connsiteY38" fmla="*/ 3820131 h 4260845"/>
              <a:gd name="connsiteX39" fmla="*/ 3191688 w 3898347"/>
              <a:gd name="connsiteY39" fmla="*/ 3837359 h 4260845"/>
              <a:gd name="connsiteX40" fmla="*/ 3153779 w 3898347"/>
              <a:gd name="connsiteY40" fmla="*/ 3848439 h 4260845"/>
              <a:gd name="connsiteX41" fmla="*/ 3090188 w 3898347"/>
              <a:gd name="connsiteY41" fmla="*/ 3855036 h 4260845"/>
              <a:gd name="connsiteX42" fmla="*/ 3031422 w 3898347"/>
              <a:gd name="connsiteY42" fmla="*/ 3858298 h 4260845"/>
              <a:gd name="connsiteX43" fmla="*/ 2996288 w 3898347"/>
              <a:gd name="connsiteY43" fmla="*/ 3860020 h 4260845"/>
              <a:gd name="connsiteX44" fmla="*/ 2901661 w 3898347"/>
              <a:gd name="connsiteY44" fmla="*/ 3882243 h 4260845"/>
              <a:gd name="connsiteX45" fmla="*/ 2782141 w 3898347"/>
              <a:gd name="connsiteY45" fmla="*/ 3932983 h 4260845"/>
              <a:gd name="connsiteX46" fmla="*/ 2749597 w 3898347"/>
              <a:gd name="connsiteY46" fmla="*/ 3956746 h 4260845"/>
              <a:gd name="connsiteX47" fmla="*/ 2730493 w 3898347"/>
              <a:gd name="connsiteY47" fmla="*/ 3955236 h 4260845"/>
              <a:gd name="connsiteX48" fmla="*/ 2707507 w 3898347"/>
              <a:gd name="connsiteY48" fmla="*/ 3947771 h 4260845"/>
              <a:gd name="connsiteX49" fmla="*/ 2701937 w 3898347"/>
              <a:gd name="connsiteY49" fmla="*/ 3950565 h 4260845"/>
              <a:gd name="connsiteX50" fmla="*/ 2679435 w 3898347"/>
              <a:gd name="connsiteY50" fmla="*/ 3949768 h 4260845"/>
              <a:gd name="connsiteX51" fmla="*/ 2667352 w 3898347"/>
              <a:gd name="connsiteY51" fmla="*/ 3942821 h 4260845"/>
              <a:gd name="connsiteX52" fmla="*/ 2657096 w 3898347"/>
              <a:gd name="connsiteY52" fmla="*/ 3953571 h 4260845"/>
              <a:gd name="connsiteX53" fmla="*/ 2655161 w 3898347"/>
              <a:gd name="connsiteY53" fmla="*/ 3962216 h 4260845"/>
              <a:gd name="connsiteX54" fmla="*/ 2638604 w 3898347"/>
              <a:gd name="connsiteY54" fmla="*/ 3955936 h 4260845"/>
              <a:gd name="connsiteX55" fmla="*/ 2626185 w 3898347"/>
              <a:gd name="connsiteY55" fmla="*/ 3962937 h 4260845"/>
              <a:gd name="connsiteX56" fmla="*/ 2614077 w 3898347"/>
              <a:gd name="connsiteY56" fmla="*/ 3955576 h 4260845"/>
              <a:gd name="connsiteX57" fmla="*/ 2609403 w 3898347"/>
              <a:gd name="connsiteY57" fmla="*/ 3956215 h 4260845"/>
              <a:gd name="connsiteX58" fmla="*/ 2597896 w 3898347"/>
              <a:gd name="connsiteY58" fmla="*/ 3958939 h 4260845"/>
              <a:gd name="connsiteX59" fmla="*/ 2578251 w 3898347"/>
              <a:gd name="connsiteY59" fmla="*/ 3965812 h 4260845"/>
              <a:gd name="connsiteX60" fmla="*/ 2571961 w 3898347"/>
              <a:gd name="connsiteY60" fmla="*/ 3966278 h 4260845"/>
              <a:gd name="connsiteX61" fmla="*/ 2559399 w 3898347"/>
              <a:gd name="connsiteY61" fmla="*/ 3979193 h 4260845"/>
              <a:gd name="connsiteX62" fmla="*/ 2533560 w 3898347"/>
              <a:gd name="connsiteY62" fmla="*/ 3988160 h 4260845"/>
              <a:gd name="connsiteX63" fmla="*/ 2515299 w 3898347"/>
              <a:gd name="connsiteY63" fmla="*/ 4016867 h 4260845"/>
              <a:gd name="connsiteX64" fmla="*/ 2513423 w 3898347"/>
              <a:gd name="connsiteY64" fmla="*/ 4018759 h 4260845"/>
              <a:gd name="connsiteX65" fmla="*/ 2482991 w 3898347"/>
              <a:gd name="connsiteY65" fmla="*/ 4012935 h 4260845"/>
              <a:gd name="connsiteX66" fmla="*/ 2446940 w 3898347"/>
              <a:gd name="connsiteY66" fmla="*/ 4021172 h 4260845"/>
              <a:gd name="connsiteX67" fmla="*/ 2404883 w 3898347"/>
              <a:gd name="connsiteY67" fmla="*/ 4024808 h 4260845"/>
              <a:gd name="connsiteX68" fmla="*/ 2373894 w 3898347"/>
              <a:gd name="connsiteY68" fmla="*/ 4023827 h 4260845"/>
              <a:gd name="connsiteX69" fmla="*/ 2297080 w 3898347"/>
              <a:gd name="connsiteY69" fmla="*/ 4040841 h 4260845"/>
              <a:gd name="connsiteX70" fmla="*/ 2170615 w 3898347"/>
              <a:gd name="connsiteY70" fmla="*/ 4077196 h 4260845"/>
              <a:gd name="connsiteX71" fmla="*/ 2143580 w 3898347"/>
              <a:gd name="connsiteY71" fmla="*/ 4083102 h 4260845"/>
              <a:gd name="connsiteX72" fmla="*/ 2119893 w 3898347"/>
              <a:gd name="connsiteY72" fmla="*/ 4080874 h 4260845"/>
              <a:gd name="connsiteX73" fmla="*/ 2114008 w 3898347"/>
              <a:gd name="connsiteY73" fmla="*/ 4073996 h 4260845"/>
              <a:gd name="connsiteX74" fmla="*/ 2099067 w 3898347"/>
              <a:gd name="connsiteY74" fmla="*/ 4076068 h 4260845"/>
              <a:gd name="connsiteX75" fmla="*/ 2095000 w 3898347"/>
              <a:gd name="connsiteY75" fmla="*/ 4075096 h 4260845"/>
              <a:gd name="connsiteX76" fmla="*/ 2071767 w 3898347"/>
              <a:gd name="connsiteY76" fmla="*/ 4071044 h 4260845"/>
              <a:gd name="connsiteX77" fmla="*/ 2024486 w 3898347"/>
              <a:gd name="connsiteY77" fmla="*/ 4100276 h 4260845"/>
              <a:gd name="connsiteX78" fmla="*/ 1944675 w 3898347"/>
              <a:gd name="connsiteY78" fmla="*/ 4121515 h 4260845"/>
              <a:gd name="connsiteX79" fmla="*/ 1739945 w 3898347"/>
              <a:gd name="connsiteY79" fmla="*/ 4171795 h 4260845"/>
              <a:gd name="connsiteX80" fmla="*/ 1662065 w 3898347"/>
              <a:gd name="connsiteY80" fmla="*/ 4184630 h 4260845"/>
              <a:gd name="connsiteX81" fmla="*/ 1595989 w 3898347"/>
              <a:gd name="connsiteY81" fmla="*/ 4193679 h 4260845"/>
              <a:gd name="connsiteX82" fmla="*/ 1559231 w 3898347"/>
              <a:gd name="connsiteY82" fmla="*/ 4195932 h 4260845"/>
              <a:gd name="connsiteX83" fmla="*/ 1537197 w 3898347"/>
              <a:gd name="connsiteY83" fmla="*/ 4209468 h 4260845"/>
              <a:gd name="connsiteX84" fmla="*/ 1508787 w 3898347"/>
              <a:gd name="connsiteY84" fmla="*/ 4234213 h 4260845"/>
              <a:gd name="connsiteX85" fmla="*/ 1488914 w 3898347"/>
              <a:gd name="connsiteY85" fmla="*/ 4241772 h 4260845"/>
              <a:gd name="connsiteX86" fmla="*/ 1488999 w 3898347"/>
              <a:gd name="connsiteY86" fmla="*/ 4251186 h 4260845"/>
              <a:gd name="connsiteX87" fmla="*/ 1475364 w 3898347"/>
              <a:gd name="connsiteY87" fmla="*/ 4248364 h 4260845"/>
              <a:gd name="connsiteX88" fmla="*/ 1444118 w 3898347"/>
              <a:gd name="connsiteY88" fmla="*/ 4246285 h 4260845"/>
              <a:gd name="connsiteX89" fmla="*/ 1405326 w 3898347"/>
              <a:gd name="connsiteY89" fmla="*/ 4248391 h 4260845"/>
              <a:gd name="connsiteX90" fmla="*/ 1344909 w 3898347"/>
              <a:gd name="connsiteY90" fmla="*/ 4237004 h 4260845"/>
              <a:gd name="connsiteX91" fmla="*/ 1298748 w 3898347"/>
              <a:gd name="connsiteY91" fmla="*/ 4241669 h 4260845"/>
              <a:gd name="connsiteX92" fmla="*/ 1251302 w 3898347"/>
              <a:gd name="connsiteY92" fmla="*/ 4232513 h 4260845"/>
              <a:gd name="connsiteX93" fmla="*/ 1216643 w 3898347"/>
              <a:gd name="connsiteY93" fmla="*/ 4229828 h 4260845"/>
              <a:gd name="connsiteX94" fmla="*/ 1214101 w 3898347"/>
              <a:gd name="connsiteY94" fmla="*/ 4231991 h 4260845"/>
              <a:gd name="connsiteX95" fmla="*/ 1203193 w 3898347"/>
              <a:gd name="connsiteY95" fmla="*/ 4232867 h 4260845"/>
              <a:gd name="connsiteX96" fmla="*/ 1201049 w 3898347"/>
              <a:gd name="connsiteY96" fmla="*/ 4242842 h 4260845"/>
              <a:gd name="connsiteX97" fmla="*/ 1185298 w 3898347"/>
              <a:gd name="connsiteY97" fmla="*/ 4251133 h 4260845"/>
              <a:gd name="connsiteX98" fmla="*/ 1164955 w 3898347"/>
              <a:gd name="connsiteY98" fmla="*/ 4250027 h 4260845"/>
              <a:gd name="connsiteX99" fmla="*/ 1067357 w 3898347"/>
              <a:gd name="connsiteY99" fmla="*/ 4233908 h 4260845"/>
              <a:gd name="connsiteX100" fmla="*/ 1009492 w 3898347"/>
              <a:gd name="connsiteY100" fmla="*/ 4230455 h 4260845"/>
              <a:gd name="connsiteX101" fmla="*/ 988345 w 3898347"/>
              <a:gd name="connsiteY101" fmla="*/ 4238880 h 4260845"/>
              <a:gd name="connsiteX102" fmla="*/ 958251 w 3898347"/>
              <a:gd name="connsiteY102" fmla="*/ 4244100 h 4260845"/>
              <a:gd name="connsiteX103" fmla="*/ 905785 w 3898347"/>
              <a:gd name="connsiteY103" fmla="*/ 4260845 h 4260845"/>
              <a:gd name="connsiteX104" fmla="*/ 837706 w 3898347"/>
              <a:gd name="connsiteY104" fmla="*/ 4245528 h 4260845"/>
              <a:gd name="connsiteX105" fmla="*/ 778474 w 3898347"/>
              <a:gd name="connsiteY105" fmla="*/ 4235526 h 4260845"/>
              <a:gd name="connsiteX106" fmla="*/ 774418 w 3898347"/>
              <a:gd name="connsiteY106" fmla="*/ 4242583 h 4260845"/>
              <a:gd name="connsiteX107" fmla="*/ 737705 w 3898347"/>
              <a:gd name="connsiteY107" fmla="*/ 4238891 h 4260845"/>
              <a:gd name="connsiteX108" fmla="*/ 641839 w 3898347"/>
              <a:gd name="connsiteY108" fmla="*/ 4211160 h 4260845"/>
              <a:gd name="connsiteX109" fmla="*/ 558105 w 3898347"/>
              <a:gd name="connsiteY109" fmla="*/ 4191218 h 4260845"/>
              <a:gd name="connsiteX110" fmla="*/ 515682 w 3898347"/>
              <a:gd name="connsiteY110" fmla="*/ 4193696 h 4260845"/>
              <a:gd name="connsiteX111" fmla="*/ 467082 w 3898347"/>
              <a:gd name="connsiteY111" fmla="*/ 4185616 h 4260845"/>
              <a:gd name="connsiteX112" fmla="*/ 437646 w 3898347"/>
              <a:gd name="connsiteY112" fmla="*/ 4212658 h 4260845"/>
              <a:gd name="connsiteX113" fmla="*/ 402271 w 3898347"/>
              <a:gd name="connsiteY113" fmla="*/ 4212774 h 4260845"/>
              <a:gd name="connsiteX114" fmla="*/ 384907 w 3898347"/>
              <a:gd name="connsiteY114" fmla="*/ 4201195 h 4260845"/>
              <a:gd name="connsiteX115" fmla="*/ 337154 w 3898347"/>
              <a:gd name="connsiteY115" fmla="*/ 4206136 h 4260845"/>
              <a:gd name="connsiteX116" fmla="*/ 298662 w 3898347"/>
              <a:gd name="connsiteY116" fmla="*/ 4211227 h 4260845"/>
              <a:gd name="connsiteX117" fmla="*/ 265740 w 3898347"/>
              <a:gd name="connsiteY117" fmla="*/ 4213623 h 4260845"/>
              <a:gd name="connsiteX118" fmla="*/ 176403 w 3898347"/>
              <a:gd name="connsiteY118" fmla="*/ 4227393 h 4260845"/>
              <a:gd name="connsiteX119" fmla="*/ 82528 w 3898347"/>
              <a:gd name="connsiteY119" fmla="*/ 4243774 h 4260845"/>
              <a:gd name="connsiteX120" fmla="*/ 19464 w 3898347"/>
              <a:gd name="connsiteY120" fmla="*/ 4256103 h 4260845"/>
              <a:gd name="connsiteX121" fmla="*/ 0 w 3898347"/>
              <a:gd name="connsiteY121" fmla="*/ 4221939 h 4260845"/>
              <a:gd name="connsiteX122" fmla="*/ 0 w 3898347"/>
              <a:gd name="connsiteY122" fmla="*/ 15850 h 4260845"/>
              <a:gd name="connsiteX123" fmla="*/ 3898347 w 3898347"/>
              <a:gd name="connsiteY123" fmla="*/ 0 h 4260845"/>
              <a:gd name="connsiteX0" fmla="*/ 3898347 w 3898347"/>
              <a:gd name="connsiteY0" fmla="*/ 0 h 4256103"/>
              <a:gd name="connsiteX1" fmla="*/ 3898347 w 3898347"/>
              <a:gd name="connsiteY1" fmla="*/ 3834445 h 4256103"/>
              <a:gd name="connsiteX2" fmla="*/ 3892314 w 3898347"/>
              <a:gd name="connsiteY2" fmla="*/ 3832951 h 4256103"/>
              <a:gd name="connsiteX3" fmla="*/ 3851953 w 3898347"/>
              <a:gd name="connsiteY3" fmla="*/ 3802983 h 4256103"/>
              <a:gd name="connsiteX4" fmla="*/ 3836418 w 3898347"/>
              <a:gd name="connsiteY4" fmla="*/ 3811513 h 4256103"/>
              <a:gd name="connsiteX5" fmla="*/ 3833758 w 3898347"/>
              <a:gd name="connsiteY5" fmla="*/ 3813341 h 4256103"/>
              <a:gd name="connsiteX6" fmla="*/ 3822673 w 3898347"/>
              <a:gd name="connsiteY6" fmla="*/ 3812913 h 4256103"/>
              <a:gd name="connsiteX7" fmla="*/ 3820104 w 3898347"/>
              <a:gd name="connsiteY7" fmla="*/ 3822466 h 4256103"/>
              <a:gd name="connsiteX8" fmla="*/ 3803816 w 3898347"/>
              <a:gd name="connsiteY8" fmla="*/ 3828757 h 4256103"/>
              <a:gd name="connsiteX9" fmla="*/ 3729936 w 3898347"/>
              <a:gd name="connsiteY9" fmla="*/ 3815386 h 4256103"/>
              <a:gd name="connsiteX10" fmla="*/ 3726018 w 3898347"/>
              <a:gd name="connsiteY10" fmla="*/ 3815100 h 4256103"/>
              <a:gd name="connsiteX11" fmla="*/ 3725413 w 3898347"/>
              <a:gd name="connsiteY11" fmla="*/ 3814615 h 4256103"/>
              <a:gd name="connsiteX12" fmla="*/ 3713801 w 3898347"/>
              <a:gd name="connsiteY12" fmla="*/ 3811018 h 4256103"/>
              <a:gd name="connsiteX13" fmla="*/ 3709087 w 3898347"/>
              <a:gd name="connsiteY13" fmla="*/ 3813195 h 4256103"/>
              <a:gd name="connsiteX14" fmla="*/ 3698038 w 3898347"/>
              <a:gd name="connsiteY14" fmla="*/ 3806182 h 4256103"/>
              <a:gd name="connsiteX15" fmla="*/ 3662227 w 3898347"/>
              <a:gd name="connsiteY15" fmla="*/ 3807761 h 4256103"/>
              <a:gd name="connsiteX16" fmla="*/ 3659872 w 3898347"/>
              <a:gd name="connsiteY16" fmla="*/ 3805524 h 4256103"/>
              <a:gd name="connsiteX17" fmla="*/ 3643454 w 3898347"/>
              <a:gd name="connsiteY17" fmla="*/ 3794831 h 4256103"/>
              <a:gd name="connsiteX18" fmla="*/ 3624789 w 3898347"/>
              <a:gd name="connsiteY18" fmla="*/ 3803185 h 4256103"/>
              <a:gd name="connsiteX19" fmla="*/ 3602327 w 3898347"/>
              <a:gd name="connsiteY19" fmla="*/ 3794616 h 4256103"/>
              <a:gd name="connsiteX20" fmla="*/ 3596645 w 3898347"/>
              <a:gd name="connsiteY20" fmla="*/ 3797108 h 4256103"/>
              <a:gd name="connsiteX21" fmla="*/ 3574144 w 3898347"/>
              <a:gd name="connsiteY21" fmla="*/ 3795108 h 4256103"/>
              <a:gd name="connsiteX22" fmla="*/ 3562310 w 3898347"/>
              <a:gd name="connsiteY22" fmla="*/ 3787534 h 4256103"/>
              <a:gd name="connsiteX23" fmla="*/ 3551635 w 3898347"/>
              <a:gd name="connsiteY23" fmla="*/ 3797705 h 4256103"/>
              <a:gd name="connsiteX24" fmla="*/ 3542668 w 3898347"/>
              <a:gd name="connsiteY24" fmla="*/ 3803283 h 4256103"/>
              <a:gd name="connsiteX25" fmla="*/ 3533033 w 3898347"/>
              <a:gd name="connsiteY25" fmla="*/ 3799071 h 4256103"/>
              <a:gd name="connsiteX26" fmla="*/ 3521726 w 3898347"/>
              <a:gd name="connsiteY26" fmla="*/ 3804691 h 4256103"/>
              <a:gd name="connsiteX27" fmla="*/ 3520080 w 3898347"/>
              <a:gd name="connsiteY27" fmla="*/ 3805210 h 4256103"/>
              <a:gd name="connsiteX28" fmla="*/ 3508491 w 3898347"/>
              <a:gd name="connsiteY28" fmla="*/ 3797398 h 4256103"/>
              <a:gd name="connsiteX29" fmla="*/ 3503787 w 3898347"/>
              <a:gd name="connsiteY29" fmla="*/ 3797787 h 4256103"/>
              <a:gd name="connsiteX30" fmla="*/ 3492165 w 3898347"/>
              <a:gd name="connsiteY30" fmla="*/ 3799887 h 4256103"/>
              <a:gd name="connsiteX31" fmla="*/ 3472233 w 3898347"/>
              <a:gd name="connsiteY31" fmla="*/ 3805682 h 4256103"/>
              <a:gd name="connsiteX32" fmla="*/ 3465921 w 3898347"/>
              <a:gd name="connsiteY32" fmla="*/ 3805814 h 4256103"/>
              <a:gd name="connsiteX33" fmla="*/ 3455541 w 3898347"/>
              <a:gd name="connsiteY33" fmla="*/ 3815505 h 4256103"/>
              <a:gd name="connsiteX34" fmla="*/ 3429027 w 3898347"/>
              <a:gd name="connsiteY34" fmla="*/ 3816906 h 4256103"/>
              <a:gd name="connsiteX35" fmla="*/ 3369507 w 3898347"/>
              <a:gd name="connsiteY35" fmla="*/ 3825563 h 4256103"/>
              <a:gd name="connsiteX36" fmla="*/ 3324491 w 3898347"/>
              <a:gd name="connsiteY36" fmla="*/ 3832006 h 4256103"/>
              <a:gd name="connsiteX37" fmla="*/ 3244235 w 3898347"/>
              <a:gd name="connsiteY37" fmla="*/ 3834376 h 4256103"/>
              <a:gd name="connsiteX38" fmla="*/ 3226507 w 3898347"/>
              <a:gd name="connsiteY38" fmla="*/ 3820131 h 4256103"/>
              <a:gd name="connsiteX39" fmla="*/ 3191688 w 3898347"/>
              <a:gd name="connsiteY39" fmla="*/ 3837359 h 4256103"/>
              <a:gd name="connsiteX40" fmla="*/ 3153779 w 3898347"/>
              <a:gd name="connsiteY40" fmla="*/ 3848439 h 4256103"/>
              <a:gd name="connsiteX41" fmla="*/ 3090188 w 3898347"/>
              <a:gd name="connsiteY41" fmla="*/ 3855036 h 4256103"/>
              <a:gd name="connsiteX42" fmla="*/ 3031422 w 3898347"/>
              <a:gd name="connsiteY42" fmla="*/ 3858298 h 4256103"/>
              <a:gd name="connsiteX43" fmla="*/ 2996288 w 3898347"/>
              <a:gd name="connsiteY43" fmla="*/ 3860020 h 4256103"/>
              <a:gd name="connsiteX44" fmla="*/ 2901661 w 3898347"/>
              <a:gd name="connsiteY44" fmla="*/ 3882243 h 4256103"/>
              <a:gd name="connsiteX45" fmla="*/ 2782141 w 3898347"/>
              <a:gd name="connsiteY45" fmla="*/ 3932983 h 4256103"/>
              <a:gd name="connsiteX46" fmla="*/ 2749597 w 3898347"/>
              <a:gd name="connsiteY46" fmla="*/ 3956746 h 4256103"/>
              <a:gd name="connsiteX47" fmla="*/ 2730493 w 3898347"/>
              <a:gd name="connsiteY47" fmla="*/ 3955236 h 4256103"/>
              <a:gd name="connsiteX48" fmla="*/ 2707507 w 3898347"/>
              <a:gd name="connsiteY48" fmla="*/ 3947771 h 4256103"/>
              <a:gd name="connsiteX49" fmla="*/ 2701937 w 3898347"/>
              <a:gd name="connsiteY49" fmla="*/ 3950565 h 4256103"/>
              <a:gd name="connsiteX50" fmla="*/ 2679435 w 3898347"/>
              <a:gd name="connsiteY50" fmla="*/ 3949768 h 4256103"/>
              <a:gd name="connsiteX51" fmla="*/ 2667352 w 3898347"/>
              <a:gd name="connsiteY51" fmla="*/ 3942821 h 4256103"/>
              <a:gd name="connsiteX52" fmla="*/ 2657096 w 3898347"/>
              <a:gd name="connsiteY52" fmla="*/ 3953571 h 4256103"/>
              <a:gd name="connsiteX53" fmla="*/ 2655161 w 3898347"/>
              <a:gd name="connsiteY53" fmla="*/ 3962216 h 4256103"/>
              <a:gd name="connsiteX54" fmla="*/ 2638604 w 3898347"/>
              <a:gd name="connsiteY54" fmla="*/ 3955936 h 4256103"/>
              <a:gd name="connsiteX55" fmla="*/ 2626185 w 3898347"/>
              <a:gd name="connsiteY55" fmla="*/ 3962937 h 4256103"/>
              <a:gd name="connsiteX56" fmla="*/ 2614077 w 3898347"/>
              <a:gd name="connsiteY56" fmla="*/ 3955576 h 4256103"/>
              <a:gd name="connsiteX57" fmla="*/ 2609403 w 3898347"/>
              <a:gd name="connsiteY57" fmla="*/ 3956215 h 4256103"/>
              <a:gd name="connsiteX58" fmla="*/ 2597896 w 3898347"/>
              <a:gd name="connsiteY58" fmla="*/ 3958939 h 4256103"/>
              <a:gd name="connsiteX59" fmla="*/ 2578251 w 3898347"/>
              <a:gd name="connsiteY59" fmla="*/ 3965812 h 4256103"/>
              <a:gd name="connsiteX60" fmla="*/ 2571961 w 3898347"/>
              <a:gd name="connsiteY60" fmla="*/ 3966278 h 4256103"/>
              <a:gd name="connsiteX61" fmla="*/ 2559399 w 3898347"/>
              <a:gd name="connsiteY61" fmla="*/ 3979193 h 4256103"/>
              <a:gd name="connsiteX62" fmla="*/ 2533560 w 3898347"/>
              <a:gd name="connsiteY62" fmla="*/ 3988160 h 4256103"/>
              <a:gd name="connsiteX63" fmla="*/ 2515299 w 3898347"/>
              <a:gd name="connsiteY63" fmla="*/ 4016867 h 4256103"/>
              <a:gd name="connsiteX64" fmla="*/ 2513423 w 3898347"/>
              <a:gd name="connsiteY64" fmla="*/ 4018759 h 4256103"/>
              <a:gd name="connsiteX65" fmla="*/ 2482991 w 3898347"/>
              <a:gd name="connsiteY65" fmla="*/ 4012935 h 4256103"/>
              <a:gd name="connsiteX66" fmla="*/ 2446940 w 3898347"/>
              <a:gd name="connsiteY66" fmla="*/ 4021172 h 4256103"/>
              <a:gd name="connsiteX67" fmla="*/ 2404883 w 3898347"/>
              <a:gd name="connsiteY67" fmla="*/ 4024808 h 4256103"/>
              <a:gd name="connsiteX68" fmla="*/ 2373894 w 3898347"/>
              <a:gd name="connsiteY68" fmla="*/ 4023827 h 4256103"/>
              <a:gd name="connsiteX69" fmla="*/ 2297080 w 3898347"/>
              <a:gd name="connsiteY69" fmla="*/ 4040841 h 4256103"/>
              <a:gd name="connsiteX70" fmla="*/ 2170615 w 3898347"/>
              <a:gd name="connsiteY70" fmla="*/ 4077196 h 4256103"/>
              <a:gd name="connsiteX71" fmla="*/ 2143580 w 3898347"/>
              <a:gd name="connsiteY71" fmla="*/ 4083102 h 4256103"/>
              <a:gd name="connsiteX72" fmla="*/ 2119893 w 3898347"/>
              <a:gd name="connsiteY72" fmla="*/ 4080874 h 4256103"/>
              <a:gd name="connsiteX73" fmla="*/ 2114008 w 3898347"/>
              <a:gd name="connsiteY73" fmla="*/ 4073996 h 4256103"/>
              <a:gd name="connsiteX74" fmla="*/ 2099067 w 3898347"/>
              <a:gd name="connsiteY74" fmla="*/ 4076068 h 4256103"/>
              <a:gd name="connsiteX75" fmla="*/ 2095000 w 3898347"/>
              <a:gd name="connsiteY75" fmla="*/ 4075096 h 4256103"/>
              <a:gd name="connsiteX76" fmla="*/ 2071767 w 3898347"/>
              <a:gd name="connsiteY76" fmla="*/ 4071044 h 4256103"/>
              <a:gd name="connsiteX77" fmla="*/ 2024486 w 3898347"/>
              <a:gd name="connsiteY77" fmla="*/ 4100276 h 4256103"/>
              <a:gd name="connsiteX78" fmla="*/ 1944675 w 3898347"/>
              <a:gd name="connsiteY78" fmla="*/ 4121515 h 4256103"/>
              <a:gd name="connsiteX79" fmla="*/ 1739945 w 3898347"/>
              <a:gd name="connsiteY79" fmla="*/ 4171795 h 4256103"/>
              <a:gd name="connsiteX80" fmla="*/ 1662065 w 3898347"/>
              <a:gd name="connsiteY80" fmla="*/ 4184630 h 4256103"/>
              <a:gd name="connsiteX81" fmla="*/ 1595989 w 3898347"/>
              <a:gd name="connsiteY81" fmla="*/ 4193679 h 4256103"/>
              <a:gd name="connsiteX82" fmla="*/ 1559231 w 3898347"/>
              <a:gd name="connsiteY82" fmla="*/ 4195932 h 4256103"/>
              <a:gd name="connsiteX83" fmla="*/ 1537197 w 3898347"/>
              <a:gd name="connsiteY83" fmla="*/ 4209468 h 4256103"/>
              <a:gd name="connsiteX84" fmla="*/ 1508787 w 3898347"/>
              <a:gd name="connsiteY84" fmla="*/ 4234213 h 4256103"/>
              <a:gd name="connsiteX85" fmla="*/ 1488914 w 3898347"/>
              <a:gd name="connsiteY85" fmla="*/ 4241772 h 4256103"/>
              <a:gd name="connsiteX86" fmla="*/ 1488999 w 3898347"/>
              <a:gd name="connsiteY86" fmla="*/ 4251186 h 4256103"/>
              <a:gd name="connsiteX87" fmla="*/ 1475364 w 3898347"/>
              <a:gd name="connsiteY87" fmla="*/ 4248364 h 4256103"/>
              <a:gd name="connsiteX88" fmla="*/ 1444118 w 3898347"/>
              <a:gd name="connsiteY88" fmla="*/ 4246285 h 4256103"/>
              <a:gd name="connsiteX89" fmla="*/ 1405326 w 3898347"/>
              <a:gd name="connsiteY89" fmla="*/ 4248391 h 4256103"/>
              <a:gd name="connsiteX90" fmla="*/ 1344909 w 3898347"/>
              <a:gd name="connsiteY90" fmla="*/ 4237004 h 4256103"/>
              <a:gd name="connsiteX91" fmla="*/ 1298748 w 3898347"/>
              <a:gd name="connsiteY91" fmla="*/ 4241669 h 4256103"/>
              <a:gd name="connsiteX92" fmla="*/ 1251302 w 3898347"/>
              <a:gd name="connsiteY92" fmla="*/ 4232513 h 4256103"/>
              <a:gd name="connsiteX93" fmla="*/ 1216643 w 3898347"/>
              <a:gd name="connsiteY93" fmla="*/ 4229828 h 4256103"/>
              <a:gd name="connsiteX94" fmla="*/ 1214101 w 3898347"/>
              <a:gd name="connsiteY94" fmla="*/ 4231991 h 4256103"/>
              <a:gd name="connsiteX95" fmla="*/ 1203193 w 3898347"/>
              <a:gd name="connsiteY95" fmla="*/ 4232867 h 4256103"/>
              <a:gd name="connsiteX96" fmla="*/ 1201049 w 3898347"/>
              <a:gd name="connsiteY96" fmla="*/ 4242842 h 4256103"/>
              <a:gd name="connsiteX97" fmla="*/ 1185298 w 3898347"/>
              <a:gd name="connsiteY97" fmla="*/ 4251133 h 4256103"/>
              <a:gd name="connsiteX98" fmla="*/ 1164955 w 3898347"/>
              <a:gd name="connsiteY98" fmla="*/ 4250027 h 4256103"/>
              <a:gd name="connsiteX99" fmla="*/ 1067357 w 3898347"/>
              <a:gd name="connsiteY99" fmla="*/ 4233908 h 4256103"/>
              <a:gd name="connsiteX100" fmla="*/ 1009492 w 3898347"/>
              <a:gd name="connsiteY100" fmla="*/ 4230455 h 4256103"/>
              <a:gd name="connsiteX101" fmla="*/ 988345 w 3898347"/>
              <a:gd name="connsiteY101" fmla="*/ 4238880 h 4256103"/>
              <a:gd name="connsiteX102" fmla="*/ 958251 w 3898347"/>
              <a:gd name="connsiteY102" fmla="*/ 4244100 h 4256103"/>
              <a:gd name="connsiteX103" fmla="*/ 899207 w 3898347"/>
              <a:gd name="connsiteY103" fmla="*/ 4247688 h 4256103"/>
              <a:gd name="connsiteX104" fmla="*/ 837706 w 3898347"/>
              <a:gd name="connsiteY104" fmla="*/ 4245528 h 4256103"/>
              <a:gd name="connsiteX105" fmla="*/ 778474 w 3898347"/>
              <a:gd name="connsiteY105" fmla="*/ 4235526 h 4256103"/>
              <a:gd name="connsiteX106" fmla="*/ 774418 w 3898347"/>
              <a:gd name="connsiteY106" fmla="*/ 4242583 h 4256103"/>
              <a:gd name="connsiteX107" fmla="*/ 737705 w 3898347"/>
              <a:gd name="connsiteY107" fmla="*/ 4238891 h 4256103"/>
              <a:gd name="connsiteX108" fmla="*/ 641839 w 3898347"/>
              <a:gd name="connsiteY108" fmla="*/ 4211160 h 4256103"/>
              <a:gd name="connsiteX109" fmla="*/ 558105 w 3898347"/>
              <a:gd name="connsiteY109" fmla="*/ 4191218 h 4256103"/>
              <a:gd name="connsiteX110" fmla="*/ 515682 w 3898347"/>
              <a:gd name="connsiteY110" fmla="*/ 4193696 h 4256103"/>
              <a:gd name="connsiteX111" fmla="*/ 467082 w 3898347"/>
              <a:gd name="connsiteY111" fmla="*/ 4185616 h 4256103"/>
              <a:gd name="connsiteX112" fmla="*/ 437646 w 3898347"/>
              <a:gd name="connsiteY112" fmla="*/ 4212658 h 4256103"/>
              <a:gd name="connsiteX113" fmla="*/ 402271 w 3898347"/>
              <a:gd name="connsiteY113" fmla="*/ 4212774 h 4256103"/>
              <a:gd name="connsiteX114" fmla="*/ 384907 w 3898347"/>
              <a:gd name="connsiteY114" fmla="*/ 4201195 h 4256103"/>
              <a:gd name="connsiteX115" fmla="*/ 337154 w 3898347"/>
              <a:gd name="connsiteY115" fmla="*/ 4206136 h 4256103"/>
              <a:gd name="connsiteX116" fmla="*/ 298662 w 3898347"/>
              <a:gd name="connsiteY116" fmla="*/ 4211227 h 4256103"/>
              <a:gd name="connsiteX117" fmla="*/ 265740 w 3898347"/>
              <a:gd name="connsiteY117" fmla="*/ 4213623 h 4256103"/>
              <a:gd name="connsiteX118" fmla="*/ 176403 w 3898347"/>
              <a:gd name="connsiteY118" fmla="*/ 4227393 h 4256103"/>
              <a:gd name="connsiteX119" fmla="*/ 82528 w 3898347"/>
              <a:gd name="connsiteY119" fmla="*/ 4243774 h 4256103"/>
              <a:gd name="connsiteX120" fmla="*/ 19464 w 3898347"/>
              <a:gd name="connsiteY120" fmla="*/ 4256103 h 4256103"/>
              <a:gd name="connsiteX121" fmla="*/ 0 w 3898347"/>
              <a:gd name="connsiteY121" fmla="*/ 4221939 h 4256103"/>
              <a:gd name="connsiteX122" fmla="*/ 0 w 3898347"/>
              <a:gd name="connsiteY122" fmla="*/ 15850 h 4256103"/>
              <a:gd name="connsiteX123" fmla="*/ 3898347 w 3898347"/>
              <a:gd name="connsiteY123" fmla="*/ 0 h 4256103"/>
              <a:gd name="connsiteX0" fmla="*/ 3898347 w 3898347"/>
              <a:gd name="connsiteY0" fmla="*/ 0 h 4256103"/>
              <a:gd name="connsiteX1" fmla="*/ 3898347 w 3898347"/>
              <a:gd name="connsiteY1" fmla="*/ 3834445 h 4256103"/>
              <a:gd name="connsiteX2" fmla="*/ 3892314 w 3898347"/>
              <a:gd name="connsiteY2" fmla="*/ 3832951 h 4256103"/>
              <a:gd name="connsiteX3" fmla="*/ 3851953 w 3898347"/>
              <a:gd name="connsiteY3" fmla="*/ 3802983 h 4256103"/>
              <a:gd name="connsiteX4" fmla="*/ 3836418 w 3898347"/>
              <a:gd name="connsiteY4" fmla="*/ 3811513 h 4256103"/>
              <a:gd name="connsiteX5" fmla="*/ 3833758 w 3898347"/>
              <a:gd name="connsiteY5" fmla="*/ 3813341 h 4256103"/>
              <a:gd name="connsiteX6" fmla="*/ 3822673 w 3898347"/>
              <a:gd name="connsiteY6" fmla="*/ 3812913 h 4256103"/>
              <a:gd name="connsiteX7" fmla="*/ 3820104 w 3898347"/>
              <a:gd name="connsiteY7" fmla="*/ 3822466 h 4256103"/>
              <a:gd name="connsiteX8" fmla="*/ 3803816 w 3898347"/>
              <a:gd name="connsiteY8" fmla="*/ 3828757 h 4256103"/>
              <a:gd name="connsiteX9" fmla="*/ 3729936 w 3898347"/>
              <a:gd name="connsiteY9" fmla="*/ 3815386 h 4256103"/>
              <a:gd name="connsiteX10" fmla="*/ 3726018 w 3898347"/>
              <a:gd name="connsiteY10" fmla="*/ 3815100 h 4256103"/>
              <a:gd name="connsiteX11" fmla="*/ 3725413 w 3898347"/>
              <a:gd name="connsiteY11" fmla="*/ 3814615 h 4256103"/>
              <a:gd name="connsiteX12" fmla="*/ 3713801 w 3898347"/>
              <a:gd name="connsiteY12" fmla="*/ 3811018 h 4256103"/>
              <a:gd name="connsiteX13" fmla="*/ 3709087 w 3898347"/>
              <a:gd name="connsiteY13" fmla="*/ 3813195 h 4256103"/>
              <a:gd name="connsiteX14" fmla="*/ 3698038 w 3898347"/>
              <a:gd name="connsiteY14" fmla="*/ 3806182 h 4256103"/>
              <a:gd name="connsiteX15" fmla="*/ 3662227 w 3898347"/>
              <a:gd name="connsiteY15" fmla="*/ 3807761 h 4256103"/>
              <a:gd name="connsiteX16" fmla="*/ 3659872 w 3898347"/>
              <a:gd name="connsiteY16" fmla="*/ 3805524 h 4256103"/>
              <a:gd name="connsiteX17" fmla="*/ 3643454 w 3898347"/>
              <a:gd name="connsiteY17" fmla="*/ 3794831 h 4256103"/>
              <a:gd name="connsiteX18" fmla="*/ 3624789 w 3898347"/>
              <a:gd name="connsiteY18" fmla="*/ 3803185 h 4256103"/>
              <a:gd name="connsiteX19" fmla="*/ 3602327 w 3898347"/>
              <a:gd name="connsiteY19" fmla="*/ 3794616 h 4256103"/>
              <a:gd name="connsiteX20" fmla="*/ 3596645 w 3898347"/>
              <a:gd name="connsiteY20" fmla="*/ 3797108 h 4256103"/>
              <a:gd name="connsiteX21" fmla="*/ 3574144 w 3898347"/>
              <a:gd name="connsiteY21" fmla="*/ 3795108 h 4256103"/>
              <a:gd name="connsiteX22" fmla="*/ 3562310 w 3898347"/>
              <a:gd name="connsiteY22" fmla="*/ 3787534 h 4256103"/>
              <a:gd name="connsiteX23" fmla="*/ 3551635 w 3898347"/>
              <a:gd name="connsiteY23" fmla="*/ 3797705 h 4256103"/>
              <a:gd name="connsiteX24" fmla="*/ 3542668 w 3898347"/>
              <a:gd name="connsiteY24" fmla="*/ 3803283 h 4256103"/>
              <a:gd name="connsiteX25" fmla="*/ 3533033 w 3898347"/>
              <a:gd name="connsiteY25" fmla="*/ 3799071 h 4256103"/>
              <a:gd name="connsiteX26" fmla="*/ 3521726 w 3898347"/>
              <a:gd name="connsiteY26" fmla="*/ 3804691 h 4256103"/>
              <a:gd name="connsiteX27" fmla="*/ 3520080 w 3898347"/>
              <a:gd name="connsiteY27" fmla="*/ 3805210 h 4256103"/>
              <a:gd name="connsiteX28" fmla="*/ 3508491 w 3898347"/>
              <a:gd name="connsiteY28" fmla="*/ 3797398 h 4256103"/>
              <a:gd name="connsiteX29" fmla="*/ 3503787 w 3898347"/>
              <a:gd name="connsiteY29" fmla="*/ 3797787 h 4256103"/>
              <a:gd name="connsiteX30" fmla="*/ 3492165 w 3898347"/>
              <a:gd name="connsiteY30" fmla="*/ 3799887 h 4256103"/>
              <a:gd name="connsiteX31" fmla="*/ 3472233 w 3898347"/>
              <a:gd name="connsiteY31" fmla="*/ 3805682 h 4256103"/>
              <a:gd name="connsiteX32" fmla="*/ 3465921 w 3898347"/>
              <a:gd name="connsiteY32" fmla="*/ 3805814 h 4256103"/>
              <a:gd name="connsiteX33" fmla="*/ 3455541 w 3898347"/>
              <a:gd name="connsiteY33" fmla="*/ 3815505 h 4256103"/>
              <a:gd name="connsiteX34" fmla="*/ 3429027 w 3898347"/>
              <a:gd name="connsiteY34" fmla="*/ 3816906 h 4256103"/>
              <a:gd name="connsiteX35" fmla="*/ 3369507 w 3898347"/>
              <a:gd name="connsiteY35" fmla="*/ 3825563 h 4256103"/>
              <a:gd name="connsiteX36" fmla="*/ 3324491 w 3898347"/>
              <a:gd name="connsiteY36" fmla="*/ 3832006 h 4256103"/>
              <a:gd name="connsiteX37" fmla="*/ 3244235 w 3898347"/>
              <a:gd name="connsiteY37" fmla="*/ 3834376 h 4256103"/>
              <a:gd name="connsiteX38" fmla="*/ 3226507 w 3898347"/>
              <a:gd name="connsiteY38" fmla="*/ 3820131 h 4256103"/>
              <a:gd name="connsiteX39" fmla="*/ 3191688 w 3898347"/>
              <a:gd name="connsiteY39" fmla="*/ 3837359 h 4256103"/>
              <a:gd name="connsiteX40" fmla="*/ 3153779 w 3898347"/>
              <a:gd name="connsiteY40" fmla="*/ 3848439 h 4256103"/>
              <a:gd name="connsiteX41" fmla="*/ 3090188 w 3898347"/>
              <a:gd name="connsiteY41" fmla="*/ 3855036 h 4256103"/>
              <a:gd name="connsiteX42" fmla="*/ 3031422 w 3898347"/>
              <a:gd name="connsiteY42" fmla="*/ 3858298 h 4256103"/>
              <a:gd name="connsiteX43" fmla="*/ 2996288 w 3898347"/>
              <a:gd name="connsiteY43" fmla="*/ 3860020 h 4256103"/>
              <a:gd name="connsiteX44" fmla="*/ 2901661 w 3898347"/>
              <a:gd name="connsiteY44" fmla="*/ 3882243 h 4256103"/>
              <a:gd name="connsiteX45" fmla="*/ 2782141 w 3898347"/>
              <a:gd name="connsiteY45" fmla="*/ 3932983 h 4256103"/>
              <a:gd name="connsiteX46" fmla="*/ 2749597 w 3898347"/>
              <a:gd name="connsiteY46" fmla="*/ 3956746 h 4256103"/>
              <a:gd name="connsiteX47" fmla="*/ 2730493 w 3898347"/>
              <a:gd name="connsiteY47" fmla="*/ 3955236 h 4256103"/>
              <a:gd name="connsiteX48" fmla="*/ 2707507 w 3898347"/>
              <a:gd name="connsiteY48" fmla="*/ 3947771 h 4256103"/>
              <a:gd name="connsiteX49" fmla="*/ 2701937 w 3898347"/>
              <a:gd name="connsiteY49" fmla="*/ 3950565 h 4256103"/>
              <a:gd name="connsiteX50" fmla="*/ 2679435 w 3898347"/>
              <a:gd name="connsiteY50" fmla="*/ 3949768 h 4256103"/>
              <a:gd name="connsiteX51" fmla="*/ 2667352 w 3898347"/>
              <a:gd name="connsiteY51" fmla="*/ 3942821 h 4256103"/>
              <a:gd name="connsiteX52" fmla="*/ 2657096 w 3898347"/>
              <a:gd name="connsiteY52" fmla="*/ 3953571 h 4256103"/>
              <a:gd name="connsiteX53" fmla="*/ 2655161 w 3898347"/>
              <a:gd name="connsiteY53" fmla="*/ 3962216 h 4256103"/>
              <a:gd name="connsiteX54" fmla="*/ 2638604 w 3898347"/>
              <a:gd name="connsiteY54" fmla="*/ 3955936 h 4256103"/>
              <a:gd name="connsiteX55" fmla="*/ 2626185 w 3898347"/>
              <a:gd name="connsiteY55" fmla="*/ 3962937 h 4256103"/>
              <a:gd name="connsiteX56" fmla="*/ 2614077 w 3898347"/>
              <a:gd name="connsiteY56" fmla="*/ 3955576 h 4256103"/>
              <a:gd name="connsiteX57" fmla="*/ 2609403 w 3898347"/>
              <a:gd name="connsiteY57" fmla="*/ 3956215 h 4256103"/>
              <a:gd name="connsiteX58" fmla="*/ 2597896 w 3898347"/>
              <a:gd name="connsiteY58" fmla="*/ 3958939 h 4256103"/>
              <a:gd name="connsiteX59" fmla="*/ 2578251 w 3898347"/>
              <a:gd name="connsiteY59" fmla="*/ 3965812 h 4256103"/>
              <a:gd name="connsiteX60" fmla="*/ 2571961 w 3898347"/>
              <a:gd name="connsiteY60" fmla="*/ 3966278 h 4256103"/>
              <a:gd name="connsiteX61" fmla="*/ 2559399 w 3898347"/>
              <a:gd name="connsiteY61" fmla="*/ 3979193 h 4256103"/>
              <a:gd name="connsiteX62" fmla="*/ 2533560 w 3898347"/>
              <a:gd name="connsiteY62" fmla="*/ 3988160 h 4256103"/>
              <a:gd name="connsiteX63" fmla="*/ 2515299 w 3898347"/>
              <a:gd name="connsiteY63" fmla="*/ 4016867 h 4256103"/>
              <a:gd name="connsiteX64" fmla="*/ 2513423 w 3898347"/>
              <a:gd name="connsiteY64" fmla="*/ 4018759 h 4256103"/>
              <a:gd name="connsiteX65" fmla="*/ 2482991 w 3898347"/>
              <a:gd name="connsiteY65" fmla="*/ 4012935 h 4256103"/>
              <a:gd name="connsiteX66" fmla="*/ 2446940 w 3898347"/>
              <a:gd name="connsiteY66" fmla="*/ 4021172 h 4256103"/>
              <a:gd name="connsiteX67" fmla="*/ 2404883 w 3898347"/>
              <a:gd name="connsiteY67" fmla="*/ 4024808 h 4256103"/>
              <a:gd name="connsiteX68" fmla="*/ 2373894 w 3898347"/>
              <a:gd name="connsiteY68" fmla="*/ 4023827 h 4256103"/>
              <a:gd name="connsiteX69" fmla="*/ 2297080 w 3898347"/>
              <a:gd name="connsiteY69" fmla="*/ 4040841 h 4256103"/>
              <a:gd name="connsiteX70" fmla="*/ 2170615 w 3898347"/>
              <a:gd name="connsiteY70" fmla="*/ 4077196 h 4256103"/>
              <a:gd name="connsiteX71" fmla="*/ 2143580 w 3898347"/>
              <a:gd name="connsiteY71" fmla="*/ 4083102 h 4256103"/>
              <a:gd name="connsiteX72" fmla="*/ 2119893 w 3898347"/>
              <a:gd name="connsiteY72" fmla="*/ 4080874 h 4256103"/>
              <a:gd name="connsiteX73" fmla="*/ 2114008 w 3898347"/>
              <a:gd name="connsiteY73" fmla="*/ 4073996 h 4256103"/>
              <a:gd name="connsiteX74" fmla="*/ 2099067 w 3898347"/>
              <a:gd name="connsiteY74" fmla="*/ 4076068 h 4256103"/>
              <a:gd name="connsiteX75" fmla="*/ 2095000 w 3898347"/>
              <a:gd name="connsiteY75" fmla="*/ 4075096 h 4256103"/>
              <a:gd name="connsiteX76" fmla="*/ 2071767 w 3898347"/>
              <a:gd name="connsiteY76" fmla="*/ 4071044 h 4256103"/>
              <a:gd name="connsiteX77" fmla="*/ 2024486 w 3898347"/>
              <a:gd name="connsiteY77" fmla="*/ 4100276 h 4256103"/>
              <a:gd name="connsiteX78" fmla="*/ 1944675 w 3898347"/>
              <a:gd name="connsiteY78" fmla="*/ 4121515 h 4256103"/>
              <a:gd name="connsiteX79" fmla="*/ 1739945 w 3898347"/>
              <a:gd name="connsiteY79" fmla="*/ 4171795 h 4256103"/>
              <a:gd name="connsiteX80" fmla="*/ 1662065 w 3898347"/>
              <a:gd name="connsiteY80" fmla="*/ 4184630 h 4256103"/>
              <a:gd name="connsiteX81" fmla="*/ 1595989 w 3898347"/>
              <a:gd name="connsiteY81" fmla="*/ 4193679 h 4256103"/>
              <a:gd name="connsiteX82" fmla="*/ 1559231 w 3898347"/>
              <a:gd name="connsiteY82" fmla="*/ 4195932 h 4256103"/>
              <a:gd name="connsiteX83" fmla="*/ 1537197 w 3898347"/>
              <a:gd name="connsiteY83" fmla="*/ 4209468 h 4256103"/>
              <a:gd name="connsiteX84" fmla="*/ 1508787 w 3898347"/>
              <a:gd name="connsiteY84" fmla="*/ 4234213 h 4256103"/>
              <a:gd name="connsiteX85" fmla="*/ 1488914 w 3898347"/>
              <a:gd name="connsiteY85" fmla="*/ 4241772 h 4256103"/>
              <a:gd name="connsiteX86" fmla="*/ 1475364 w 3898347"/>
              <a:gd name="connsiteY86" fmla="*/ 4248364 h 4256103"/>
              <a:gd name="connsiteX87" fmla="*/ 1444118 w 3898347"/>
              <a:gd name="connsiteY87" fmla="*/ 4246285 h 4256103"/>
              <a:gd name="connsiteX88" fmla="*/ 1405326 w 3898347"/>
              <a:gd name="connsiteY88" fmla="*/ 4248391 h 4256103"/>
              <a:gd name="connsiteX89" fmla="*/ 1344909 w 3898347"/>
              <a:gd name="connsiteY89" fmla="*/ 4237004 h 4256103"/>
              <a:gd name="connsiteX90" fmla="*/ 1298748 w 3898347"/>
              <a:gd name="connsiteY90" fmla="*/ 4241669 h 4256103"/>
              <a:gd name="connsiteX91" fmla="*/ 1251302 w 3898347"/>
              <a:gd name="connsiteY91" fmla="*/ 4232513 h 4256103"/>
              <a:gd name="connsiteX92" fmla="*/ 1216643 w 3898347"/>
              <a:gd name="connsiteY92" fmla="*/ 4229828 h 4256103"/>
              <a:gd name="connsiteX93" fmla="*/ 1214101 w 3898347"/>
              <a:gd name="connsiteY93" fmla="*/ 4231991 h 4256103"/>
              <a:gd name="connsiteX94" fmla="*/ 1203193 w 3898347"/>
              <a:gd name="connsiteY94" fmla="*/ 4232867 h 4256103"/>
              <a:gd name="connsiteX95" fmla="*/ 1201049 w 3898347"/>
              <a:gd name="connsiteY95" fmla="*/ 4242842 h 4256103"/>
              <a:gd name="connsiteX96" fmla="*/ 1185298 w 3898347"/>
              <a:gd name="connsiteY96" fmla="*/ 4251133 h 4256103"/>
              <a:gd name="connsiteX97" fmla="*/ 1164955 w 3898347"/>
              <a:gd name="connsiteY97" fmla="*/ 4250027 h 4256103"/>
              <a:gd name="connsiteX98" fmla="*/ 1067357 w 3898347"/>
              <a:gd name="connsiteY98" fmla="*/ 4233908 h 4256103"/>
              <a:gd name="connsiteX99" fmla="*/ 1009492 w 3898347"/>
              <a:gd name="connsiteY99" fmla="*/ 4230455 h 4256103"/>
              <a:gd name="connsiteX100" fmla="*/ 988345 w 3898347"/>
              <a:gd name="connsiteY100" fmla="*/ 4238880 h 4256103"/>
              <a:gd name="connsiteX101" fmla="*/ 958251 w 3898347"/>
              <a:gd name="connsiteY101" fmla="*/ 4244100 h 4256103"/>
              <a:gd name="connsiteX102" fmla="*/ 899207 w 3898347"/>
              <a:gd name="connsiteY102" fmla="*/ 4247688 h 4256103"/>
              <a:gd name="connsiteX103" fmla="*/ 837706 w 3898347"/>
              <a:gd name="connsiteY103" fmla="*/ 4245528 h 4256103"/>
              <a:gd name="connsiteX104" fmla="*/ 778474 w 3898347"/>
              <a:gd name="connsiteY104" fmla="*/ 4235526 h 4256103"/>
              <a:gd name="connsiteX105" fmla="*/ 774418 w 3898347"/>
              <a:gd name="connsiteY105" fmla="*/ 4242583 h 4256103"/>
              <a:gd name="connsiteX106" fmla="*/ 737705 w 3898347"/>
              <a:gd name="connsiteY106" fmla="*/ 4238891 h 4256103"/>
              <a:gd name="connsiteX107" fmla="*/ 641839 w 3898347"/>
              <a:gd name="connsiteY107" fmla="*/ 4211160 h 4256103"/>
              <a:gd name="connsiteX108" fmla="*/ 558105 w 3898347"/>
              <a:gd name="connsiteY108" fmla="*/ 4191218 h 4256103"/>
              <a:gd name="connsiteX109" fmla="*/ 515682 w 3898347"/>
              <a:gd name="connsiteY109" fmla="*/ 4193696 h 4256103"/>
              <a:gd name="connsiteX110" fmla="*/ 467082 w 3898347"/>
              <a:gd name="connsiteY110" fmla="*/ 4185616 h 4256103"/>
              <a:gd name="connsiteX111" fmla="*/ 437646 w 3898347"/>
              <a:gd name="connsiteY111" fmla="*/ 4212658 h 4256103"/>
              <a:gd name="connsiteX112" fmla="*/ 402271 w 3898347"/>
              <a:gd name="connsiteY112" fmla="*/ 4212774 h 4256103"/>
              <a:gd name="connsiteX113" fmla="*/ 384907 w 3898347"/>
              <a:gd name="connsiteY113" fmla="*/ 4201195 h 4256103"/>
              <a:gd name="connsiteX114" fmla="*/ 337154 w 3898347"/>
              <a:gd name="connsiteY114" fmla="*/ 4206136 h 4256103"/>
              <a:gd name="connsiteX115" fmla="*/ 298662 w 3898347"/>
              <a:gd name="connsiteY115" fmla="*/ 4211227 h 4256103"/>
              <a:gd name="connsiteX116" fmla="*/ 265740 w 3898347"/>
              <a:gd name="connsiteY116" fmla="*/ 4213623 h 4256103"/>
              <a:gd name="connsiteX117" fmla="*/ 176403 w 3898347"/>
              <a:gd name="connsiteY117" fmla="*/ 4227393 h 4256103"/>
              <a:gd name="connsiteX118" fmla="*/ 82528 w 3898347"/>
              <a:gd name="connsiteY118" fmla="*/ 4243774 h 4256103"/>
              <a:gd name="connsiteX119" fmla="*/ 19464 w 3898347"/>
              <a:gd name="connsiteY119" fmla="*/ 4256103 h 4256103"/>
              <a:gd name="connsiteX120" fmla="*/ 0 w 3898347"/>
              <a:gd name="connsiteY120" fmla="*/ 4221939 h 4256103"/>
              <a:gd name="connsiteX121" fmla="*/ 0 w 3898347"/>
              <a:gd name="connsiteY121" fmla="*/ 15850 h 4256103"/>
              <a:gd name="connsiteX122" fmla="*/ 3898347 w 3898347"/>
              <a:gd name="connsiteY122" fmla="*/ 0 h 4256103"/>
              <a:gd name="connsiteX0" fmla="*/ 3898347 w 3898347"/>
              <a:gd name="connsiteY0" fmla="*/ 0 h 4256103"/>
              <a:gd name="connsiteX1" fmla="*/ 3898347 w 3898347"/>
              <a:gd name="connsiteY1" fmla="*/ 3834445 h 4256103"/>
              <a:gd name="connsiteX2" fmla="*/ 3892314 w 3898347"/>
              <a:gd name="connsiteY2" fmla="*/ 3832951 h 4256103"/>
              <a:gd name="connsiteX3" fmla="*/ 3851953 w 3898347"/>
              <a:gd name="connsiteY3" fmla="*/ 3802983 h 4256103"/>
              <a:gd name="connsiteX4" fmla="*/ 3836418 w 3898347"/>
              <a:gd name="connsiteY4" fmla="*/ 3811513 h 4256103"/>
              <a:gd name="connsiteX5" fmla="*/ 3833758 w 3898347"/>
              <a:gd name="connsiteY5" fmla="*/ 3813341 h 4256103"/>
              <a:gd name="connsiteX6" fmla="*/ 3822673 w 3898347"/>
              <a:gd name="connsiteY6" fmla="*/ 3812913 h 4256103"/>
              <a:gd name="connsiteX7" fmla="*/ 3820104 w 3898347"/>
              <a:gd name="connsiteY7" fmla="*/ 3822466 h 4256103"/>
              <a:gd name="connsiteX8" fmla="*/ 3803816 w 3898347"/>
              <a:gd name="connsiteY8" fmla="*/ 3828757 h 4256103"/>
              <a:gd name="connsiteX9" fmla="*/ 3729936 w 3898347"/>
              <a:gd name="connsiteY9" fmla="*/ 3815386 h 4256103"/>
              <a:gd name="connsiteX10" fmla="*/ 3726018 w 3898347"/>
              <a:gd name="connsiteY10" fmla="*/ 3815100 h 4256103"/>
              <a:gd name="connsiteX11" fmla="*/ 3725413 w 3898347"/>
              <a:gd name="connsiteY11" fmla="*/ 3814615 h 4256103"/>
              <a:gd name="connsiteX12" fmla="*/ 3713801 w 3898347"/>
              <a:gd name="connsiteY12" fmla="*/ 3811018 h 4256103"/>
              <a:gd name="connsiteX13" fmla="*/ 3709087 w 3898347"/>
              <a:gd name="connsiteY13" fmla="*/ 3813195 h 4256103"/>
              <a:gd name="connsiteX14" fmla="*/ 3698038 w 3898347"/>
              <a:gd name="connsiteY14" fmla="*/ 3806182 h 4256103"/>
              <a:gd name="connsiteX15" fmla="*/ 3662227 w 3898347"/>
              <a:gd name="connsiteY15" fmla="*/ 3807761 h 4256103"/>
              <a:gd name="connsiteX16" fmla="*/ 3659872 w 3898347"/>
              <a:gd name="connsiteY16" fmla="*/ 3805524 h 4256103"/>
              <a:gd name="connsiteX17" fmla="*/ 3643454 w 3898347"/>
              <a:gd name="connsiteY17" fmla="*/ 3794831 h 4256103"/>
              <a:gd name="connsiteX18" fmla="*/ 3624789 w 3898347"/>
              <a:gd name="connsiteY18" fmla="*/ 3803185 h 4256103"/>
              <a:gd name="connsiteX19" fmla="*/ 3602327 w 3898347"/>
              <a:gd name="connsiteY19" fmla="*/ 3794616 h 4256103"/>
              <a:gd name="connsiteX20" fmla="*/ 3596645 w 3898347"/>
              <a:gd name="connsiteY20" fmla="*/ 3797108 h 4256103"/>
              <a:gd name="connsiteX21" fmla="*/ 3574144 w 3898347"/>
              <a:gd name="connsiteY21" fmla="*/ 3795108 h 4256103"/>
              <a:gd name="connsiteX22" fmla="*/ 3562310 w 3898347"/>
              <a:gd name="connsiteY22" fmla="*/ 3787534 h 4256103"/>
              <a:gd name="connsiteX23" fmla="*/ 3551635 w 3898347"/>
              <a:gd name="connsiteY23" fmla="*/ 3797705 h 4256103"/>
              <a:gd name="connsiteX24" fmla="*/ 3542668 w 3898347"/>
              <a:gd name="connsiteY24" fmla="*/ 3803283 h 4256103"/>
              <a:gd name="connsiteX25" fmla="*/ 3533033 w 3898347"/>
              <a:gd name="connsiteY25" fmla="*/ 3799071 h 4256103"/>
              <a:gd name="connsiteX26" fmla="*/ 3521726 w 3898347"/>
              <a:gd name="connsiteY26" fmla="*/ 3804691 h 4256103"/>
              <a:gd name="connsiteX27" fmla="*/ 3520080 w 3898347"/>
              <a:gd name="connsiteY27" fmla="*/ 3805210 h 4256103"/>
              <a:gd name="connsiteX28" fmla="*/ 3508491 w 3898347"/>
              <a:gd name="connsiteY28" fmla="*/ 3797398 h 4256103"/>
              <a:gd name="connsiteX29" fmla="*/ 3503787 w 3898347"/>
              <a:gd name="connsiteY29" fmla="*/ 3797787 h 4256103"/>
              <a:gd name="connsiteX30" fmla="*/ 3492165 w 3898347"/>
              <a:gd name="connsiteY30" fmla="*/ 3799887 h 4256103"/>
              <a:gd name="connsiteX31" fmla="*/ 3472233 w 3898347"/>
              <a:gd name="connsiteY31" fmla="*/ 3805682 h 4256103"/>
              <a:gd name="connsiteX32" fmla="*/ 3465921 w 3898347"/>
              <a:gd name="connsiteY32" fmla="*/ 3805814 h 4256103"/>
              <a:gd name="connsiteX33" fmla="*/ 3455541 w 3898347"/>
              <a:gd name="connsiteY33" fmla="*/ 3815505 h 4256103"/>
              <a:gd name="connsiteX34" fmla="*/ 3429027 w 3898347"/>
              <a:gd name="connsiteY34" fmla="*/ 3816906 h 4256103"/>
              <a:gd name="connsiteX35" fmla="*/ 3369507 w 3898347"/>
              <a:gd name="connsiteY35" fmla="*/ 3825563 h 4256103"/>
              <a:gd name="connsiteX36" fmla="*/ 3324491 w 3898347"/>
              <a:gd name="connsiteY36" fmla="*/ 3832006 h 4256103"/>
              <a:gd name="connsiteX37" fmla="*/ 3244235 w 3898347"/>
              <a:gd name="connsiteY37" fmla="*/ 3834376 h 4256103"/>
              <a:gd name="connsiteX38" fmla="*/ 3226507 w 3898347"/>
              <a:gd name="connsiteY38" fmla="*/ 3820131 h 4256103"/>
              <a:gd name="connsiteX39" fmla="*/ 3191688 w 3898347"/>
              <a:gd name="connsiteY39" fmla="*/ 3837359 h 4256103"/>
              <a:gd name="connsiteX40" fmla="*/ 3153779 w 3898347"/>
              <a:gd name="connsiteY40" fmla="*/ 3848439 h 4256103"/>
              <a:gd name="connsiteX41" fmla="*/ 3090188 w 3898347"/>
              <a:gd name="connsiteY41" fmla="*/ 3855036 h 4256103"/>
              <a:gd name="connsiteX42" fmla="*/ 3031422 w 3898347"/>
              <a:gd name="connsiteY42" fmla="*/ 3858298 h 4256103"/>
              <a:gd name="connsiteX43" fmla="*/ 2996288 w 3898347"/>
              <a:gd name="connsiteY43" fmla="*/ 3860020 h 4256103"/>
              <a:gd name="connsiteX44" fmla="*/ 2901661 w 3898347"/>
              <a:gd name="connsiteY44" fmla="*/ 3882243 h 4256103"/>
              <a:gd name="connsiteX45" fmla="*/ 2782141 w 3898347"/>
              <a:gd name="connsiteY45" fmla="*/ 3932983 h 4256103"/>
              <a:gd name="connsiteX46" fmla="*/ 2749597 w 3898347"/>
              <a:gd name="connsiteY46" fmla="*/ 3956746 h 4256103"/>
              <a:gd name="connsiteX47" fmla="*/ 2730493 w 3898347"/>
              <a:gd name="connsiteY47" fmla="*/ 3955236 h 4256103"/>
              <a:gd name="connsiteX48" fmla="*/ 2707507 w 3898347"/>
              <a:gd name="connsiteY48" fmla="*/ 3947771 h 4256103"/>
              <a:gd name="connsiteX49" fmla="*/ 2701937 w 3898347"/>
              <a:gd name="connsiteY49" fmla="*/ 3950565 h 4256103"/>
              <a:gd name="connsiteX50" fmla="*/ 2679435 w 3898347"/>
              <a:gd name="connsiteY50" fmla="*/ 3949768 h 4256103"/>
              <a:gd name="connsiteX51" fmla="*/ 2667352 w 3898347"/>
              <a:gd name="connsiteY51" fmla="*/ 3942821 h 4256103"/>
              <a:gd name="connsiteX52" fmla="*/ 2657096 w 3898347"/>
              <a:gd name="connsiteY52" fmla="*/ 3953571 h 4256103"/>
              <a:gd name="connsiteX53" fmla="*/ 2655161 w 3898347"/>
              <a:gd name="connsiteY53" fmla="*/ 3962216 h 4256103"/>
              <a:gd name="connsiteX54" fmla="*/ 2638604 w 3898347"/>
              <a:gd name="connsiteY54" fmla="*/ 3955936 h 4256103"/>
              <a:gd name="connsiteX55" fmla="*/ 2626185 w 3898347"/>
              <a:gd name="connsiteY55" fmla="*/ 3962937 h 4256103"/>
              <a:gd name="connsiteX56" fmla="*/ 2614077 w 3898347"/>
              <a:gd name="connsiteY56" fmla="*/ 3955576 h 4256103"/>
              <a:gd name="connsiteX57" fmla="*/ 2609403 w 3898347"/>
              <a:gd name="connsiteY57" fmla="*/ 3956215 h 4256103"/>
              <a:gd name="connsiteX58" fmla="*/ 2597896 w 3898347"/>
              <a:gd name="connsiteY58" fmla="*/ 3958939 h 4256103"/>
              <a:gd name="connsiteX59" fmla="*/ 2578251 w 3898347"/>
              <a:gd name="connsiteY59" fmla="*/ 3965812 h 4256103"/>
              <a:gd name="connsiteX60" fmla="*/ 2571961 w 3898347"/>
              <a:gd name="connsiteY60" fmla="*/ 3966278 h 4256103"/>
              <a:gd name="connsiteX61" fmla="*/ 2559399 w 3898347"/>
              <a:gd name="connsiteY61" fmla="*/ 3979193 h 4256103"/>
              <a:gd name="connsiteX62" fmla="*/ 2533560 w 3898347"/>
              <a:gd name="connsiteY62" fmla="*/ 3988160 h 4256103"/>
              <a:gd name="connsiteX63" fmla="*/ 2515299 w 3898347"/>
              <a:gd name="connsiteY63" fmla="*/ 4016867 h 4256103"/>
              <a:gd name="connsiteX64" fmla="*/ 2513423 w 3898347"/>
              <a:gd name="connsiteY64" fmla="*/ 4018759 h 4256103"/>
              <a:gd name="connsiteX65" fmla="*/ 2482991 w 3898347"/>
              <a:gd name="connsiteY65" fmla="*/ 4012935 h 4256103"/>
              <a:gd name="connsiteX66" fmla="*/ 2446940 w 3898347"/>
              <a:gd name="connsiteY66" fmla="*/ 4021172 h 4256103"/>
              <a:gd name="connsiteX67" fmla="*/ 2404883 w 3898347"/>
              <a:gd name="connsiteY67" fmla="*/ 4024808 h 4256103"/>
              <a:gd name="connsiteX68" fmla="*/ 2373894 w 3898347"/>
              <a:gd name="connsiteY68" fmla="*/ 4023827 h 4256103"/>
              <a:gd name="connsiteX69" fmla="*/ 2297080 w 3898347"/>
              <a:gd name="connsiteY69" fmla="*/ 4040841 h 4256103"/>
              <a:gd name="connsiteX70" fmla="*/ 2170615 w 3898347"/>
              <a:gd name="connsiteY70" fmla="*/ 4077196 h 4256103"/>
              <a:gd name="connsiteX71" fmla="*/ 2143580 w 3898347"/>
              <a:gd name="connsiteY71" fmla="*/ 4083102 h 4256103"/>
              <a:gd name="connsiteX72" fmla="*/ 2119893 w 3898347"/>
              <a:gd name="connsiteY72" fmla="*/ 4080874 h 4256103"/>
              <a:gd name="connsiteX73" fmla="*/ 2114008 w 3898347"/>
              <a:gd name="connsiteY73" fmla="*/ 4073996 h 4256103"/>
              <a:gd name="connsiteX74" fmla="*/ 2099067 w 3898347"/>
              <a:gd name="connsiteY74" fmla="*/ 4076068 h 4256103"/>
              <a:gd name="connsiteX75" fmla="*/ 2095000 w 3898347"/>
              <a:gd name="connsiteY75" fmla="*/ 4075096 h 4256103"/>
              <a:gd name="connsiteX76" fmla="*/ 2071767 w 3898347"/>
              <a:gd name="connsiteY76" fmla="*/ 4071044 h 4256103"/>
              <a:gd name="connsiteX77" fmla="*/ 2024486 w 3898347"/>
              <a:gd name="connsiteY77" fmla="*/ 4100276 h 4256103"/>
              <a:gd name="connsiteX78" fmla="*/ 1944675 w 3898347"/>
              <a:gd name="connsiteY78" fmla="*/ 4121515 h 4256103"/>
              <a:gd name="connsiteX79" fmla="*/ 1739945 w 3898347"/>
              <a:gd name="connsiteY79" fmla="*/ 4171795 h 4256103"/>
              <a:gd name="connsiteX80" fmla="*/ 1662065 w 3898347"/>
              <a:gd name="connsiteY80" fmla="*/ 4184630 h 4256103"/>
              <a:gd name="connsiteX81" fmla="*/ 1595989 w 3898347"/>
              <a:gd name="connsiteY81" fmla="*/ 4193679 h 4256103"/>
              <a:gd name="connsiteX82" fmla="*/ 1559231 w 3898347"/>
              <a:gd name="connsiteY82" fmla="*/ 4195932 h 4256103"/>
              <a:gd name="connsiteX83" fmla="*/ 1537197 w 3898347"/>
              <a:gd name="connsiteY83" fmla="*/ 4209468 h 4256103"/>
              <a:gd name="connsiteX84" fmla="*/ 1508787 w 3898347"/>
              <a:gd name="connsiteY84" fmla="*/ 4234213 h 4256103"/>
              <a:gd name="connsiteX85" fmla="*/ 1488914 w 3898347"/>
              <a:gd name="connsiteY85" fmla="*/ 4241772 h 4256103"/>
              <a:gd name="connsiteX86" fmla="*/ 1465497 w 3898347"/>
              <a:gd name="connsiteY86" fmla="*/ 4245075 h 4256103"/>
              <a:gd name="connsiteX87" fmla="*/ 1444118 w 3898347"/>
              <a:gd name="connsiteY87" fmla="*/ 4246285 h 4256103"/>
              <a:gd name="connsiteX88" fmla="*/ 1405326 w 3898347"/>
              <a:gd name="connsiteY88" fmla="*/ 4248391 h 4256103"/>
              <a:gd name="connsiteX89" fmla="*/ 1344909 w 3898347"/>
              <a:gd name="connsiteY89" fmla="*/ 4237004 h 4256103"/>
              <a:gd name="connsiteX90" fmla="*/ 1298748 w 3898347"/>
              <a:gd name="connsiteY90" fmla="*/ 4241669 h 4256103"/>
              <a:gd name="connsiteX91" fmla="*/ 1251302 w 3898347"/>
              <a:gd name="connsiteY91" fmla="*/ 4232513 h 4256103"/>
              <a:gd name="connsiteX92" fmla="*/ 1216643 w 3898347"/>
              <a:gd name="connsiteY92" fmla="*/ 4229828 h 4256103"/>
              <a:gd name="connsiteX93" fmla="*/ 1214101 w 3898347"/>
              <a:gd name="connsiteY93" fmla="*/ 4231991 h 4256103"/>
              <a:gd name="connsiteX94" fmla="*/ 1203193 w 3898347"/>
              <a:gd name="connsiteY94" fmla="*/ 4232867 h 4256103"/>
              <a:gd name="connsiteX95" fmla="*/ 1201049 w 3898347"/>
              <a:gd name="connsiteY95" fmla="*/ 4242842 h 4256103"/>
              <a:gd name="connsiteX96" fmla="*/ 1185298 w 3898347"/>
              <a:gd name="connsiteY96" fmla="*/ 4251133 h 4256103"/>
              <a:gd name="connsiteX97" fmla="*/ 1164955 w 3898347"/>
              <a:gd name="connsiteY97" fmla="*/ 4250027 h 4256103"/>
              <a:gd name="connsiteX98" fmla="*/ 1067357 w 3898347"/>
              <a:gd name="connsiteY98" fmla="*/ 4233908 h 4256103"/>
              <a:gd name="connsiteX99" fmla="*/ 1009492 w 3898347"/>
              <a:gd name="connsiteY99" fmla="*/ 4230455 h 4256103"/>
              <a:gd name="connsiteX100" fmla="*/ 988345 w 3898347"/>
              <a:gd name="connsiteY100" fmla="*/ 4238880 h 4256103"/>
              <a:gd name="connsiteX101" fmla="*/ 958251 w 3898347"/>
              <a:gd name="connsiteY101" fmla="*/ 4244100 h 4256103"/>
              <a:gd name="connsiteX102" fmla="*/ 899207 w 3898347"/>
              <a:gd name="connsiteY102" fmla="*/ 4247688 h 4256103"/>
              <a:gd name="connsiteX103" fmla="*/ 837706 w 3898347"/>
              <a:gd name="connsiteY103" fmla="*/ 4245528 h 4256103"/>
              <a:gd name="connsiteX104" fmla="*/ 778474 w 3898347"/>
              <a:gd name="connsiteY104" fmla="*/ 4235526 h 4256103"/>
              <a:gd name="connsiteX105" fmla="*/ 774418 w 3898347"/>
              <a:gd name="connsiteY105" fmla="*/ 4242583 h 4256103"/>
              <a:gd name="connsiteX106" fmla="*/ 737705 w 3898347"/>
              <a:gd name="connsiteY106" fmla="*/ 4238891 h 4256103"/>
              <a:gd name="connsiteX107" fmla="*/ 641839 w 3898347"/>
              <a:gd name="connsiteY107" fmla="*/ 4211160 h 4256103"/>
              <a:gd name="connsiteX108" fmla="*/ 558105 w 3898347"/>
              <a:gd name="connsiteY108" fmla="*/ 4191218 h 4256103"/>
              <a:gd name="connsiteX109" fmla="*/ 515682 w 3898347"/>
              <a:gd name="connsiteY109" fmla="*/ 4193696 h 4256103"/>
              <a:gd name="connsiteX110" fmla="*/ 467082 w 3898347"/>
              <a:gd name="connsiteY110" fmla="*/ 4185616 h 4256103"/>
              <a:gd name="connsiteX111" fmla="*/ 437646 w 3898347"/>
              <a:gd name="connsiteY111" fmla="*/ 4212658 h 4256103"/>
              <a:gd name="connsiteX112" fmla="*/ 402271 w 3898347"/>
              <a:gd name="connsiteY112" fmla="*/ 4212774 h 4256103"/>
              <a:gd name="connsiteX113" fmla="*/ 384907 w 3898347"/>
              <a:gd name="connsiteY113" fmla="*/ 4201195 h 4256103"/>
              <a:gd name="connsiteX114" fmla="*/ 337154 w 3898347"/>
              <a:gd name="connsiteY114" fmla="*/ 4206136 h 4256103"/>
              <a:gd name="connsiteX115" fmla="*/ 298662 w 3898347"/>
              <a:gd name="connsiteY115" fmla="*/ 4211227 h 4256103"/>
              <a:gd name="connsiteX116" fmla="*/ 265740 w 3898347"/>
              <a:gd name="connsiteY116" fmla="*/ 4213623 h 4256103"/>
              <a:gd name="connsiteX117" fmla="*/ 176403 w 3898347"/>
              <a:gd name="connsiteY117" fmla="*/ 4227393 h 4256103"/>
              <a:gd name="connsiteX118" fmla="*/ 82528 w 3898347"/>
              <a:gd name="connsiteY118" fmla="*/ 4243774 h 4256103"/>
              <a:gd name="connsiteX119" fmla="*/ 19464 w 3898347"/>
              <a:gd name="connsiteY119" fmla="*/ 4256103 h 4256103"/>
              <a:gd name="connsiteX120" fmla="*/ 0 w 3898347"/>
              <a:gd name="connsiteY120" fmla="*/ 4221939 h 4256103"/>
              <a:gd name="connsiteX121" fmla="*/ 0 w 3898347"/>
              <a:gd name="connsiteY121" fmla="*/ 15850 h 4256103"/>
              <a:gd name="connsiteX122" fmla="*/ 3898347 w 3898347"/>
              <a:gd name="connsiteY122" fmla="*/ 0 h 4256103"/>
              <a:gd name="connsiteX0" fmla="*/ 3898347 w 3898347"/>
              <a:gd name="connsiteY0" fmla="*/ 0 h 4256103"/>
              <a:gd name="connsiteX1" fmla="*/ 3898347 w 3898347"/>
              <a:gd name="connsiteY1" fmla="*/ 3834445 h 4256103"/>
              <a:gd name="connsiteX2" fmla="*/ 3892314 w 3898347"/>
              <a:gd name="connsiteY2" fmla="*/ 3832951 h 4256103"/>
              <a:gd name="connsiteX3" fmla="*/ 3851953 w 3898347"/>
              <a:gd name="connsiteY3" fmla="*/ 3802983 h 4256103"/>
              <a:gd name="connsiteX4" fmla="*/ 3836418 w 3898347"/>
              <a:gd name="connsiteY4" fmla="*/ 3811513 h 4256103"/>
              <a:gd name="connsiteX5" fmla="*/ 3833758 w 3898347"/>
              <a:gd name="connsiteY5" fmla="*/ 3813341 h 4256103"/>
              <a:gd name="connsiteX6" fmla="*/ 3822673 w 3898347"/>
              <a:gd name="connsiteY6" fmla="*/ 3812913 h 4256103"/>
              <a:gd name="connsiteX7" fmla="*/ 3820104 w 3898347"/>
              <a:gd name="connsiteY7" fmla="*/ 3822466 h 4256103"/>
              <a:gd name="connsiteX8" fmla="*/ 3803816 w 3898347"/>
              <a:gd name="connsiteY8" fmla="*/ 3828757 h 4256103"/>
              <a:gd name="connsiteX9" fmla="*/ 3729936 w 3898347"/>
              <a:gd name="connsiteY9" fmla="*/ 3815386 h 4256103"/>
              <a:gd name="connsiteX10" fmla="*/ 3726018 w 3898347"/>
              <a:gd name="connsiteY10" fmla="*/ 3815100 h 4256103"/>
              <a:gd name="connsiteX11" fmla="*/ 3725413 w 3898347"/>
              <a:gd name="connsiteY11" fmla="*/ 3814615 h 4256103"/>
              <a:gd name="connsiteX12" fmla="*/ 3713801 w 3898347"/>
              <a:gd name="connsiteY12" fmla="*/ 3811018 h 4256103"/>
              <a:gd name="connsiteX13" fmla="*/ 3709087 w 3898347"/>
              <a:gd name="connsiteY13" fmla="*/ 3813195 h 4256103"/>
              <a:gd name="connsiteX14" fmla="*/ 3698038 w 3898347"/>
              <a:gd name="connsiteY14" fmla="*/ 3806182 h 4256103"/>
              <a:gd name="connsiteX15" fmla="*/ 3662227 w 3898347"/>
              <a:gd name="connsiteY15" fmla="*/ 3807761 h 4256103"/>
              <a:gd name="connsiteX16" fmla="*/ 3659872 w 3898347"/>
              <a:gd name="connsiteY16" fmla="*/ 3805524 h 4256103"/>
              <a:gd name="connsiteX17" fmla="*/ 3643454 w 3898347"/>
              <a:gd name="connsiteY17" fmla="*/ 3794831 h 4256103"/>
              <a:gd name="connsiteX18" fmla="*/ 3624789 w 3898347"/>
              <a:gd name="connsiteY18" fmla="*/ 3803185 h 4256103"/>
              <a:gd name="connsiteX19" fmla="*/ 3602327 w 3898347"/>
              <a:gd name="connsiteY19" fmla="*/ 3794616 h 4256103"/>
              <a:gd name="connsiteX20" fmla="*/ 3596645 w 3898347"/>
              <a:gd name="connsiteY20" fmla="*/ 3797108 h 4256103"/>
              <a:gd name="connsiteX21" fmla="*/ 3574144 w 3898347"/>
              <a:gd name="connsiteY21" fmla="*/ 3795108 h 4256103"/>
              <a:gd name="connsiteX22" fmla="*/ 3562310 w 3898347"/>
              <a:gd name="connsiteY22" fmla="*/ 3787534 h 4256103"/>
              <a:gd name="connsiteX23" fmla="*/ 3551635 w 3898347"/>
              <a:gd name="connsiteY23" fmla="*/ 3797705 h 4256103"/>
              <a:gd name="connsiteX24" fmla="*/ 3542668 w 3898347"/>
              <a:gd name="connsiteY24" fmla="*/ 3803283 h 4256103"/>
              <a:gd name="connsiteX25" fmla="*/ 3533033 w 3898347"/>
              <a:gd name="connsiteY25" fmla="*/ 3799071 h 4256103"/>
              <a:gd name="connsiteX26" fmla="*/ 3521726 w 3898347"/>
              <a:gd name="connsiteY26" fmla="*/ 3804691 h 4256103"/>
              <a:gd name="connsiteX27" fmla="*/ 3520080 w 3898347"/>
              <a:gd name="connsiteY27" fmla="*/ 3805210 h 4256103"/>
              <a:gd name="connsiteX28" fmla="*/ 3508491 w 3898347"/>
              <a:gd name="connsiteY28" fmla="*/ 3797398 h 4256103"/>
              <a:gd name="connsiteX29" fmla="*/ 3503787 w 3898347"/>
              <a:gd name="connsiteY29" fmla="*/ 3797787 h 4256103"/>
              <a:gd name="connsiteX30" fmla="*/ 3492165 w 3898347"/>
              <a:gd name="connsiteY30" fmla="*/ 3799887 h 4256103"/>
              <a:gd name="connsiteX31" fmla="*/ 3472233 w 3898347"/>
              <a:gd name="connsiteY31" fmla="*/ 3805682 h 4256103"/>
              <a:gd name="connsiteX32" fmla="*/ 3465921 w 3898347"/>
              <a:gd name="connsiteY32" fmla="*/ 3805814 h 4256103"/>
              <a:gd name="connsiteX33" fmla="*/ 3455541 w 3898347"/>
              <a:gd name="connsiteY33" fmla="*/ 3815505 h 4256103"/>
              <a:gd name="connsiteX34" fmla="*/ 3429027 w 3898347"/>
              <a:gd name="connsiteY34" fmla="*/ 3816906 h 4256103"/>
              <a:gd name="connsiteX35" fmla="*/ 3369507 w 3898347"/>
              <a:gd name="connsiteY35" fmla="*/ 3825563 h 4256103"/>
              <a:gd name="connsiteX36" fmla="*/ 3324491 w 3898347"/>
              <a:gd name="connsiteY36" fmla="*/ 3832006 h 4256103"/>
              <a:gd name="connsiteX37" fmla="*/ 3244235 w 3898347"/>
              <a:gd name="connsiteY37" fmla="*/ 3834376 h 4256103"/>
              <a:gd name="connsiteX38" fmla="*/ 3226507 w 3898347"/>
              <a:gd name="connsiteY38" fmla="*/ 3820131 h 4256103"/>
              <a:gd name="connsiteX39" fmla="*/ 3191688 w 3898347"/>
              <a:gd name="connsiteY39" fmla="*/ 3837359 h 4256103"/>
              <a:gd name="connsiteX40" fmla="*/ 3153779 w 3898347"/>
              <a:gd name="connsiteY40" fmla="*/ 3848439 h 4256103"/>
              <a:gd name="connsiteX41" fmla="*/ 3090188 w 3898347"/>
              <a:gd name="connsiteY41" fmla="*/ 3855036 h 4256103"/>
              <a:gd name="connsiteX42" fmla="*/ 3031422 w 3898347"/>
              <a:gd name="connsiteY42" fmla="*/ 3858298 h 4256103"/>
              <a:gd name="connsiteX43" fmla="*/ 2996288 w 3898347"/>
              <a:gd name="connsiteY43" fmla="*/ 3860020 h 4256103"/>
              <a:gd name="connsiteX44" fmla="*/ 2901661 w 3898347"/>
              <a:gd name="connsiteY44" fmla="*/ 3882243 h 4256103"/>
              <a:gd name="connsiteX45" fmla="*/ 2782141 w 3898347"/>
              <a:gd name="connsiteY45" fmla="*/ 3932983 h 4256103"/>
              <a:gd name="connsiteX46" fmla="*/ 2749597 w 3898347"/>
              <a:gd name="connsiteY46" fmla="*/ 3956746 h 4256103"/>
              <a:gd name="connsiteX47" fmla="*/ 2730493 w 3898347"/>
              <a:gd name="connsiteY47" fmla="*/ 3955236 h 4256103"/>
              <a:gd name="connsiteX48" fmla="*/ 2707507 w 3898347"/>
              <a:gd name="connsiteY48" fmla="*/ 3947771 h 4256103"/>
              <a:gd name="connsiteX49" fmla="*/ 2701937 w 3898347"/>
              <a:gd name="connsiteY49" fmla="*/ 3950565 h 4256103"/>
              <a:gd name="connsiteX50" fmla="*/ 2679435 w 3898347"/>
              <a:gd name="connsiteY50" fmla="*/ 3949768 h 4256103"/>
              <a:gd name="connsiteX51" fmla="*/ 2667352 w 3898347"/>
              <a:gd name="connsiteY51" fmla="*/ 3942821 h 4256103"/>
              <a:gd name="connsiteX52" fmla="*/ 2657096 w 3898347"/>
              <a:gd name="connsiteY52" fmla="*/ 3953571 h 4256103"/>
              <a:gd name="connsiteX53" fmla="*/ 2655161 w 3898347"/>
              <a:gd name="connsiteY53" fmla="*/ 3962216 h 4256103"/>
              <a:gd name="connsiteX54" fmla="*/ 2638604 w 3898347"/>
              <a:gd name="connsiteY54" fmla="*/ 3955936 h 4256103"/>
              <a:gd name="connsiteX55" fmla="*/ 2626185 w 3898347"/>
              <a:gd name="connsiteY55" fmla="*/ 3962937 h 4256103"/>
              <a:gd name="connsiteX56" fmla="*/ 2614077 w 3898347"/>
              <a:gd name="connsiteY56" fmla="*/ 3955576 h 4256103"/>
              <a:gd name="connsiteX57" fmla="*/ 2609403 w 3898347"/>
              <a:gd name="connsiteY57" fmla="*/ 3956215 h 4256103"/>
              <a:gd name="connsiteX58" fmla="*/ 2597896 w 3898347"/>
              <a:gd name="connsiteY58" fmla="*/ 3958939 h 4256103"/>
              <a:gd name="connsiteX59" fmla="*/ 2578251 w 3898347"/>
              <a:gd name="connsiteY59" fmla="*/ 3965812 h 4256103"/>
              <a:gd name="connsiteX60" fmla="*/ 2571961 w 3898347"/>
              <a:gd name="connsiteY60" fmla="*/ 3966278 h 4256103"/>
              <a:gd name="connsiteX61" fmla="*/ 2559399 w 3898347"/>
              <a:gd name="connsiteY61" fmla="*/ 3979193 h 4256103"/>
              <a:gd name="connsiteX62" fmla="*/ 2533560 w 3898347"/>
              <a:gd name="connsiteY62" fmla="*/ 3988160 h 4256103"/>
              <a:gd name="connsiteX63" fmla="*/ 2515299 w 3898347"/>
              <a:gd name="connsiteY63" fmla="*/ 4016867 h 4256103"/>
              <a:gd name="connsiteX64" fmla="*/ 2513423 w 3898347"/>
              <a:gd name="connsiteY64" fmla="*/ 4018759 h 4256103"/>
              <a:gd name="connsiteX65" fmla="*/ 2482991 w 3898347"/>
              <a:gd name="connsiteY65" fmla="*/ 4012935 h 4256103"/>
              <a:gd name="connsiteX66" fmla="*/ 2446940 w 3898347"/>
              <a:gd name="connsiteY66" fmla="*/ 4021172 h 4256103"/>
              <a:gd name="connsiteX67" fmla="*/ 2404883 w 3898347"/>
              <a:gd name="connsiteY67" fmla="*/ 4024808 h 4256103"/>
              <a:gd name="connsiteX68" fmla="*/ 2373894 w 3898347"/>
              <a:gd name="connsiteY68" fmla="*/ 4023827 h 4256103"/>
              <a:gd name="connsiteX69" fmla="*/ 2297080 w 3898347"/>
              <a:gd name="connsiteY69" fmla="*/ 4040841 h 4256103"/>
              <a:gd name="connsiteX70" fmla="*/ 2170615 w 3898347"/>
              <a:gd name="connsiteY70" fmla="*/ 4077196 h 4256103"/>
              <a:gd name="connsiteX71" fmla="*/ 2143580 w 3898347"/>
              <a:gd name="connsiteY71" fmla="*/ 4083102 h 4256103"/>
              <a:gd name="connsiteX72" fmla="*/ 2119893 w 3898347"/>
              <a:gd name="connsiteY72" fmla="*/ 4080874 h 4256103"/>
              <a:gd name="connsiteX73" fmla="*/ 2114008 w 3898347"/>
              <a:gd name="connsiteY73" fmla="*/ 4073996 h 4256103"/>
              <a:gd name="connsiteX74" fmla="*/ 2099067 w 3898347"/>
              <a:gd name="connsiteY74" fmla="*/ 4076068 h 4256103"/>
              <a:gd name="connsiteX75" fmla="*/ 2095000 w 3898347"/>
              <a:gd name="connsiteY75" fmla="*/ 4075096 h 4256103"/>
              <a:gd name="connsiteX76" fmla="*/ 2071767 w 3898347"/>
              <a:gd name="connsiteY76" fmla="*/ 4071044 h 4256103"/>
              <a:gd name="connsiteX77" fmla="*/ 2024486 w 3898347"/>
              <a:gd name="connsiteY77" fmla="*/ 4100276 h 4256103"/>
              <a:gd name="connsiteX78" fmla="*/ 1944675 w 3898347"/>
              <a:gd name="connsiteY78" fmla="*/ 4121515 h 4256103"/>
              <a:gd name="connsiteX79" fmla="*/ 1739945 w 3898347"/>
              <a:gd name="connsiteY79" fmla="*/ 4171795 h 4256103"/>
              <a:gd name="connsiteX80" fmla="*/ 1662065 w 3898347"/>
              <a:gd name="connsiteY80" fmla="*/ 4184630 h 4256103"/>
              <a:gd name="connsiteX81" fmla="*/ 1595989 w 3898347"/>
              <a:gd name="connsiteY81" fmla="*/ 4193679 h 4256103"/>
              <a:gd name="connsiteX82" fmla="*/ 1559231 w 3898347"/>
              <a:gd name="connsiteY82" fmla="*/ 4195932 h 4256103"/>
              <a:gd name="connsiteX83" fmla="*/ 1537197 w 3898347"/>
              <a:gd name="connsiteY83" fmla="*/ 4209468 h 4256103"/>
              <a:gd name="connsiteX84" fmla="*/ 1508787 w 3898347"/>
              <a:gd name="connsiteY84" fmla="*/ 4230924 h 4256103"/>
              <a:gd name="connsiteX85" fmla="*/ 1488914 w 3898347"/>
              <a:gd name="connsiteY85" fmla="*/ 4241772 h 4256103"/>
              <a:gd name="connsiteX86" fmla="*/ 1465497 w 3898347"/>
              <a:gd name="connsiteY86" fmla="*/ 4245075 h 4256103"/>
              <a:gd name="connsiteX87" fmla="*/ 1444118 w 3898347"/>
              <a:gd name="connsiteY87" fmla="*/ 4246285 h 4256103"/>
              <a:gd name="connsiteX88" fmla="*/ 1405326 w 3898347"/>
              <a:gd name="connsiteY88" fmla="*/ 4248391 h 4256103"/>
              <a:gd name="connsiteX89" fmla="*/ 1344909 w 3898347"/>
              <a:gd name="connsiteY89" fmla="*/ 4237004 h 4256103"/>
              <a:gd name="connsiteX90" fmla="*/ 1298748 w 3898347"/>
              <a:gd name="connsiteY90" fmla="*/ 4241669 h 4256103"/>
              <a:gd name="connsiteX91" fmla="*/ 1251302 w 3898347"/>
              <a:gd name="connsiteY91" fmla="*/ 4232513 h 4256103"/>
              <a:gd name="connsiteX92" fmla="*/ 1216643 w 3898347"/>
              <a:gd name="connsiteY92" fmla="*/ 4229828 h 4256103"/>
              <a:gd name="connsiteX93" fmla="*/ 1214101 w 3898347"/>
              <a:gd name="connsiteY93" fmla="*/ 4231991 h 4256103"/>
              <a:gd name="connsiteX94" fmla="*/ 1203193 w 3898347"/>
              <a:gd name="connsiteY94" fmla="*/ 4232867 h 4256103"/>
              <a:gd name="connsiteX95" fmla="*/ 1201049 w 3898347"/>
              <a:gd name="connsiteY95" fmla="*/ 4242842 h 4256103"/>
              <a:gd name="connsiteX96" fmla="*/ 1185298 w 3898347"/>
              <a:gd name="connsiteY96" fmla="*/ 4251133 h 4256103"/>
              <a:gd name="connsiteX97" fmla="*/ 1164955 w 3898347"/>
              <a:gd name="connsiteY97" fmla="*/ 4250027 h 4256103"/>
              <a:gd name="connsiteX98" fmla="*/ 1067357 w 3898347"/>
              <a:gd name="connsiteY98" fmla="*/ 4233908 h 4256103"/>
              <a:gd name="connsiteX99" fmla="*/ 1009492 w 3898347"/>
              <a:gd name="connsiteY99" fmla="*/ 4230455 h 4256103"/>
              <a:gd name="connsiteX100" fmla="*/ 988345 w 3898347"/>
              <a:gd name="connsiteY100" fmla="*/ 4238880 h 4256103"/>
              <a:gd name="connsiteX101" fmla="*/ 958251 w 3898347"/>
              <a:gd name="connsiteY101" fmla="*/ 4244100 h 4256103"/>
              <a:gd name="connsiteX102" fmla="*/ 899207 w 3898347"/>
              <a:gd name="connsiteY102" fmla="*/ 4247688 h 4256103"/>
              <a:gd name="connsiteX103" fmla="*/ 837706 w 3898347"/>
              <a:gd name="connsiteY103" fmla="*/ 4245528 h 4256103"/>
              <a:gd name="connsiteX104" fmla="*/ 778474 w 3898347"/>
              <a:gd name="connsiteY104" fmla="*/ 4235526 h 4256103"/>
              <a:gd name="connsiteX105" fmla="*/ 774418 w 3898347"/>
              <a:gd name="connsiteY105" fmla="*/ 4242583 h 4256103"/>
              <a:gd name="connsiteX106" fmla="*/ 737705 w 3898347"/>
              <a:gd name="connsiteY106" fmla="*/ 4238891 h 4256103"/>
              <a:gd name="connsiteX107" fmla="*/ 641839 w 3898347"/>
              <a:gd name="connsiteY107" fmla="*/ 4211160 h 4256103"/>
              <a:gd name="connsiteX108" fmla="*/ 558105 w 3898347"/>
              <a:gd name="connsiteY108" fmla="*/ 4191218 h 4256103"/>
              <a:gd name="connsiteX109" fmla="*/ 515682 w 3898347"/>
              <a:gd name="connsiteY109" fmla="*/ 4193696 h 4256103"/>
              <a:gd name="connsiteX110" fmla="*/ 467082 w 3898347"/>
              <a:gd name="connsiteY110" fmla="*/ 4185616 h 4256103"/>
              <a:gd name="connsiteX111" fmla="*/ 437646 w 3898347"/>
              <a:gd name="connsiteY111" fmla="*/ 4212658 h 4256103"/>
              <a:gd name="connsiteX112" fmla="*/ 402271 w 3898347"/>
              <a:gd name="connsiteY112" fmla="*/ 4212774 h 4256103"/>
              <a:gd name="connsiteX113" fmla="*/ 384907 w 3898347"/>
              <a:gd name="connsiteY113" fmla="*/ 4201195 h 4256103"/>
              <a:gd name="connsiteX114" fmla="*/ 337154 w 3898347"/>
              <a:gd name="connsiteY114" fmla="*/ 4206136 h 4256103"/>
              <a:gd name="connsiteX115" fmla="*/ 298662 w 3898347"/>
              <a:gd name="connsiteY115" fmla="*/ 4211227 h 4256103"/>
              <a:gd name="connsiteX116" fmla="*/ 265740 w 3898347"/>
              <a:gd name="connsiteY116" fmla="*/ 4213623 h 4256103"/>
              <a:gd name="connsiteX117" fmla="*/ 176403 w 3898347"/>
              <a:gd name="connsiteY117" fmla="*/ 4227393 h 4256103"/>
              <a:gd name="connsiteX118" fmla="*/ 82528 w 3898347"/>
              <a:gd name="connsiteY118" fmla="*/ 4243774 h 4256103"/>
              <a:gd name="connsiteX119" fmla="*/ 19464 w 3898347"/>
              <a:gd name="connsiteY119" fmla="*/ 4256103 h 4256103"/>
              <a:gd name="connsiteX120" fmla="*/ 0 w 3898347"/>
              <a:gd name="connsiteY120" fmla="*/ 4221939 h 4256103"/>
              <a:gd name="connsiteX121" fmla="*/ 0 w 3898347"/>
              <a:gd name="connsiteY121" fmla="*/ 15850 h 4256103"/>
              <a:gd name="connsiteX122" fmla="*/ 3898347 w 3898347"/>
              <a:gd name="connsiteY122" fmla="*/ 0 h 4256103"/>
              <a:gd name="connsiteX0" fmla="*/ 3898347 w 3898347"/>
              <a:gd name="connsiteY0" fmla="*/ 0 h 4256103"/>
              <a:gd name="connsiteX1" fmla="*/ 3898347 w 3898347"/>
              <a:gd name="connsiteY1" fmla="*/ 3834445 h 4256103"/>
              <a:gd name="connsiteX2" fmla="*/ 3892314 w 3898347"/>
              <a:gd name="connsiteY2" fmla="*/ 3832951 h 4256103"/>
              <a:gd name="connsiteX3" fmla="*/ 3851953 w 3898347"/>
              <a:gd name="connsiteY3" fmla="*/ 3802983 h 4256103"/>
              <a:gd name="connsiteX4" fmla="*/ 3836418 w 3898347"/>
              <a:gd name="connsiteY4" fmla="*/ 3811513 h 4256103"/>
              <a:gd name="connsiteX5" fmla="*/ 3833758 w 3898347"/>
              <a:gd name="connsiteY5" fmla="*/ 3813341 h 4256103"/>
              <a:gd name="connsiteX6" fmla="*/ 3822673 w 3898347"/>
              <a:gd name="connsiteY6" fmla="*/ 3812913 h 4256103"/>
              <a:gd name="connsiteX7" fmla="*/ 3820104 w 3898347"/>
              <a:gd name="connsiteY7" fmla="*/ 3822466 h 4256103"/>
              <a:gd name="connsiteX8" fmla="*/ 3803816 w 3898347"/>
              <a:gd name="connsiteY8" fmla="*/ 3828757 h 4256103"/>
              <a:gd name="connsiteX9" fmla="*/ 3729936 w 3898347"/>
              <a:gd name="connsiteY9" fmla="*/ 3815386 h 4256103"/>
              <a:gd name="connsiteX10" fmla="*/ 3726018 w 3898347"/>
              <a:gd name="connsiteY10" fmla="*/ 3815100 h 4256103"/>
              <a:gd name="connsiteX11" fmla="*/ 3725413 w 3898347"/>
              <a:gd name="connsiteY11" fmla="*/ 3814615 h 4256103"/>
              <a:gd name="connsiteX12" fmla="*/ 3713801 w 3898347"/>
              <a:gd name="connsiteY12" fmla="*/ 3811018 h 4256103"/>
              <a:gd name="connsiteX13" fmla="*/ 3709087 w 3898347"/>
              <a:gd name="connsiteY13" fmla="*/ 3813195 h 4256103"/>
              <a:gd name="connsiteX14" fmla="*/ 3698038 w 3898347"/>
              <a:gd name="connsiteY14" fmla="*/ 3806182 h 4256103"/>
              <a:gd name="connsiteX15" fmla="*/ 3662227 w 3898347"/>
              <a:gd name="connsiteY15" fmla="*/ 3807761 h 4256103"/>
              <a:gd name="connsiteX16" fmla="*/ 3659872 w 3898347"/>
              <a:gd name="connsiteY16" fmla="*/ 3805524 h 4256103"/>
              <a:gd name="connsiteX17" fmla="*/ 3643454 w 3898347"/>
              <a:gd name="connsiteY17" fmla="*/ 3794831 h 4256103"/>
              <a:gd name="connsiteX18" fmla="*/ 3624789 w 3898347"/>
              <a:gd name="connsiteY18" fmla="*/ 3803185 h 4256103"/>
              <a:gd name="connsiteX19" fmla="*/ 3602327 w 3898347"/>
              <a:gd name="connsiteY19" fmla="*/ 3794616 h 4256103"/>
              <a:gd name="connsiteX20" fmla="*/ 3596645 w 3898347"/>
              <a:gd name="connsiteY20" fmla="*/ 3797108 h 4256103"/>
              <a:gd name="connsiteX21" fmla="*/ 3574144 w 3898347"/>
              <a:gd name="connsiteY21" fmla="*/ 3795108 h 4256103"/>
              <a:gd name="connsiteX22" fmla="*/ 3562310 w 3898347"/>
              <a:gd name="connsiteY22" fmla="*/ 3787534 h 4256103"/>
              <a:gd name="connsiteX23" fmla="*/ 3551635 w 3898347"/>
              <a:gd name="connsiteY23" fmla="*/ 3797705 h 4256103"/>
              <a:gd name="connsiteX24" fmla="*/ 3542668 w 3898347"/>
              <a:gd name="connsiteY24" fmla="*/ 3803283 h 4256103"/>
              <a:gd name="connsiteX25" fmla="*/ 3533033 w 3898347"/>
              <a:gd name="connsiteY25" fmla="*/ 3799071 h 4256103"/>
              <a:gd name="connsiteX26" fmla="*/ 3521726 w 3898347"/>
              <a:gd name="connsiteY26" fmla="*/ 3804691 h 4256103"/>
              <a:gd name="connsiteX27" fmla="*/ 3520080 w 3898347"/>
              <a:gd name="connsiteY27" fmla="*/ 3805210 h 4256103"/>
              <a:gd name="connsiteX28" fmla="*/ 3508491 w 3898347"/>
              <a:gd name="connsiteY28" fmla="*/ 3797398 h 4256103"/>
              <a:gd name="connsiteX29" fmla="*/ 3503787 w 3898347"/>
              <a:gd name="connsiteY29" fmla="*/ 3797787 h 4256103"/>
              <a:gd name="connsiteX30" fmla="*/ 3492165 w 3898347"/>
              <a:gd name="connsiteY30" fmla="*/ 3799887 h 4256103"/>
              <a:gd name="connsiteX31" fmla="*/ 3472233 w 3898347"/>
              <a:gd name="connsiteY31" fmla="*/ 3805682 h 4256103"/>
              <a:gd name="connsiteX32" fmla="*/ 3465921 w 3898347"/>
              <a:gd name="connsiteY32" fmla="*/ 3805814 h 4256103"/>
              <a:gd name="connsiteX33" fmla="*/ 3455541 w 3898347"/>
              <a:gd name="connsiteY33" fmla="*/ 3815505 h 4256103"/>
              <a:gd name="connsiteX34" fmla="*/ 3429027 w 3898347"/>
              <a:gd name="connsiteY34" fmla="*/ 3816906 h 4256103"/>
              <a:gd name="connsiteX35" fmla="*/ 3369507 w 3898347"/>
              <a:gd name="connsiteY35" fmla="*/ 3825563 h 4256103"/>
              <a:gd name="connsiteX36" fmla="*/ 3324491 w 3898347"/>
              <a:gd name="connsiteY36" fmla="*/ 3832006 h 4256103"/>
              <a:gd name="connsiteX37" fmla="*/ 3244235 w 3898347"/>
              <a:gd name="connsiteY37" fmla="*/ 3834376 h 4256103"/>
              <a:gd name="connsiteX38" fmla="*/ 3226507 w 3898347"/>
              <a:gd name="connsiteY38" fmla="*/ 3820131 h 4256103"/>
              <a:gd name="connsiteX39" fmla="*/ 3191688 w 3898347"/>
              <a:gd name="connsiteY39" fmla="*/ 3837359 h 4256103"/>
              <a:gd name="connsiteX40" fmla="*/ 3153779 w 3898347"/>
              <a:gd name="connsiteY40" fmla="*/ 3848439 h 4256103"/>
              <a:gd name="connsiteX41" fmla="*/ 3090188 w 3898347"/>
              <a:gd name="connsiteY41" fmla="*/ 3855036 h 4256103"/>
              <a:gd name="connsiteX42" fmla="*/ 3031422 w 3898347"/>
              <a:gd name="connsiteY42" fmla="*/ 3858298 h 4256103"/>
              <a:gd name="connsiteX43" fmla="*/ 2996288 w 3898347"/>
              <a:gd name="connsiteY43" fmla="*/ 3860020 h 4256103"/>
              <a:gd name="connsiteX44" fmla="*/ 2901661 w 3898347"/>
              <a:gd name="connsiteY44" fmla="*/ 3882243 h 4256103"/>
              <a:gd name="connsiteX45" fmla="*/ 2782141 w 3898347"/>
              <a:gd name="connsiteY45" fmla="*/ 3932983 h 4256103"/>
              <a:gd name="connsiteX46" fmla="*/ 2749597 w 3898347"/>
              <a:gd name="connsiteY46" fmla="*/ 3956746 h 4256103"/>
              <a:gd name="connsiteX47" fmla="*/ 2730493 w 3898347"/>
              <a:gd name="connsiteY47" fmla="*/ 3955236 h 4256103"/>
              <a:gd name="connsiteX48" fmla="*/ 2707507 w 3898347"/>
              <a:gd name="connsiteY48" fmla="*/ 3947771 h 4256103"/>
              <a:gd name="connsiteX49" fmla="*/ 2701937 w 3898347"/>
              <a:gd name="connsiteY49" fmla="*/ 3950565 h 4256103"/>
              <a:gd name="connsiteX50" fmla="*/ 2679435 w 3898347"/>
              <a:gd name="connsiteY50" fmla="*/ 3949768 h 4256103"/>
              <a:gd name="connsiteX51" fmla="*/ 2667352 w 3898347"/>
              <a:gd name="connsiteY51" fmla="*/ 3942821 h 4256103"/>
              <a:gd name="connsiteX52" fmla="*/ 2657096 w 3898347"/>
              <a:gd name="connsiteY52" fmla="*/ 3953571 h 4256103"/>
              <a:gd name="connsiteX53" fmla="*/ 2655161 w 3898347"/>
              <a:gd name="connsiteY53" fmla="*/ 3962216 h 4256103"/>
              <a:gd name="connsiteX54" fmla="*/ 2638604 w 3898347"/>
              <a:gd name="connsiteY54" fmla="*/ 3955936 h 4256103"/>
              <a:gd name="connsiteX55" fmla="*/ 2626185 w 3898347"/>
              <a:gd name="connsiteY55" fmla="*/ 3962937 h 4256103"/>
              <a:gd name="connsiteX56" fmla="*/ 2614077 w 3898347"/>
              <a:gd name="connsiteY56" fmla="*/ 3955576 h 4256103"/>
              <a:gd name="connsiteX57" fmla="*/ 2609403 w 3898347"/>
              <a:gd name="connsiteY57" fmla="*/ 3956215 h 4256103"/>
              <a:gd name="connsiteX58" fmla="*/ 2597896 w 3898347"/>
              <a:gd name="connsiteY58" fmla="*/ 3958939 h 4256103"/>
              <a:gd name="connsiteX59" fmla="*/ 2578251 w 3898347"/>
              <a:gd name="connsiteY59" fmla="*/ 3965812 h 4256103"/>
              <a:gd name="connsiteX60" fmla="*/ 2571961 w 3898347"/>
              <a:gd name="connsiteY60" fmla="*/ 3966278 h 4256103"/>
              <a:gd name="connsiteX61" fmla="*/ 2559399 w 3898347"/>
              <a:gd name="connsiteY61" fmla="*/ 3979193 h 4256103"/>
              <a:gd name="connsiteX62" fmla="*/ 2533560 w 3898347"/>
              <a:gd name="connsiteY62" fmla="*/ 3988160 h 4256103"/>
              <a:gd name="connsiteX63" fmla="*/ 2515299 w 3898347"/>
              <a:gd name="connsiteY63" fmla="*/ 4016867 h 4256103"/>
              <a:gd name="connsiteX64" fmla="*/ 2513423 w 3898347"/>
              <a:gd name="connsiteY64" fmla="*/ 4018759 h 4256103"/>
              <a:gd name="connsiteX65" fmla="*/ 2482991 w 3898347"/>
              <a:gd name="connsiteY65" fmla="*/ 4012935 h 4256103"/>
              <a:gd name="connsiteX66" fmla="*/ 2446940 w 3898347"/>
              <a:gd name="connsiteY66" fmla="*/ 4021172 h 4256103"/>
              <a:gd name="connsiteX67" fmla="*/ 2404883 w 3898347"/>
              <a:gd name="connsiteY67" fmla="*/ 4024808 h 4256103"/>
              <a:gd name="connsiteX68" fmla="*/ 2373894 w 3898347"/>
              <a:gd name="connsiteY68" fmla="*/ 4023827 h 4256103"/>
              <a:gd name="connsiteX69" fmla="*/ 2297080 w 3898347"/>
              <a:gd name="connsiteY69" fmla="*/ 4040841 h 4256103"/>
              <a:gd name="connsiteX70" fmla="*/ 2170615 w 3898347"/>
              <a:gd name="connsiteY70" fmla="*/ 4077196 h 4256103"/>
              <a:gd name="connsiteX71" fmla="*/ 2143580 w 3898347"/>
              <a:gd name="connsiteY71" fmla="*/ 4083102 h 4256103"/>
              <a:gd name="connsiteX72" fmla="*/ 2119893 w 3898347"/>
              <a:gd name="connsiteY72" fmla="*/ 4080874 h 4256103"/>
              <a:gd name="connsiteX73" fmla="*/ 2114008 w 3898347"/>
              <a:gd name="connsiteY73" fmla="*/ 4073996 h 4256103"/>
              <a:gd name="connsiteX74" fmla="*/ 2099067 w 3898347"/>
              <a:gd name="connsiteY74" fmla="*/ 4076068 h 4256103"/>
              <a:gd name="connsiteX75" fmla="*/ 2095000 w 3898347"/>
              <a:gd name="connsiteY75" fmla="*/ 4075096 h 4256103"/>
              <a:gd name="connsiteX76" fmla="*/ 2071767 w 3898347"/>
              <a:gd name="connsiteY76" fmla="*/ 4071044 h 4256103"/>
              <a:gd name="connsiteX77" fmla="*/ 2024486 w 3898347"/>
              <a:gd name="connsiteY77" fmla="*/ 4100276 h 4256103"/>
              <a:gd name="connsiteX78" fmla="*/ 1944675 w 3898347"/>
              <a:gd name="connsiteY78" fmla="*/ 4121515 h 4256103"/>
              <a:gd name="connsiteX79" fmla="*/ 1739945 w 3898347"/>
              <a:gd name="connsiteY79" fmla="*/ 4171795 h 4256103"/>
              <a:gd name="connsiteX80" fmla="*/ 1662065 w 3898347"/>
              <a:gd name="connsiteY80" fmla="*/ 4184630 h 4256103"/>
              <a:gd name="connsiteX81" fmla="*/ 1595989 w 3898347"/>
              <a:gd name="connsiteY81" fmla="*/ 4193679 h 4256103"/>
              <a:gd name="connsiteX82" fmla="*/ 1559231 w 3898347"/>
              <a:gd name="connsiteY82" fmla="*/ 4195932 h 4256103"/>
              <a:gd name="connsiteX83" fmla="*/ 1537197 w 3898347"/>
              <a:gd name="connsiteY83" fmla="*/ 4209468 h 4256103"/>
              <a:gd name="connsiteX84" fmla="*/ 1508787 w 3898347"/>
              <a:gd name="connsiteY84" fmla="*/ 4230924 h 4256103"/>
              <a:gd name="connsiteX85" fmla="*/ 1488914 w 3898347"/>
              <a:gd name="connsiteY85" fmla="*/ 4241772 h 4256103"/>
              <a:gd name="connsiteX86" fmla="*/ 1465497 w 3898347"/>
              <a:gd name="connsiteY86" fmla="*/ 4245075 h 4256103"/>
              <a:gd name="connsiteX87" fmla="*/ 1444118 w 3898347"/>
              <a:gd name="connsiteY87" fmla="*/ 4246285 h 4256103"/>
              <a:gd name="connsiteX88" fmla="*/ 1405326 w 3898347"/>
              <a:gd name="connsiteY88" fmla="*/ 4248391 h 4256103"/>
              <a:gd name="connsiteX89" fmla="*/ 1344909 w 3898347"/>
              <a:gd name="connsiteY89" fmla="*/ 4237004 h 4256103"/>
              <a:gd name="connsiteX90" fmla="*/ 1298748 w 3898347"/>
              <a:gd name="connsiteY90" fmla="*/ 4241669 h 4256103"/>
              <a:gd name="connsiteX91" fmla="*/ 1251302 w 3898347"/>
              <a:gd name="connsiteY91" fmla="*/ 4232513 h 4256103"/>
              <a:gd name="connsiteX92" fmla="*/ 1216643 w 3898347"/>
              <a:gd name="connsiteY92" fmla="*/ 4229828 h 4256103"/>
              <a:gd name="connsiteX93" fmla="*/ 1214101 w 3898347"/>
              <a:gd name="connsiteY93" fmla="*/ 4231991 h 4256103"/>
              <a:gd name="connsiteX94" fmla="*/ 1203193 w 3898347"/>
              <a:gd name="connsiteY94" fmla="*/ 4232867 h 4256103"/>
              <a:gd name="connsiteX95" fmla="*/ 1201049 w 3898347"/>
              <a:gd name="connsiteY95" fmla="*/ 4242842 h 4256103"/>
              <a:gd name="connsiteX96" fmla="*/ 1185298 w 3898347"/>
              <a:gd name="connsiteY96" fmla="*/ 4251133 h 4256103"/>
              <a:gd name="connsiteX97" fmla="*/ 1164955 w 3898347"/>
              <a:gd name="connsiteY97" fmla="*/ 4250027 h 4256103"/>
              <a:gd name="connsiteX98" fmla="*/ 1067357 w 3898347"/>
              <a:gd name="connsiteY98" fmla="*/ 4233908 h 4256103"/>
              <a:gd name="connsiteX99" fmla="*/ 1009492 w 3898347"/>
              <a:gd name="connsiteY99" fmla="*/ 4230455 h 4256103"/>
              <a:gd name="connsiteX100" fmla="*/ 988345 w 3898347"/>
              <a:gd name="connsiteY100" fmla="*/ 4238880 h 4256103"/>
              <a:gd name="connsiteX101" fmla="*/ 958251 w 3898347"/>
              <a:gd name="connsiteY101" fmla="*/ 4244100 h 4256103"/>
              <a:gd name="connsiteX102" fmla="*/ 899207 w 3898347"/>
              <a:gd name="connsiteY102" fmla="*/ 4247688 h 4256103"/>
              <a:gd name="connsiteX103" fmla="*/ 837706 w 3898347"/>
              <a:gd name="connsiteY103" fmla="*/ 4245528 h 4256103"/>
              <a:gd name="connsiteX104" fmla="*/ 778474 w 3898347"/>
              <a:gd name="connsiteY104" fmla="*/ 4235526 h 4256103"/>
              <a:gd name="connsiteX105" fmla="*/ 774418 w 3898347"/>
              <a:gd name="connsiteY105" fmla="*/ 4242583 h 4256103"/>
              <a:gd name="connsiteX106" fmla="*/ 737705 w 3898347"/>
              <a:gd name="connsiteY106" fmla="*/ 4238891 h 4256103"/>
              <a:gd name="connsiteX107" fmla="*/ 641839 w 3898347"/>
              <a:gd name="connsiteY107" fmla="*/ 4211160 h 4256103"/>
              <a:gd name="connsiteX108" fmla="*/ 558105 w 3898347"/>
              <a:gd name="connsiteY108" fmla="*/ 4191218 h 4256103"/>
              <a:gd name="connsiteX109" fmla="*/ 515682 w 3898347"/>
              <a:gd name="connsiteY109" fmla="*/ 4193696 h 4256103"/>
              <a:gd name="connsiteX110" fmla="*/ 467082 w 3898347"/>
              <a:gd name="connsiteY110" fmla="*/ 4185616 h 4256103"/>
              <a:gd name="connsiteX111" fmla="*/ 437646 w 3898347"/>
              <a:gd name="connsiteY111" fmla="*/ 4212658 h 4256103"/>
              <a:gd name="connsiteX112" fmla="*/ 402271 w 3898347"/>
              <a:gd name="connsiteY112" fmla="*/ 4212774 h 4256103"/>
              <a:gd name="connsiteX113" fmla="*/ 384907 w 3898347"/>
              <a:gd name="connsiteY113" fmla="*/ 4201195 h 4256103"/>
              <a:gd name="connsiteX114" fmla="*/ 337154 w 3898347"/>
              <a:gd name="connsiteY114" fmla="*/ 4206136 h 4256103"/>
              <a:gd name="connsiteX115" fmla="*/ 298662 w 3898347"/>
              <a:gd name="connsiteY115" fmla="*/ 4211227 h 4256103"/>
              <a:gd name="connsiteX116" fmla="*/ 265740 w 3898347"/>
              <a:gd name="connsiteY116" fmla="*/ 4213623 h 4256103"/>
              <a:gd name="connsiteX117" fmla="*/ 176403 w 3898347"/>
              <a:gd name="connsiteY117" fmla="*/ 4227393 h 4256103"/>
              <a:gd name="connsiteX118" fmla="*/ 82528 w 3898347"/>
              <a:gd name="connsiteY118" fmla="*/ 4243774 h 4256103"/>
              <a:gd name="connsiteX119" fmla="*/ 19464 w 3898347"/>
              <a:gd name="connsiteY119" fmla="*/ 4256103 h 4256103"/>
              <a:gd name="connsiteX120" fmla="*/ 0 w 3898347"/>
              <a:gd name="connsiteY120" fmla="*/ 4221939 h 4256103"/>
              <a:gd name="connsiteX121" fmla="*/ 0 w 3898347"/>
              <a:gd name="connsiteY121" fmla="*/ 15850 h 4256103"/>
              <a:gd name="connsiteX122" fmla="*/ 3898347 w 3898347"/>
              <a:gd name="connsiteY122" fmla="*/ 0 h 4256103"/>
              <a:gd name="connsiteX0" fmla="*/ 3898347 w 3898347"/>
              <a:gd name="connsiteY0" fmla="*/ 0 h 4256103"/>
              <a:gd name="connsiteX1" fmla="*/ 3898347 w 3898347"/>
              <a:gd name="connsiteY1" fmla="*/ 3834445 h 4256103"/>
              <a:gd name="connsiteX2" fmla="*/ 3892314 w 3898347"/>
              <a:gd name="connsiteY2" fmla="*/ 3832951 h 4256103"/>
              <a:gd name="connsiteX3" fmla="*/ 3851953 w 3898347"/>
              <a:gd name="connsiteY3" fmla="*/ 3802983 h 4256103"/>
              <a:gd name="connsiteX4" fmla="*/ 3836418 w 3898347"/>
              <a:gd name="connsiteY4" fmla="*/ 3811513 h 4256103"/>
              <a:gd name="connsiteX5" fmla="*/ 3833758 w 3898347"/>
              <a:gd name="connsiteY5" fmla="*/ 3813341 h 4256103"/>
              <a:gd name="connsiteX6" fmla="*/ 3822673 w 3898347"/>
              <a:gd name="connsiteY6" fmla="*/ 3812913 h 4256103"/>
              <a:gd name="connsiteX7" fmla="*/ 3820104 w 3898347"/>
              <a:gd name="connsiteY7" fmla="*/ 3822466 h 4256103"/>
              <a:gd name="connsiteX8" fmla="*/ 3777502 w 3898347"/>
              <a:gd name="connsiteY8" fmla="*/ 3828757 h 4256103"/>
              <a:gd name="connsiteX9" fmla="*/ 3729936 w 3898347"/>
              <a:gd name="connsiteY9" fmla="*/ 3815386 h 4256103"/>
              <a:gd name="connsiteX10" fmla="*/ 3726018 w 3898347"/>
              <a:gd name="connsiteY10" fmla="*/ 3815100 h 4256103"/>
              <a:gd name="connsiteX11" fmla="*/ 3725413 w 3898347"/>
              <a:gd name="connsiteY11" fmla="*/ 3814615 h 4256103"/>
              <a:gd name="connsiteX12" fmla="*/ 3713801 w 3898347"/>
              <a:gd name="connsiteY12" fmla="*/ 3811018 h 4256103"/>
              <a:gd name="connsiteX13" fmla="*/ 3709087 w 3898347"/>
              <a:gd name="connsiteY13" fmla="*/ 3813195 h 4256103"/>
              <a:gd name="connsiteX14" fmla="*/ 3698038 w 3898347"/>
              <a:gd name="connsiteY14" fmla="*/ 3806182 h 4256103"/>
              <a:gd name="connsiteX15" fmla="*/ 3662227 w 3898347"/>
              <a:gd name="connsiteY15" fmla="*/ 3807761 h 4256103"/>
              <a:gd name="connsiteX16" fmla="*/ 3659872 w 3898347"/>
              <a:gd name="connsiteY16" fmla="*/ 3805524 h 4256103"/>
              <a:gd name="connsiteX17" fmla="*/ 3643454 w 3898347"/>
              <a:gd name="connsiteY17" fmla="*/ 3794831 h 4256103"/>
              <a:gd name="connsiteX18" fmla="*/ 3624789 w 3898347"/>
              <a:gd name="connsiteY18" fmla="*/ 3803185 h 4256103"/>
              <a:gd name="connsiteX19" fmla="*/ 3602327 w 3898347"/>
              <a:gd name="connsiteY19" fmla="*/ 3794616 h 4256103"/>
              <a:gd name="connsiteX20" fmla="*/ 3596645 w 3898347"/>
              <a:gd name="connsiteY20" fmla="*/ 3797108 h 4256103"/>
              <a:gd name="connsiteX21" fmla="*/ 3574144 w 3898347"/>
              <a:gd name="connsiteY21" fmla="*/ 3795108 h 4256103"/>
              <a:gd name="connsiteX22" fmla="*/ 3562310 w 3898347"/>
              <a:gd name="connsiteY22" fmla="*/ 3787534 h 4256103"/>
              <a:gd name="connsiteX23" fmla="*/ 3551635 w 3898347"/>
              <a:gd name="connsiteY23" fmla="*/ 3797705 h 4256103"/>
              <a:gd name="connsiteX24" fmla="*/ 3542668 w 3898347"/>
              <a:gd name="connsiteY24" fmla="*/ 3803283 h 4256103"/>
              <a:gd name="connsiteX25" fmla="*/ 3533033 w 3898347"/>
              <a:gd name="connsiteY25" fmla="*/ 3799071 h 4256103"/>
              <a:gd name="connsiteX26" fmla="*/ 3521726 w 3898347"/>
              <a:gd name="connsiteY26" fmla="*/ 3804691 h 4256103"/>
              <a:gd name="connsiteX27" fmla="*/ 3520080 w 3898347"/>
              <a:gd name="connsiteY27" fmla="*/ 3805210 h 4256103"/>
              <a:gd name="connsiteX28" fmla="*/ 3508491 w 3898347"/>
              <a:gd name="connsiteY28" fmla="*/ 3797398 h 4256103"/>
              <a:gd name="connsiteX29" fmla="*/ 3503787 w 3898347"/>
              <a:gd name="connsiteY29" fmla="*/ 3797787 h 4256103"/>
              <a:gd name="connsiteX30" fmla="*/ 3492165 w 3898347"/>
              <a:gd name="connsiteY30" fmla="*/ 3799887 h 4256103"/>
              <a:gd name="connsiteX31" fmla="*/ 3472233 w 3898347"/>
              <a:gd name="connsiteY31" fmla="*/ 3805682 h 4256103"/>
              <a:gd name="connsiteX32" fmla="*/ 3465921 w 3898347"/>
              <a:gd name="connsiteY32" fmla="*/ 3805814 h 4256103"/>
              <a:gd name="connsiteX33" fmla="*/ 3455541 w 3898347"/>
              <a:gd name="connsiteY33" fmla="*/ 3815505 h 4256103"/>
              <a:gd name="connsiteX34" fmla="*/ 3429027 w 3898347"/>
              <a:gd name="connsiteY34" fmla="*/ 3816906 h 4256103"/>
              <a:gd name="connsiteX35" fmla="*/ 3369507 w 3898347"/>
              <a:gd name="connsiteY35" fmla="*/ 3825563 h 4256103"/>
              <a:gd name="connsiteX36" fmla="*/ 3324491 w 3898347"/>
              <a:gd name="connsiteY36" fmla="*/ 3832006 h 4256103"/>
              <a:gd name="connsiteX37" fmla="*/ 3244235 w 3898347"/>
              <a:gd name="connsiteY37" fmla="*/ 3834376 h 4256103"/>
              <a:gd name="connsiteX38" fmla="*/ 3226507 w 3898347"/>
              <a:gd name="connsiteY38" fmla="*/ 3820131 h 4256103"/>
              <a:gd name="connsiteX39" fmla="*/ 3191688 w 3898347"/>
              <a:gd name="connsiteY39" fmla="*/ 3837359 h 4256103"/>
              <a:gd name="connsiteX40" fmla="*/ 3153779 w 3898347"/>
              <a:gd name="connsiteY40" fmla="*/ 3848439 h 4256103"/>
              <a:gd name="connsiteX41" fmla="*/ 3090188 w 3898347"/>
              <a:gd name="connsiteY41" fmla="*/ 3855036 h 4256103"/>
              <a:gd name="connsiteX42" fmla="*/ 3031422 w 3898347"/>
              <a:gd name="connsiteY42" fmla="*/ 3858298 h 4256103"/>
              <a:gd name="connsiteX43" fmla="*/ 2996288 w 3898347"/>
              <a:gd name="connsiteY43" fmla="*/ 3860020 h 4256103"/>
              <a:gd name="connsiteX44" fmla="*/ 2901661 w 3898347"/>
              <a:gd name="connsiteY44" fmla="*/ 3882243 h 4256103"/>
              <a:gd name="connsiteX45" fmla="*/ 2782141 w 3898347"/>
              <a:gd name="connsiteY45" fmla="*/ 3932983 h 4256103"/>
              <a:gd name="connsiteX46" fmla="*/ 2749597 w 3898347"/>
              <a:gd name="connsiteY46" fmla="*/ 3956746 h 4256103"/>
              <a:gd name="connsiteX47" fmla="*/ 2730493 w 3898347"/>
              <a:gd name="connsiteY47" fmla="*/ 3955236 h 4256103"/>
              <a:gd name="connsiteX48" fmla="*/ 2707507 w 3898347"/>
              <a:gd name="connsiteY48" fmla="*/ 3947771 h 4256103"/>
              <a:gd name="connsiteX49" fmla="*/ 2701937 w 3898347"/>
              <a:gd name="connsiteY49" fmla="*/ 3950565 h 4256103"/>
              <a:gd name="connsiteX50" fmla="*/ 2679435 w 3898347"/>
              <a:gd name="connsiteY50" fmla="*/ 3949768 h 4256103"/>
              <a:gd name="connsiteX51" fmla="*/ 2667352 w 3898347"/>
              <a:gd name="connsiteY51" fmla="*/ 3942821 h 4256103"/>
              <a:gd name="connsiteX52" fmla="*/ 2657096 w 3898347"/>
              <a:gd name="connsiteY52" fmla="*/ 3953571 h 4256103"/>
              <a:gd name="connsiteX53" fmla="*/ 2655161 w 3898347"/>
              <a:gd name="connsiteY53" fmla="*/ 3962216 h 4256103"/>
              <a:gd name="connsiteX54" fmla="*/ 2638604 w 3898347"/>
              <a:gd name="connsiteY54" fmla="*/ 3955936 h 4256103"/>
              <a:gd name="connsiteX55" fmla="*/ 2626185 w 3898347"/>
              <a:gd name="connsiteY55" fmla="*/ 3962937 h 4256103"/>
              <a:gd name="connsiteX56" fmla="*/ 2614077 w 3898347"/>
              <a:gd name="connsiteY56" fmla="*/ 3955576 h 4256103"/>
              <a:gd name="connsiteX57" fmla="*/ 2609403 w 3898347"/>
              <a:gd name="connsiteY57" fmla="*/ 3956215 h 4256103"/>
              <a:gd name="connsiteX58" fmla="*/ 2597896 w 3898347"/>
              <a:gd name="connsiteY58" fmla="*/ 3958939 h 4256103"/>
              <a:gd name="connsiteX59" fmla="*/ 2578251 w 3898347"/>
              <a:gd name="connsiteY59" fmla="*/ 3965812 h 4256103"/>
              <a:gd name="connsiteX60" fmla="*/ 2571961 w 3898347"/>
              <a:gd name="connsiteY60" fmla="*/ 3966278 h 4256103"/>
              <a:gd name="connsiteX61" fmla="*/ 2559399 w 3898347"/>
              <a:gd name="connsiteY61" fmla="*/ 3979193 h 4256103"/>
              <a:gd name="connsiteX62" fmla="*/ 2533560 w 3898347"/>
              <a:gd name="connsiteY62" fmla="*/ 3988160 h 4256103"/>
              <a:gd name="connsiteX63" fmla="*/ 2515299 w 3898347"/>
              <a:gd name="connsiteY63" fmla="*/ 4016867 h 4256103"/>
              <a:gd name="connsiteX64" fmla="*/ 2513423 w 3898347"/>
              <a:gd name="connsiteY64" fmla="*/ 4018759 h 4256103"/>
              <a:gd name="connsiteX65" fmla="*/ 2482991 w 3898347"/>
              <a:gd name="connsiteY65" fmla="*/ 4012935 h 4256103"/>
              <a:gd name="connsiteX66" fmla="*/ 2446940 w 3898347"/>
              <a:gd name="connsiteY66" fmla="*/ 4021172 h 4256103"/>
              <a:gd name="connsiteX67" fmla="*/ 2404883 w 3898347"/>
              <a:gd name="connsiteY67" fmla="*/ 4024808 h 4256103"/>
              <a:gd name="connsiteX68" fmla="*/ 2373894 w 3898347"/>
              <a:gd name="connsiteY68" fmla="*/ 4023827 h 4256103"/>
              <a:gd name="connsiteX69" fmla="*/ 2297080 w 3898347"/>
              <a:gd name="connsiteY69" fmla="*/ 4040841 h 4256103"/>
              <a:gd name="connsiteX70" fmla="*/ 2170615 w 3898347"/>
              <a:gd name="connsiteY70" fmla="*/ 4077196 h 4256103"/>
              <a:gd name="connsiteX71" fmla="*/ 2143580 w 3898347"/>
              <a:gd name="connsiteY71" fmla="*/ 4083102 h 4256103"/>
              <a:gd name="connsiteX72" fmla="*/ 2119893 w 3898347"/>
              <a:gd name="connsiteY72" fmla="*/ 4080874 h 4256103"/>
              <a:gd name="connsiteX73" fmla="*/ 2114008 w 3898347"/>
              <a:gd name="connsiteY73" fmla="*/ 4073996 h 4256103"/>
              <a:gd name="connsiteX74" fmla="*/ 2099067 w 3898347"/>
              <a:gd name="connsiteY74" fmla="*/ 4076068 h 4256103"/>
              <a:gd name="connsiteX75" fmla="*/ 2095000 w 3898347"/>
              <a:gd name="connsiteY75" fmla="*/ 4075096 h 4256103"/>
              <a:gd name="connsiteX76" fmla="*/ 2071767 w 3898347"/>
              <a:gd name="connsiteY76" fmla="*/ 4071044 h 4256103"/>
              <a:gd name="connsiteX77" fmla="*/ 2024486 w 3898347"/>
              <a:gd name="connsiteY77" fmla="*/ 4100276 h 4256103"/>
              <a:gd name="connsiteX78" fmla="*/ 1944675 w 3898347"/>
              <a:gd name="connsiteY78" fmla="*/ 4121515 h 4256103"/>
              <a:gd name="connsiteX79" fmla="*/ 1739945 w 3898347"/>
              <a:gd name="connsiteY79" fmla="*/ 4171795 h 4256103"/>
              <a:gd name="connsiteX80" fmla="*/ 1662065 w 3898347"/>
              <a:gd name="connsiteY80" fmla="*/ 4184630 h 4256103"/>
              <a:gd name="connsiteX81" fmla="*/ 1595989 w 3898347"/>
              <a:gd name="connsiteY81" fmla="*/ 4193679 h 4256103"/>
              <a:gd name="connsiteX82" fmla="*/ 1559231 w 3898347"/>
              <a:gd name="connsiteY82" fmla="*/ 4195932 h 4256103"/>
              <a:gd name="connsiteX83" fmla="*/ 1537197 w 3898347"/>
              <a:gd name="connsiteY83" fmla="*/ 4209468 h 4256103"/>
              <a:gd name="connsiteX84" fmla="*/ 1508787 w 3898347"/>
              <a:gd name="connsiteY84" fmla="*/ 4230924 h 4256103"/>
              <a:gd name="connsiteX85" fmla="*/ 1488914 w 3898347"/>
              <a:gd name="connsiteY85" fmla="*/ 4241772 h 4256103"/>
              <a:gd name="connsiteX86" fmla="*/ 1465497 w 3898347"/>
              <a:gd name="connsiteY86" fmla="*/ 4245075 h 4256103"/>
              <a:gd name="connsiteX87" fmla="*/ 1444118 w 3898347"/>
              <a:gd name="connsiteY87" fmla="*/ 4246285 h 4256103"/>
              <a:gd name="connsiteX88" fmla="*/ 1405326 w 3898347"/>
              <a:gd name="connsiteY88" fmla="*/ 4248391 h 4256103"/>
              <a:gd name="connsiteX89" fmla="*/ 1344909 w 3898347"/>
              <a:gd name="connsiteY89" fmla="*/ 4237004 h 4256103"/>
              <a:gd name="connsiteX90" fmla="*/ 1298748 w 3898347"/>
              <a:gd name="connsiteY90" fmla="*/ 4241669 h 4256103"/>
              <a:gd name="connsiteX91" fmla="*/ 1251302 w 3898347"/>
              <a:gd name="connsiteY91" fmla="*/ 4232513 h 4256103"/>
              <a:gd name="connsiteX92" fmla="*/ 1216643 w 3898347"/>
              <a:gd name="connsiteY92" fmla="*/ 4229828 h 4256103"/>
              <a:gd name="connsiteX93" fmla="*/ 1214101 w 3898347"/>
              <a:gd name="connsiteY93" fmla="*/ 4231991 h 4256103"/>
              <a:gd name="connsiteX94" fmla="*/ 1203193 w 3898347"/>
              <a:gd name="connsiteY94" fmla="*/ 4232867 h 4256103"/>
              <a:gd name="connsiteX95" fmla="*/ 1201049 w 3898347"/>
              <a:gd name="connsiteY95" fmla="*/ 4242842 h 4256103"/>
              <a:gd name="connsiteX96" fmla="*/ 1185298 w 3898347"/>
              <a:gd name="connsiteY96" fmla="*/ 4251133 h 4256103"/>
              <a:gd name="connsiteX97" fmla="*/ 1164955 w 3898347"/>
              <a:gd name="connsiteY97" fmla="*/ 4250027 h 4256103"/>
              <a:gd name="connsiteX98" fmla="*/ 1067357 w 3898347"/>
              <a:gd name="connsiteY98" fmla="*/ 4233908 h 4256103"/>
              <a:gd name="connsiteX99" fmla="*/ 1009492 w 3898347"/>
              <a:gd name="connsiteY99" fmla="*/ 4230455 h 4256103"/>
              <a:gd name="connsiteX100" fmla="*/ 988345 w 3898347"/>
              <a:gd name="connsiteY100" fmla="*/ 4238880 h 4256103"/>
              <a:gd name="connsiteX101" fmla="*/ 958251 w 3898347"/>
              <a:gd name="connsiteY101" fmla="*/ 4244100 h 4256103"/>
              <a:gd name="connsiteX102" fmla="*/ 899207 w 3898347"/>
              <a:gd name="connsiteY102" fmla="*/ 4247688 h 4256103"/>
              <a:gd name="connsiteX103" fmla="*/ 837706 w 3898347"/>
              <a:gd name="connsiteY103" fmla="*/ 4245528 h 4256103"/>
              <a:gd name="connsiteX104" fmla="*/ 778474 w 3898347"/>
              <a:gd name="connsiteY104" fmla="*/ 4235526 h 4256103"/>
              <a:gd name="connsiteX105" fmla="*/ 774418 w 3898347"/>
              <a:gd name="connsiteY105" fmla="*/ 4242583 h 4256103"/>
              <a:gd name="connsiteX106" fmla="*/ 737705 w 3898347"/>
              <a:gd name="connsiteY106" fmla="*/ 4238891 h 4256103"/>
              <a:gd name="connsiteX107" fmla="*/ 641839 w 3898347"/>
              <a:gd name="connsiteY107" fmla="*/ 4211160 h 4256103"/>
              <a:gd name="connsiteX108" fmla="*/ 558105 w 3898347"/>
              <a:gd name="connsiteY108" fmla="*/ 4191218 h 4256103"/>
              <a:gd name="connsiteX109" fmla="*/ 515682 w 3898347"/>
              <a:gd name="connsiteY109" fmla="*/ 4193696 h 4256103"/>
              <a:gd name="connsiteX110" fmla="*/ 467082 w 3898347"/>
              <a:gd name="connsiteY110" fmla="*/ 4185616 h 4256103"/>
              <a:gd name="connsiteX111" fmla="*/ 437646 w 3898347"/>
              <a:gd name="connsiteY111" fmla="*/ 4212658 h 4256103"/>
              <a:gd name="connsiteX112" fmla="*/ 402271 w 3898347"/>
              <a:gd name="connsiteY112" fmla="*/ 4212774 h 4256103"/>
              <a:gd name="connsiteX113" fmla="*/ 384907 w 3898347"/>
              <a:gd name="connsiteY113" fmla="*/ 4201195 h 4256103"/>
              <a:gd name="connsiteX114" fmla="*/ 337154 w 3898347"/>
              <a:gd name="connsiteY114" fmla="*/ 4206136 h 4256103"/>
              <a:gd name="connsiteX115" fmla="*/ 298662 w 3898347"/>
              <a:gd name="connsiteY115" fmla="*/ 4211227 h 4256103"/>
              <a:gd name="connsiteX116" fmla="*/ 265740 w 3898347"/>
              <a:gd name="connsiteY116" fmla="*/ 4213623 h 4256103"/>
              <a:gd name="connsiteX117" fmla="*/ 176403 w 3898347"/>
              <a:gd name="connsiteY117" fmla="*/ 4227393 h 4256103"/>
              <a:gd name="connsiteX118" fmla="*/ 82528 w 3898347"/>
              <a:gd name="connsiteY118" fmla="*/ 4243774 h 4256103"/>
              <a:gd name="connsiteX119" fmla="*/ 19464 w 3898347"/>
              <a:gd name="connsiteY119" fmla="*/ 4256103 h 4256103"/>
              <a:gd name="connsiteX120" fmla="*/ 0 w 3898347"/>
              <a:gd name="connsiteY120" fmla="*/ 4221939 h 4256103"/>
              <a:gd name="connsiteX121" fmla="*/ 0 w 3898347"/>
              <a:gd name="connsiteY121" fmla="*/ 15850 h 4256103"/>
              <a:gd name="connsiteX122" fmla="*/ 3898347 w 3898347"/>
              <a:gd name="connsiteY122" fmla="*/ 0 h 4256103"/>
              <a:gd name="connsiteX0" fmla="*/ 3898347 w 3898347"/>
              <a:gd name="connsiteY0" fmla="*/ 0 h 4256103"/>
              <a:gd name="connsiteX1" fmla="*/ 3898347 w 3898347"/>
              <a:gd name="connsiteY1" fmla="*/ 3834445 h 4256103"/>
              <a:gd name="connsiteX2" fmla="*/ 3892314 w 3898347"/>
              <a:gd name="connsiteY2" fmla="*/ 3832951 h 4256103"/>
              <a:gd name="connsiteX3" fmla="*/ 3851953 w 3898347"/>
              <a:gd name="connsiteY3" fmla="*/ 3816140 h 4256103"/>
              <a:gd name="connsiteX4" fmla="*/ 3836418 w 3898347"/>
              <a:gd name="connsiteY4" fmla="*/ 3811513 h 4256103"/>
              <a:gd name="connsiteX5" fmla="*/ 3833758 w 3898347"/>
              <a:gd name="connsiteY5" fmla="*/ 3813341 h 4256103"/>
              <a:gd name="connsiteX6" fmla="*/ 3822673 w 3898347"/>
              <a:gd name="connsiteY6" fmla="*/ 3812913 h 4256103"/>
              <a:gd name="connsiteX7" fmla="*/ 3820104 w 3898347"/>
              <a:gd name="connsiteY7" fmla="*/ 3822466 h 4256103"/>
              <a:gd name="connsiteX8" fmla="*/ 3777502 w 3898347"/>
              <a:gd name="connsiteY8" fmla="*/ 3828757 h 4256103"/>
              <a:gd name="connsiteX9" fmla="*/ 3729936 w 3898347"/>
              <a:gd name="connsiteY9" fmla="*/ 3815386 h 4256103"/>
              <a:gd name="connsiteX10" fmla="*/ 3726018 w 3898347"/>
              <a:gd name="connsiteY10" fmla="*/ 3815100 h 4256103"/>
              <a:gd name="connsiteX11" fmla="*/ 3725413 w 3898347"/>
              <a:gd name="connsiteY11" fmla="*/ 3814615 h 4256103"/>
              <a:gd name="connsiteX12" fmla="*/ 3713801 w 3898347"/>
              <a:gd name="connsiteY12" fmla="*/ 3811018 h 4256103"/>
              <a:gd name="connsiteX13" fmla="*/ 3709087 w 3898347"/>
              <a:gd name="connsiteY13" fmla="*/ 3813195 h 4256103"/>
              <a:gd name="connsiteX14" fmla="*/ 3698038 w 3898347"/>
              <a:gd name="connsiteY14" fmla="*/ 3806182 h 4256103"/>
              <a:gd name="connsiteX15" fmla="*/ 3662227 w 3898347"/>
              <a:gd name="connsiteY15" fmla="*/ 3807761 h 4256103"/>
              <a:gd name="connsiteX16" fmla="*/ 3659872 w 3898347"/>
              <a:gd name="connsiteY16" fmla="*/ 3805524 h 4256103"/>
              <a:gd name="connsiteX17" fmla="*/ 3643454 w 3898347"/>
              <a:gd name="connsiteY17" fmla="*/ 3794831 h 4256103"/>
              <a:gd name="connsiteX18" fmla="*/ 3624789 w 3898347"/>
              <a:gd name="connsiteY18" fmla="*/ 3803185 h 4256103"/>
              <a:gd name="connsiteX19" fmla="*/ 3602327 w 3898347"/>
              <a:gd name="connsiteY19" fmla="*/ 3794616 h 4256103"/>
              <a:gd name="connsiteX20" fmla="*/ 3596645 w 3898347"/>
              <a:gd name="connsiteY20" fmla="*/ 3797108 h 4256103"/>
              <a:gd name="connsiteX21" fmla="*/ 3574144 w 3898347"/>
              <a:gd name="connsiteY21" fmla="*/ 3795108 h 4256103"/>
              <a:gd name="connsiteX22" fmla="*/ 3562310 w 3898347"/>
              <a:gd name="connsiteY22" fmla="*/ 3787534 h 4256103"/>
              <a:gd name="connsiteX23" fmla="*/ 3551635 w 3898347"/>
              <a:gd name="connsiteY23" fmla="*/ 3797705 h 4256103"/>
              <a:gd name="connsiteX24" fmla="*/ 3542668 w 3898347"/>
              <a:gd name="connsiteY24" fmla="*/ 3803283 h 4256103"/>
              <a:gd name="connsiteX25" fmla="*/ 3533033 w 3898347"/>
              <a:gd name="connsiteY25" fmla="*/ 3799071 h 4256103"/>
              <a:gd name="connsiteX26" fmla="*/ 3521726 w 3898347"/>
              <a:gd name="connsiteY26" fmla="*/ 3804691 h 4256103"/>
              <a:gd name="connsiteX27" fmla="*/ 3520080 w 3898347"/>
              <a:gd name="connsiteY27" fmla="*/ 3805210 h 4256103"/>
              <a:gd name="connsiteX28" fmla="*/ 3508491 w 3898347"/>
              <a:gd name="connsiteY28" fmla="*/ 3797398 h 4256103"/>
              <a:gd name="connsiteX29" fmla="*/ 3503787 w 3898347"/>
              <a:gd name="connsiteY29" fmla="*/ 3797787 h 4256103"/>
              <a:gd name="connsiteX30" fmla="*/ 3492165 w 3898347"/>
              <a:gd name="connsiteY30" fmla="*/ 3799887 h 4256103"/>
              <a:gd name="connsiteX31" fmla="*/ 3472233 w 3898347"/>
              <a:gd name="connsiteY31" fmla="*/ 3805682 h 4256103"/>
              <a:gd name="connsiteX32" fmla="*/ 3465921 w 3898347"/>
              <a:gd name="connsiteY32" fmla="*/ 3805814 h 4256103"/>
              <a:gd name="connsiteX33" fmla="*/ 3455541 w 3898347"/>
              <a:gd name="connsiteY33" fmla="*/ 3815505 h 4256103"/>
              <a:gd name="connsiteX34" fmla="*/ 3429027 w 3898347"/>
              <a:gd name="connsiteY34" fmla="*/ 3816906 h 4256103"/>
              <a:gd name="connsiteX35" fmla="*/ 3369507 w 3898347"/>
              <a:gd name="connsiteY35" fmla="*/ 3825563 h 4256103"/>
              <a:gd name="connsiteX36" fmla="*/ 3324491 w 3898347"/>
              <a:gd name="connsiteY36" fmla="*/ 3832006 h 4256103"/>
              <a:gd name="connsiteX37" fmla="*/ 3244235 w 3898347"/>
              <a:gd name="connsiteY37" fmla="*/ 3834376 h 4256103"/>
              <a:gd name="connsiteX38" fmla="*/ 3226507 w 3898347"/>
              <a:gd name="connsiteY38" fmla="*/ 3820131 h 4256103"/>
              <a:gd name="connsiteX39" fmla="*/ 3191688 w 3898347"/>
              <a:gd name="connsiteY39" fmla="*/ 3837359 h 4256103"/>
              <a:gd name="connsiteX40" fmla="*/ 3153779 w 3898347"/>
              <a:gd name="connsiteY40" fmla="*/ 3848439 h 4256103"/>
              <a:gd name="connsiteX41" fmla="*/ 3090188 w 3898347"/>
              <a:gd name="connsiteY41" fmla="*/ 3855036 h 4256103"/>
              <a:gd name="connsiteX42" fmla="*/ 3031422 w 3898347"/>
              <a:gd name="connsiteY42" fmla="*/ 3858298 h 4256103"/>
              <a:gd name="connsiteX43" fmla="*/ 2996288 w 3898347"/>
              <a:gd name="connsiteY43" fmla="*/ 3860020 h 4256103"/>
              <a:gd name="connsiteX44" fmla="*/ 2901661 w 3898347"/>
              <a:gd name="connsiteY44" fmla="*/ 3882243 h 4256103"/>
              <a:gd name="connsiteX45" fmla="*/ 2782141 w 3898347"/>
              <a:gd name="connsiteY45" fmla="*/ 3932983 h 4256103"/>
              <a:gd name="connsiteX46" fmla="*/ 2749597 w 3898347"/>
              <a:gd name="connsiteY46" fmla="*/ 3956746 h 4256103"/>
              <a:gd name="connsiteX47" fmla="*/ 2730493 w 3898347"/>
              <a:gd name="connsiteY47" fmla="*/ 3955236 h 4256103"/>
              <a:gd name="connsiteX48" fmla="*/ 2707507 w 3898347"/>
              <a:gd name="connsiteY48" fmla="*/ 3947771 h 4256103"/>
              <a:gd name="connsiteX49" fmla="*/ 2701937 w 3898347"/>
              <a:gd name="connsiteY49" fmla="*/ 3950565 h 4256103"/>
              <a:gd name="connsiteX50" fmla="*/ 2679435 w 3898347"/>
              <a:gd name="connsiteY50" fmla="*/ 3949768 h 4256103"/>
              <a:gd name="connsiteX51" fmla="*/ 2667352 w 3898347"/>
              <a:gd name="connsiteY51" fmla="*/ 3942821 h 4256103"/>
              <a:gd name="connsiteX52" fmla="*/ 2657096 w 3898347"/>
              <a:gd name="connsiteY52" fmla="*/ 3953571 h 4256103"/>
              <a:gd name="connsiteX53" fmla="*/ 2655161 w 3898347"/>
              <a:gd name="connsiteY53" fmla="*/ 3962216 h 4256103"/>
              <a:gd name="connsiteX54" fmla="*/ 2638604 w 3898347"/>
              <a:gd name="connsiteY54" fmla="*/ 3955936 h 4256103"/>
              <a:gd name="connsiteX55" fmla="*/ 2626185 w 3898347"/>
              <a:gd name="connsiteY55" fmla="*/ 3962937 h 4256103"/>
              <a:gd name="connsiteX56" fmla="*/ 2614077 w 3898347"/>
              <a:gd name="connsiteY56" fmla="*/ 3955576 h 4256103"/>
              <a:gd name="connsiteX57" fmla="*/ 2609403 w 3898347"/>
              <a:gd name="connsiteY57" fmla="*/ 3956215 h 4256103"/>
              <a:gd name="connsiteX58" fmla="*/ 2597896 w 3898347"/>
              <a:gd name="connsiteY58" fmla="*/ 3958939 h 4256103"/>
              <a:gd name="connsiteX59" fmla="*/ 2578251 w 3898347"/>
              <a:gd name="connsiteY59" fmla="*/ 3965812 h 4256103"/>
              <a:gd name="connsiteX60" fmla="*/ 2571961 w 3898347"/>
              <a:gd name="connsiteY60" fmla="*/ 3966278 h 4256103"/>
              <a:gd name="connsiteX61" fmla="*/ 2559399 w 3898347"/>
              <a:gd name="connsiteY61" fmla="*/ 3979193 h 4256103"/>
              <a:gd name="connsiteX62" fmla="*/ 2533560 w 3898347"/>
              <a:gd name="connsiteY62" fmla="*/ 3988160 h 4256103"/>
              <a:gd name="connsiteX63" fmla="*/ 2515299 w 3898347"/>
              <a:gd name="connsiteY63" fmla="*/ 4016867 h 4256103"/>
              <a:gd name="connsiteX64" fmla="*/ 2513423 w 3898347"/>
              <a:gd name="connsiteY64" fmla="*/ 4018759 h 4256103"/>
              <a:gd name="connsiteX65" fmla="*/ 2482991 w 3898347"/>
              <a:gd name="connsiteY65" fmla="*/ 4012935 h 4256103"/>
              <a:gd name="connsiteX66" fmla="*/ 2446940 w 3898347"/>
              <a:gd name="connsiteY66" fmla="*/ 4021172 h 4256103"/>
              <a:gd name="connsiteX67" fmla="*/ 2404883 w 3898347"/>
              <a:gd name="connsiteY67" fmla="*/ 4024808 h 4256103"/>
              <a:gd name="connsiteX68" fmla="*/ 2373894 w 3898347"/>
              <a:gd name="connsiteY68" fmla="*/ 4023827 h 4256103"/>
              <a:gd name="connsiteX69" fmla="*/ 2297080 w 3898347"/>
              <a:gd name="connsiteY69" fmla="*/ 4040841 h 4256103"/>
              <a:gd name="connsiteX70" fmla="*/ 2170615 w 3898347"/>
              <a:gd name="connsiteY70" fmla="*/ 4077196 h 4256103"/>
              <a:gd name="connsiteX71" fmla="*/ 2143580 w 3898347"/>
              <a:gd name="connsiteY71" fmla="*/ 4083102 h 4256103"/>
              <a:gd name="connsiteX72" fmla="*/ 2119893 w 3898347"/>
              <a:gd name="connsiteY72" fmla="*/ 4080874 h 4256103"/>
              <a:gd name="connsiteX73" fmla="*/ 2114008 w 3898347"/>
              <a:gd name="connsiteY73" fmla="*/ 4073996 h 4256103"/>
              <a:gd name="connsiteX74" fmla="*/ 2099067 w 3898347"/>
              <a:gd name="connsiteY74" fmla="*/ 4076068 h 4256103"/>
              <a:gd name="connsiteX75" fmla="*/ 2095000 w 3898347"/>
              <a:gd name="connsiteY75" fmla="*/ 4075096 h 4256103"/>
              <a:gd name="connsiteX76" fmla="*/ 2071767 w 3898347"/>
              <a:gd name="connsiteY76" fmla="*/ 4071044 h 4256103"/>
              <a:gd name="connsiteX77" fmla="*/ 2024486 w 3898347"/>
              <a:gd name="connsiteY77" fmla="*/ 4100276 h 4256103"/>
              <a:gd name="connsiteX78" fmla="*/ 1944675 w 3898347"/>
              <a:gd name="connsiteY78" fmla="*/ 4121515 h 4256103"/>
              <a:gd name="connsiteX79" fmla="*/ 1739945 w 3898347"/>
              <a:gd name="connsiteY79" fmla="*/ 4171795 h 4256103"/>
              <a:gd name="connsiteX80" fmla="*/ 1662065 w 3898347"/>
              <a:gd name="connsiteY80" fmla="*/ 4184630 h 4256103"/>
              <a:gd name="connsiteX81" fmla="*/ 1595989 w 3898347"/>
              <a:gd name="connsiteY81" fmla="*/ 4193679 h 4256103"/>
              <a:gd name="connsiteX82" fmla="*/ 1559231 w 3898347"/>
              <a:gd name="connsiteY82" fmla="*/ 4195932 h 4256103"/>
              <a:gd name="connsiteX83" fmla="*/ 1537197 w 3898347"/>
              <a:gd name="connsiteY83" fmla="*/ 4209468 h 4256103"/>
              <a:gd name="connsiteX84" fmla="*/ 1508787 w 3898347"/>
              <a:gd name="connsiteY84" fmla="*/ 4230924 h 4256103"/>
              <a:gd name="connsiteX85" fmla="*/ 1488914 w 3898347"/>
              <a:gd name="connsiteY85" fmla="*/ 4241772 h 4256103"/>
              <a:gd name="connsiteX86" fmla="*/ 1465497 w 3898347"/>
              <a:gd name="connsiteY86" fmla="*/ 4245075 h 4256103"/>
              <a:gd name="connsiteX87" fmla="*/ 1444118 w 3898347"/>
              <a:gd name="connsiteY87" fmla="*/ 4246285 h 4256103"/>
              <a:gd name="connsiteX88" fmla="*/ 1405326 w 3898347"/>
              <a:gd name="connsiteY88" fmla="*/ 4248391 h 4256103"/>
              <a:gd name="connsiteX89" fmla="*/ 1344909 w 3898347"/>
              <a:gd name="connsiteY89" fmla="*/ 4237004 h 4256103"/>
              <a:gd name="connsiteX90" fmla="*/ 1298748 w 3898347"/>
              <a:gd name="connsiteY90" fmla="*/ 4241669 h 4256103"/>
              <a:gd name="connsiteX91" fmla="*/ 1251302 w 3898347"/>
              <a:gd name="connsiteY91" fmla="*/ 4232513 h 4256103"/>
              <a:gd name="connsiteX92" fmla="*/ 1216643 w 3898347"/>
              <a:gd name="connsiteY92" fmla="*/ 4229828 h 4256103"/>
              <a:gd name="connsiteX93" fmla="*/ 1214101 w 3898347"/>
              <a:gd name="connsiteY93" fmla="*/ 4231991 h 4256103"/>
              <a:gd name="connsiteX94" fmla="*/ 1203193 w 3898347"/>
              <a:gd name="connsiteY94" fmla="*/ 4232867 h 4256103"/>
              <a:gd name="connsiteX95" fmla="*/ 1201049 w 3898347"/>
              <a:gd name="connsiteY95" fmla="*/ 4242842 h 4256103"/>
              <a:gd name="connsiteX96" fmla="*/ 1185298 w 3898347"/>
              <a:gd name="connsiteY96" fmla="*/ 4251133 h 4256103"/>
              <a:gd name="connsiteX97" fmla="*/ 1164955 w 3898347"/>
              <a:gd name="connsiteY97" fmla="*/ 4250027 h 4256103"/>
              <a:gd name="connsiteX98" fmla="*/ 1067357 w 3898347"/>
              <a:gd name="connsiteY98" fmla="*/ 4233908 h 4256103"/>
              <a:gd name="connsiteX99" fmla="*/ 1009492 w 3898347"/>
              <a:gd name="connsiteY99" fmla="*/ 4230455 h 4256103"/>
              <a:gd name="connsiteX100" fmla="*/ 988345 w 3898347"/>
              <a:gd name="connsiteY100" fmla="*/ 4238880 h 4256103"/>
              <a:gd name="connsiteX101" fmla="*/ 958251 w 3898347"/>
              <a:gd name="connsiteY101" fmla="*/ 4244100 h 4256103"/>
              <a:gd name="connsiteX102" fmla="*/ 899207 w 3898347"/>
              <a:gd name="connsiteY102" fmla="*/ 4247688 h 4256103"/>
              <a:gd name="connsiteX103" fmla="*/ 837706 w 3898347"/>
              <a:gd name="connsiteY103" fmla="*/ 4245528 h 4256103"/>
              <a:gd name="connsiteX104" fmla="*/ 778474 w 3898347"/>
              <a:gd name="connsiteY104" fmla="*/ 4235526 h 4256103"/>
              <a:gd name="connsiteX105" fmla="*/ 774418 w 3898347"/>
              <a:gd name="connsiteY105" fmla="*/ 4242583 h 4256103"/>
              <a:gd name="connsiteX106" fmla="*/ 737705 w 3898347"/>
              <a:gd name="connsiteY106" fmla="*/ 4238891 h 4256103"/>
              <a:gd name="connsiteX107" fmla="*/ 641839 w 3898347"/>
              <a:gd name="connsiteY107" fmla="*/ 4211160 h 4256103"/>
              <a:gd name="connsiteX108" fmla="*/ 558105 w 3898347"/>
              <a:gd name="connsiteY108" fmla="*/ 4191218 h 4256103"/>
              <a:gd name="connsiteX109" fmla="*/ 515682 w 3898347"/>
              <a:gd name="connsiteY109" fmla="*/ 4193696 h 4256103"/>
              <a:gd name="connsiteX110" fmla="*/ 467082 w 3898347"/>
              <a:gd name="connsiteY110" fmla="*/ 4185616 h 4256103"/>
              <a:gd name="connsiteX111" fmla="*/ 437646 w 3898347"/>
              <a:gd name="connsiteY111" fmla="*/ 4212658 h 4256103"/>
              <a:gd name="connsiteX112" fmla="*/ 402271 w 3898347"/>
              <a:gd name="connsiteY112" fmla="*/ 4212774 h 4256103"/>
              <a:gd name="connsiteX113" fmla="*/ 384907 w 3898347"/>
              <a:gd name="connsiteY113" fmla="*/ 4201195 h 4256103"/>
              <a:gd name="connsiteX114" fmla="*/ 337154 w 3898347"/>
              <a:gd name="connsiteY114" fmla="*/ 4206136 h 4256103"/>
              <a:gd name="connsiteX115" fmla="*/ 298662 w 3898347"/>
              <a:gd name="connsiteY115" fmla="*/ 4211227 h 4256103"/>
              <a:gd name="connsiteX116" fmla="*/ 265740 w 3898347"/>
              <a:gd name="connsiteY116" fmla="*/ 4213623 h 4256103"/>
              <a:gd name="connsiteX117" fmla="*/ 176403 w 3898347"/>
              <a:gd name="connsiteY117" fmla="*/ 4227393 h 4256103"/>
              <a:gd name="connsiteX118" fmla="*/ 82528 w 3898347"/>
              <a:gd name="connsiteY118" fmla="*/ 4243774 h 4256103"/>
              <a:gd name="connsiteX119" fmla="*/ 19464 w 3898347"/>
              <a:gd name="connsiteY119" fmla="*/ 4256103 h 4256103"/>
              <a:gd name="connsiteX120" fmla="*/ 0 w 3898347"/>
              <a:gd name="connsiteY120" fmla="*/ 4221939 h 4256103"/>
              <a:gd name="connsiteX121" fmla="*/ 0 w 3898347"/>
              <a:gd name="connsiteY121" fmla="*/ 15850 h 4256103"/>
              <a:gd name="connsiteX122" fmla="*/ 3898347 w 3898347"/>
              <a:gd name="connsiteY122" fmla="*/ 0 h 4256103"/>
              <a:gd name="connsiteX0" fmla="*/ 3898347 w 3898347"/>
              <a:gd name="connsiteY0" fmla="*/ 0 h 4256103"/>
              <a:gd name="connsiteX1" fmla="*/ 3898347 w 3898347"/>
              <a:gd name="connsiteY1" fmla="*/ 3834445 h 4256103"/>
              <a:gd name="connsiteX2" fmla="*/ 3879157 w 3898347"/>
              <a:gd name="connsiteY2" fmla="*/ 3836240 h 4256103"/>
              <a:gd name="connsiteX3" fmla="*/ 3851953 w 3898347"/>
              <a:gd name="connsiteY3" fmla="*/ 3816140 h 4256103"/>
              <a:gd name="connsiteX4" fmla="*/ 3836418 w 3898347"/>
              <a:gd name="connsiteY4" fmla="*/ 3811513 h 4256103"/>
              <a:gd name="connsiteX5" fmla="*/ 3833758 w 3898347"/>
              <a:gd name="connsiteY5" fmla="*/ 3813341 h 4256103"/>
              <a:gd name="connsiteX6" fmla="*/ 3822673 w 3898347"/>
              <a:gd name="connsiteY6" fmla="*/ 3812913 h 4256103"/>
              <a:gd name="connsiteX7" fmla="*/ 3820104 w 3898347"/>
              <a:gd name="connsiteY7" fmla="*/ 3822466 h 4256103"/>
              <a:gd name="connsiteX8" fmla="*/ 3777502 w 3898347"/>
              <a:gd name="connsiteY8" fmla="*/ 3828757 h 4256103"/>
              <a:gd name="connsiteX9" fmla="*/ 3729936 w 3898347"/>
              <a:gd name="connsiteY9" fmla="*/ 3815386 h 4256103"/>
              <a:gd name="connsiteX10" fmla="*/ 3726018 w 3898347"/>
              <a:gd name="connsiteY10" fmla="*/ 3815100 h 4256103"/>
              <a:gd name="connsiteX11" fmla="*/ 3725413 w 3898347"/>
              <a:gd name="connsiteY11" fmla="*/ 3814615 h 4256103"/>
              <a:gd name="connsiteX12" fmla="*/ 3713801 w 3898347"/>
              <a:gd name="connsiteY12" fmla="*/ 3811018 h 4256103"/>
              <a:gd name="connsiteX13" fmla="*/ 3709087 w 3898347"/>
              <a:gd name="connsiteY13" fmla="*/ 3813195 h 4256103"/>
              <a:gd name="connsiteX14" fmla="*/ 3698038 w 3898347"/>
              <a:gd name="connsiteY14" fmla="*/ 3806182 h 4256103"/>
              <a:gd name="connsiteX15" fmla="*/ 3662227 w 3898347"/>
              <a:gd name="connsiteY15" fmla="*/ 3807761 h 4256103"/>
              <a:gd name="connsiteX16" fmla="*/ 3659872 w 3898347"/>
              <a:gd name="connsiteY16" fmla="*/ 3805524 h 4256103"/>
              <a:gd name="connsiteX17" fmla="*/ 3643454 w 3898347"/>
              <a:gd name="connsiteY17" fmla="*/ 3794831 h 4256103"/>
              <a:gd name="connsiteX18" fmla="*/ 3624789 w 3898347"/>
              <a:gd name="connsiteY18" fmla="*/ 3803185 h 4256103"/>
              <a:gd name="connsiteX19" fmla="*/ 3602327 w 3898347"/>
              <a:gd name="connsiteY19" fmla="*/ 3794616 h 4256103"/>
              <a:gd name="connsiteX20" fmla="*/ 3596645 w 3898347"/>
              <a:gd name="connsiteY20" fmla="*/ 3797108 h 4256103"/>
              <a:gd name="connsiteX21" fmla="*/ 3574144 w 3898347"/>
              <a:gd name="connsiteY21" fmla="*/ 3795108 h 4256103"/>
              <a:gd name="connsiteX22" fmla="*/ 3562310 w 3898347"/>
              <a:gd name="connsiteY22" fmla="*/ 3787534 h 4256103"/>
              <a:gd name="connsiteX23" fmla="*/ 3551635 w 3898347"/>
              <a:gd name="connsiteY23" fmla="*/ 3797705 h 4256103"/>
              <a:gd name="connsiteX24" fmla="*/ 3542668 w 3898347"/>
              <a:gd name="connsiteY24" fmla="*/ 3803283 h 4256103"/>
              <a:gd name="connsiteX25" fmla="*/ 3533033 w 3898347"/>
              <a:gd name="connsiteY25" fmla="*/ 3799071 h 4256103"/>
              <a:gd name="connsiteX26" fmla="*/ 3521726 w 3898347"/>
              <a:gd name="connsiteY26" fmla="*/ 3804691 h 4256103"/>
              <a:gd name="connsiteX27" fmla="*/ 3520080 w 3898347"/>
              <a:gd name="connsiteY27" fmla="*/ 3805210 h 4256103"/>
              <a:gd name="connsiteX28" fmla="*/ 3508491 w 3898347"/>
              <a:gd name="connsiteY28" fmla="*/ 3797398 h 4256103"/>
              <a:gd name="connsiteX29" fmla="*/ 3503787 w 3898347"/>
              <a:gd name="connsiteY29" fmla="*/ 3797787 h 4256103"/>
              <a:gd name="connsiteX30" fmla="*/ 3492165 w 3898347"/>
              <a:gd name="connsiteY30" fmla="*/ 3799887 h 4256103"/>
              <a:gd name="connsiteX31" fmla="*/ 3472233 w 3898347"/>
              <a:gd name="connsiteY31" fmla="*/ 3805682 h 4256103"/>
              <a:gd name="connsiteX32" fmla="*/ 3465921 w 3898347"/>
              <a:gd name="connsiteY32" fmla="*/ 3805814 h 4256103"/>
              <a:gd name="connsiteX33" fmla="*/ 3455541 w 3898347"/>
              <a:gd name="connsiteY33" fmla="*/ 3815505 h 4256103"/>
              <a:gd name="connsiteX34" fmla="*/ 3429027 w 3898347"/>
              <a:gd name="connsiteY34" fmla="*/ 3816906 h 4256103"/>
              <a:gd name="connsiteX35" fmla="*/ 3369507 w 3898347"/>
              <a:gd name="connsiteY35" fmla="*/ 3825563 h 4256103"/>
              <a:gd name="connsiteX36" fmla="*/ 3324491 w 3898347"/>
              <a:gd name="connsiteY36" fmla="*/ 3832006 h 4256103"/>
              <a:gd name="connsiteX37" fmla="*/ 3244235 w 3898347"/>
              <a:gd name="connsiteY37" fmla="*/ 3834376 h 4256103"/>
              <a:gd name="connsiteX38" fmla="*/ 3226507 w 3898347"/>
              <a:gd name="connsiteY38" fmla="*/ 3820131 h 4256103"/>
              <a:gd name="connsiteX39" fmla="*/ 3191688 w 3898347"/>
              <a:gd name="connsiteY39" fmla="*/ 3837359 h 4256103"/>
              <a:gd name="connsiteX40" fmla="*/ 3153779 w 3898347"/>
              <a:gd name="connsiteY40" fmla="*/ 3848439 h 4256103"/>
              <a:gd name="connsiteX41" fmla="*/ 3090188 w 3898347"/>
              <a:gd name="connsiteY41" fmla="*/ 3855036 h 4256103"/>
              <a:gd name="connsiteX42" fmla="*/ 3031422 w 3898347"/>
              <a:gd name="connsiteY42" fmla="*/ 3858298 h 4256103"/>
              <a:gd name="connsiteX43" fmla="*/ 2996288 w 3898347"/>
              <a:gd name="connsiteY43" fmla="*/ 3860020 h 4256103"/>
              <a:gd name="connsiteX44" fmla="*/ 2901661 w 3898347"/>
              <a:gd name="connsiteY44" fmla="*/ 3882243 h 4256103"/>
              <a:gd name="connsiteX45" fmla="*/ 2782141 w 3898347"/>
              <a:gd name="connsiteY45" fmla="*/ 3932983 h 4256103"/>
              <a:gd name="connsiteX46" fmla="*/ 2749597 w 3898347"/>
              <a:gd name="connsiteY46" fmla="*/ 3956746 h 4256103"/>
              <a:gd name="connsiteX47" fmla="*/ 2730493 w 3898347"/>
              <a:gd name="connsiteY47" fmla="*/ 3955236 h 4256103"/>
              <a:gd name="connsiteX48" fmla="*/ 2707507 w 3898347"/>
              <a:gd name="connsiteY48" fmla="*/ 3947771 h 4256103"/>
              <a:gd name="connsiteX49" fmla="*/ 2701937 w 3898347"/>
              <a:gd name="connsiteY49" fmla="*/ 3950565 h 4256103"/>
              <a:gd name="connsiteX50" fmla="*/ 2679435 w 3898347"/>
              <a:gd name="connsiteY50" fmla="*/ 3949768 h 4256103"/>
              <a:gd name="connsiteX51" fmla="*/ 2667352 w 3898347"/>
              <a:gd name="connsiteY51" fmla="*/ 3942821 h 4256103"/>
              <a:gd name="connsiteX52" fmla="*/ 2657096 w 3898347"/>
              <a:gd name="connsiteY52" fmla="*/ 3953571 h 4256103"/>
              <a:gd name="connsiteX53" fmla="*/ 2655161 w 3898347"/>
              <a:gd name="connsiteY53" fmla="*/ 3962216 h 4256103"/>
              <a:gd name="connsiteX54" fmla="*/ 2638604 w 3898347"/>
              <a:gd name="connsiteY54" fmla="*/ 3955936 h 4256103"/>
              <a:gd name="connsiteX55" fmla="*/ 2626185 w 3898347"/>
              <a:gd name="connsiteY55" fmla="*/ 3962937 h 4256103"/>
              <a:gd name="connsiteX56" fmla="*/ 2614077 w 3898347"/>
              <a:gd name="connsiteY56" fmla="*/ 3955576 h 4256103"/>
              <a:gd name="connsiteX57" fmla="*/ 2609403 w 3898347"/>
              <a:gd name="connsiteY57" fmla="*/ 3956215 h 4256103"/>
              <a:gd name="connsiteX58" fmla="*/ 2597896 w 3898347"/>
              <a:gd name="connsiteY58" fmla="*/ 3958939 h 4256103"/>
              <a:gd name="connsiteX59" fmla="*/ 2578251 w 3898347"/>
              <a:gd name="connsiteY59" fmla="*/ 3965812 h 4256103"/>
              <a:gd name="connsiteX60" fmla="*/ 2571961 w 3898347"/>
              <a:gd name="connsiteY60" fmla="*/ 3966278 h 4256103"/>
              <a:gd name="connsiteX61" fmla="*/ 2559399 w 3898347"/>
              <a:gd name="connsiteY61" fmla="*/ 3979193 h 4256103"/>
              <a:gd name="connsiteX62" fmla="*/ 2533560 w 3898347"/>
              <a:gd name="connsiteY62" fmla="*/ 3988160 h 4256103"/>
              <a:gd name="connsiteX63" fmla="*/ 2515299 w 3898347"/>
              <a:gd name="connsiteY63" fmla="*/ 4016867 h 4256103"/>
              <a:gd name="connsiteX64" fmla="*/ 2513423 w 3898347"/>
              <a:gd name="connsiteY64" fmla="*/ 4018759 h 4256103"/>
              <a:gd name="connsiteX65" fmla="*/ 2482991 w 3898347"/>
              <a:gd name="connsiteY65" fmla="*/ 4012935 h 4256103"/>
              <a:gd name="connsiteX66" fmla="*/ 2446940 w 3898347"/>
              <a:gd name="connsiteY66" fmla="*/ 4021172 h 4256103"/>
              <a:gd name="connsiteX67" fmla="*/ 2404883 w 3898347"/>
              <a:gd name="connsiteY67" fmla="*/ 4024808 h 4256103"/>
              <a:gd name="connsiteX68" fmla="*/ 2373894 w 3898347"/>
              <a:gd name="connsiteY68" fmla="*/ 4023827 h 4256103"/>
              <a:gd name="connsiteX69" fmla="*/ 2297080 w 3898347"/>
              <a:gd name="connsiteY69" fmla="*/ 4040841 h 4256103"/>
              <a:gd name="connsiteX70" fmla="*/ 2170615 w 3898347"/>
              <a:gd name="connsiteY70" fmla="*/ 4077196 h 4256103"/>
              <a:gd name="connsiteX71" fmla="*/ 2143580 w 3898347"/>
              <a:gd name="connsiteY71" fmla="*/ 4083102 h 4256103"/>
              <a:gd name="connsiteX72" fmla="*/ 2119893 w 3898347"/>
              <a:gd name="connsiteY72" fmla="*/ 4080874 h 4256103"/>
              <a:gd name="connsiteX73" fmla="*/ 2114008 w 3898347"/>
              <a:gd name="connsiteY73" fmla="*/ 4073996 h 4256103"/>
              <a:gd name="connsiteX74" fmla="*/ 2099067 w 3898347"/>
              <a:gd name="connsiteY74" fmla="*/ 4076068 h 4256103"/>
              <a:gd name="connsiteX75" fmla="*/ 2095000 w 3898347"/>
              <a:gd name="connsiteY75" fmla="*/ 4075096 h 4256103"/>
              <a:gd name="connsiteX76" fmla="*/ 2071767 w 3898347"/>
              <a:gd name="connsiteY76" fmla="*/ 4071044 h 4256103"/>
              <a:gd name="connsiteX77" fmla="*/ 2024486 w 3898347"/>
              <a:gd name="connsiteY77" fmla="*/ 4100276 h 4256103"/>
              <a:gd name="connsiteX78" fmla="*/ 1944675 w 3898347"/>
              <a:gd name="connsiteY78" fmla="*/ 4121515 h 4256103"/>
              <a:gd name="connsiteX79" fmla="*/ 1739945 w 3898347"/>
              <a:gd name="connsiteY79" fmla="*/ 4171795 h 4256103"/>
              <a:gd name="connsiteX80" fmla="*/ 1662065 w 3898347"/>
              <a:gd name="connsiteY80" fmla="*/ 4184630 h 4256103"/>
              <a:gd name="connsiteX81" fmla="*/ 1595989 w 3898347"/>
              <a:gd name="connsiteY81" fmla="*/ 4193679 h 4256103"/>
              <a:gd name="connsiteX82" fmla="*/ 1559231 w 3898347"/>
              <a:gd name="connsiteY82" fmla="*/ 4195932 h 4256103"/>
              <a:gd name="connsiteX83" fmla="*/ 1537197 w 3898347"/>
              <a:gd name="connsiteY83" fmla="*/ 4209468 h 4256103"/>
              <a:gd name="connsiteX84" fmla="*/ 1508787 w 3898347"/>
              <a:gd name="connsiteY84" fmla="*/ 4230924 h 4256103"/>
              <a:gd name="connsiteX85" fmla="*/ 1488914 w 3898347"/>
              <a:gd name="connsiteY85" fmla="*/ 4241772 h 4256103"/>
              <a:gd name="connsiteX86" fmla="*/ 1465497 w 3898347"/>
              <a:gd name="connsiteY86" fmla="*/ 4245075 h 4256103"/>
              <a:gd name="connsiteX87" fmla="*/ 1444118 w 3898347"/>
              <a:gd name="connsiteY87" fmla="*/ 4246285 h 4256103"/>
              <a:gd name="connsiteX88" fmla="*/ 1405326 w 3898347"/>
              <a:gd name="connsiteY88" fmla="*/ 4248391 h 4256103"/>
              <a:gd name="connsiteX89" fmla="*/ 1344909 w 3898347"/>
              <a:gd name="connsiteY89" fmla="*/ 4237004 h 4256103"/>
              <a:gd name="connsiteX90" fmla="*/ 1298748 w 3898347"/>
              <a:gd name="connsiteY90" fmla="*/ 4241669 h 4256103"/>
              <a:gd name="connsiteX91" fmla="*/ 1251302 w 3898347"/>
              <a:gd name="connsiteY91" fmla="*/ 4232513 h 4256103"/>
              <a:gd name="connsiteX92" fmla="*/ 1216643 w 3898347"/>
              <a:gd name="connsiteY92" fmla="*/ 4229828 h 4256103"/>
              <a:gd name="connsiteX93" fmla="*/ 1214101 w 3898347"/>
              <a:gd name="connsiteY93" fmla="*/ 4231991 h 4256103"/>
              <a:gd name="connsiteX94" fmla="*/ 1203193 w 3898347"/>
              <a:gd name="connsiteY94" fmla="*/ 4232867 h 4256103"/>
              <a:gd name="connsiteX95" fmla="*/ 1201049 w 3898347"/>
              <a:gd name="connsiteY95" fmla="*/ 4242842 h 4256103"/>
              <a:gd name="connsiteX96" fmla="*/ 1185298 w 3898347"/>
              <a:gd name="connsiteY96" fmla="*/ 4251133 h 4256103"/>
              <a:gd name="connsiteX97" fmla="*/ 1164955 w 3898347"/>
              <a:gd name="connsiteY97" fmla="*/ 4250027 h 4256103"/>
              <a:gd name="connsiteX98" fmla="*/ 1067357 w 3898347"/>
              <a:gd name="connsiteY98" fmla="*/ 4233908 h 4256103"/>
              <a:gd name="connsiteX99" fmla="*/ 1009492 w 3898347"/>
              <a:gd name="connsiteY99" fmla="*/ 4230455 h 4256103"/>
              <a:gd name="connsiteX100" fmla="*/ 988345 w 3898347"/>
              <a:gd name="connsiteY100" fmla="*/ 4238880 h 4256103"/>
              <a:gd name="connsiteX101" fmla="*/ 958251 w 3898347"/>
              <a:gd name="connsiteY101" fmla="*/ 4244100 h 4256103"/>
              <a:gd name="connsiteX102" fmla="*/ 899207 w 3898347"/>
              <a:gd name="connsiteY102" fmla="*/ 4247688 h 4256103"/>
              <a:gd name="connsiteX103" fmla="*/ 837706 w 3898347"/>
              <a:gd name="connsiteY103" fmla="*/ 4245528 h 4256103"/>
              <a:gd name="connsiteX104" fmla="*/ 778474 w 3898347"/>
              <a:gd name="connsiteY104" fmla="*/ 4235526 h 4256103"/>
              <a:gd name="connsiteX105" fmla="*/ 774418 w 3898347"/>
              <a:gd name="connsiteY105" fmla="*/ 4242583 h 4256103"/>
              <a:gd name="connsiteX106" fmla="*/ 737705 w 3898347"/>
              <a:gd name="connsiteY106" fmla="*/ 4238891 h 4256103"/>
              <a:gd name="connsiteX107" fmla="*/ 641839 w 3898347"/>
              <a:gd name="connsiteY107" fmla="*/ 4211160 h 4256103"/>
              <a:gd name="connsiteX108" fmla="*/ 558105 w 3898347"/>
              <a:gd name="connsiteY108" fmla="*/ 4191218 h 4256103"/>
              <a:gd name="connsiteX109" fmla="*/ 515682 w 3898347"/>
              <a:gd name="connsiteY109" fmla="*/ 4193696 h 4256103"/>
              <a:gd name="connsiteX110" fmla="*/ 467082 w 3898347"/>
              <a:gd name="connsiteY110" fmla="*/ 4185616 h 4256103"/>
              <a:gd name="connsiteX111" fmla="*/ 437646 w 3898347"/>
              <a:gd name="connsiteY111" fmla="*/ 4212658 h 4256103"/>
              <a:gd name="connsiteX112" fmla="*/ 402271 w 3898347"/>
              <a:gd name="connsiteY112" fmla="*/ 4212774 h 4256103"/>
              <a:gd name="connsiteX113" fmla="*/ 384907 w 3898347"/>
              <a:gd name="connsiteY113" fmla="*/ 4201195 h 4256103"/>
              <a:gd name="connsiteX114" fmla="*/ 337154 w 3898347"/>
              <a:gd name="connsiteY114" fmla="*/ 4206136 h 4256103"/>
              <a:gd name="connsiteX115" fmla="*/ 298662 w 3898347"/>
              <a:gd name="connsiteY115" fmla="*/ 4211227 h 4256103"/>
              <a:gd name="connsiteX116" fmla="*/ 265740 w 3898347"/>
              <a:gd name="connsiteY116" fmla="*/ 4213623 h 4256103"/>
              <a:gd name="connsiteX117" fmla="*/ 176403 w 3898347"/>
              <a:gd name="connsiteY117" fmla="*/ 4227393 h 4256103"/>
              <a:gd name="connsiteX118" fmla="*/ 82528 w 3898347"/>
              <a:gd name="connsiteY118" fmla="*/ 4243774 h 4256103"/>
              <a:gd name="connsiteX119" fmla="*/ 19464 w 3898347"/>
              <a:gd name="connsiteY119" fmla="*/ 4256103 h 4256103"/>
              <a:gd name="connsiteX120" fmla="*/ 0 w 3898347"/>
              <a:gd name="connsiteY120" fmla="*/ 4221939 h 4256103"/>
              <a:gd name="connsiteX121" fmla="*/ 0 w 3898347"/>
              <a:gd name="connsiteY121" fmla="*/ 15850 h 4256103"/>
              <a:gd name="connsiteX122" fmla="*/ 3898347 w 3898347"/>
              <a:gd name="connsiteY122" fmla="*/ 0 h 4256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3898347" h="4256103">
                <a:moveTo>
                  <a:pt x="3898347" y="0"/>
                </a:moveTo>
                <a:lnTo>
                  <a:pt x="3898347" y="3834445"/>
                </a:lnTo>
                <a:lnTo>
                  <a:pt x="3879157" y="3836240"/>
                </a:lnTo>
                <a:cubicBezTo>
                  <a:pt x="3885307" y="3798226"/>
                  <a:pt x="3856203" y="3861184"/>
                  <a:pt x="3851953" y="3816140"/>
                </a:cubicBezTo>
                <a:cubicBezTo>
                  <a:pt x="3846568" y="3817958"/>
                  <a:pt x="3841484" y="3807983"/>
                  <a:pt x="3836418" y="3811513"/>
                </a:cubicBezTo>
                <a:lnTo>
                  <a:pt x="3833758" y="3813341"/>
                </a:lnTo>
                <a:lnTo>
                  <a:pt x="3822673" y="3812913"/>
                </a:lnTo>
                <a:lnTo>
                  <a:pt x="3820104" y="3822466"/>
                </a:lnTo>
                <a:lnTo>
                  <a:pt x="3777502" y="3828757"/>
                </a:lnTo>
                <a:cubicBezTo>
                  <a:pt x="3762474" y="3827577"/>
                  <a:pt x="3742902" y="3817662"/>
                  <a:pt x="3729936" y="3815386"/>
                </a:cubicBezTo>
                <a:lnTo>
                  <a:pt x="3726018" y="3815100"/>
                </a:lnTo>
                <a:lnTo>
                  <a:pt x="3725413" y="3814615"/>
                </a:lnTo>
                <a:cubicBezTo>
                  <a:pt x="3721569" y="3812283"/>
                  <a:pt x="3717711" y="3810892"/>
                  <a:pt x="3713801" y="3811018"/>
                </a:cubicBezTo>
                <a:lnTo>
                  <a:pt x="3709087" y="3813195"/>
                </a:lnTo>
                <a:lnTo>
                  <a:pt x="3698038" y="3806182"/>
                </a:lnTo>
                <a:lnTo>
                  <a:pt x="3662227" y="3807761"/>
                </a:lnTo>
                <a:lnTo>
                  <a:pt x="3659872" y="3805524"/>
                </a:lnTo>
                <a:cubicBezTo>
                  <a:pt x="3654837" y="3800238"/>
                  <a:pt x="3649779" y="3795747"/>
                  <a:pt x="3643454" y="3794831"/>
                </a:cubicBezTo>
                <a:lnTo>
                  <a:pt x="3624789" y="3803185"/>
                </a:lnTo>
                <a:lnTo>
                  <a:pt x="3602327" y="3794616"/>
                </a:lnTo>
                <a:lnTo>
                  <a:pt x="3596645" y="3797108"/>
                </a:lnTo>
                <a:cubicBezTo>
                  <a:pt x="3586358" y="3794741"/>
                  <a:pt x="3572046" y="3779403"/>
                  <a:pt x="3574144" y="3795108"/>
                </a:cubicBezTo>
                <a:lnTo>
                  <a:pt x="3562310" y="3787534"/>
                </a:lnTo>
                <a:lnTo>
                  <a:pt x="3551635" y="3797705"/>
                </a:lnTo>
                <a:lnTo>
                  <a:pt x="3542668" y="3803283"/>
                </a:lnTo>
                <a:lnTo>
                  <a:pt x="3533033" y="3799071"/>
                </a:lnTo>
                <a:lnTo>
                  <a:pt x="3521726" y="3804691"/>
                </a:lnTo>
                <a:lnTo>
                  <a:pt x="3520080" y="3805210"/>
                </a:lnTo>
                <a:lnTo>
                  <a:pt x="3508491" y="3797398"/>
                </a:lnTo>
                <a:lnTo>
                  <a:pt x="3503787" y="3797787"/>
                </a:lnTo>
                <a:lnTo>
                  <a:pt x="3492165" y="3799887"/>
                </a:lnTo>
                <a:cubicBezTo>
                  <a:pt x="3486252" y="3801787"/>
                  <a:pt x="3479649" y="3804176"/>
                  <a:pt x="3472233" y="3805682"/>
                </a:cubicBezTo>
                <a:lnTo>
                  <a:pt x="3465921" y="3805814"/>
                </a:lnTo>
                <a:lnTo>
                  <a:pt x="3455541" y="3815505"/>
                </a:lnTo>
                <a:lnTo>
                  <a:pt x="3429027" y="3816906"/>
                </a:lnTo>
                <a:cubicBezTo>
                  <a:pt x="3408521" y="3817753"/>
                  <a:pt x="3388898" y="3819475"/>
                  <a:pt x="3369507" y="3825563"/>
                </a:cubicBezTo>
                <a:cubicBezTo>
                  <a:pt x="3353730" y="3819534"/>
                  <a:pt x="3338870" y="3818175"/>
                  <a:pt x="3324491" y="3832006"/>
                </a:cubicBezTo>
                <a:cubicBezTo>
                  <a:pt x="3281706" y="3833409"/>
                  <a:pt x="3271319" y="3817569"/>
                  <a:pt x="3244235" y="3834376"/>
                </a:cubicBezTo>
                <a:cubicBezTo>
                  <a:pt x="3236206" y="3826142"/>
                  <a:pt x="3230700" y="3821848"/>
                  <a:pt x="3226507" y="3820131"/>
                </a:cubicBezTo>
                <a:cubicBezTo>
                  <a:pt x="3213924" y="3814979"/>
                  <a:pt x="3213172" y="3833011"/>
                  <a:pt x="3191688" y="3837359"/>
                </a:cubicBezTo>
                <a:cubicBezTo>
                  <a:pt x="3168723" y="3844588"/>
                  <a:pt x="3175642" y="3846041"/>
                  <a:pt x="3153779" y="3848439"/>
                </a:cubicBezTo>
                <a:cubicBezTo>
                  <a:pt x="3136862" y="3851385"/>
                  <a:pt x="3115876" y="3855158"/>
                  <a:pt x="3090188" y="3855036"/>
                </a:cubicBezTo>
                <a:cubicBezTo>
                  <a:pt x="3066058" y="3880979"/>
                  <a:pt x="3059981" y="3849823"/>
                  <a:pt x="3031422" y="3858298"/>
                </a:cubicBezTo>
                <a:cubicBezTo>
                  <a:pt x="3017157" y="3868236"/>
                  <a:pt x="3007595" y="3870098"/>
                  <a:pt x="2996288" y="3860020"/>
                </a:cubicBezTo>
                <a:cubicBezTo>
                  <a:pt x="2930242" y="3908295"/>
                  <a:pt x="2959927" y="3862932"/>
                  <a:pt x="2901661" y="3882243"/>
                </a:cubicBezTo>
                <a:cubicBezTo>
                  <a:pt x="2863654" y="3897291"/>
                  <a:pt x="2822551" y="3908676"/>
                  <a:pt x="2782141" y="3932983"/>
                </a:cubicBezTo>
                <a:lnTo>
                  <a:pt x="2749597" y="3956746"/>
                </a:lnTo>
                <a:lnTo>
                  <a:pt x="2730493" y="3955236"/>
                </a:lnTo>
                <a:lnTo>
                  <a:pt x="2707507" y="3947771"/>
                </a:lnTo>
                <a:lnTo>
                  <a:pt x="2701937" y="3950565"/>
                </a:lnTo>
                <a:cubicBezTo>
                  <a:pt x="2691594" y="3948746"/>
                  <a:pt x="2676749" y="3934159"/>
                  <a:pt x="2679435" y="3949768"/>
                </a:cubicBezTo>
                <a:lnTo>
                  <a:pt x="2667352" y="3942821"/>
                </a:lnTo>
                <a:lnTo>
                  <a:pt x="2657096" y="3953571"/>
                </a:lnTo>
                <a:cubicBezTo>
                  <a:pt x="2656117" y="3956261"/>
                  <a:pt x="2655464" y="3959177"/>
                  <a:pt x="2655161" y="3962216"/>
                </a:cubicBezTo>
                <a:lnTo>
                  <a:pt x="2638604" y="3955936"/>
                </a:lnTo>
                <a:lnTo>
                  <a:pt x="2626185" y="3962937"/>
                </a:lnTo>
                <a:lnTo>
                  <a:pt x="2614077" y="3955576"/>
                </a:lnTo>
                <a:lnTo>
                  <a:pt x="2609403" y="3956215"/>
                </a:lnTo>
                <a:lnTo>
                  <a:pt x="2597896" y="3958939"/>
                </a:lnTo>
                <a:cubicBezTo>
                  <a:pt x="2592077" y="3961159"/>
                  <a:pt x="2585584" y="3963907"/>
                  <a:pt x="2578251" y="3965812"/>
                </a:cubicBezTo>
                <a:lnTo>
                  <a:pt x="2571961" y="3966278"/>
                </a:lnTo>
                <a:lnTo>
                  <a:pt x="2559399" y="3979193"/>
                </a:lnTo>
                <a:cubicBezTo>
                  <a:pt x="2550305" y="3989010"/>
                  <a:pt x="2543019" y="3995469"/>
                  <a:pt x="2533560" y="3988160"/>
                </a:cubicBezTo>
                <a:cubicBezTo>
                  <a:pt x="2526682" y="3994363"/>
                  <a:pt x="2521563" y="4007257"/>
                  <a:pt x="2515299" y="4016867"/>
                </a:cubicBezTo>
                <a:lnTo>
                  <a:pt x="2513423" y="4018759"/>
                </a:lnTo>
                <a:lnTo>
                  <a:pt x="2482991" y="4012935"/>
                </a:lnTo>
                <a:cubicBezTo>
                  <a:pt x="2469558" y="4010479"/>
                  <a:pt x="2456714" y="4010658"/>
                  <a:pt x="2446940" y="4021172"/>
                </a:cubicBezTo>
                <a:cubicBezTo>
                  <a:pt x="2445490" y="4004762"/>
                  <a:pt x="2418263" y="4035043"/>
                  <a:pt x="2404883" y="4024808"/>
                </a:cubicBezTo>
                <a:cubicBezTo>
                  <a:pt x="2395527" y="4015768"/>
                  <a:pt x="2385089" y="4022846"/>
                  <a:pt x="2373894" y="4023827"/>
                </a:cubicBezTo>
                <a:cubicBezTo>
                  <a:pt x="2360273" y="4016866"/>
                  <a:pt x="2310801" y="4031114"/>
                  <a:pt x="2297080" y="4040841"/>
                </a:cubicBezTo>
                <a:cubicBezTo>
                  <a:pt x="2262890" y="4074342"/>
                  <a:pt x="2198735" y="4051487"/>
                  <a:pt x="2170615" y="4077196"/>
                </a:cubicBezTo>
                <a:cubicBezTo>
                  <a:pt x="2161158" y="4081087"/>
                  <a:pt x="2152190" y="4082780"/>
                  <a:pt x="2143580" y="4083102"/>
                </a:cubicBezTo>
                <a:lnTo>
                  <a:pt x="2119893" y="4080874"/>
                </a:lnTo>
                <a:lnTo>
                  <a:pt x="2114008" y="4073996"/>
                </a:lnTo>
                <a:lnTo>
                  <a:pt x="2099067" y="4076068"/>
                </a:lnTo>
                <a:lnTo>
                  <a:pt x="2095000" y="4075096"/>
                </a:lnTo>
                <a:cubicBezTo>
                  <a:pt x="2087230" y="4073204"/>
                  <a:pt x="2079536" y="4071577"/>
                  <a:pt x="2071767" y="4071044"/>
                </a:cubicBezTo>
                <a:cubicBezTo>
                  <a:pt x="2077287" y="4106066"/>
                  <a:pt x="2006612" y="4072253"/>
                  <a:pt x="2024486" y="4100276"/>
                </a:cubicBezTo>
                <a:cubicBezTo>
                  <a:pt x="1982770" y="4103418"/>
                  <a:pt x="1990990" y="4145711"/>
                  <a:pt x="1944675" y="4121515"/>
                </a:cubicBezTo>
                <a:cubicBezTo>
                  <a:pt x="1876432" y="4151801"/>
                  <a:pt x="1796287" y="4126915"/>
                  <a:pt x="1739945" y="4171795"/>
                </a:cubicBezTo>
                <a:cubicBezTo>
                  <a:pt x="1680970" y="4182234"/>
                  <a:pt x="1693119" y="4173922"/>
                  <a:pt x="1662065" y="4184630"/>
                </a:cubicBezTo>
                <a:cubicBezTo>
                  <a:pt x="1658816" y="4205398"/>
                  <a:pt x="1624608" y="4174561"/>
                  <a:pt x="1595989" y="4193679"/>
                </a:cubicBezTo>
                <a:lnTo>
                  <a:pt x="1559231" y="4195932"/>
                </a:lnTo>
                <a:lnTo>
                  <a:pt x="1537197" y="4209468"/>
                </a:lnTo>
                <a:cubicBezTo>
                  <a:pt x="1524267" y="4212789"/>
                  <a:pt x="1508603" y="4203060"/>
                  <a:pt x="1508787" y="4230924"/>
                </a:cubicBezTo>
                <a:cubicBezTo>
                  <a:pt x="1500688" y="4227785"/>
                  <a:pt x="1493126" y="4234837"/>
                  <a:pt x="1488914" y="4241772"/>
                </a:cubicBezTo>
                <a:cubicBezTo>
                  <a:pt x="1483344" y="4244130"/>
                  <a:pt x="1472963" y="4244323"/>
                  <a:pt x="1465497" y="4245075"/>
                </a:cubicBezTo>
                <a:lnTo>
                  <a:pt x="1444118" y="4246285"/>
                </a:lnTo>
                <a:lnTo>
                  <a:pt x="1405326" y="4248391"/>
                </a:lnTo>
                <a:cubicBezTo>
                  <a:pt x="1362233" y="4238681"/>
                  <a:pt x="1386645" y="4253541"/>
                  <a:pt x="1344909" y="4237004"/>
                </a:cubicBezTo>
                <a:cubicBezTo>
                  <a:pt x="1319660" y="4278048"/>
                  <a:pt x="1328465" y="4235908"/>
                  <a:pt x="1298748" y="4241669"/>
                </a:cubicBezTo>
                <a:cubicBezTo>
                  <a:pt x="1303263" y="4202446"/>
                  <a:pt x="1257287" y="4277634"/>
                  <a:pt x="1251302" y="4232513"/>
                </a:cubicBezTo>
                <a:cubicBezTo>
                  <a:pt x="1246083" y="4234987"/>
                  <a:pt x="1221483" y="4225653"/>
                  <a:pt x="1216643" y="4229828"/>
                </a:cubicBezTo>
                <a:lnTo>
                  <a:pt x="1214101" y="4231991"/>
                </a:lnTo>
                <a:lnTo>
                  <a:pt x="1203193" y="4232867"/>
                </a:lnTo>
                <a:lnTo>
                  <a:pt x="1201049" y="4242842"/>
                </a:lnTo>
                <a:lnTo>
                  <a:pt x="1185298" y="4251133"/>
                </a:lnTo>
                <a:cubicBezTo>
                  <a:pt x="1179255" y="4252733"/>
                  <a:pt x="1172580" y="4252698"/>
                  <a:pt x="1164955" y="4250027"/>
                </a:cubicBezTo>
                <a:cubicBezTo>
                  <a:pt x="1138322" y="4224376"/>
                  <a:pt x="1100363" y="4267890"/>
                  <a:pt x="1067357" y="4233908"/>
                </a:cubicBezTo>
                <a:cubicBezTo>
                  <a:pt x="1055150" y="4224918"/>
                  <a:pt x="1016960" y="4218576"/>
                  <a:pt x="1009492" y="4230455"/>
                </a:cubicBezTo>
                <a:cubicBezTo>
                  <a:pt x="1001480" y="4231829"/>
                  <a:pt x="992281" y="4225396"/>
                  <a:pt x="988345" y="4238880"/>
                </a:cubicBezTo>
                <a:cubicBezTo>
                  <a:pt x="981958" y="4254801"/>
                  <a:pt x="954663" y="4223227"/>
                  <a:pt x="958251" y="4244100"/>
                </a:cubicBezTo>
                <a:cubicBezTo>
                  <a:pt x="938858" y="4222336"/>
                  <a:pt x="915951" y="4241975"/>
                  <a:pt x="899207" y="4247688"/>
                </a:cubicBezTo>
                <a:cubicBezTo>
                  <a:pt x="884002" y="4226854"/>
                  <a:pt x="873981" y="4247833"/>
                  <a:pt x="837706" y="4245528"/>
                </a:cubicBezTo>
                <a:cubicBezTo>
                  <a:pt x="821001" y="4221598"/>
                  <a:pt x="809746" y="4268977"/>
                  <a:pt x="778474" y="4235526"/>
                </a:cubicBezTo>
                <a:cubicBezTo>
                  <a:pt x="777421" y="4238161"/>
                  <a:pt x="776057" y="4240538"/>
                  <a:pt x="774418" y="4242583"/>
                </a:cubicBezTo>
                <a:cubicBezTo>
                  <a:pt x="764902" y="4254463"/>
                  <a:pt x="748468" y="4252810"/>
                  <a:pt x="737705" y="4238891"/>
                </a:cubicBezTo>
                <a:cubicBezTo>
                  <a:pt x="688302" y="4193107"/>
                  <a:pt x="682485" y="4224501"/>
                  <a:pt x="641839" y="4211160"/>
                </a:cubicBezTo>
                <a:cubicBezTo>
                  <a:pt x="596156" y="4200529"/>
                  <a:pt x="617273" y="4236299"/>
                  <a:pt x="558105" y="4191218"/>
                </a:cubicBezTo>
                <a:cubicBezTo>
                  <a:pt x="553107" y="4206459"/>
                  <a:pt x="528323" y="4202818"/>
                  <a:pt x="515682" y="4193696"/>
                </a:cubicBezTo>
                <a:cubicBezTo>
                  <a:pt x="493567" y="4189726"/>
                  <a:pt x="491022" y="4212483"/>
                  <a:pt x="467082" y="4185616"/>
                </a:cubicBezTo>
                <a:cubicBezTo>
                  <a:pt x="472585" y="4207692"/>
                  <a:pt x="425896" y="4188982"/>
                  <a:pt x="437646" y="4212658"/>
                </a:cubicBezTo>
                <a:cubicBezTo>
                  <a:pt x="424682" y="4230622"/>
                  <a:pt x="415313" y="4197369"/>
                  <a:pt x="402271" y="4212774"/>
                </a:cubicBezTo>
                <a:cubicBezTo>
                  <a:pt x="386486" y="4214846"/>
                  <a:pt x="402806" y="4204907"/>
                  <a:pt x="384907" y="4201195"/>
                </a:cubicBezTo>
                <a:cubicBezTo>
                  <a:pt x="363484" y="4200591"/>
                  <a:pt x="360732" y="4185695"/>
                  <a:pt x="337154" y="4206136"/>
                </a:cubicBezTo>
                <a:cubicBezTo>
                  <a:pt x="313728" y="4191390"/>
                  <a:pt x="328632" y="4203044"/>
                  <a:pt x="298662" y="4211227"/>
                </a:cubicBezTo>
                <a:cubicBezTo>
                  <a:pt x="284852" y="4197257"/>
                  <a:pt x="274958" y="4202411"/>
                  <a:pt x="265740" y="4213623"/>
                </a:cubicBezTo>
                <a:cubicBezTo>
                  <a:pt x="235520" y="4207388"/>
                  <a:pt x="209548" y="4223241"/>
                  <a:pt x="176403" y="4227393"/>
                </a:cubicBezTo>
                <a:cubicBezTo>
                  <a:pt x="138304" y="4239982"/>
                  <a:pt x="110954" y="4232182"/>
                  <a:pt x="82528" y="4243774"/>
                </a:cubicBezTo>
                <a:cubicBezTo>
                  <a:pt x="48751" y="4221865"/>
                  <a:pt x="39523" y="4251971"/>
                  <a:pt x="19464" y="4256103"/>
                </a:cubicBezTo>
                <a:lnTo>
                  <a:pt x="0" y="4221939"/>
                </a:lnTo>
                <a:lnTo>
                  <a:pt x="0" y="15850"/>
                </a:lnTo>
                <a:lnTo>
                  <a:pt x="3898347" y="0"/>
                </a:lnTo>
                <a:close/>
              </a:path>
            </a:pathLst>
          </a:custGeom>
          <a:ln>
            <a:noFill/>
          </a:ln>
          <a:effectLst>
            <a:outerShdw blurRad="25400" dist="12700" dir="30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8D2EC0A-5E54-424F-BE02-26DFFEBD6F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3232" y="727064"/>
            <a:ext cx="3898347" cy="4256103"/>
          </a:xfrm>
          <a:custGeom>
            <a:avLst/>
            <a:gdLst>
              <a:gd name="connsiteX0" fmla="*/ 3898347 w 3898347"/>
              <a:gd name="connsiteY0" fmla="*/ 0 h 4299085"/>
              <a:gd name="connsiteX1" fmla="*/ 3898347 w 3898347"/>
              <a:gd name="connsiteY1" fmla="*/ 3834445 h 4299085"/>
              <a:gd name="connsiteX2" fmla="*/ 3892314 w 3898347"/>
              <a:gd name="connsiteY2" fmla="*/ 3832951 h 4299085"/>
              <a:gd name="connsiteX3" fmla="*/ 3851953 w 3898347"/>
              <a:gd name="connsiteY3" fmla="*/ 3802983 h 4299085"/>
              <a:gd name="connsiteX4" fmla="*/ 3836418 w 3898347"/>
              <a:gd name="connsiteY4" fmla="*/ 3811513 h 4299085"/>
              <a:gd name="connsiteX5" fmla="*/ 3833758 w 3898347"/>
              <a:gd name="connsiteY5" fmla="*/ 3813341 h 4299085"/>
              <a:gd name="connsiteX6" fmla="*/ 3822673 w 3898347"/>
              <a:gd name="connsiteY6" fmla="*/ 3812913 h 4299085"/>
              <a:gd name="connsiteX7" fmla="*/ 3820104 w 3898347"/>
              <a:gd name="connsiteY7" fmla="*/ 3822466 h 4299085"/>
              <a:gd name="connsiteX8" fmla="*/ 3803816 w 3898347"/>
              <a:gd name="connsiteY8" fmla="*/ 3828757 h 4299085"/>
              <a:gd name="connsiteX9" fmla="*/ 3783259 w 3898347"/>
              <a:gd name="connsiteY9" fmla="*/ 3825276 h 4299085"/>
              <a:gd name="connsiteX10" fmla="*/ 3729936 w 3898347"/>
              <a:gd name="connsiteY10" fmla="*/ 3815386 h 4299085"/>
              <a:gd name="connsiteX11" fmla="*/ 3726018 w 3898347"/>
              <a:gd name="connsiteY11" fmla="*/ 3815100 h 4299085"/>
              <a:gd name="connsiteX12" fmla="*/ 3725413 w 3898347"/>
              <a:gd name="connsiteY12" fmla="*/ 3814615 h 4299085"/>
              <a:gd name="connsiteX13" fmla="*/ 3713801 w 3898347"/>
              <a:gd name="connsiteY13" fmla="*/ 3811018 h 4299085"/>
              <a:gd name="connsiteX14" fmla="*/ 3709087 w 3898347"/>
              <a:gd name="connsiteY14" fmla="*/ 3813195 h 4299085"/>
              <a:gd name="connsiteX15" fmla="*/ 3698038 w 3898347"/>
              <a:gd name="connsiteY15" fmla="*/ 3806182 h 4299085"/>
              <a:gd name="connsiteX16" fmla="*/ 3662227 w 3898347"/>
              <a:gd name="connsiteY16" fmla="*/ 3807761 h 4299085"/>
              <a:gd name="connsiteX17" fmla="*/ 3659872 w 3898347"/>
              <a:gd name="connsiteY17" fmla="*/ 3805524 h 4299085"/>
              <a:gd name="connsiteX18" fmla="*/ 3643454 w 3898347"/>
              <a:gd name="connsiteY18" fmla="*/ 3794831 h 4299085"/>
              <a:gd name="connsiteX19" fmla="*/ 3624789 w 3898347"/>
              <a:gd name="connsiteY19" fmla="*/ 3803185 h 4299085"/>
              <a:gd name="connsiteX20" fmla="*/ 3602327 w 3898347"/>
              <a:gd name="connsiteY20" fmla="*/ 3794616 h 4299085"/>
              <a:gd name="connsiteX21" fmla="*/ 3596645 w 3898347"/>
              <a:gd name="connsiteY21" fmla="*/ 3797108 h 4299085"/>
              <a:gd name="connsiteX22" fmla="*/ 3574144 w 3898347"/>
              <a:gd name="connsiteY22" fmla="*/ 3795108 h 4299085"/>
              <a:gd name="connsiteX23" fmla="*/ 3562310 w 3898347"/>
              <a:gd name="connsiteY23" fmla="*/ 3787534 h 4299085"/>
              <a:gd name="connsiteX24" fmla="*/ 3551635 w 3898347"/>
              <a:gd name="connsiteY24" fmla="*/ 3797705 h 4299085"/>
              <a:gd name="connsiteX25" fmla="*/ 3550175 w 3898347"/>
              <a:gd name="connsiteY25" fmla="*/ 3803199 h 4299085"/>
              <a:gd name="connsiteX26" fmla="*/ 3542668 w 3898347"/>
              <a:gd name="connsiteY26" fmla="*/ 3803283 h 4299085"/>
              <a:gd name="connsiteX27" fmla="*/ 3533033 w 3898347"/>
              <a:gd name="connsiteY27" fmla="*/ 3799071 h 4299085"/>
              <a:gd name="connsiteX28" fmla="*/ 3521726 w 3898347"/>
              <a:gd name="connsiteY28" fmla="*/ 3804691 h 4299085"/>
              <a:gd name="connsiteX29" fmla="*/ 3520080 w 3898347"/>
              <a:gd name="connsiteY29" fmla="*/ 3805210 h 4299085"/>
              <a:gd name="connsiteX30" fmla="*/ 3508491 w 3898347"/>
              <a:gd name="connsiteY30" fmla="*/ 3797398 h 4299085"/>
              <a:gd name="connsiteX31" fmla="*/ 3503787 w 3898347"/>
              <a:gd name="connsiteY31" fmla="*/ 3797787 h 4299085"/>
              <a:gd name="connsiteX32" fmla="*/ 3492165 w 3898347"/>
              <a:gd name="connsiteY32" fmla="*/ 3799887 h 4299085"/>
              <a:gd name="connsiteX33" fmla="*/ 3472233 w 3898347"/>
              <a:gd name="connsiteY33" fmla="*/ 3805682 h 4299085"/>
              <a:gd name="connsiteX34" fmla="*/ 3465921 w 3898347"/>
              <a:gd name="connsiteY34" fmla="*/ 3805814 h 4299085"/>
              <a:gd name="connsiteX35" fmla="*/ 3455541 w 3898347"/>
              <a:gd name="connsiteY35" fmla="*/ 3815505 h 4299085"/>
              <a:gd name="connsiteX36" fmla="*/ 3429027 w 3898347"/>
              <a:gd name="connsiteY36" fmla="*/ 3816906 h 4299085"/>
              <a:gd name="connsiteX37" fmla="*/ 3369507 w 3898347"/>
              <a:gd name="connsiteY37" fmla="*/ 3825563 h 4299085"/>
              <a:gd name="connsiteX38" fmla="*/ 3324491 w 3898347"/>
              <a:gd name="connsiteY38" fmla="*/ 3832006 h 4299085"/>
              <a:gd name="connsiteX39" fmla="*/ 3244235 w 3898347"/>
              <a:gd name="connsiteY39" fmla="*/ 3834376 h 4299085"/>
              <a:gd name="connsiteX40" fmla="*/ 3226507 w 3898347"/>
              <a:gd name="connsiteY40" fmla="*/ 3820131 h 4299085"/>
              <a:gd name="connsiteX41" fmla="*/ 3191688 w 3898347"/>
              <a:gd name="connsiteY41" fmla="*/ 3837359 h 4299085"/>
              <a:gd name="connsiteX42" fmla="*/ 3185553 w 3898347"/>
              <a:gd name="connsiteY42" fmla="*/ 3859030 h 4299085"/>
              <a:gd name="connsiteX43" fmla="*/ 3137926 w 3898347"/>
              <a:gd name="connsiteY43" fmla="*/ 3867782 h 4299085"/>
              <a:gd name="connsiteX44" fmla="*/ 3090188 w 3898347"/>
              <a:gd name="connsiteY44" fmla="*/ 3855036 h 4299085"/>
              <a:gd name="connsiteX45" fmla="*/ 3031422 w 3898347"/>
              <a:gd name="connsiteY45" fmla="*/ 3858298 h 4299085"/>
              <a:gd name="connsiteX46" fmla="*/ 2996288 w 3898347"/>
              <a:gd name="connsiteY46" fmla="*/ 3860020 h 4299085"/>
              <a:gd name="connsiteX47" fmla="*/ 2901661 w 3898347"/>
              <a:gd name="connsiteY47" fmla="*/ 3882243 h 4299085"/>
              <a:gd name="connsiteX48" fmla="*/ 2782141 w 3898347"/>
              <a:gd name="connsiteY48" fmla="*/ 3932983 h 4299085"/>
              <a:gd name="connsiteX49" fmla="*/ 2749597 w 3898347"/>
              <a:gd name="connsiteY49" fmla="*/ 3956746 h 4299085"/>
              <a:gd name="connsiteX50" fmla="*/ 2730493 w 3898347"/>
              <a:gd name="connsiteY50" fmla="*/ 3955236 h 4299085"/>
              <a:gd name="connsiteX51" fmla="*/ 2707507 w 3898347"/>
              <a:gd name="connsiteY51" fmla="*/ 3947771 h 4299085"/>
              <a:gd name="connsiteX52" fmla="*/ 2701937 w 3898347"/>
              <a:gd name="connsiteY52" fmla="*/ 3950565 h 4299085"/>
              <a:gd name="connsiteX53" fmla="*/ 2679435 w 3898347"/>
              <a:gd name="connsiteY53" fmla="*/ 3949768 h 4299085"/>
              <a:gd name="connsiteX54" fmla="*/ 2667352 w 3898347"/>
              <a:gd name="connsiteY54" fmla="*/ 3942821 h 4299085"/>
              <a:gd name="connsiteX55" fmla="*/ 2657096 w 3898347"/>
              <a:gd name="connsiteY55" fmla="*/ 3953571 h 4299085"/>
              <a:gd name="connsiteX56" fmla="*/ 2655161 w 3898347"/>
              <a:gd name="connsiteY56" fmla="*/ 3962216 h 4299085"/>
              <a:gd name="connsiteX57" fmla="*/ 2638604 w 3898347"/>
              <a:gd name="connsiteY57" fmla="*/ 3955936 h 4299085"/>
              <a:gd name="connsiteX58" fmla="*/ 2626185 w 3898347"/>
              <a:gd name="connsiteY58" fmla="*/ 3962937 h 4299085"/>
              <a:gd name="connsiteX59" fmla="*/ 2614077 w 3898347"/>
              <a:gd name="connsiteY59" fmla="*/ 3955576 h 4299085"/>
              <a:gd name="connsiteX60" fmla="*/ 2609403 w 3898347"/>
              <a:gd name="connsiteY60" fmla="*/ 3956215 h 4299085"/>
              <a:gd name="connsiteX61" fmla="*/ 2597896 w 3898347"/>
              <a:gd name="connsiteY61" fmla="*/ 3958939 h 4299085"/>
              <a:gd name="connsiteX62" fmla="*/ 2578251 w 3898347"/>
              <a:gd name="connsiteY62" fmla="*/ 3965812 h 4299085"/>
              <a:gd name="connsiteX63" fmla="*/ 2571961 w 3898347"/>
              <a:gd name="connsiteY63" fmla="*/ 3966278 h 4299085"/>
              <a:gd name="connsiteX64" fmla="*/ 2559399 w 3898347"/>
              <a:gd name="connsiteY64" fmla="*/ 3979193 h 4299085"/>
              <a:gd name="connsiteX65" fmla="*/ 2533560 w 3898347"/>
              <a:gd name="connsiteY65" fmla="*/ 3988160 h 4299085"/>
              <a:gd name="connsiteX66" fmla="*/ 2515299 w 3898347"/>
              <a:gd name="connsiteY66" fmla="*/ 4016867 h 4299085"/>
              <a:gd name="connsiteX67" fmla="*/ 2513423 w 3898347"/>
              <a:gd name="connsiteY67" fmla="*/ 4018759 h 4299085"/>
              <a:gd name="connsiteX68" fmla="*/ 2482991 w 3898347"/>
              <a:gd name="connsiteY68" fmla="*/ 4012935 h 4299085"/>
              <a:gd name="connsiteX69" fmla="*/ 2446940 w 3898347"/>
              <a:gd name="connsiteY69" fmla="*/ 4021172 h 4299085"/>
              <a:gd name="connsiteX70" fmla="*/ 2404883 w 3898347"/>
              <a:gd name="connsiteY70" fmla="*/ 4024808 h 4299085"/>
              <a:gd name="connsiteX71" fmla="*/ 2373894 w 3898347"/>
              <a:gd name="connsiteY71" fmla="*/ 4023827 h 4299085"/>
              <a:gd name="connsiteX72" fmla="*/ 2297080 w 3898347"/>
              <a:gd name="connsiteY72" fmla="*/ 4040841 h 4299085"/>
              <a:gd name="connsiteX73" fmla="*/ 2170615 w 3898347"/>
              <a:gd name="connsiteY73" fmla="*/ 4077196 h 4299085"/>
              <a:gd name="connsiteX74" fmla="*/ 2143580 w 3898347"/>
              <a:gd name="connsiteY74" fmla="*/ 4083102 h 4299085"/>
              <a:gd name="connsiteX75" fmla="*/ 2119893 w 3898347"/>
              <a:gd name="connsiteY75" fmla="*/ 4080874 h 4299085"/>
              <a:gd name="connsiteX76" fmla="*/ 2114008 w 3898347"/>
              <a:gd name="connsiteY76" fmla="*/ 4073996 h 4299085"/>
              <a:gd name="connsiteX77" fmla="*/ 2099067 w 3898347"/>
              <a:gd name="connsiteY77" fmla="*/ 4076068 h 4299085"/>
              <a:gd name="connsiteX78" fmla="*/ 2095000 w 3898347"/>
              <a:gd name="connsiteY78" fmla="*/ 4075096 h 4299085"/>
              <a:gd name="connsiteX79" fmla="*/ 2071767 w 3898347"/>
              <a:gd name="connsiteY79" fmla="*/ 4071044 h 4299085"/>
              <a:gd name="connsiteX80" fmla="*/ 2024486 w 3898347"/>
              <a:gd name="connsiteY80" fmla="*/ 4100276 h 4299085"/>
              <a:gd name="connsiteX81" fmla="*/ 1964411 w 3898347"/>
              <a:gd name="connsiteY81" fmla="*/ 4105069 h 4299085"/>
              <a:gd name="connsiteX82" fmla="*/ 1739945 w 3898347"/>
              <a:gd name="connsiteY82" fmla="*/ 4171795 h 4299085"/>
              <a:gd name="connsiteX83" fmla="*/ 1610556 w 3898347"/>
              <a:gd name="connsiteY83" fmla="*/ 4167701 h 4299085"/>
              <a:gd name="connsiteX84" fmla="*/ 1553623 w 3898347"/>
              <a:gd name="connsiteY84" fmla="*/ 4236045 h 4299085"/>
              <a:gd name="connsiteX85" fmla="*/ 1548640 w 3898347"/>
              <a:gd name="connsiteY85" fmla="*/ 4238297 h 4299085"/>
              <a:gd name="connsiteX86" fmla="*/ 1530136 w 3898347"/>
              <a:gd name="connsiteY86" fmla="*/ 4227121 h 4299085"/>
              <a:gd name="connsiteX87" fmla="*/ 1508787 w 3898347"/>
              <a:gd name="connsiteY87" fmla="*/ 4234213 h 4299085"/>
              <a:gd name="connsiteX88" fmla="*/ 1488914 w 3898347"/>
              <a:gd name="connsiteY88" fmla="*/ 4241772 h 4299085"/>
              <a:gd name="connsiteX89" fmla="*/ 1488999 w 3898347"/>
              <a:gd name="connsiteY89" fmla="*/ 4251186 h 4299085"/>
              <a:gd name="connsiteX90" fmla="*/ 1475364 w 3898347"/>
              <a:gd name="connsiteY90" fmla="*/ 4248364 h 4299085"/>
              <a:gd name="connsiteX91" fmla="*/ 1457275 w 3898347"/>
              <a:gd name="connsiteY91" fmla="*/ 4252863 h 4299085"/>
              <a:gd name="connsiteX92" fmla="*/ 1448085 w 3898347"/>
              <a:gd name="connsiteY92" fmla="*/ 4248391 h 4299085"/>
              <a:gd name="connsiteX93" fmla="*/ 1315306 w 3898347"/>
              <a:gd name="connsiteY93" fmla="*/ 4237004 h 4299085"/>
              <a:gd name="connsiteX94" fmla="*/ 1272434 w 3898347"/>
              <a:gd name="connsiteY94" fmla="*/ 4244958 h 4299085"/>
              <a:gd name="connsiteX95" fmla="*/ 1231567 w 3898347"/>
              <a:gd name="connsiteY95" fmla="*/ 4219356 h 4299085"/>
              <a:gd name="connsiteX96" fmla="*/ 1216643 w 3898347"/>
              <a:gd name="connsiteY96" fmla="*/ 4229828 h 4299085"/>
              <a:gd name="connsiteX97" fmla="*/ 1214101 w 3898347"/>
              <a:gd name="connsiteY97" fmla="*/ 4231991 h 4299085"/>
              <a:gd name="connsiteX98" fmla="*/ 1203193 w 3898347"/>
              <a:gd name="connsiteY98" fmla="*/ 4232867 h 4299085"/>
              <a:gd name="connsiteX99" fmla="*/ 1201049 w 3898347"/>
              <a:gd name="connsiteY99" fmla="*/ 4242842 h 4299085"/>
              <a:gd name="connsiteX100" fmla="*/ 1185298 w 3898347"/>
              <a:gd name="connsiteY100" fmla="*/ 4251133 h 4299085"/>
              <a:gd name="connsiteX101" fmla="*/ 1164955 w 3898347"/>
              <a:gd name="connsiteY101" fmla="*/ 4250027 h 4299085"/>
              <a:gd name="connsiteX102" fmla="*/ 1067357 w 3898347"/>
              <a:gd name="connsiteY102" fmla="*/ 4233908 h 4299085"/>
              <a:gd name="connsiteX103" fmla="*/ 1009492 w 3898347"/>
              <a:gd name="connsiteY103" fmla="*/ 4230455 h 4299085"/>
              <a:gd name="connsiteX104" fmla="*/ 988345 w 3898347"/>
              <a:gd name="connsiteY104" fmla="*/ 4238880 h 4299085"/>
              <a:gd name="connsiteX105" fmla="*/ 958251 w 3898347"/>
              <a:gd name="connsiteY105" fmla="*/ 4244100 h 4299085"/>
              <a:gd name="connsiteX106" fmla="*/ 905785 w 3898347"/>
              <a:gd name="connsiteY106" fmla="*/ 4260845 h 4299085"/>
              <a:gd name="connsiteX107" fmla="*/ 834176 w 3898347"/>
              <a:gd name="connsiteY107" fmla="*/ 4270241 h 4299085"/>
              <a:gd name="connsiteX108" fmla="*/ 778474 w 3898347"/>
              <a:gd name="connsiteY108" fmla="*/ 4235526 h 4299085"/>
              <a:gd name="connsiteX109" fmla="*/ 774418 w 3898347"/>
              <a:gd name="connsiteY109" fmla="*/ 4242583 h 4299085"/>
              <a:gd name="connsiteX110" fmla="*/ 737705 w 3898347"/>
              <a:gd name="connsiteY110" fmla="*/ 4238891 h 4299085"/>
              <a:gd name="connsiteX111" fmla="*/ 605027 w 3898347"/>
              <a:gd name="connsiteY111" fmla="*/ 4175863 h 4299085"/>
              <a:gd name="connsiteX112" fmla="*/ 533391 w 3898347"/>
              <a:gd name="connsiteY112" fmla="*/ 4170035 h 4299085"/>
              <a:gd name="connsiteX113" fmla="*/ 508621 w 3898347"/>
              <a:gd name="connsiteY113" fmla="*/ 4176044 h 4299085"/>
              <a:gd name="connsiteX114" fmla="*/ 467082 w 3898347"/>
              <a:gd name="connsiteY114" fmla="*/ 4185616 h 4299085"/>
              <a:gd name="connsiteX115" fmla="*/ 437646 w 3898347"/>
              <a:gd name="connsiteY115" fmla="*/ 4212658 h 4299085"/>
              <a:gd name="connsiteX116" fmla="*/ 402271 w 3898347"/>
              <a:gd name="connsiteY116" fmla="*/ 4212774 h 4299085"/>
              <a:gd name="connsiteX117" fmla="*/ 391968 w 3898347"/>
              <a:gd name="connsiteY117" fmla="*/ 4187073 h 4299085"/>
              <a:gd name="connsiteX118" fmla="*/ 354806 w 3898347"/>
              <a:gd name="connsiteY118" fmla="*/ 4195545 h 4299085"/>
              <a:gd name="connsiteX119" fmla="*/ 298662 w 3898347"/>
              <a:gd name="connsiteY119" fmla="*/ 4211227 h 4299085"/>
              <a:gd name="connsiteX120" fmla="*/ 265740 w 3898347"/>
              <a:gd name="connsiteY120" fmla="*/ 4213623 h 4299085"/>
              <a:gd name="connsiteX121" fmla="*/ 176403 w 3898347"/>
              <a:gd name="connsiteY121" fmla="*/ 4227393 h 4299085"/>
              <a:gd name="connsiteX122" fmla="*/ 87367 w 3898347"/>
              <a:gd name="connsiteY122" fmla="*/ 4246680 h 4299085"/>
              <a:gd name="connsiteX123" fmla="*/ 37148 w 3898347"/>
              <a:gd name="connsiteY123" fmla="*/ 4289154 h 4299085"/>
              <a:gd name="connsiteX124" fmla="*/ 5850 w 3898347"/>
              <a:gd name="connsiteY124" fmla="*/ 4296945 h 4299085"/>
              <a:gd name="connsiteX125" fmla="*/ 0 w 3898347"/>
              <a:gd name="connsiteY125" fmla="*/ 4299085 h 4299085"/>
              <a:gd name="connsiteX126" fmla="*/ 0 w 3898347"/>
              <a:gd name="connsiteY126" fmla="*/ 15850 h 4299085"/>
              <a:gd name="connsiteX0" fmla="*/ 3898347 w 3898347"/>
              <a:gd name="connsiteY0" fmla="*/ 0 h 4299085"/>
              <a:gd name="connsiteX1" fmla="*/ 3898347 w 3898347"/>
              <a:gd name="connsiteY1" fmla="*/ 3834445 h 4299085"/>
              <a:gd name="connsiteX2" fmla="*/ 3892314 w 3898347"/>
              <a:gd name="connsiteY2" fmla="*/ 3832951 h 4299085"/>
              <a:gd name="connsiteX3" fmla="*/ 3851953 w 3898347"/>
              <a:gd name="connsiteY3" fmla="*/ 3802983 h 4299085"/>
              <a:gd name="connsiteX4" fmla="*/ 3836418 w 3898347"/>
              <a:gd name="connsiteY4" fmla="*/ 3811513 h 4299085"/>
              <a:gd name="connsiteX5" fmla="*/ 3833758 w 3898347"/>
              <a:gd name="connsiteY5" fmla="*/ 3813341 h 4299085"/>
              <a:gd name="connsiteX6" fmla="*/ 3822673 w 3898347"/>
              <a:gd name="connsiteY6" fmla="*/ 3812913 h 4299085"/>
              <a:gd name="connsiteX7" fmla="*/ 3820104 w 3898347"/>
              <a:gd name="connsiteY7" fmla="*/ 3822466 h 4299085"/>
              <a:gd name="connsiteX8" fmla="*/ 3803816 w 3898347"/>
              <a:gd name="connsiteY8" fmla="*/ 3828757 h 4299085"/>
              <a:gd name="connsiteX9" fmla="*/ 3783259 w 3898347"/>
              <a:gd name="connsiteY9" fmla="*/ 3825276 h 4299085"/>
              <a:gd name="connsiteX10" fmla="*/ 3729936 w 3898347"/>
              <a:gd name="connsiteY10" fmla="*/ 3815386 h 4299085"/>
              <a:gd name="connsiteX11" fmla="*/ 3726018 w 3898347"/>
              <a:gd name="connsiteY11" fmla="*/ 3815100 h 4299085"/>
              <a:gd name="connsiteX12" fmla="*/ 3725413 w 3898347"/>
              <a:gd name="connsiteY12" fmla="*/ 3814615 h 4299085"/>
              <a:gd name="connsiteX13" fmla="*/ 3713801 w 3898347"/>
              <a:gd name="connsiteY13" fmla="*/ 3811018 h 4299085"/>
              <a:gd name="connsiteX14" fmla="*/ 3709087 w 3898347"/>
              <a:gd name="connsiteY14" fmla="*/ 3813195 h 4299085"/>
              <a:gd name="connsiteX15" fmla="*/ 3698038 w 3898347"/>
              <a:gd name="connsiteY15" fmla="*/ 3806182 h 4299085"/>
              <a:gd name="connsiteX16" fmla="*/ 3662227 w 3898347"/>
              <a:gd name="connsiteY16" fmla="*/ 3807761 h 4299085"/>
              <a:gd name="connsiteX17" fmla="*/ 3659872 w 3898347"/>
              <a:gd name="connsiteY17" fmla="*/ 3805524 h 4299085"/>
              <a:gd name="connsiteX18" fmla="*/ 3643454 w 3898347"/>
              <a:gd name="connsiteY18" fmla="*/ 3794831 h 4299085"/>
              <a:gd name="connsiteX19" fmla="*/ 3624789 w 3898347"/>
              <a:gd name="connsiteY19" fmla="*/ 3803185 h 4299085"/>
              <a:gd name="connsiteX20" fmla="*/ 3602327 w 3898347"/>
              <a:gd name="connsiteY20" fmla="*/ 3794616 h 4299085"/>
              <a:gd name="connsiteX21" fmla="*/ 3596645 w 3898347"/>
              <a:gd name="connsiteY21" fmla="*/ 3797108 h 4299085"/>
              <a:gd name="connsiteX22" fmla="*/ 3574144 w 3898347"/>
              <a:gd name="connsiteY22" fmla="*/ 3795108 h 4299085"/>
              <a:gd name="connsiteX23" fmla="*/ 3562310 w 3898347"/>
              <a:gd name="connsiteY23" fmla="*/ 3787534 h 4299085"/>
              <a:gd name="connsiteX24" fmla="*/ 3551635 w 3898347"/>
              <a:gd name="connsiteY24" fmla="*/ 3797705 h 4299085"/>
              <a:gd name="connsiteX25" fmla="*/ 3550175 w 3898347"/>
              <a:gd name="connsiteY25" fmla="*/ 3803199 h 4299085"/>
              <a:gd name="connsiteX26" fmla="*/ 3542668 w 3898347"/>
              <a:gd name="connsiteY26" fmla="*/ 3803283 h 4299085"/>
              <a:gd name="connsiteX27" fmla="*/ 3533033 w 3898347"/>
              <a:gd name="connsiteY27" fmla="*/ 3799071 h 4299085"/>
              <a:gd name="connsiteX28" fmla="*/ 3521726 w 3898347"/>
              <a:gd name="connsiteY28" fmla="*/ 3804691 h 4299085"/>
              <a:gd name="connsiteX29" fmla="*/ 3520080 w 3898347"/>
              <a:gd name="connsiteY29" fmla="*/ 3805210 h 4299085"/>
              <a:gd name="connsiteX30" fmla="*/ 3508491 w 3898347"/>
              <a:gd name="connsiteY30" fmla="*/ 3797398 h 4299085"/>
              <a:gd name="connsiteX31" fmla="*/ 3503787 w 3898347"/>
              <a:gd name="connsiteY31" fmla="*/ 3797787 h 4299085"/>
              <a:gd name="connsiteX32" fmla="*/ 3492165 w 3898347"/>
              <a:gd name="connsiteY32" fmla="*/ 3799887 h 4299085"/>
              <a:gd name="connsiteX33" fmla="*/ 3472233 w 3898347"/>
              <a:gd name="connsiteY33" fmla="*/ 3805682 h 4299085"/>
              <a:gd name="connsiteX34" fmla="*/ 3465921 w 3898347"/>
              <a:gd name="connsiteY34" fmla="*/ 3805814 h 4299085"/>
              <a:gd name="connsiteX35" fmla="*/ 3455541 w 3898347"/>
              <a:gd name="connsiteY35" fmla="*/ 3815505 h 4299085"/>
              <a:gd name="connsiteX36" fmla="*/ 3429027 w 3898347"/>
              <a:gd name="connsiteY36" fmla="*/ 3816906 h 4299085"/>
              <a:gd name="connsiteX37" fmla="*/ 3369507 w 3898347"/>
              <a:gd name="connsiteY37" fmla="*/ 3825563 h 4299085"/>
              <a:gd name="connsiteX38" fmla="*/ 3324491 w 3898347"/>
              <a:gd name="connsiteY38" fmla="*/ 3832006 h 4299085"/>
              <a:gd name="connsiteX39" fmla="*/ 3244235 w 3898347"/>
              <a:gd name="connsiteY39" fmla="*/ 3834376 h 4299085"/>
              <a:gd name="connsiteX40" fmla="*/ 3226507 w 3898347"/>
              <a:gd name="connsiteY40" fmla="*/ 3820131 h 4299085"/>
              <a:gd name="connsiteX41" fmla="*/ 3191688 w 3898347"/>
              <a:gd name="connsiteY41" fmla="*/ 3837359 h 4299085"/>
              <a:gd name="connsiteX42" fmla="*/ 3185553 w 3898347"/>
              <a:gd name="connsiteY42" fmla="*/ 3859030 h 4299085"/>
              <a:gd name="connsiteX43" fmla="*/ 3137926 w 3898347"/>
              <a:gd name="connsiteY43" fmla="*/ 3867782 h 4299085"/>
              <a:gd name="connsiteX44" fmla="*/ 3090188 w 3898347"/>
              <a:gd name="connsiteY44" fmla="*/ 3855036 h 4299085"/>
              <a:gd name="connsiteX45" fmla="*/ 3031422 w 3898347"/>
              <a:gd name="connsiteY45" fmla="*/ 3858298 h 4299085"/>
              <a:gd name="connsiteX46" fmla="*/ 2996288 w 3898347"/>
              <a:gd name="connsiteY46" fmla="*/ 3860020 h 4299085"/>
              <a:gd name="connsiteX47" fmla="*/ 2901661 w 3898347"/>
              <a:gd name="connsiteY47" fmla="*/ 3882243 h 4299085"/>
              <a:gd name="connsiteX48" fmla="*/ 2782141 w 3898347"/>
              <a:gd name="connsiteY48" fmla="*/ 3932983 h 4299085"/>
              <a:gd name="connsiteX49" fmla="*/ 2749597 w 3898347"/>
              <a:gd name="connsiteY49" fmla="*/ 3956746 h 4299085"/>
              <a:gd name="connsiteX50" fmla="*/ 2730493 w 3898347"/>
              <a:gd name="connsiteY50" fmla="*/ 3955236 h 4299085"/>
              <a:gd name="connsiteX51" fmla="*/ 2707507 w 3898347"/>
              <a:gd name="connsiteY51" fmla="*/ 3947771 h 4299085"/>
              <a:gd name="connsiteX52" fmla="*/ 2701937 w 3898347"/>
              <a:gd name="connsiteY52" fmla="*/ 3950565 h 4299085"/>
              <a:gd name="connsiteX53" fmla="*/ 2679435 w 3898347"/>
              <a:gd name="connsiteY53" fmla="*/ 3949768 h 4299085"/>
              <a:gd name="connsiteX54" fmla="*/ 2667352 w 3898347"/>
              <a:gd name="connsiteY54" fmla="*/ 3942821 h 4299085"/>
              <a:gd name="connsiteX55" fmla="*/ 2657096 w 3898347"/>
              <a:gd name="connsiteY55" fmla="*/ 3953571 h 4299085"/>
              <a:gd name="connsiteX56" fmla="*/ 2655161 w 3898347"/>
              <a:gd name="connsiteY56" fmla="*/ 3962216 h 4299085"/>
              <a:gd name="connsiteX57" fmla="*/ 2638604 w 3898347"/>
              <a:gd name="connsiteY57" fmla="*/ 3955936 h 4299085"/>
              <a:gd name="connsiteX58" fmla="*/ 2626185 w 3898347"/>
              <a:gd name="connsiteY58" fmla="*/ 3962937 h 4299085"/>
              <a:gd name="connsiteX59" fmla="*/ 2614077 w 3898347"/>
              <a:gd name="connsiteY59" fmla="*/ 3955576 h 4299085"/>
              <a:gd name="connsiteX60" fmla="*/ 2609403 w 3898347"/>
              <a:gd name="connsiteY60" fmla="*/ 3956215 h 4299085"/>
              <a:gd name="connsiteX61" fmla="*/ 2597896 w 3898347"/>
              <a:gd name="connsiteY61" fmla="*/ 3958939 h 4299085"/>
              <a:gd name="connsiteX62" fmla="*/ 2578251 w 3898347"/>
              <a:gd name="connsiteY62" fmla="*/ 3965812 h 4299085"/>
              <a:gd name="connsiteX63" fmla="*/ 2571961 w 3898347"/>
              <a:gd name="connsiteY63" fmla="*/ 3966278 h 4299085"/>
              <a:gd name="connsiteX64" fmla="*/ 2559399 w 3898347"/>
              <a:gd name="connsiteY64" fmla="*/ 3979193 h 4299085"/>
              <a:gd name="connsiteX65" fmla="*/ 2533560 w 3898347"/>
              <a:gd name="connsiteY65" fmla="*/ 3988160 h 4299085"/>
              <a:gd name="connsiteX66" fmla="*/ 2515299 w 3898347"/>
              <a:gd name="connsiteY66" fmla="*/ 4016867 h 4299085"/>
              <a:gd name="connsiteX67" fmla="*/ 2513423 w 3898347"/>
              <a:gd name="connsiteY67" fmla="*/ 4018759 h 4299085"/>
              <a:gd name="connsiteX68" fmla="*/ 2482991 w 3898347"/>
              <a:gd name="connsiteY68" fmla="*/ 4012935 h 4299085"/>
              <a:gd name="connsiteX69" fmla="*/ 2446940 w 3898347"/>
              <a:gd name="connsiteY69" fmla="*/ 4021172 h 4299085"/>
              <a:gd name="connsiteX70" fmla="*/ 2404883 w 3898347"/>
              <a:gd name="connsiteY70" fmla="*/ 4024808 h 4299085"/>
              <a:gd name="connsiteX71" fmla="*/ 2373894 w 3898347"/>
              <a:gd name="connsiteY71" fmla="*/ 4023827 h 4299085"/>
              <a:gd name="connsiteX72" fmla="*/ 2297080 w 3898347"/>
              <a:gd name="connsiteY72" fmla="*/ 4040841 h 4299085"/>
              <a:gd name="connsiteX73" fmla="*/ 2170615 w 3898347"/>
              <a:gd name="connsiteY73" fmla="*/ 4077196 h 4299085"/>
              <a:gd name="connsiteX74" fmla="*/ 2143580 w 3898347"/>
              <a:gd name="connsiteY74" fmla="*/ 4083102 h 4299085"/>
              <a:gd name="connsiteX75" fmla="*/ 2119893 w 3898347"/>
              <a:gd name="connsiteY75" fmla="*/ 4080874 h 4299085"/>
              <a:gd name="connsiteX76" fmla="*/ 2114008 w 3898347"/>
              <a:gd name="connsiteY76" fmla="*/ 4073996 h 4299085"/>
              <a:gd name="connsiteX77" fmla="*/ 2099067 w 3898347"/>
              <a:gd name="connsiteY77" fmla="*/ 4076068 h 4299085"/>
              <a:gd name="connsiteX78" fmla="*/ 2095000 w 3898347"/>
              <a:gd name="connsiteY78" fmla="*/ 4075096 h 4299085"/>
              <a:gd name="connsiteX79" fmla="*/ 2071767 w 3898347"/>
              <a:gd name="connsiteY79" fmla="*/ 4071044 h 4299085"/>
              <a:gd name="connsiteX80" fmla="*/ 2024486 w 3898347"/>
              <a:gd name="connsiteY80" fmla="*/ 4100276 h 4299085"/>
              <a:gd name="connsiteX81" fmla="*/ 1964411 w 3898347"/>
              <a:gd name="connsiteY81" fmla="*/ 4105069 h 4299085"/>
              <a:gd name="connsiteX82" fmla="*/ 1739945 w 3898347"/>
              <a:gd name="connsiteY82" fmla="*/ 4171795 h 4299085"/>
              <a:gd name="connsiteX83" fmla="*/ 1610556 w 3898347"/>
              <a:gd name="connsiteY83" fmla="*/ 4167701 h 4299085"/>
              <a:gd name="connsiteX84" fmla="*/ 1553623 w 3898347"/>
              <a:gd name="connsiteY84" fmla="*/ 4236045 h 4299085"/>
              <a:gd name="connsiteX85" fmla="*/ 1548640 w 3898347"/>
              <a:gd name="connsiteY85" fmla="*/ 4238297 h 4299085"/>
              <a:gd name="connsiteX86" fmla="*/ 1530136 w 3898347"/>
              <a:gd name="connsiteY86" fmla="*/ 4227121 h 4299085"/>
              <a:gd name="connsiteX87" fmla="*/ 1508787 w 3898347"/>
              <a:gd name="connsiteY87" fmla="*/ 4234213 h 4299085"/>
              <a:gd name="connsiteX88" fmla="*/ 1488914 w 3898347"/>
              <a:gd name="connsiteY88" fmla="*/ 4241772 h 4299085"/>
              <a:gd name="connsiteX89" fmla="*/ 1488999 w 3898347"/>
              <a:gd name="connsiteY89" fmla="*/ 4251186 h 4299085"/>
              <a:gd name="connsiteX90" fmla="*/ 1475364 w 3898347"/>
              <a:gd name="connsiteY90" fmla="*/ 4248364 h 4299085"/>
              <a:gd name="connsiteX91" fmla="*/ 1457275 w 3898347"/>
              <a:gd name="connsiteY91" fmla="*/ 4252863 h 4299085"/>
              <a:gd name="connsiteX92" fmla="*/ 1448085 w 3898347"/>
              <a:gd name="connsiteY92" fmla="*/ 4248391 h 4299085"/>
              <a:gd name="connsiteX93" fmla="*/ 1315306 w 3898347"/>
              <a:gd name="connsiteY93" fmla="*/ 4237004 h 4299085"/>
              <a:gd name="connsiteX94" fmla="*/ 1272434 w 3898347"/>
              <a:gd name="connsiteY94" fmla="*/ 4244958 h 4299085"/>
              <a:gd name="connsiteX95" fmla="*/ 1231567 w 3898347"/>
              <a:gd name="connsiteY95" fmla="*/ 4219356 h 4299085"/>
              <a:gd name="connsiteX96" fmla="*/ 1216643 w 3898347"/>
              <a:gd name="connsiteY96" fmla="*/ 4229828 h 4299085"/>
              <a:gd name="connsiteX97" fmla="*/ 1214101 w 3898347"/>
              <a:gd name="connsiteY97" fmla="*/ 4231991 h 4299085"/>
              <a:gd name="connsiteX98" fmla="*/ 1203193 w 3898347"/>
              <a:gd name="connsiteY98" fmla="*/ 4232867 h 4299085"/>
              <a:gd name="connsiteX99" fmla="*/ 1201049 w 3898347"/>
              <a:gd name="connsiteY99" fmla="*/ 4242842 h 4299085"/>
              <a:gd name="connsiteX100" fmla="*/ 1185298 w 3898347"/>
              <a:gd name="connsiteY100" fmla="*/ 4251133 h 4299085"/>
              <a:gd name="connsiteX101" fmla="*/ 1164955 w 3898347"/>
              <a:gd name="connsiteY101" fmla="*/ 4250027 h 4299085"/>
              <a:gd name="connsiteX102" fmla="*/ 1067357 w 3898347"/>
              <a:gd name="connsiteY102" fmla="*/ 4233908 h 4299085"/>
              <a:gd name="connsiteX103" fmla="*/ 1009492 w 3898347"/>
              <a:gd name="connsiteY103" fmla="*/ 4230455 h 4299085"/>
              <a:gd name="connsiteX104" fmla="*/ 988345 w 3898347"/>
              <a:gd name="connsiteY104" fmla="*/ 4238880 h 4299085"/>
              <a:gd name="connsiteX105" fmla="*/ 958251 w 3898347"/>
              <a:gd name="connsiteY105" fmla="*/ 4244100 h 4299085"/>
              <a:gd name="connsiteX106" fmla="*/ 905785 w 3898347"/>
              <a:gd name="connsiteY106" fmla="*/ 4260845 h 4299085"/>
              <a:gd name="connsiteX107" fmla="*/ 834176 w 3898347"/>
              <a:gd name="connsiteY107" fmla="*/ 4270241 h 4299085"/>
              <a:gd name="connsiteX108" fmla="*/ 778474 w 3898347"/>
              <a:gd name="connsiteY108" fmla="*/ 4235526 h 4299085"/>
              <a:gd name="connsiteX109" fmla="*/ 774418 w 3898347"/>
              <a:gd name="connsiteY109" fmla="*/ 4242583 h 4299085"/>
              <a:gd name="connsiteX110" fmla="*/ 737705 w 3898347"/>
              <a:gd name="connsiteY110" fmla="*/ 4238891 h 4299085"/>
              <a:gd name="connsiteX111" fmla="*/ 605027 w 3898347"/>
              <a:gd name="connsiteY111" fmla="*/ 4175863 h 4299085"/>
              <a:gd name="connsiteX112" fmla="*/ 533391 w 3898347"/>
              <a:gd name="connsiteY112" fmla="*/ 4170035 h 4299085"/>
              <a:gd name="connsiteX113" fmla="*/ 508621 w 3898347"/>
              <a:gd name="connsiteY113" fmla="*/ 4176044 h 4299085"/>
              <a:gd name="connsiteX114" fmla="*/ 467082 w 3898347"/>
              <a:gd name="connsiteY114" fmla="*/ 4185616 h 4299085"/>
              <a:gd name="connsiteX115" fmla="*/ 437646 w 3898347"/>
              <a:gd name="connsiteY115" fmla="*/ 4212658 h 4299085"/>
              <a:gd name="connsiteX116" fmla="*/ 402271 w 3898347"/>
              <a:gd name="connsiteY116" fmla="*/ 4212774 h 4299085"/>
              <a:gd name="connsiteX117" fmla="*/ 391968 w 3898347"/>
              <a:gd name="connsiteY117" fmla="*/ 4187073 h 4299085"/>
              <a:gd name="connsiteX118" fmla="*/ 354806 w 3898347"/>
              <a:gd name="connsiteY118" fmla="*/ 4195545 h 4299085"/>
              <a:gd name="connsiteX119" fmla="*/ 298662 w 3898347"/>
              <a:gd name="connsiteY119" fmla="*/ 4211227 h 4299085"/>
              <a:gd name="connsiteX120" fmla="*/ 265740 w 3898347"/>
              <a:gd name="connsiteY120" fmla="*/ 4213623 h 4299085"/>
              <a:gd name="connsiteX121" fmla="*/ 176403 w 3898347"/>
              <a:gd name="connsiteY121" fmla="*/ 4227393 h 4299085"/>
              <a:gd name="connsiteX122" fmla="*/ 37148 w 3898347"/>
              <a:gd name="connsiteY122" fmla="*/ 4289154 h 4299085"/>
              <a:gd name="connsiteX123" fmla="*/ 5850 w 3898347"/>
              <a:gd name="connsiteY123" fmla="*/ 4296945 h 4299085"/>
              <a:gd name="connsiteX124" fmla="*/ 0 w 3898347"/>
              <a:gd name="connsiteY124" fmla="*/ 4299085 h 4299085"/>
              <a:gd name="connsiteX125" fmla="*/ 0 w 3898347"/>
              <a:gd name="connsiteY125" fmla="*/ 15850 h 4299085"/>
              <a:gd name="connsiteX126" fmla="*/ 3898347 w 3898347"/>
              <a:gd name="connsiteY126" fmla="*/ 0 h 4299085"/>
              <a:gd name="connsiteX0" fmla="*/ 3898347 w 3898347"/>
              <a:gd name="connsiteY0" fmla="*/ 0 h 4296945"/>
              <a:gd name="connsiteX1" fmla="*/ 3898347 w 3898347"/>
              <a:gd name="connsiteY1" fmla="*/ 3834445 h 4296945"/>
              <a:gd name="connsiteX2" fmla="*/ 3892314 w 3898347"/>
              <a:gd name="connsiteY2" fmla="*/ 3832951 h 4296945"/>
              <a:gd name="connsiteX3" fmla="*/ 3851953 w 3898347"/>
              <a:gd name="connsiteY3" fmla="*/ 3802983 h 4296945"/>
              <a:gd name="connsiteX4" fmla="*/ 3836418 w 3898347"/>
              <a:gd name="connsiteY4" fmla="*/ 3811513 h 4296945"/>
              <a:gd name="connsiteX5" fmla="*/ 3833758 w 3898347"/>
              <a:gd name="connsiteY5" fmla="*/ 3813341 h 4296945"/>
              <a:gd name="connsiteX6" fmla="*/ 3822673 w 3898347"/>
              <a:gd name="connsiteY6" fmla="*/ 3812913 h 4296945"/>
              <a:gd name="connsiteX7" fmla="*/ 3820104 w 3898347"/>
              <a:gd name="connsiteY7" fmla="*/ 3822466 h 4296945"/>
              <a:gd name="connsiteX8" fmla="*/ 3803816 w 3898347"/>
              <a:gd name="connsiteY8" fmla="*/ 3828757 h 4296945"/>
              <a:gd name="connsiteX9" fmla="*/ 3783259 w 3898347"/>
              <a:gd name="connsiteY9" fmla="*/ 3825276 h 4296945"/>
              <a:gd name="connsiteX10" fmla="*/ 3729936 w 3898347"/>
              <a:gd name="connsiteY10" fmla="*/ 3815386 h 4296945"/>
              <a:gd name="connsiteX11" fmla="*/ 3726018 w 3898347"/>
              <a:gd name="connsiteY11" fmla="*/ 3815100 h 4296945"/>
              <a:gd name="connsiteX12" fmla="*/ 3725413 w 3898347"/>
              <a:gd name="connsiteY12" fmla="*/ 3814615 h 4296945"/>
              <a:gd name="connsiteX13" fmla="*/ 3713801 w 3898347"/>
              <a:gd name="connsiteY13" fmla="*/ 3811018 h 4296945"/>
              <a:gd name="connsiteX14" fmla="*/ 3709087 w 3898347"/>
              <a:gd name="connsiteY14" fmla="*/ 3813195 h 4296945"/>
              <a:gd name="connsiteX15" fmla="*/ 3698038 w 3898347"/>
              <a:gd name="connsiteY15" fmla="*/ 3806182 h 4296945"/>
              <a:gd name="connsiteX16" fmla="*/ 3662227 w 3898347"/>
              <a:gd name="connsiteY16" fmla="*/ 3807761 h 4296945"/>
              <a:gd name="connsiteX17" fmla="*/ 3659872 w 3898347"/>
              <a:gd name="connsiteY17" fmla="*/ 3805524 h 4296945"/>
              <a:gd name="connsiteX18" fmla="*/ 3643454 w 3898347"/>
              <a:gd name="connsiteY18" fmla="*/ 3794831 h 4296945"/>
              <a:gd name="connsiteX19" fmla="*/ 3624789 w 3898347"/>
              <a:gd name="connsiteY19" fmla="*/ 3803185 h 4296945"/>
              <a:gd name="connsiteX20" fmla="*/ 3602327 w 3898347"/>
              <a:gd name="connsiteY20" fmla="*/ 3794616 h 4296945"/>
              <a:gd name="connsiteX21" fmla="*/ 3596645 w 3898347"/>
              <a:gd name="connsiteY21" fmla="*/ 3797108 h 4296945"/>
              <a:gd name="connsiteX22" fmla="*/ 3574144 w 3898347"/>
              <a:gd name="connsiteY22" fmla="*/ 3795108 h 4296945"/>
              <a:gd name="connsiteX23" fmla="*/ 3562310 w 3898347"/>
              <a:gd name="connsiteY23" fmla="*/ 3787534 h 4296945"/>
              <a:gd name="connsiteX24" fmla="*/ 3551635 w 3898347"/>
              <a:gd name="connsiteY24" fmla="*/ 3797705 h 4296945"/>
              <a:gd name="connsiteX25" fmla="*/ 3550175 w 3898347"/>
              <a:gd name="connsiteY25" fmla="*/ 3803199 h 4296945"/>
              <a:gd name="connsiteX26" fmla="*/ 3542668 w 3898347"/>
              <a:gd name="connsiteY26" fmla="*/ 3803283 h 4296945"/>
              <a:gd name="connsiteX27" fmla="*/ 3533033 w 3898347"/>
              <a:gd name="connsiteY27" fmla="*/ 3799071 h 4296945"/>
              <a:gd name="connsiteX28" fmla="*/ 3521726 w 3898347"/>
              <a:gd name="connsiteY28" fmla="*/ 3804691 h 4296945"/>
              <a:gd name="connsiteX29" fmla="*/ 3520080 w 3898347"/>
              <a:gd name="connsiteY29" fmla="*/ 3805210 h 4296945"/>
              <a:gd name="connsiteX30" fmla="*/ 3508491 w 3898347"/>
              <a:gd name="connsiteY30" fmla="*/ 3797398 h 4296945"/>
              <a:gd name="connsiteX31" fmla="*/ 3503787 w 3898347"/>
              <a:gd name="connsiteY31" fmla="*/ 3797787 h 4296945"/>
              <a:gd name="connsiteX32" fmla="*/ 3492165 w 3898347"/>
              <a:gd name="connsiteY32" fmla="*/ 3799887 h 4296945"/>
              <a:gd name="connsiteX33" fmla="*/ 3472233 w 3898347"/>
              <a:gd name="connsiteY33" fmla="*/ 3805682 h 4296945"/>
              <a:gd name="connsiteX34" fmla="*/ 3465921 w 3898347"/>
              <a:gd name="connsiteY34" fmla="*/ 3805814 h 4296945"/>
              <a:gd name="connsiteX35" fmla="*/ 3455541 w 3898347"/>
              <a:gd name="connsiteY35" fmla="*/ 3815505 h 4296945"/>
              <a:gd name="connsiteX36" fmla="*/ 3429027 w 3898347"/>
              <a:gd name="connsiteY36" fmla="*/ 3816906 h 4296945"/>
              <a:gd name="connsiteX37" fmla="*/ 3369507 w 3898347"/>
              <a:gd name="connsiteY37" fmla="*/ 3825563 h 4296945"/>
              <a:gd name="connsiteX38" fmla="*/ 3324491 w 3898347"/>
              <a:gd name="connsiteY38" fmla="*/ 3832006 h 4296945"/>
              <a:gd name="connsiteX39" fmla="*/ 3244235 w 3898347"/>
              <a:gd name="connsiteY39" fmla="*/ 3834376 h 4296945"/>
              <a:gd name="connsiteX40" fmla="*/ 3226507 w 3898347"/>
              <a:gd name="connsiteY40" fmla="*/ 3820131 h 4296945"/>
              <a:gd name="connsiteX41" fmla="*/ 3191688 w 3898347"/>
              <a:gd name="connsiteY41" fmla="*/ 3837359 h 4296945"/>
              <a:gd name="connsiteX42" fmla="*/ 3185553 w 3898347"/>
              <a:gd name="connsiteY42" fmla="*/ 3859030 h 4296945"/>
              <a:gd name="connsiteX43" fmla="*/ 3137926 w 3898347"/>
              <a:gd name="connsiteY43" fmla="*/ 3867782 h 4296945"/>
              <a:gd name="connsiteX44" fmla="*/ 3090188 w 3898347"/>
              <a:gd name="connsiteY44" fmla="*/ 3855036 h 4296945"/>
              <a:gd name="connsiteX45" fmla="*/ 3031422 w 3898347"/>
              <a:gd name="connsiteY45" fmla="*/ 3858298 h 4296945"/>
              <a:gd name="connsiteX46" fmla="*/ 2996288 w 3898347"/>
              <a:gd name="connsiteY46" fmla="*/ 3860020 h 4296945"/>
              <a:gd name="connsiteX47" fmla="*/ 2901661 w 3898347"/>
              <a:gd name="connsiteY47" fmla="*/ 3882243 h 4296945"/>
              <a:gd name="connsiteX48" fmla="*/ 2782141 w 3898347"/>
              <a:gd name="connsiteY48" fmla="*/ 3932983 h 4296945"/>
              <a:gd name="connsiteX49" fmla="*/ 2749597 w 3898347"/>
              <a:gd name="connsiteY49" fmla="*/ 3956746 h 4296945"/>
              <a:gd name="connsiteX50" fmla="*/ 2730493 w 3898347"/>
              <a:gd name="connsiteY50" fmla="*/ 3955236 h 4296945"/>
              <a:gd name="connsiteX51" fmla="*/ 2707507 w 3898347"/>
              <a:gd name="connsiteY51" fmla="*/ 3947771 h 4296945"/>
              <a:gd name="connsiteX52" fmla="*/ 2701937 w 3898347"/>
              <a:gd name="connsiteY52" fmla="*/ 3950565 h 4296945"/>
              <a:gd name="connsiteX53" fmla="*/ 2679435 w 3898347"/>
              <a:gd name="connsiteY53" fmla="*/ 3949768 h 4296945"/>
              <a:gd name="connsiteX54" fmla="*/ 2667352 w 3898347"/>
              <a:gd name="connsiteY54" fmla="*/ 3942821 h 4296945"/>
              <a:gd name="connsiteX55" fmla="*/ 2657096 w 3898347"/>
              <a:gd name="connsiteY55" fmla="*/ 3953571 h 4296945"/>
              <a:gd name="connsiteX56" fmla="*/ 2655161 w 3898347"/>
              <a:gd name="connsiteY56" fmla="*/ 3962216 h 4296945"/>
              <a:gd name="connsiteX57" fmla="*/ 2638604 w 3898347"/>
              <a:gd name="connsiteY57" fmla="*/ 3955936 h 4296945"/>
              <a:gd name="connsiteX58" fmla="*/ 2626185 w 3898347"/>
              <a:gd name="connsiteY58" fmla="*/ 3962937 h 4296945"/>
              <a:gd name="connsiteX59" fmla="*/ 2614077 w 3898347"/>
              <a:gd name="connsiteY59" fmla="*/ 3955576 h 4296945"/>
              <a:gd name="connsiteX60" fmla="*/ 2609403 w 3898347"/>
              <a:gd name="connsiteY60" fmla="*/ 3956215 h 4296945"/>
              <a:gd name="connsiteX61" fmla="*/ 2597896 w 3898347"/>
              <a:gd name="connsiteY61" fmla="*/ 3958939 h 4296945"/>
              <a:gd name="connsiteX62" fmla="*/ 2578251 w 3898347"/>
              <a:gd name="connsiteY62" fmla="*/ 3965812 h 4296945"/>
              <a:gd name="connsiteX63" fmla="*/ 2571961 w 3898347"/>
              <a:gd name="connsiteY63" fmla="*/ 3966278 h 4296945"/>
              <a:gd name="connsiteX64" fmla="*/ 2559399 w 3898347"/>
              <a:gd name="connsiteY64" fmla="*/ 3979193 h 4296945"/>
              <a:gd name="connsiteX65" fmla="*/ 2533560 w 3898347"/>
              <a:gd name="connsiteY65" fmla="*/ 3988160 h 4296945"/>
              <a:gd name="connsiteX66" fmla="*/ 2515299 w 3898347"/>
              <a:gd name="connsiteY66" fmla="*/ 4016867 h 4296945"/>
              <a:gd name="connsiteX67" fmla="*/ 2513423 w 3898347"/>
              <a:gd name="connsiteY67" fmla="*/ 4018759 h 4296945"/>
              <a:gd name="connsiteX68" fmla="*/ 2482991 w 3898347"/>
              <a:gd name="connsiteY68" fmla="*/ 4012935 h 4296945"/>
              <a:gd name="connsiteX69" fmla="*/ 2446940 w 3898347"/>
              <a:gd name="connsiteY69" fmla="*/ 4021172 h 4296945"/>
              <a:gd name="connsiteX70" fmla="*/ 2404883 w 3898347"/>
              <a:gd name="connsiteY70" fmla="*/ 4024808 h 4296945"/>
              <a:gd name="connsiteX71" fmla="*/ 2373894 w 3898347"/>
              <a:gd name="connsiteY71" fmla="*/ 4023827 h 4296945"/>
              <a:gd name="connsiteX72" fmla="*/ 2297080 w 3898347"/>
              <a:gd name="connsiteY72" fmla="*/ 4040841 h 4296945"/>
              <a:gd name="connsiteX73" fmla="*/ 2170615 w 3898347"/>
              <a:gd name="connsiteY73" fmla="*/ 4077196 h 4296945"/>
              <a:gd name="connsiteX74" fmla="*/ 2143580 w 3898347"/>
              <a:gd name="connsiteY74" fmla="*/ 4083102 h 4296945"/>
              <a:gd name="connsiteX75" fmla="*/ 2119893 w 3898347"/>
              <a:gd name="connsiteY75" fmla="*/ 4080874 h 4296945"/>
              <a:gd name="connsiteX76" fmla="*/ 2114008 w 3898347"/>
              <a:gd name="connsiteY76" fmla="*/ 4073996 h 4296945"/>
              <a:gd name="connsiteX77" fmla="*/ 2099067 w 3898347"/>
              <a:gd name="connsiteY77" fmla="*/ 4076068 h 4296945"/>
              <a:gd name="connsiteX78" fmla="*/ 2095000 w 3898347"/>
              <a:gd name="connsiteY78" fmla="*/ 4075096 h 4296945"/>
              <a:gd name="connsiteX79" fmla="*/ 2071767 w 3898347"/>
              <a:gd name="connsiteY79" fmla="*/ 4071044 h 4296945"/>
              <a:gd name="connsiteX80" fmla="*/ 2024486 w 3898347"/>
              <a:gd name="connsiteY80" fmla="*/ 4100276 h 4296945"/>
              <a:gd name="connsiteX81" fmla="*/ 1964411 w 3898347"/>
              <a:gd name="connsiteY81" fmla="*/ 4105069 h 4296945"/>
              <a:gd name="connsiteX82" fmla="*/ 1739945 w 3898347"/>
              <a:gd name="connsiteY82" fmla="*/ 4171795 h 4296945"/>
              <a:gd name="connsiteX83" fmla="*/ 1610556 w 3898347"/>
              <a:gd name="connsiteY83" fmla="*/ 4167701 h 4296945"/>
              <a:gd name="connsiteX84" fmla="*/ 1553623 w 3898347"/>
              <a:gd name="connsiteY84" fmla="*/ 4236045 h 4296945"/>
              <a:gd name="connsiteX85" fmla="*/ 1548640 w 3898347"/>
              <a:gd name="connsiteY85" fmla="*/ 4238297 h 4296945"/>
              <a:gd name="connsiteX86" fmla="*/ 1530136 w 3898347"/>
              <a:gd name="connsiteY86" fmla="*/ 4227121 h 4296945"/>
              <a:gd name="connsiteX87" fmla="*/ 1508787 w 3898347"/>
              <a:gd name="connsiteY87" fmla="*/ 4234213 h 4296945"/>
              <a:gd name="connsiteX88" fmla="*/ 1488914 w 3898347"/>
              <a:gd name="connsiteY88" fmla="*/ 4241772 h 4296945"/>
              <a:gd name="connsiteX89" fmla="*/ 1488999 w 3898347"/>
              <a:gd name="connsiteY89" fmla="*/ 4251186 h 4296945"/>
              <a:gd name="connsiteX90" fmla="*/ 1475364 w 3898347"/>
              <a:gd name="connsiteY90" fmla="*/ 4248364 h 4296945"/>
              <a:gd name="connsiteX91" fmla="*/ 1457275 w 3898347"/>
              <a:gd name="connsiteY91" fmla="*/ 4252863 h 4296945"/>
              <a:gd name="connsiteX92" fmla="*/ 1448085 w 3898347"/>
              <a:gd name="connsiteY92" fmla="*/ 4248391 h 4296945"/>
              <a:gd name="connsiteX93" fmla="*/ 1315306 w 3898347"/>
              <a:gd name="connsiteY93" fmla="*/ 4237004 h 4296945"/>
              <a:gd name="connsiteX94" fmla="*/ 1272434 w 3898347"/>
              <a:gd name="connsiteY94" fmla="*/ 4244958 h 4296945"/>
              <a:gd name="connsiteX95" fmla="*/ 1231567 w 3898347"/>
              <a:gd name="connsiteY95" fmla="*/ 4219356 h 4296945"/>
              <a:gd name="connsiteX96" fmla="*/ 1216643 w 3898347"/>
              <a:gd name="connsiteY96" fmla="*/ 4229828 h 4296945"/>
              <a:gd name="connsiteX97" fmla="*/ 1214101 w 3898347"/>
              <a:gd name="connsiteY97" fmla="*/ 4231991 h 4296945"/>
              <a:gd name="connsiteX98" fmla="*/ 1203193 w 3898347"/>
              <a:gd name="connsiteY98" fmla="*/ 4232867 h 4296945"/>
              <a:gd name="connsiteX99" fmla="*/ 1201049 w 3898347"/>
              <a:gd name="connsiteY99" fmla="*/ 4242842 h 4296945"/>
              <a:gd name="connsiteX100" fmla="*/ 1185298 w 3898347"/>
              <a:gd name="connsiteY100" fmla="*/ 4251133 h 4296945"/>
              <a:gd name="connsiteX101" fmla="*/ 1164955 w 3898347"/>
              <a:gd name="connsiteY101" fmla="*/ 4250027 h 4296945"/>
              <a:gd name="connsiteX102" fmla="*/ 1067357 w 3898347"/>
              <a:gd name="connsiteY102" fmla="*/ 4233908 h 4296945"/>
              <a:gd name="connsiteX103" fmla="*/ 1009492 w 3898347"/>
              <a:gd name="connsiteY103" fmla="*/ 4230455 h 4296945"/>
              <a:gd name="connsiteX104" fmla="*/ 988345 w 3898347"/>
              <a:gd name="connsiteY104" fmla="*/ 4238880 h 4296945"/>
              <a:gd name="connsiteX105" fmla="*/ 958251 w 3898347"/>
              <a:gd name="connsiteY105" fmla="*/ 4244100 h 4296945"/>
              <a:gd name="connsiteX106" fmla="*/ 905785 w 3898347"/>
              <a:gd name="connsiteY106" fmla="*/ 4260845 h 4296945"/>
              <a:gd name="connsiteX107" fmla="*/ 834176 w 3898347"/>
              <a:gd name="connsiteY107" fmla="*/ 4270241 h 4296945"/>
              <a:gd name="connsiteX108" fmla="*/ 778474 w 3898347"/>
              <a:gd name="connsiteY108" fmla="*/ 4235526 h 4296945"/>
              <a:gd name="connsiteX109" fmla="*/ 774418 w 3898347"/>
              <a:gd name="connsiteY109" fmla="*/ 4242583 h 4296945"/>
              <a:gd name="connsiteX110" fmla="*/ 737705 w 3898347"/>
              <a:gd name="connsiteY110" fmla="*/ 4238891 h 4296945"/>
              <a:gd name="connsiteX111" fmla="*/ 605027 w 3898347"/>
              <a:gd name="connsiteY111" fmla="*/ 4175863 h 4296945"/>
              <a:gd name="connsiteX112" fmla="*/ 533391 w 3898347"/>
              <a:gd name="connsiteY112" fmla="*/ 4170035 h 4296945"/>
              <a:gd name="connsiteX113" fmla="*/ 508621 w 3898347"/>
              <a:gd name="connsiteY113" fmla="*/ 4176044 h 4296945"/>
              <a:gd name="connsiteX114" fmla="*/ 467082 w 3898347"/>
              <a:gd name="connsiteY114" fmla="*/ 4185616 h 4296945"/>
              <a:gd name="connsiteX115" fmla="*/ 437646 w 3898347"/>
              <a:gd name="connsiteY115" fmla="*/ 4212658 h 4296945"/>
              <a:gd name="connsiteX116" fmla="*/ 402271 w 3898347"/>
              <a:gd name="connsiteY116" fmla="*/ 4212774 h 4296945"/>
              <a:gd name="connsiteX117" fmla="*/ 391968 w 3898347"/>
              <a:gd name="connsiteY117" fmla="*/ 4187073 h 4296945"/>
              <a:gd name="connsiteX118" fmla="*/ 354806 w 3898347"/>
              <a:gd name="connsiteY118" fmla="*/ 4195545 h 4296945"/>
              <a:gd name="connsiteX119" fmla="*/ 298662 w 3898347"/>
              <a:gd name="connsiteY119" fmla="*/ 4211227 h 4296945"/>
              <a:gd name="connsiteX120" fmla="*/ 265740 w 3898347"/>
              <a:gd name="connsiteY120" fmla="*/ 4213623 h 4296945"/>
              <a:gd name="connsiteX121" fmla="*/ 176403 w 3898347"/>
              <a:gd name="connsiteY121" fmla="*/ 4227393 h 4296945"/>
              <a:gd name="connsiteX122" fmla="*/ 37148 w 3898347"/>
              <a:gd name="connsiteY122" fmla="*/ 4289154 h 4296945"/>
              <a:gd name="connsiteX123" fmla="*/ 5850 w 3898347"/>
              <a:gd name="connsiteY123" fmla="*/ 4296945 h 4296945"/>
              <a:gd name="connsiteX124" fmla="*/ 0 w 3898347"/>
              <a:gd name="connsiteY124" fmla="*/ 4221939 h 4296945"/>
              <a:gd name="connsiteX125" fmla="*/ 0 w 3898347"/>
              <a:gd name="connsiteY125" fmla="*/ 15850 h 4296945"/>
              <a:gd name="connsiteX126" fmla="*/ 3898347 w 3898347"/>
              <a:gd name="connsiteY126" fmla="*/ 0 h 4296945"/>
              <a:gd name="connsiteX0" fmla="*/ 3898347 w 3898347"/>
              <a:gd name="connsiteY0" fmla="*/ 0 h 4296945"/>
              <a:gd name="connsiteX1" fmla="*/ 3898347 w 3898347"/>
              <a:gd name="connsiteY1" fmla="*/ 3834445 h 4296945"/>
              <a:gd name="connsiteX2" fmla="*/ 3892314 w 3898347"/>
              <a:gd name="connsiteY2" fmla="*/ 3832951 h 4296945"/>
              <a:gd name="connsiteX3" fmla="*/ 3851953 w 3898347"/>
              <a:gd name="connsiteY3" fmla="*/ 3802983 h 4296945"/>
              <a:gd name="connsiteX4" fmla="*/ 3836418 w 3898347"/>
              <a:gd name="connsiteY4" fmla="*/ 3811513 h 4296945"/>
              <a:gd name="connsiteX5" fmla="*/ 3833758 w 3898347"/>
              <a:gd name="connsiteY5" fmla="*/ 3813341 h 4296945"/>
              <a:gd name="connsiteX6" fmla="*/ 3822673 w 3898347"/>
              <a:gd name="connsiteY6" fmla="*/ 3812913 h 4296945"/>
              <a:gd name="connsiteX7" fmla="*/ 3820104 w 3898347"/>
              <a:gd name="connsiteY7" fmla="*/ 3822466 h 4296945"/>
              <a:gd name="connsiteX8" fmla="*/ 3803816 w 3898347"/>
              <a:gd name="connsiteY8" fmla="*/ 3828757 h 4296945"/>
              <a:gd name="connsiteX9" fmla="*/ 3783259 w 3898347"/>
              <a:gd name="connsiteY9" fmla="*/ 3825276 h 4296945"/>
              <a:gd name="connsiteX10" fmla="*/ 3729936 w 3898347"/>
              <a:gd name="connsiteY10" fmla="*/ 3815386 h 4296945"/>
              <a:gd name="connsiteX11" fmla="*/ 3726018 w 3898347"/>
              <a:gd name="connsiteY11" fmla="*/ 3815100 h 4296945"/>
              <a:gd name="connsiteX12" fmla="*/ 3725413 w 3898347"/>
              <a:gd name="connsiteY12" fmla="*/ 3814615 h 4296945"/>
              <a:gd name="connsiteX13" fmla="*/ 3713801 w 3898347"/>
              <a:gd name="connsiteY13" fmla="*/ 3811018 h 4296945"/>
              <a:gd name="connsiteX14" fmla="*/ 3709087 w 3898347"/>
              <a:gd name="connsiteY14" fmla="*/ 3813195 h 4296945"/>
              <a:gd name="connsiteX15" fmla="*/ 3698038 w 3898347"/>
              <a:gd name="connsiteY15" fmla="*/ 3806182 h 4296945"/>
              <a:gd name="connsiteX16" fmla="*/ 3662227 w 3898347"/>
              <a:gd name="connsiteY16" fmla="*/ 3807761 h 4296945"/>
              <a:gd name="connsiteX17" fmla="*/ 3659872 w 3898347"/>
              <a:gd name="connsiteY17" fmla="*/ 3805524 h 4296945"/>
              <a:gd name="connsiteX18" fmla="*/ 3643454 w 3898347"/>
              <a:gd name="connsiteY18" fmla="*/ 3794831 h 4296945"/>
              <a:gd name="connsiteX19" fmla="*/ 3624789 w 3898347"/>
              <a:gd name="connsiteY19" fmla="*/ 3803185 h 4296945"/>
              <a:gd name="connsiteX20" fmla="*/ 3602327 w 3898347"/>
              <a:gd name="connsiteY20" fmla="*/ 3794616 h 4296945"/>
              <a:gd name="connsiteX21" fmla="*/ 3596645 w 3898347"/>
              <a:gd name="connsiteY21" fmla="*/ 3797108 h 4296945"/>
              <a:gd name="connsiteX22" fmla="*/ 3574144 w 3898347"/>
              <a:gd name="connsiteY22" fmla="*/ 3795108 h 4296945"/>
              <a:gd name="connsiteX23" fmla="*/ 3562310 w 3898347"/>
              <a:gd name="connsiteY23" fmla="*/ 3787534 h 4296945"/>
              <a:gd name="connsiteX24" fmla="*/ 3551635 w 3898347"/>
              <a:gd name="connsiteY24" fmla="*/ 3797705 h 4296945"/>
              <a:gd name="connsiteX25" fmla="*/ 3550175 w 3898347"/>
              <a:gd name="connsiteY25" fmla="*/ 3803199 h 4296945"/>
              <a:gd name="connsiteX26" fmla="*/ 3542668 w 3898347"/>
              <a:gd name="connsiteY26" fmla="*/ 3803283 h 4296945"/>
              <a:gd name="connsiteX27" fmla="*/ 3533033 w 3898347"/>
              <a:gd name="connsiteY27" fmla="*/ 3799071 h 4296945"/>
              <a:gd name="connsiteX28" fmla="*/ 3521726 w 3898347"/>
              <a:gd name="connsiteY28" fmla="*/ 3804691 h 4296945"/>
              <a:gd name="connsiteX29" fmla="*/ 3520080 w 3898347"/>
              <a:gd name="connsiteY29" fmla="*/ 3805210 h 4296945"/>
              <a:gd name="connsiteX30" fmla="*/ 3508491 w 3898347"/>
              <a:gd name="connsiteY30" fmla="*/ 3797398 h 4296945"/>
              <a:gd name="connsiteX31" fmla="*/ 3503787 w 3898347"/>
              <a:gd name="connsiteY31" fmla="*/ 3797787 h 4296945"/>
              <a:gd name="connsiteX32" fmla="*/ 3492165 w 3898347"/>
              <a:gd name="connsiteY32" fmla="*/ 3799887 h 4296945"/>
              <a:gd name="connsiteX33" fmla="*/ 3472233 w 3898347"/>
              <a:gd name="connsiteY33" fmla="*/ 3805682 h 4296945"/>
              <a:gd name="connsiteX34" fmla="*/ 3465921 w 3898347"/>
              <a:gd name="connsiteY34" fmla="*/ 3805814 h 4296945"/>
              <a:gd name="connsiteX35" fmla="*/ 3455541 w 3898347"/>
              <a:gd name="connsiteY35" fmla="*/ 3815505 h 4296945"/>
              <a:gd name="connsiteX36" fmla="*/ 3429027 w 3898347"/>
              <a:gd name="connsiteY36" fmla="*/ 3816906 h 4296945"/>
              <a:gd name="connsiteX37" fmla="*/ 3369507 w 3898347"/>
              <a:gd name="connsiteY37" fmla="*/ 3825563 h 4296945"/>
              <a:gd name="connsiteX38" fmla="*/ 3324491 w 3898347"/>
              <a:gd name="connsiteY38" fmla="*/ 3832006 h 4296945"/>
              <a:gd name="connsiteX39" fmla="*/ 3244235 w 3898347"/>
              <a:gd name="connsiteY39" fmla="*/ 3834376 h 4296945"/>
              <a:gd name="connsiteX40" fmla="*/ 3226507 w 3898347"/>
              <a:gd name="connsiteY40" fmla="*/ 3820131 h 4296945"/>
              <a:gd name="connsiteX41" fmla="*/ 3191688 w 3898347"/>
              <a:gd name="connsiteY41" fmla="*/ 3837359 h 4296945"/>
              <a:gd name="connsiteX42" fmla="*/ 3185553 w 3898347"/>
              <a:gd name="connsiteY42" fmla="*/ 3859030 h 4296945"/>
              <a:gd name="connsiteX43" fmla="*/ 3137926 w 3898347"/>
              <a:gd name="connsiteY43" fmla="*/ 3867782 h 4296945"/>
              <a:gd name="connsiteX44" fmla="*/ 3090188 w 3898347"/>
              <a:gd name="connsiteY44" fmla="*/ 3855036 h 4296945"/>
              <a:gd name="connsiteX45" fmla="*/ 3031422 w 3898347"/>
              <a:gd name="connsiteY45" fmla="*/ 3858298 h 4296945"/>
              <a:gd name="connsiteX46" fmla="*/ 2996288 w 3898347"/>
              <a:gd name="connsiteY46" fmla="*/ 3860020 h 4296945"/>
              <a:gd name="connsiteX47" fmla="*/ 2901661 w 3898347"/>
              <a:gd name="connsiteY47" fmla="*/ 3882243 h 4296945"/>
              <a:gd name="connsiteX48" fmla="*/ 2782141 w 3898347"/>
              <a:gd name="connsiteY48" fmla="*/ 3932983 h 4296945"/>
              <a:gd name="connsiteX49" fmla="*/ 2749597 w 3898347"/>
              <a:gd name="connsiteY49" fmla="*/ 3956746 h 4296945"/>
              <a:gd name="connsiteX50" fmla="*/ 2730493 w 3898347"/>
              <a:gd name="connsiteY50" fmla="*/ 3955236 h 4296945"/>
              <a:gd name="connsiteX51" fmla="*/ 2707507 w 3898347"/>
              <a:gd name="connsiteY51" fmla="*/ 3947771 h 4296945"/>
              <a:gd name="connsiteX52" fmla="*/ 2701937 w 3898347"/>
              <a:gd name="connsiteY52" fmla="*/ 3950565 h 4296945"/>
              <a:gd name="connsiteX53" fmla="*/ 2679435 w 3898347"/>
              <a:gd name="connsiteY53" fmla="*/ 3949768 h 4296945"/>
              <a:gd name="connsiteX54" fmla="*/ 2667352 w 3898347"/>
              <a:gd name="connsiteY54" fmla="*/ 3942821 h 4296945"/>
              <a:gd name="connsiteX55" fmla="*/ 2657096 w 3898347"/>
              <a:gd name="connsiteY55" fmla="*/ 3953571 h 4296945"/>
              <a:gd name="connsiteX56" fmla="*/ 2655161 w 3898347"/>
              <a:gd name="connsiteY56" fmla="*/ 3962216 h 4296945"/>
              <a:gd name="connsiteX57" fmla="*/ 2638604 w 3898347"/>
              <a:gd name="connsiteY57" fmla="*/ 3955936 h 4296945"/>
              <a:gd name="connsiteX58" fmla="*/ 2626185 w 3898347"/>
              <a:gd name="connsiteY58" fmla="*/ 3962937 h 4296945"/>
              <a:gd name="connsiteX59" fmla="*/ 2614077 w 3898347"/>
              <a:gd name="connsiteY59" fmla="*/ 3955576 h 4296945"/>
              <a:gd name="connsiteX60" fmla="*/ 2609403 w 3898347"/>
              <a:gd name="connsiteY60" fmla="*/ 3956215 h 4296945"/>
              <a:gd name="connsiteX61" fmla="*/ 2597896 w 3898347"/>
              <a:gd name="connsiteY61" fmla="*/ 3958939 h 4296945"/>
              <a:gd name="connsiteX62" fmla="*/ 2578251 w 3898347"/>
              <a:gd name="connsiteY62" fmla="*/ 3965812 h 4296945"/>
              <a:gd name="connsiteX63" fmla="*/ 2571961 w 3898347"/>
              <a:gd name="connsiteY63" fmla="*/ 3966278 h 4296945"/>
              <a:gd name="connsiteX64" fmla="*/ 2559399 w 3898347"/>
              <a:gd name="connsiteY64" fmla="*/ 3979193 h 4296945"/>
              <a:gd name="connsiteX65" fmla="*/ 2533560 w 3898347"/>
              <a:gd name="connsiteY65" fmla="*/ 3988160 h 4296945"/>
              <a:gd name="connsiteX66" fmla="*/ 2515299 w 3898347"/>
              <a:gd name="connsiteY66" fmla="*/ 4016867 h 4296945"/>
              <a:gd name="connsiteX67" fmla="*/ 2513423 w 3898347"/>
              <a:gd name="connsiteY67" fmla="*/ 4018759 h 4296945"/>
              <a:gd name="connsiteX68" fmla="*/ 2482991 w 3898347"/>
              <a:gd name="connsiteY68" fmla="*/ 4012935 h 4296945"/>
              <a:gd name="connsiteX69" fmla="*/ 2446940 w 3898347"/>
              <a:gd name="connsiteY69" fmla="*/ 4021172 h 4296945"/>
              <a:gd name="connsiteX70" fmla="*/ 2404883 w 3898347"/>
              <a:gd name="connsiteY70" fmla="*/ 4024808 h 4296945"/>
              <a:gd name="connsiteX71" fmla="*/ 2373894 w 3898347"/>
              <a:gd name="connsiteY71" fmla="*/ 4023827 h 4296945"/>
              <a:gd name="connsiteX72" fmla="*/ 2297080 w 3898347"/>
              <a:gd name="connsiteY72" fmla="*/ 4040841 h 4296945"/>
              <a:gd name="connsiteX73" fmla="*/ 2170615 w 3898347"/>
              <a:gd name="connsiteY73" fmla="*/ 4077196 h 4296945"/>
              <a:gd name="connsiteX74" fmla="*/ 2143580 w 3898347"/>
              <a:gd name="connsiteY74" fmla="*/ 4083102 h 4296945"/>
              <a:gd name="connsiteX75" fmla="*/ 2119893 w 3898347"/>
              <a:gd name="connsiteY75" fmla="*/ 4080874 h 4296945"/>
              <a:gd name="connsiteX76" fmla="*/ 2114008 w 3898347"/>
              <a:gd name="connsiteY76" fmla="*/ 4073996 h 4296945"/>
              <a:gd name="connsiteX77" fmla="*/ 2099067 w 3898347"/>
              <a:gd name="connsiteY77" fmla="*/ 4076068 h 4296945"/>
              <a:gd name="connsiteX78" fmla="*/ 2095000 w 3898347"/>
              <a:gd name="connsiteY78" fmla="*/ 4075096 h 4296945"/>
              <a:gd name="connsiteX79" fmla="*/ 2071767 w 3898347"/>
              <a:gd name="connsiteY79" fmla="*/ 4071044 h 4296945"/>
              <a:gd name="connsiteX80" fmla="*/ 2024486 w 3898347"/>
              <a:gd name="connsiteY80" fmla="*/ 4100276 h 4296945"/>
              <a:gd name="connsiteX81" fmla="*/ 1964411 w 3898347"/>
              <a:gd name="connsiteY81" fmla="*/ 4105069 h 4296945"/>
              <a:gd name="connsiteX82" fmla="*/ 1739945 w 3898347"/>
              <a:gd name="connsiteY82" fmla="*/ 4171795 h 4296945"/>
              <a:gd name="connsiteX83" fmla="*/ 1610556 w 3898347"/>
              <a:gd name="connsiteY83" fmla="*/ 4167701 h 4296945"/>
              <a:gd name="connsiteX84" fmla="*/ 1553623 w 3898347"/>
              <a:gd name="connsiteY84" fmla="*/ 4236045 h 4296945"/>
              <a:gd name="connsiteX85" fmla="*/ 1548640 w 3898347"/>
              <a:gd name="connsiteY85" fmla="*/ 4238297 h 4296945"/>
              <a:gd name="connsiteX86" fmla="*/ 1530136 w 3898347"/>
              <a:gd name="connsiteY86" fmla="*/ 4227121 h 4296945"/>
              <a:gd name="connsiteX87" fmla="*/ 1508787 w 3898347"/>
              <a:gd name="connsiteY87" fmla="*/ 4234213 h 4296945"/>
              <a:gd name="connsiteX88" fmla="*/ 1488914 w 3898347"/>
              <a:gd name="connsiteY88" fmla="*/ 4241772 h 4296945"/>
              <a:gd name="connsiteX89" fmla="*/ 1488999 w 3898347"/>
              <a:gd name="connsiteY89" fmla="*/ 4251186 h 4296945"/>
              <a:gd name="connsiteX90" fmla="*/ 1475364 w 3898347"/>
              <a:gd name="connsiteY90" fmla="*/ 4248364 h 4296945"/>
              <a:gd name="connsiteX91" fmla="*/ 1457275 w 3898347"/>
              <a:gd name="connsiteY91" fmla="*/ 4252863 h 4296945"/>
              <a:gd name="connsiteX92" fmla="*/ 1448085 w 3898347"/>
              <a:gd name="connsiteY92" fmla="*/ 4248391 h 4296945"/>
              <a:gd name="connsiteX93" fmla="*/ 1315306 w 3898347"/>
              <a:gd name="connsiteY93" fmla="*/ 4237004 h 4296945"/>
              <a:gd name="connsiteX94" fmla="*/ 1272434 w 3898347"/>
              <a:gd name="connsiteY94" fmla="*/ 4244958 h 4296945"/>
              <a:gd name="connsiteX95" fmla="*/ 1231567 w 3898347"/>
              <a:gd name="connsiteY95" fmla="*/ 4219356 h 4296945"/>
              <a:gd name="connsiteX96" fmla="*/ 1216643 w 3898347"/>
              <a:gd name="connsiteY96" fmla="*/ 4229828 h 4296945"/>
              <a:gd name="connsiteX97" fmla="*/ 1214101 w 3898347"/>
              <a:gd name="connsiteY97" fmla="*/ 4231991 h 4296945"/>
              <a:gd name="connsiteX98" fmla="*/ 1203193 w 3898347"/>
              <a:gd name="connsiteY98" fmla="*/ 4232867 h 4296945"/>
              <a:gd name="connsiteX99" fmla="*/ 1201049 w 3898347"/>
              <a:gd name="connsiteY99" fmla="*/ 4242842 h 4296945"/>
              <a:gd name="connsiteX100" fmla="*/ 1185298 w 3898347"/>
              <a:gd name="connsiteY100" fmla="*/ 4251133 h 4296945"/>
              <a:gd name="connsiteX101" fmla="*/ 1164955 w 3898347"/>
              <a:gd name="connsiteY101" fmla="*/ 4250027 h 4296945"/>
              <a:gd name="connsiteX102" fmla="*/ 1067357 w 3898347"/>
              <a:gd name="connsiteY102" fmla="*/ 4233908 h 4296945"/>
              <a:gd name="connsiteX103" fmla="*/ 1009492 w 3898347"/>
              <a:gd name="connsiteY103" fmla="*/ 4230455 h 4296945"/>
              <a:gd name="connsiteX104" fmla="*/ 988345 w 3898347"/>
              <a:gd name="connsiteY104" fmla="*/ 4238880 h 4296945"/>
              <a:gd name="connsiteX105" fmla="*/ 958251 w 3898347"/>
              <a:gd name="connsiteY105" fmla="*/ 4244100 h 4296945"/>
              <a:gd name="connsiteX106" fmla="*/ 905785 w 3898347"/>
              <a:gd name="connsiteY106" fmla="*/ 4260845 h 4296945"/>
              <a:gd name="connsiteX107" fmla="*/ 834176 w 3898347"/>
              <a:gd name="connsiteY107" fmla="*/ 4270241 h 4296945"/>
              <a:gd name="connsiteX108" fmla="*/ 778474 w 3898347"/>
              <a:gd name="connsiteY108" fmla="*/ 4235526 h 4296945"/>
              <a:gd name="connsiteX109" fmla="*/ 774418 w 3898347"/>
              <a:gd name="connsiteY109" fmla="*/ 4242583 h 4296945"/>
              <a:gd name="connsiteX110" fmla="*/ 737705 w 3898347"/>
              <a:gd name="connsiteY110" fmla="*/ 4238891 h 4296945"/>
              <a:gd name="connsiteX111" fmla="*/ 605027 w 3898347"/>
              <a:gd name="connsiteY111" fmla="*/ 4175863 h 4296945"/>
              <a:gd name="connsiteX112" fmla="*/ 533391 w 3898347"/>
              <a:gd name="connsiteY112" fmla="*/ 4170035 h 4296945"/>
              <a:gd name="connsiteX113" fmla="*/ 508621 w 3898347"/>
              <a:gd name="connsiteY113" fmla="*/ 4176044 h 4296945"/>
              <a:gd name="connsiteX114" fmla="*/ 467082 w 3898347"/>
              <a:gd name="connsiteY114" fmla="*/ 4185616 h 4296945"/>
              <a:gd name="connsiteX115" fmla="*/ 437646 w 3898347"/>
              <a:gd name="connsiteY115" fmla="*/ 4212658 h 4296945"/>
              <a:gd name="connsiteX116" fmla="*/ 402271 w 3898347"/>
              <a:gd name="connsiteY116" fmla="*/ 4212774 h 4296945"/>
              <a:gd name="connsiteX117" fmla="*/ 391968 w 3898347"/>
              <a:gd name="connsiteY117" fmla="*/ 4187073 h 4296945"/>
              <a:gd name="connsiteX118" fmla="*/ 354806 w 3898347"/>
              <a:gd name="connsiteY118" fmla="*/ 4195545 h 4296945"/>
              <a:gd name="connsiteX119" fmla="*/ 298662 w 3898347"/>
              <a:gd name="connsiteY119" fmla="*/ 4211227 h 4296945"/>
              <a:gd name="connsiteX120" fmla="*/ 265740 w 3898347"/>
              <a:gd name="connsiteY120" fmla="*/ 4213623 h 4296945"/>
              <a:gd name="connsiteX121" fmla="*/ 176403 w 3898347"/>
              <a:gd name="connsiteY121" fmla="*/ 4227393 h 4296945"/>
              <a:gd name="connsiteX122" fmla="*/ 82528 w 3898347"/>
              <a:gd name="connsiteY122" fmla="*/ 4275540 h 4296945"/>
              <a:gd name="connsiteX123" fmla="*/ 5850 w 3898347"/>
              <a:gd name="connsiteY123" fmla="*/ 4296945 h 4296945"/>
              <a:gd name="connsiteX124" fmla="*/ 0 w 3898347"/>
              <a:gd name="connsiteY124" fmla="*/ 4221939 h 4296945"/>
              <a:gd name="connsiteX125" fmla="*/ 0 w 3898347"/>
              <a:gd name="connsiteY125" fmla="*/ 15850 h 4296945"/>
              <a:gd name="connsiteX126" fmla="*/ 3898347 w 3898347"/>
              <a:gd name="connsiteY126" fmla="*/ 0 h 4296945"/>
              <a:gd name="connsiteX0" fmla="*/ 3898347 w 3898347"/>
              <a:gd name="connsiteY0" fmla="*/ 0 h 4275540"/>
              <a:gd name="connsiteX1" fmla="*/ 3898347 w 3898347"/>
              <a:gd name="connsiteY1" fmla="*/ 3834445 h 4275540"/>
              <a:gd name="connsiteX2" fmla="*/ 3892314 w 3898347"/>
              <a:gd name="connsiteY2" fmla="*/ 3832951 h 4275540"/>
              <a:gd name="connsiteX3" fmla="*/ 3851953 w 3898347"/>
              <a:gd name="connsiteY3" fmla="*/ 3802983 h 4275540"/>
              <a:gd name="connsiteX4" fmla="*/ 3836418 w 3898347"/>
              <a:gd name="connsiteY4" fmla="*/ 3811513 h 4275540"/>
              <a:gd name="connsiteX5" fmla="*/ 3833758 w 3898347"/>
              <a:gd name="connsiteY5" fmla="*/ 3813341 h 4275540"/>
              <a:gd name="connsiteX6" fmla="*/ 3822673 w 3898347"/>
              <a:gd name="connsiteY6" fmla="*/ 3812913 h 4275540"/>
              <a:gd name="connsiteX7" fmla="*/ 3820104 w 3898347"/>
              <a:gd name="connsiteY7" fmla="*/ 3822466 h 4275540"/>
              <a:gd name="connsiteX8" fmla="*/ 3803816 w 3898347"/>
              <a:gd name="connsiteY8" fmla="*/ 3828757 h 4275540"/>
              <a:gd name="connsiteX9" fmla="*/ 3783259 w 3898347"/>
              <a:gd name="connsiteY9" fmla="*/ 3825276 h 4275540"/>
              <a:gd name="connsiteX10" fmla="*/ 3729936 w 3898347"/>
              <a:gd name="connsiteY10" fmla="*/ 3815386 h 4275540"/>
              <a:gd name="connsiteX11" fmla="*/ 3726018 w 3898347"/>
              <a:gd name="connsiteY11" fmla="*/ 3815100 h 4275540"/>
              <a:gd name="connsiteX12" fmla="*/ 3725413 w 3898347"/>
              <a:gd name="connsiteY12" fmla="*/ 3814615 h 4275540"/>
              <a:gd name="connsiteX13" fmla="*/ 3713801 w 3898347"/>
              <a:gd name="connsiteY13" fmla="*/ 3811018 h 4275540"/>
              <a:gd name="connsiteX14" fmla="*/ 3709087 w 3898347"/>
              <a:gd name="connsiteY14" fmla="*/ 3813195 h 4275540"/>
              <a:gd name="connsiteX15" fmla="*/ 3698038 w 3898347"/>
              <a:gd name="connsiteY15" fmla="*/ 3806182 h 4275540"/>
              <a:gd name="connsiteX16" fmla="*/ 3662227 w 3898347"/>
              <a:gd name="connsiteY16" fmla="*/ 3807761 h 4275540"/>
              <a:gd name="connsiteX17" fmla="*/ 3659872 w 3898347"/>
              <a:gd name="connsiteY17" fmla="*/ 3805524 h 4275540"/>
              <a:gd name="connsiteX18" fmla="*/ 3643454 w 3898347"/>
              <a:gd name="connsiteY18" fmla="*/ 3794831 h 4275540"/>
              <a:gd name="connsiteX19" fmla="*/ 3624789 w 3898347"/>
              <a:gd name="connsiteY19" fmla="*/ 3803185 h 4275540"/>
              <a:gd name="connsiteX20" fmla="*/ 3602327 w 3898347"/>
              <a:gd name="connsiteY20" fmla="*/ 3794616 h 4275540"/>
              <a:gd name="connsiteX21" fmla="*/ 3596645 w 3898347"/>
              <a:gd name="connsiteY21" fmla="*/ 3797108 h 4275540"/>
              <a:gd name="connsiteX22" fmla="*/ 3574144 w 3898347"/>
              <a:gd name="connsiteY22" fmla="*/ 3795108 h 4275540"/>
              <a:gd name="connsiteX23" fmla="*/ 3562310 w 3898347"/>
              <a:gd name="connsiteY23" fmla="*/ 3787534 h 4275540"/>
              <a:gd name="connsiteX24" fmla="*/ 3551635 w 3898347"/>
              <a:gd name="connsiteY24" fmla="*/ 3797705 h 4275540"/>
              <a:gd name="connsiteX25" fmla="*/ 3550175 w 3898347"/>
              <a:gd name="connsiteY25" fmla="*/ 3803199 h 4275540"/>
              <a:gd name="connsiteX26" fmla="*/ 3542668 w 3898347"/>
              <a:gd name="connsiteY26" fmla="*/ 3803283 h 4275540"/>
              <a:gd name="connsiteX27" fmla="*/ 3533033 w 3898347"/>
              <a:gd name="connsiteY27" fmla="*/ 3799071 h 4275540"/>
              <a:gd name="connsiteX28" fmla="*/ 3521726 w 3898347"/>
              <a:gd name="connsiteY28" fmla="*/ 3804691 h 4275540"/>
              <a:gd name="connsiteX29" fmla="*/ 3520080 w 3898347"/>
              <a:gd name="connsiteY29" fmla="*/ 3805210 h 4275540"/>
              <a:gd name="connsiteX30" fmla="*/ 3508491 w 3898347"/>
              <a:gd name="connsiteY30" fmla="*/ 3797398 h 4275540"/>
              <a:gd name="connsiteX31" fmla="*/ 3503787 w 3898347"/>
              <a:gd name="connsiteY31" fmla="*/ 3797787 h 4275540"/>
              <a:gd name="connsiteX32" fmla="*/ 3492165 w 3898347"/>
              <a:gd name="connsiteY32" fmla="*/ 3799887 h 4275540"/>
              <a:gd name="connsiteX33" fmla="*/ 3472233 w 3898347"/>
              <a:gd name="connsiteY33" fmla="*/ 3805682 h 4275540"/>
              <a:gd name="connsiteX34" fmla="*/ 3465921 w 3898347"/>
              <a:gd name="connsiteY34" fmla="*/ 3805814 h 4275540"/>
              <a:gd name="connsiteX35" fmla="*/ 3455541 w 3898347"/>
              <a:gd name="connsiteY35" fmla="*/ 3815505 h 4275540"/>
              <a:gd name="connsiteX36" fmla="*/ 3429027 w 3898347"/>
              <a:gd name="connsiteY36" fmla="*/ 3816906 h 4275540"/>
              <a:gd name="connsiteX37" fmla="*/ 3369507 w 3898347"/>
              <a:gd name="connsiteY37" fmla="*/ 3825563 h 4275540"/>
              <a:gd name="connsiteX38" fmla="*/ 3324491 w 3898347"/>
              <a:gd name="connsiteY38" fmla="*/ 3832006 h 4275540"/>
              <a:gd name="connsiteX39" fmla="*/ 3244235 w 3898347"/>
              <a:gd name="connsiteY39" fmla="*/ 3834376 h 4275540"/>
              <a:gd name="connsiteX40" fmla="*/ 3226507 w 3898347"/>
              <a:gd name="connsiteY40" fmla="*/ 3820131 h 4275540"/>
              <a:gd name="connsiteX41" fmla="*/ 3191688 w 3898347"/>
              <a:gd name="connsiteY41" fmla="*/ 3837359 h 4275540"/>
              <a:gd name="connsiteX42" fmla="*/ 3185553 w 3898347"/>
              <a:gd name="connsiteY42" fmla="*/ 3859030 h 4275540"/>
              <a:gd name="connsiteX43" fmla="*/ 3137926 w 3898347"/>
              <a:gd name="connsiteY43" fmla="*/ 3867782 h 4275540"/>
              <a:gd name="connsiteX44" fmla="*/ 3090188 w 3898347"/>
              <a:gd name="connsiteY44" fmla="*/ 3855036 h 4275540"/>
              <a:gd name="connsiteX45" fmla="*/ 3031422 w 3898347"/>
              <a:gd name="connsiteY45" fmla="*/ 3858298 h 4275540"/>
              <a:gd name="connsiteX46" fmla="*/ 2996288 w 3898347"/>
              <a:gd name="connsiteY46" fmla="*/ 3860020 h 4275540"/>
              <a:gd name="connsiteX47" fmla="*/ 2901661 w 3898347"/>
              <a:gd name="connsiteY47" fmla="*/ 3882243 h 4275540"/>
              <a:gd name="connsiteX48" fmla="*/ 2782141 w 3898347"/>
              <a:gd name="connsiteY48" fmla="*/ 3932983 h 4275540"/>
              <a:gd name="connsiteX49" fmla="*/ 2749597 w 3898347"/>
              <a:gd name="connsiteY49" fmla="*/ 3956746 h 4275540"/>
              <a:gd name="connsiteX50" fmla="*/ 2730493 w 3898347"/>
              <a:gd name="connsiteY50" fmla="*/ 3955236 h 4275540"/>
              <a:gd name="connsiteX51" fmla="*/ 2707507 w 3898347"/>
              <a:gd name="connsiteY51" fmla="*/ 3947771 h 4275540"/>
              <a:gd name="connsiteX52" fmla="*/ 2701937 w 3898347"/>
              <a:gd name="connsiteY52" fmla="*/ 3950565 h 4275540"/>
              <a:gd name="connsiteX53" fmla="*/ 2679435 w 3898347"/>
              <a:gd name="connsiteY53" fmla="*/ 3949768 h 4275540"/>
              <a:gd name="connsiteX54" fmla="*/ 2667352 w 3898347"/>
              <a:gd name="connsiteY54" fmla="*/ 3942821 h 4275540"/>
              <a:gd name="connsiteX55" fmla="*/ 2657096 w 3898347"/>
              <a:gd name="connsiteY55" fmla="*/ 3953571 h 4275540"/>
              <a:gd name="connsiteX56" fmla="*/ 2655161 w 3898347"/>
              <a:gd name="connsiteY56" fmla="*/ 3962216 h 4275540"/>
              <a:gd name="connsiteX57" fmla="*/ 2638604 w 3898347"/>
              <a:gd name="connsiteY57" fmla="*/ 3955936 h 4275540"/>
              <a:gd name="connsiteX58" fmla="*/ 2626185 w 3898347"/>
              <a:gd name="connsiteY58" fmla="*/ 3962937 h 4275540"/>
              <a:gd name="connsiteX59" fmla="*/ 2614077 w 3898347"/>
              <a:gd name="connsiteY59" fmla="*/ 3955576 h 4275540"/>
              <a:gd name="connsiteX60" fmla="*/ 2609403 w 3898347"/>
              <a:gd name="connsiteY60" fmla="*/ 3956215 h 4275540"/>
              <a:gd name="connsiteX61" fmla="*/ 2597896 w 3898347"/>
              <a:gd name="connsiteY61" fmla="*/ 3958939 h 4275540"/>
              <a:gd name="connsiteX62" fmla="*/ 2578251 w 3898347"/>
              <a:gd name="connsiteY62" fmla="*/ 3965812 h 4275540"/>
              <a:gd name="connsiteX63" fmla="*/ 2571961 w 3898347"/>
              <a:gd name="connsiteY63" fmla="*/ 3966278 h 4275540"/>
              <a:gd name="connsiteX64" fmla="*/ 2559399 w 3898347"/>
              <a:gd name="connsiteY64" fmla="*/ 3979193 h 4275540"/>
              <a:gd name="connsiteX65" fmla="*/ 2533560 w 3898347"/>
              <a:gd name="connsiteY65" fmla="*/ 3988160 h 4275540"/>
              <a:gd name="connsiteX66" fmla="*/ 2515299 w 3898347"/>
              <a:gd name="connsiteY66" fmla="*/ 4016867 h 4275540"/>
              <a:gd name="connsiteX67" fmla="*/ 2513423 w 3898347"/>
              <a:gd name="connsiteY67" fmla="*/ 4018759 h 4275540"/>
              <a:gd name="connsiteX68" fmla="*/ 2482991 w 3898347"/>
              <a:gd name="connsiteY68" fmla="*/ 4012935 h 4275540"/>
              <a:gd name="connsiteX69" fmla="*/ 2446940 w 3898347"/>
              <a:gd name="connsiteY69" fmla="*/ 4021172 h 4275540"/>
              <a:gd name="connsiteX70" fmla="*/ 2404883 w 3898347"/>
              <a:gd name="connsiteY70" fmla="*/ 4024808 h 4275540"/>
              <a:gd name="connsiteX71" fmla="*/ 2373894 w 3898347"/>
              <a:gd name="connsiteY71" fmla="*/ 4023827 h 4275540"/>
              <a:gd name="connsiteX72" fmla="*/ 2297080 w 3898347"/>
              <a:gd name="connsiteY72" fmla="*/ 4040841 h 4275540"/>
              <a:gd name="connsiteX73" fmla="*/ 2170615 w 3898347"/>
              <a:gd name="connsiteY73" fmla="*/ 4077196 h 4275540"/>
              <a:gd name="connsiteX74" fmla="*/ 2143580 w 3898347"/>
              <a:gd name="connsiteY74" fmla="*/ 4083102 h 4275540"/>
              <a:gd name="connsiteX75" fmla="*/ 2119893 w 3898347"/>
              <a:gd name="connsiteY75" fmla="*/ 4080874 h 4275540"/>
              <a:gd name="connsiteX76" fmla="*/ 2114008 w 3898347"/>
              <a:gd name="connsiteY76" fmla="*/ 4073996 h 4275540"/>
              <a:gd name="connsiteX77" fmla="*/ 2099067 w 3898347"/>
              <a:gd name="connsiteY77" fmla="*/ 4076068 h 4275540"/>
              <a:gd name="connsiteX78" fmla="*/ 2095000 w 3898347"/>
              <a:gd name="connsiteY78" fmla="*/ 4075096 h 4275540"/>
              <a:gd name="connsiteX79" fmla="*/ 2071767 w 3898347"/>
              <a:gd name="connsiteY79" fmla="*/ 4071044 h 4275540"/>
              <a:gd name="connsiteX80" fmla="*/ 2024486 w 3898347"/>
              <a:gd name="connsiteY80" fmla="*/ 4100276 h 4275540"/>
              <a:gd name="connsiteX81" fmla="*/ 1964411 w 3898347"/>
              <a:gd name="connsiteY81" fmla="*/ 4105069 h 4275540"/>
              <a:gd name="connsiteX82" fmla="*/ 1739945 w 3898347"/>
              <a:gd name="connsiteY82" fmla="*/ 4171795 h 4275540"/>
              <a:gd name="connsiteX83" fmla="*/ 1610556 w 3898347"/>
              <a:gd name="connsiteY83" fmla="*/ 4167701 h 4275540"/>
              <a:gd name="connsiteX84" fmla="*/ 1553623 w 3898347"/>
              <a:gd name="connsiteY84" fmla="*/ 4236045 h 4275540"/>
              <a:gd name="connsiteX85" fmla="*/ 1548640 w 3898347"/>
              <a:gd name="connsiteY85" fmla="*/ 4238297 h 4275540"/>
              <a:gd name="connsiteX86" fmla="*/ 1530136 w 3898347"/>
              <a:gd name="connsiteY86" fmla="*/ 4227121 h 4275540"/>
              <a:gd name="connsiteX87" fmla="*/ 1508787 w 3898347"/>
              <a:gd name="connsiteY87" fmla="*/ 4234213 h 4275540"/>
              <a:gd name="connsiteX88" fmla="*/ 1488914 w 3898347"/>
              <a:gd name="connsiteY88" fmla="*/ 4241772 h 4275540"/>
              <a:gd name="connsiteX89" fmla="*/ 1488999 w 3898347"/>
              <a:gd name="connsiteY89" fmla="*/ 4251186 h 4275540"/>
              <a:gd name="connsiteX90" fmla="*/ 1475364 w 3898347"/>
              <a:gd name="connsiteY90" fmla="*/ 4248364 h 4275540"/>
              <a:gd name="connsiteX91" fmla="*/ 1457275 w 3898347"/>
              <a:gd name="connsiteY91" fmla="*/ 4252863 h 4275540"/>
              <a:gd name="connsiteX92" fmla="*/ 1448085 w 3898347"/>
              <a:gd name="connsiteY92" fmla="*/ 4248391 h 4275540"/>
              <a:gd name="connsiteX93" fmla="*/ 1315306 w 3898347"/>
              <a:gd name="connsiteY93" fmla="*/ 4237004 h 4275540"/>
              <a:gd name="connsiteX94" fmla="*/ 1272434 w 3898347"/>
              <a:gd name="connsiteY94" fmla="*/ 4244958 h 4275540"/>
              <a:gd name="connsiteX95" fmla="*/ 1231567 w 3898347"/>
              <a:gd name="connsiteY95" fmla="*/ 4219356 h 4275540"/>
              <a:gd name="connsiteX96" fmla="*/ 1216643 w 3898347"/>
              <a:gd name="connsiteY96" fmla="*/ 4229828 h 4275540"/>
              <a:gd name="connsiteX97" fmla="*/ 1214101 w 3898347"/>
              <a:gd name="connsiteY97" fmla="*/ 4231991 h 4275540"/>
              <a:gd name="connsiteX98" fmla="*/ 1203193 w 3898347"/>
              <a:gd name="connsiteY98" fmla="*/ 4232867 h 4275540"/>
              <a:gd name="connsiteX99" fmla="*/ 1201049 w 3898347"/>
              <a:gd name="connsiteY99" fmla="*/ 4242842 h 4275540"/>
              <a:gd name="connsiteX100" fmla="*/ 1185298 w 3898347"/>
              <a:gd name="connsiteY100" fmla="*/ 4251133 h 4275540"/>
              <a:gd name="connsiteX101" fmla="*/ 1164955 w 3898347"/>
              <a:gd name="connsiteY101" fmla="*/ 4250027 h 4275540"/>
              <a:gd name="connsiteX102" fmla="*/ 1067357 w 3898347"/>
              <a:gd name="connsiteY102" fmla="*/ 4233908 h 4275540"/>
              <a:gd name="connsiteX103" fmla="*/ 1009492 w 3898347"/>
              <a:gd name="connsiteY103" fmla="*/ 4230455 h 4275540"/>
              <a:gd name="connsiteX104" fmla="*/ 988345 w 3898347"/>
              <a:gd name="connsiteY104" fmla="*/ 4238880 h 4275540"/>
              <a:gd name="connsiteX105" fmla="*/ 958251 w 3898347"/>
              <a:gd name="connsiteY105" fmla="*/ 4244100 h 4275540"/>
              <a:gd name="connsiteX106" fmla="*/ 905785 w 3898347"/>
              <a:gd name="connsiteY106" fmla="*/ 4260845 h 4275540"/>
              <a:gd name="connsiteX107" fmla="*/ 834176 w 3898347"/>
              <a:gd name="connsiteY107" fmla="*/ 4270241 h 4275540"/>
              <a:gd name="connsiteX108" fmla="*/ 778474 w 3898347"/>
              <a:gd name="connsiteY108" fmla="*/ 4235526 h 4275540"/>
              <a:gd name="connsiteX109" fmla="*/ 774418 w 3898347"/>
              <a:gd name="connsiteY109" fmla="*/ 4242583 h 4275540"/>
              <a:gd name="connsiteX110" fmla="*/ 737705 w 3898347"/>
              <a:gd name="connsiteY110" fmla="*/ 4238891 h 4275540"/>
              <a:gd name="connsiteX111" fmla="*/ 605027 w 3898347"/>
              <a:gd name="connsiteY111" fmla="*/ 4175863 h 4275540"/>
              <a:gd name="connsiteX112" fmla="*/ 533391 w 3898347"/>
              <a:gd name="connsiteY112" fmla="*/ 4170035 h 4275540"/>
              <a:gd name="connsiteX113" fmla="*/ 508621 w 3898347"/>
              <a:gd name="connsiteY113" fmla="*/ 4176044 h 4275540"/>
              <a:gd name="connsiteX114" fmla="*/ 467082 w 3898347"/>
              <a:gd name="connsiteY114" fmla="*/ 4185616 h 4275540"/>
              <a:gd name="connsiteX115" fmla="*/ 437646 w 3898347"/>
              <a:gd name="connsiteY115" fmla="*/ 4212658 h 4275540"/>
              <a:gd name="connsiteX116" fmla="*/ 402271 w 3898347"/>
              <a:gd name="connsiteY116" fmla="*/ 4212774 h 4275540"/>
              <a:gd name="connsiteX117" fmla="*/ 391968 w 3898347"/>
              <a:gd name="connsiteY117" fmla="*/ 4187073 h 4275540"/>
              <a:gd name="connsiteX118" fmla="*/ 354806 w 3898347"/>
              <a:gd name="connsiteY118" fmla="*/ 4195545 h 4275540"/>
              <a:gd name="connsiteX119" fmla="*/ 298662 w 3898347"/>
              <a:gd name="connsiteY119" fmla="*/ 4211227 h 4275540"/>
              <a:gd name="connsiteX120" fmla="*/ 265740 w 3898347"/>
              <a:gd name="connsiteY120" fmla="*/ 4213623 h 4275540"/>
              <a:gd name="connsiteX121" fmla="*/ 176403 w 3898347"/>
              <a:gd name="connsiteY121" fmla="*/ 4227393 h 4275540"/>
              <a:gd name="connsiteX122" fmla="*/ 82528 w 3898347"/>
              <a:gd name="connsiteY122" fmla="*/ 4275540 h 4275540"/>
              <a:gd name="connsiteX123" fmla="*/ 19464 w 3898347"/>
              <a:gd name="connsiteY123" fmla="*/ 4256103 h 4275540"/>
              <a:gd name="connsiteX124" fmla="*/ 0 w 3898347"/>
              <a:gd name="connsiteY124" fmla="*/ 4221939 h 4275540"/>
              <a:gd name="connsiteX125" fmla="*/ 0 w 3898347"/>
              <a:gd name="connsiteY125" fmla="*/ 15850 h 4275540"/>
              <a:gd name="connsiteX126" fmla="*/ 3898347 w 3898347"/>
              <a:gd name="connsiteY126" fmla="*/ 0 h 4275540"/>
              <a:gd name="connsiteX0" fmla="*/ 3898347 w 3898347"/>
              <a:gd name="connsiteY0" fmla="*/ 0 h 4275540"/>
              <a:gd name="connsiteX1" fmla="*/ 3898347 w 3898347"/>
              <a:gd name="connsiteY1" fmla="*/ 3834445 h 4275540"/>
              <a:gd name="connsiteX2" fmla="*/ 3892314 w 3898347"/>
              <a:gd name="connsiteY2" fmla="*/ 3832951 h 4275540"/>
              <a:gd name="connsiteX3" fmla="*/ 3851953 w 3898347"/>
              <a:gd name="connsiteY3" fmla="*/ 3802983 h 4275540"/>
              <a:gd name="connsiteX4" fmla="*/ 3836418 w 3898347"/>
              <a:gd name="connsiteY4" fmla="*/ 3811513 h 4275540"/>
              <a:gd name="connsiteX5" fmla="*/ 3833758 w 3898347"/>
              <a:gd name="connsiteY5" fmla="*/ 3813341 h 4275540"/>
              <a:gd name="connsiteX6" fmla="*/ 3822673 w 3898347"/>
              <a:gd name="connsiteY6" fmla="*/ 3812913 h 4275540"/>
              <a:gd name="connsiteX7" fmla="*/ 3820104 w 3898347"/>
              <a:gd name="connsiteY7" fmla="*/ 3822466 h 4275540"/>
              <a:gd name="connsiteX8" fmla="*/ 3803816 w 3898347"/>
              <a:gd name="connsiteY8" fmla="*/ 3828757 h 4275540"/>
              <a:gd name="connsiteX9" fmla="*/ 3729936 w 3898347"/>
              <a:gd name="connsiteY9" fmla="*/ 3815386 h 4275540"/>
              <a:gd name="connsiteX10" fmla="*/ 3726018 w 3898347"/>
              <a:gd name="connsiteY10" fmla="*/ 3815100 h 4275540"/>
              <a:gd name="connsiteX11" fmla="*/ 3725413 w 3898347"/>
              <a:gd name="connsiteY11" fmla="*/ 3814615 h 4275540"/>
              <a:gd name="connsiteX12" fmla="*/ 3713801 w 3898347"/>
              <a:gd name="connsiteY12" fmla="*/ 3811018 h 4275540"/>
              <a:gd name="connsiteX13" fmla="*/ 3709087 w 3898347"/>
              <a:gd name="connsiteY13" fmla="*/ 3813195 h 4275540"/>
              <a:gd name="connsiteX14" fmla="*/ 3698038 w 3898347"/>
              <a:gd name="connsiteY14" fmla="*/ 3806182 h 4275540"/>
              <a:gd name="connsiteX15" fmla="*/ 3662227 w 3898347"/>
              <a:gd name="connsiteY15" fmla="*/ 3807761 h 4275540"/>
              <a:gd name="connsiteX16" fmla="*/ 3659872 w 3898347"/>
              <a:gd name="connsiteY16" fmla="*/ 3805524 h 4275540"/>
              <a:gd name="connsiteX17" fmla="*/ 3643454 w 3898347"/>
              <a:gd name="connsiteY17" fmla="*/ 3794831 h 4275540"/>
              <a:gd name="connsiteX18" fmla="*/ 3624789 w 3898347"/>
              <a:gd name="connsiteY18" fmla="*/ 3803185 h 4275540"/>
              <a:gd name="connsiteX19" fmla="*/ 3602327 w 3898347"/>
              <a:gd name="connsiteY19" fmla="*/ 3794616 h 4275540"/>
              <a:gd name="connsiteX20" fmla="*/ 3596645 w 3898347"/>
              <a:gd name="connsiteY20" fmla="*/ 3797108 h 4275540"/>
              <a:gd name="connsiteX21" fmla="*/ 3574144 w 3898347"/>
              <a:gd name="connsiteY21" fmla="*/ 3795108 h 4275540"/>
              <a:gd name="connsiteX22" fmla="*/ 3562310 w 3898347"/>
              <a:gd name="connsiteY22" fmla="*/ 3787534 h 4275540"/>
              <a:gd name="connsiteX23" fmla="*/ 3551635 w 3898347"/>
              <a:gd name="connsiteY23" fmla="*/ 3797705 h 4275540"/>
              <a:gd name="connsiteX24" fmla="*/ 3550175 w 3898347"/>
              <a:gd name="connsiteY24" fmla="*/ 3803199 h 4275540"/>
              <a:gd name="connsiteX25" fmla="*/ 3542668 w 3898347"/>
              <a:gd name="connsiteY25" fmla="*/ 3803283 h 4275540"/>
              <a:gd name="connsiteX26" fmla="*/ 3533033 w 3898347"/>
              <a:gd name="connsiteY26" fmla="*/ 3799071 h 4275540"/>
              <a:gd name="connsiteX27" fmla="*/ 3521726 w 3898347"/>
              <a:gd name="connsiteY27" fmla="*/ 3804691 h 4275540"/>
              <a:gd name="connsiteX28" fmla="*/ 3520080 w 3898347"/>
              <a:gd name="connsiteY28" fmla="*/ 3805210 h 4275540"/>
              <a:gd name="connsiteX29" fmla="*/ 3508491 w 3898347"/>
              <a:gd name="connsiteY29" fmla="*/ 3797398 h 4275540"/>
              <a:gd name="connsiteX30" fmla="*/ 3503787 w 3898347"/>
              <a:gd name="connsiteY30" fmla="*/ 3797787 h 4275540"/>
              <a:gd name="connsiteX31" fmla="*/ 3492165 w 3898347"/>
              <a:gd name="connsiteY31" fmla="*/ 3799887 h 4275540"/>
              <a:gd name="connsiteX32" fmla="*/ 3472233 w 3898347"/>
              <a:gd name="connsiteY32" fmla="*/ 3805682 h 4275540"/>
              <a:gd name="connsiteX33" fmla="*/ 3465921 w 3898347"/>
              <a:gd name="connsiteY33" fmla="*/ 3805814 h 4275540"/>
              <a:gd name="connsiteX34" fmla="*/ 3455541 w 3898347"/>
              <a:gd name="connsiteY34" fmla="*/ 3815505 h 4275540"/>
              <a:gd name="connsiteX35" fmla="*/ 3429027 w 3898347"/>
              <a:gd name="connsiteY35" fmla="*/ 3816906 h 4275540"/>
              <a:gd name="connsiteX36" fmla="*/ 3369507 w 3898347"/>
              <a:gd name="connsiteY36" fmla="*/ 3825563 h 4275540"/>
              <a:gd name="connsiteX37" fmla="*/ 3324491 w 3898347"/>
              <a:gd name="connsiteY37" fmla="*/ 3832006 h 4275540"/>
              <a:gd name="connsiteX38" fmla="*/ 3244235 w 3898347"/>
              <a:gd name="connsiteY38" fmla="*/ 3834376 h 4275540"/>
              <a:gd name="connsiteX39" fmla="*/ 3226507 w 3898347"/>
              <a:gd name="connsiteY39" fmla="*/ 3820131 h 4275540"/>
              <a:gd name="connsiteX40" fmla="*/ 3191688 w 3898347"/>
              <a:gd name="connsiteY40" fmla="*/ 3837359 h 4275540"/>
              <a:gd name="connsiteX41" fmla="*/ 3185553 w 3898347"/>
              <a:gd name="connsiteY41" fmla="*/ 3859030 h 4275540"/>
              <a:gd name="connsiteX42" fmla="*/ 3137926 w 3898347"/>
              <a:gd name="connsiteY42" fmla="*/ 3867782 h 4275540"/>
              <a:gd name="connsiteX43" fmla="*/ 3090188 w 3898347"/>
              <a:gd name="connsiteY43" fmla="*/ 3855036 h 4275540"/>
              <a:gd name="connsiteX44" fmla="*/ 3031422 w 3898347"/>
              <a:gd name="connsiteY44" fmla="*/ 3858298 h 4275540"/>
              <a:gd name="connsiteX45" fmla="*/ 2996288 w 3898347"/>
              <a:gd name="connsiteY45" fmla="*/ 3860020 h 4275540"/>
              <a:gd name="connsiteX46" fmla="*/ 2901661 w 3898347"/>
              <a:gd name="connsiteY46" fmla="*/ 3882243 h 4275540"/>
              <a:gd name="connsiteX47" fmla="*/ 2782141 w 3898347"/>
              <a:gd name="connsiteY47" fmla="*/ 3932983 h 4275540"/>
              <a:gd name="connsiteX48" fmla="*/ 2749597 w 3898347"/>
              <a:gd name="connsiteY48" fmla="*/ 3956746 h 4275540"/>
              <a:gd name="connsiteX49" fmla="*/ 2730493 w 3898347"/>
              <a:gd name="connsiteY49" fmla="*/ 3955236 h 4275540"/>
              <a:gd name="connsiteX50" fmla="*/ 2707507 w 3898347"/>
              <a:gd name="connsiteY50" fmla="*/ 3947771 h 4275540"/>
              <a:gd name="connsiteX51" fmla="*/ 2701937 w 3898347"/>
              <a:gd name="connsiteY51" fmla="*/ 3950565 h 4275540"/>
              <a:gd name="connsiteX52" fmla="*/ 2679435 w 3898347"/>
              <a:gd name="connsiteY52" fmla="*/ 3949768 h 4275540"/>
              <a:gd name="connsiteX53" fmla="*/ 2667352 w 3898347"/>
              <a:gd name="connsiteY53" fmla="*/ 3942821 h 4275540"/>
              <a:gd name="connsiteX54" fmla="*/ 2657096 w 3898347"/>
              <a:gd name="connsiteY54" fmla="*/ 3953571 h 4275540"/>
              <a:gd name="connsiteX55" fmla="*/ 2655161 w 3898347"/>
              <a:gd name="connsiteY55" fmla="*/ 3962216 h 4275540"/>
              <a:gd name="connsiteX56" fmla="*/ 2638604 w 3898347"/>
              <a:gd name="connsiteY56" fmla="*/ 3955936 h 4275540"/>
              <a:gd name="connsiteX57" fmla="*/ 2626185 w 3898347"/>
              <a:gd name="connsiteY57" fmla="*/ 3962937 h 4275540"/>
              <a:gd name="connsiteX58" fmla="*/ 2614077 w 3898347"/>
              <a:gd name="connsiteY58" fmla="*/ 3955576 h 4275540"/>
              <a:gd name="connsiteX59" fmla="*/ 2609403 w 3898347"/>
              <a:gd name="connsiteY59" fmla="*/ 3956215 h 4275540"/>
              <a:gd name="connsiteX60" fmla="*/ 2597896 w 3898347"/>
              <a:gd name="connsiteY60" fmla="*/ 3958939 h 4275540"/>
              <a:gd name="connsiteX61" fmla="*/ 2578251 w 3898347"/>
              <a:gd name="connsiteY61" fmla="*/ 3965812 h 4275540"/>
              <a:gd name="connsiteX62" fmla="*/ 2571961 w 3898347"/>
              <a:gd name="connsiteY62" fmla="*/ 3966278 h 4275540"/>
              <a:gd name="connsiteX63" fmla="*/ 2559399 w 3898347"/>
              <a:gd name="connsiteY63" fmla="*/ 3979193 h 4275540"/>
              <a:gd name="connsiteX64" fmla="*/ 2533560 w 3898347"/>
              <a:gd name="connsiteY64" fmla="*/ 3988160 h 4275540"/>
              <a:gd name="connsiteX65" fmla="*/ 2515299 w 3898347"/>
              <a:gd name="connsiteY65" fmla="*/ 4016867 h 4275540"/>
              <a:gd name="connsiteX66" fmla="*/ 2513423 w 3898347"/>
              <a:gd name="connsiteY66" fmla="*/ 4018759 h 4275540"/>
              <a:gd name="connsiteX67" fmla="*/ 2482991 w 3898347"/>
              <a:gd name="connsiteY67" fmla="*/ 4012935 h 4275540"/>
              <a:gd name="connsiteX68" fmla="*/ 2446940 w 3898347"/>
              <a:gd name="connsiteY68" fmla="*/ 4021172 h 4275540"/>
              <a:gd name="connsiteX69" fmla="*/ 2404883 w 3898347"/>
              <a:gd name="connsiteY69" fmla="*/ 4024808 h 4275540"/>
              <a:gd name="connsiteX70" fmla="*/ 2373894 w 3898347"/>
              <a:gd name="connsiteY70" fmla="*/ 4023827 h 4275540"/>
              <a:gd name="connsiteX71" fmla="*/ 2297080 w 3898347"/>
              <a:gd name="connsiteY71" fmla="*/ 4040841 h 4275540"/>
              <a:gd name="connsiteX72" fmla="*/ 2170615 w 3898347"/>
              <a:gd name="connsiteY72" fmla="*/ 4077196 h 4275540"/>
              <a:gd name="connsiteX73" fmla="*/ 2143580 w 3898347"/>
              <a:gd name="connsiteY73" fmla="*/ 4083102 h 4275540"/>
              <a:gd name="connsiteX74" fmla="*/ 2119893 w 3898347"/>
              <a:gd name="connsiteY74" fmla="*/ 4080874 h 4275540"/>
              <a:gd name="connsiteX75" fmla="*/ 2114008 w 3898347"/>
              <a:gd name="connsiteY75" fmla="*/ 4073996 h 4275540"/>
              <a:gd name="connsiteX76" fmla="*/ 2099067 w 3898347"/>
              <a:gd name="connsiteY76" fmla="*/ 4076068 h 4275540"/>
              <a:gd name="connsiteX77" fmla="*/ 2095000 w 3898347"/>
              <a:gd name="connsiteY77" fmla="*/ 4075096 h 4275540"/>
              <a:gd name="connsiteX78" fmla="*/ 2071767 w 3898347"/>
              <a:gd name="connsiteY78" fmla="*/ 4071044 h 4275540"/>
              <a:gd name="connsiteX79" fmla="*/ 2024486 w 3898347"/>
              <a:gd name="connsiteY79" fmla="*/ 4100276 h 4275540"/>
              <a:gd name="connsiteX80" fmla="*/ 1964411 w 3898347"/>
              <a:gd name="connsiteY80" fmla="*/ 4105069 h 4275540"/>
              <a:gd name="connsiteX81" fmla="*/ 1739945 w 3898347"/>
              <a:gd name="connsiteY81" fmla="*/ 4171795 h 4275540"/>
              <a:gd name="connsiteX82" fmla="*/ 1610556 w 3898347"/>
              <a:gd name="connsiteY82" fmla="*/ 4167701 h 4275540"/>
              <a:gd name="connsiteX83" fmla="*/ 1553623 w 3898347"/>
              <a:gd name="connsiteY83" fmla="*/ 4236045 h 4275540"/>
              <a:gd name="connsiteX84" fmla="*/ 1548640 w 3898347"/>
              <a:gd name="connsiteY84" fmla="*/ 4238297 h 4275540"/>
              <a:gd name="connsiteX85" fmla="*/ 1530136 w 3898347"/>
              <a:gd name="connsiteY85" fmla="*/ 4227121 h 4275540"/>
              <a:gd name="connsiteX86" fmla="*/ 1508787 w 3898347"/>
              <a:gd name="connsiteY86" fmla="*/ 4234213 h 4275540"/>
              <a:gd name="connsiteX87" fmla="*/ 1488914 w 3898347"/>
              <a:gd name="connsiteY87" fmla="*/ 4241772 h 4275540"/>
              <a:gd name="connsiteX88" fmla="*/ 1488999 w 3898347"/>
              <a:gd name="connsiteY88" fmla="*/ 4251186 h 4275540"/>
              <a:gd name="connsiteX89" fmla="*/ 1475364 w 3898347"/>
              <a:gd name="connsiteY89" fmla="*/ 4248364 h 4275540"/>
              <a:gd name="connsiteX90" fmla="*/ 1457275 w 3898347"/>
              <a:gd name="connsiteY90" fmla="*/ 4252863 h 4275540"/>
              <a:gd name="connsiteX91" fmla="*/ 1448085 w 3898347"/>
              <a:gd name="connsiteY91" fmla="*/ 4248391 h 4275540"/>
              <a:gd name="connsiteX92" fmla="*/ 1315306 w 3898347"/>
              <a:gd name="connsiteY92" fmla="*/ 4237004 h 4275540"/>
              <a:gd name="connsiteX93" fmla="*/ 1272434 w 3898347"/>
              <a:gd name="connsiteY93" fmla="*/ 4244958 h 4275540"/>
              <a:gd name="connsiteX94" fmla="*/ 1231567 w 3898347"/>
              <a:gd name="connsiteY94" fmla="*/ 4219356 h 4275540"/>
              <a:gd name="connsiteX95" fmla="*/ 1216643 w 3898347"/>
              <a:gd name="connsiteY95" fmla="*/ 4229828 h 4275540"/>
              <a:gd name="connsiteX96" fmla="*/ 1214101 w 3898347"/>
              <a:gd name="connsiteY96" fmla="*/ 4231991 h 4275540"/>
              <a:gd name="connsiteX97" fmla="*/ 1203193 w 3898347"/>
              <a:gd name="connsiteY97" fmla="*/ 4232867 h 4275540"/>
              <a:gd name="connsiteX98" fmla="*/ 1201049 w 3898347"/>
              <a:gd name="connsiteY98" fmla="*/ 4242842 h 4275540"/>
              <a:gd name="connsiteX99" fmla="*/ 1185298 w 3898347"/>
              <a:gd name="connsiteY99" fmla="*/ 4251133 h 4275540"/>
              <a:gd name="connsiteX100" fmla="*/ 1164955 w 3898347"/>
              <a:gd name="connsiteY100" fmla="*/ 4250027 h 4275540"/>
              <a:gd name="connsiteX101" fmla="*/ 1067357 w 3898347"/>
              <a:gd name="connsiteY101" fmla="*/ 4233908 h 4275540"/>
              <a:gd name="connsiteX102" fmla="*/ 1009492 w 3898347"/>
              <a:gd name="connsiteY102" fmla="*/ 4230455 h 4275540"/>
              <a:gd name="connsiteX103" fmla="*/ 988345 w 3898347"/>
              <a:gd name="connsiteY103" fmla="*/ 4238880 h 4275540"/>
              <a:gd name="connsiteX104" fmla="*/ 958251 w 3898347"/>
              <a:gd name="connsiteY104" fmla="*/ 4244100 h 4275540"/>
              <a:gd name="connsiteX105" fmla="*/ 905785 w 3898347"/>
              <a:gd name="connsiteY105" fmla="*/ 4260845 h 4275540"/>
              <a:gd name="connsiteX106" fmla="*/ 834176 w 3898347"/>
              <a:gd name="connsiteY106" fmla="*/ 4270241 h 4275540"/>
              <a:gd name="connsiteX107" fmla="*/ 778474 w 3898347"/>
              <a:gd name="connsiteY107" fmla="*/ 4235526 h 4275540"/>
              <a:gd name="connsiteX108" fmla="*/ 774418 w 3898347"/>
              <a:gd name="connsiteY108" fmla="*/ 4242583 h 4275540"/>
              <a:gd name="connsiteX109" fmla="*/ 737705 w 3898347"/>
              <a:gd name="connsiteY109" fmla="*/ 4238891 h 4275540"/>
              <a:gd name="connsiteX110" fmla="*/ 605027 w 3898347"/>
              <a:gd name="connsiteY110" fmla="*/ 4175863 h 4275540"/>
              <a:gd name="connsiteX111" fmla="*/ 533391 w 3898347"/>
              <a:gd name="connsiteY111" fmla="*/ 4170035 h 4275540"/>
              <a:gd name="connsiteX112" fmla="*/ 508621 w 3898347"/>
              <a:gd name="connsiteY112" fmla="*/ 4176044 h 4275540"/>
              <a:gd name="connsiteX113" fmla="*/ 467082 w 3898347"/>
              <a:gd name="connsiteY113" fmla="*/ 4185616 h 4275540"/>
              <a:gd name="connsiteX114" fmla="*/ 437646 w 3898347"/>
              <a:gd name="connsiteY114" fmla="*/ 4212658 h 4275540"/>
              <a:gd name="connsiteX115" fmla="*/ 402271 w 3898347"/>
              <a:gd name="connsiteY115" fmla="*/ 4212774 h 4275540"/>
              <a:gd name="connsiteX116" fmla="*/ 391968 w 3898347"/>
              <a:gd name="connsiteY116" fmla="*/ 4187073 h 4275540"/>
              <a:gd name="connsiteX117" fmla="*/ 354806 w 3898347"/>
              <a:gd name="connsiteY117" fmla="*/ 4195545 h 4275540"/>
              <a:gd name="connsiteX118" fmla="*/ 298662 w 3898347"/>
              <a:gd name="connsiteY118" fmla="*/ 4211227 h 4275540"/>
              <a:gd name="connsiteX119" fmla="*/ 265740 w 3898347"/>
              <a:gd name="connsiteY119" fmla="*/ 4213623 h 4275540"/>
              <a:gd name="connsiteX120" fmla="*/ 176403 w 3898347"/>
              <a:gd name="connsiteY120" fmla="*/ 4227393 h 4275540"/>
              <a:gd name="connsiteX121" fmla="*/ 82528 w 3898347"/>
              <a:gd name="connsiteY121" fmla="*/ 4275540 h 4275540"/>
              <a:gd name="connsiteX122" fmla="*/ 19464 w 3898347"/>
              <a:gd name="connsiteY122" fmla="*/ 4256103 h 4275540"/>
              <a:gd name="connsiteX123" fmla="*/ 0 w 3898347"/>
              <a:gd name="connsiteY123" fmla="*/ 4221939 h 4275540"/>
              <a:gd name="connsiteX124" fmla="*/ 0 w 3898347"/>
              <a:gd name="connsiteY124" fmla="*/ 15850 h 4275540"/>
              <a:gd name="connsiteX125" fmla="*/ 3898347 w 3898347"/>
              <a:gd name="connsiteY125" fmla="*/ 0 h 4275540"/>
              <a:gd name="connsiteX0" fmla="*/ 3898347 w 3898347"/>
              <a:gd name="connsiteY0" fmla="*/ 0 h 4275540"/>
              <a:gd name="connsiteX1" fmla="*/ 3898347 w 3898347"/>
              <a:gd name="connsiteY1" fmla="*/ 3834445 h 4275540"/>
              <a:gd name="connsiteX2" fmla="*/ 3892314 w 3898347"/>
              <a:gd name="connsiteY2" fmla="*/ 3832951 h 4275540"/>
              <a:gd name="connsiteX3" fmla="*/ 3851953 w 3898347"/>
              <a:gd name="connsiteY3" fmla="*/ 3802983 h 4275540"/>
              <a:gd name="connsiteX4" fmla="*/ 3836418 w 3898347"/>
              <a:gd name="connsiteY4" fmla="*/ 3811513 h 4275540"/>
              <a:gd name="connsiteX5" fmla="*/ 3833758 w 3898347"/>
              <a:gd name="connsiteY5" fmla="*/ 3813341 h 4275540"/>
              <a:gd name="connsiteX6" fmla="*/ 3822673 w 3898347"/>
              <a:gd name="connsiteY6" fmla="*/ 3812913 h 4275540"/>
              <a:gd name="connsiteX7" fmla="*/ 3820104 w 3898347"/>
              <a:gd name="connsiteY7" fmla="*/ 3822466 h 4275540"/>
              <a:gd name="connsiteX8" fmla="*/ 3803816 w 3898347"/>
              <a:gd name="connsiteY8" fmla="*/ 3828757 h 4275540"/>
              <a:gd name="connsiteX9" fmla="*/ 3729936 w 3898347"/>
              <a:gd name="connsiteY9" fmla="*/ 3815386 h 4275540"/>
              <a:gd name="connsiteX10" fmla="*/ 3726018 w 3898347"/>
              <a:gd name="connsiteY10" fmla="*/ 3815100 h 4275540"/>
              <a:gd name="connsiteX11" fmla="*/ 3725413 w 3898347"/>
              <a:gd name="connsiteY11" fmla="*/ 3814615 h 4275540"/>
              <a:gd name="connsiteX12" fmla="*/ 3713801 w 3898347"/>
              <a:gd name="connsiteY12" fmla="*/ 3811018 h 4275540"/>
              <a:gd name="connsiteX13" fmla="*/ 3709087 w 3898347"/>
              <a:gd name="connsiteY13" fmla="*/ 3813195 h 4275540"/>
              <a:gd name="connsiteX14" fmla="*/ 3698038 w 3898347"/>
              <a:gd name="connsiteY14" fmla="*/ 3806182 h 4275540"/>
              <a:gd name="connsiteX15" fmla="*/ 3662227 w 3898347"/>
              <a:gd name="connsiteY15" fmla="*/ 3807761 h 4275540"/>
              <a:gd name="connsiteX16" fmla="*/ 3659872 w 3898347"/>
              <a:gd name="connsiteY16" fmla="*/ 3805524 h 4275540"/>
              <a:gd name="connsiteX17" fmla="*/ 3643454 w 3898347"/>
              <a:gd name="connsiteY17" fmla="*/ 3794831 h 4275540"/>
              <a:gd name="connsiteX18" fmla="*/ 3624789 w 3898347"/>
              <a:gd name="connsiteY18" fmla="*/ 3803185 h 4275540"/>
              <a:gd name="connsiteX19" fmla="*/ 3602327 w 3898347"/>
              <a:gd name="connsiteY19" fmla="*/ 3794616 h 4275540"/>
              <a:gd name="connsiteX20" fmla="*/ 3596645 w 3898347"/>
              <a:gd name="connsiteY20" fmla="*/ 3797108 h 4275540"/>
              <a:gd name="connsiteX21" fmla="*/ 3574144 w 3898347"/>
              <a:gd name="connsiteY21" fmla="*/ 3795108 h 4275540"/>
              <a:gd name="connsiteX22" fmla="*/ 3562310 w 3898347"/>
              <a:gd name="connsiteY22" fmla="*/ 3787534 h 4275540"/>
              <a:gd name="connsiteX23" fmla="*/ 3551635 w 3898347"/>
              <a:gd name="connsiteY23" fmla="*/ 3797705 h 4275540"/>
              <a:gd name="connsiteX24" fmla="*/ 3542668 w 3898347"/>
              <a:gd name="connsiteY24" fmla="*/ 3803283 h 4275540"/>
              <a:gd name="connsiteX25" fmla="*/ 3533033 w 3898347"/>
              <a:gd name="connsiteY25" fmla="*/ 3799071 h 4275540"/>
              <a:gd name="connsiteX26" fmla="*/ 3521726 w 3898347"/>
              <a:gd name="connsiteY26" fmla="*/ 3804691 h 4275540"/>
              <a:gd name="connsiteX27" fmla="*/ 3520080 w 3898347"/>
              <a:gd name="connsiteY27" fmla="*/ 3805210 h 4275540"/>
              <a:gd name="connsiteX28" fmla="*/ 3508491 w 3898347"/>
              <a:gd name="connsiteY28" fmla="*/ 3797398 h 4275540"/>
              <a:gd name="connsiteX29" fmla="*/ 3503787 w 3898347"/>
              <a:gd name="connsiteY29" fmla="*/ 3797787 h 4275540"/>
              <a:gd name="connsiteX30" fmla="*/ 3492165 w 3898347"/>
              <a:gd name="connsiteY30" fmla="*/ 3799887 h 4275540"/>
              <a:gd name="connsiteX31" fmla="*/ 3472233 w 3898347"/>
              <a:gd name="connsiteY31" fmla="*/ 3805682 h 4275540"/>
              <a:gd name="connsiteX32" fmla="*/ 3465921 w 3898347"/>
              <a:gd name="connsiteY32" fmla="*/ 3805814 h 4275540"/>
              <a:gd name="connsiteX33" fmla="*/ 3455541 w 3898347"/>
              <a:gd name="connsiteY33" fmla="*/ 3815505 h 4275540"/>
              <a:gd name="connsiteX34" fmla="*/ 3429027 w 3898347"/>
              <a:gd name="connsiteY34" fmla="*/ 3816906 h 4275540"/>
              <a:gd name="connsiteX35" fmla="*/ 3369507 w 3898347"/>
              <a:gd name="connsiteY35" fmla="*/ 3825563 h 4275540"/>
              <a:gd name="connsiteX36" fmla="*/ 3324491 w 3898347"/>
              <a:gd name="connsiteY36" fmla="*/ 3832006 h 4275540"/>
              <a:gd name="connsiteX37" fmla="*/ 3244235 w 3898347"/>
              <a:gd name="connsiteY37" fmla="*/ 3834376 h 4275540"/>
              <a:gd name="connsiteX38" fmla="*/ 3226507 w 3898347"/>
              <a:gd name="connsiteY38" fmla="*/ 3820131 h 4275540"/>
              <a:gd name="connsiteX39" fmla="*/ 3191688 w 3898347"/>
              <a:gd name="connsiteY39" fmla="*/ 3837359 h 4275540"/>
              <a:gd name="connsiteX40" fmla="*/ 3185553 w 3898347"/>
              <a:gd name="connsiteY40" fmla="*/ 3859030 h 4275540"/>
              <a:gd name="connsiteX41" fmla="*/ 3137926 w 3898347"/>
              <a:gd name="connsiteY41" fmla="*/ 3867782 h 4275540"/>
              <a:gd name="connsiteX42" fmla="*/ 3090188 w 3898347"/>
              <a:gd name="connsiteY42" fmla="*/ 3855036 h 4275540"/>
              <a:gd name="connsiteX43" fmla="*/ 3031422 w 3898347"/>
              <a:gd name="connsiteY43" fmla="*/ 3858298 h 4275540"/>
              <a:gd name="connsiteX44" fmla="*/ 2996288 w 3898347"/>
              <a:gd name="connsiteY44" fmla="*/ 3860020 h 4275540"/>
              <a:gd name="connsiteX45" fmla="*/ 2901661 w 3898347"/>
              <a:gd name="connsiteY45" fmla="*/ 3882243 h 4275540"/>
              <a:gd name="connsiteX46" fmla="*/ 2782141 w 3898347"/>
              <a:gd name="connsiteY46" fmla="*/ 3932983 h 4275540"/>
              <a:gd name="connsiteX47" fmla="*/ 2749597 w 3898347"/>
              <a:gd name="connsiteY47" fmla="*/ 3956746 h 4275540"/>
              <a:gd name="connsiteX48" fmla="*/ 2730493 w 3898347"/>
              <a:gd name="connsiteY48" fmla="*/ 3955236 h 4275540"/>
              <a:gd name="connsiteX49" fmla="*/ 2707507 w 3898347"/>
              <a:gd name="connsiteY49" fmla="*/ 3947771 h 4275540"/>
              <a:gd name="connsiteX50" fmla="*/ 2701937 w 3898347"/>
              <a:gd name="connsiteY50" fmla="*/ 3950565 h 4275540"/>
              <a:gd name="connsiteX51" fmla="*/ 2679435 w 3898347"/>
              <a:gd name="connsiteY51" fmla="*/ 3949768 h 4275540"/>
              <a:gd name="connsiteX52" fmla="*/ 2667352 w 3898347"/>
              <a:gd name="connsiteY52" fmla="*/ 3942821 h 4275540"/>
              <a:gd name="connsiteX53" fmla="*/ 2657096 w 3898347"/>
              <a:gd name="connsiteY53" fmla="*/ 3953571 h 4275540"/>
              <a:gd name="connsiteX54" fmla="*/ 2655161 w 3898347"/>
              <a:gd name="connsiteY54" fmla="*/ 3962216 h 4275540"/>
              <a:gd name="connsiteX55" fmla="*/ 2638604 w 3898347"/>
              <a:gd name="connsiteY55" fmla="*/ 3955936 h 4275540"/>
              <a:gd name="connsiteX56" fmla="*/ 2626185 w 3898347"/>
              <a:gd name="connsiteY56" fmla="*/ 3962937 h 4275540"/>
              <a:gd name="connsiteX57" fmla="*/ 2614077 w 3898347"/>
              <a:gd name="connsiteY57" fmla="*/ 3955576 h 4275540"/>
              <a:gd name="connsiteX58" fmla="*/ 2609403 w 3898347"/>
              <a:gd name="connsiteY58" fmla="*/ 3956215 h 4275540"/>
              <a:gd name="connsiteX59" fmla="*/ 2597896 w 3898347"/>
              <a:gd name="connsiteY59" fmla="*/ 3958939 h 4275540"/>
              <a:gd name="connsiteX60" fmla="*/ 2578251 w 3898347"/>
              <a:gd name="connsiteY60" fmla="*/ 3965812 h 4275540"/>
              <a:gd name="connsiteX61" fmla="*/ 2571961 w 3898347"/>
              <a:gd name="connsiteY61" fmla="*/ 3966278 h 4275540"/>
              <a:gd name="connsiteX62" fmla="*/ 2559399 w 3898347"/>
              <a:gd name="connsiteY62" fmla="*/ 3979193 h 4275540"/>
              <a:gd name="connsiteX63" fmla="*/ 2533560 w 3898347"/>
              <a:gd name="connsiteY63" fmla="*/ 3988160 h 4275540"/>
              <a:gd name="connsiteX64" fmla="*/ 2515299 w 3898347"/>
              <a:gd name="connsiteY64" fmla="*/ 4016867 h 4275540"/>
              <a:gd name="connsiteX65" fmla="*/ 2513423 w 3898347"/>
              <a:gd name="connsiteY65" fmla="*/ 4018759 h 4275540"/>
              <a:gd name="connsiteX66" fmla="*/ 2482991 w 3898347"/>
              <a:gd name="connsiteY66" fmla="*/ 4012935 h 4275540"/>
              <a:gd name="connsiteX67" fmla="*/ 2446940 w 3898347"/>
              <a:gd name="connsiteY67" fmla="*/ 4021172 h 4275540"/>
              <a:gd name="connsiteX68" fmla="*/ 2404883 w 3898347"/>
              <a:gd name="connsiteY68" fmla="*/ 4024808 h 4275540"/>
              <a:gd name="connsiteX69" fmla="*/ 2373894 w 3898347"/>
              <a:gd name="connsiteY69" fmla="*/ 4023827 h 4275540"/>
              <a:gd name="connsiteX70" fmla="*/ 2297080 w 3898347"/>
              <a:gd name="connsiteY70" fmla="*/ 4040841 h 4275540"/>
              <a:gd name="connsiteX71" fmla="*/ 2170615 w 3898347"/>
              <a:gd name="connsiteY71" fmla="*/ 4077196 h 4275540"/>
              <a:gd name="connsiteX72" fmla="*/ 2143580 w 3898347"/>
              <a:gd name="connsiteY72" fmla="*/ 4083102 h 4275540"/>
              <a:gd name="connsiteX73" fmla="*/ 2119893 w 3898347"/>
              <a:gd name="connsiteY73" fmla="*/ 4080874 h 4275540"/>
              <a:gd name="connsiteX74" fmla="*/ 2114008 w 3898347"/>
              <a:gd name="connsiteY74" fmla="*/ 4073996 h 4275540"/>
              <a:gd name="connsiteX75" fmla="*/ 2099067 w 3898347"/>
              <a:gd name="connsiteY75" fmla="*/ 4076068 h 4275540"/>
              <a:gd name="connsiteX76" fmla="*/ 2095000 w 3898347"/>
              <a:gd name="connsiteY76" fmla="*/ 4075096 h 4275540"/>
              <a:gd name="connsiteX77" fmla="*/ 2071767 w 3898347"/>
              <a:gd name="connsiteY77" fmla="*/ 4071044 h 4275540"/>
              <a:gd name="connsiteX78" fmla="*/ 2024486 w 3898347"/>
              <a:gd name="connsiteY78" fmla="*/ 4100276 h 4275540"/>
              <a:gd name="connsiteX79" fmla="*/ 1964411 w 3898347"/>
              <a:gd name="connsiteY79" fmla="*/ 4105069 h 4275540"/>
              <a:gd name="connsiteX80" fmla="*/ 1739945 w 3898347"/>
              <a:gd name="connsiteY80" fmla="*/ 4171795 h 4275540"/>
              <a:gd name="connsiteX81" fmla="*/ 1610556 w 3898347"/>
              <a:gd name="connsiteY81" fmla="*/ 4167701 h 4275540"/>
              <a:gd name="connsiteX82" fmla="*/ 1553623 w 3898347"/>
              <a:gd name="connsiteY82" fmla="*/ 4236045 h 4275540"/>
              <a:gd name="connsiteX83" fmla="*/ 1548640 w 3898347"/>
              <a:gd name="connsiteY83" fmla="*/ 4238297 h 4275540"/>
              <a:gd name="connsiteX84" fmla="*/ 1530136 w 3898347"/>
              <a:gd name="connsiteY84" fmla="*/ 4227121 h 4275540"/>
              <a:gd name="connsiteX85" fmla="*/ 1508787 w 3898347"/>
              <a:gd name="connsiteY85" fmla="*/ 4234213 h 4275540"/>
              <a:gd name="connsiteX86" fmla="*/ 1488914 w 3898347"/>
              <a:gd name="connsiteY86" fmla="*/ 4241772 h 4275540"/>
              <a:gd name="connsiteX87" fmla="*/ 1488999 w 3898347"/>
              <a:gd name="connsiteY87" fmla="*/ 4251186 h 4275540"/>
              <a:gd name="connsiteX88" fmla="*/ 1475364 w 3898347"/>
              <a:gd name="connsiteY88" fmla="*/ 4248364 h 4275540"/>
              <a:gd name="connsiteX89" fmla="*/ 1457275 w 3898347"/>
              <a:gd name="connsiteY89" fmla="*/ 4252863 h 4275540"/>
              <a:gd name="connsiteX90" fmla="*/ 1448085 w 3898347"/>
              <a:gd name="connsiteY90" fmla="*/ 4248391 h 4275540"/>
              <a:gd name="connsiteX91" fmla="*/ 1315306 w 3898347"/>
              <a:gd name="connsiteY91" fmla="*/ 4237004 h 4275540"/>
              <a:gd name="connsiteX92" fmla="*/ 1272434 w 3898347"/>
              <a:gd name="connsiteY92" fmla="*/ 4244958 h 4275540"/>
              <a:gd name="connsiteX93" fmla="*/ 1231567 w 3898347"/>
              <a:gd name="connsiteY93" fmla="*/ 4219356 h 4275540"/>
              <a:gd name="connsiteX94" fmla="*/ 1216643 w 3898347"/>
              <a:gd name="connsiteY94" fmla="*/ 4229828 h 4275540"/>
              <a:gd name="connsiteX95" fmla="*/ 1214101 w 3898347"/>
              <a:gd name="connsiteY95" fmla="*/ 4231991 h 4275540"/>
              <a:gd name="connsiteX96" fmla="*/ 1203193 w 3898347"/>
              <a:gd name="connsiteY96" fmla="*/ 4232867 h 4275540"/>
              <a:gd name="connsiteX97" fmla="*/ 1201049 w 3898347"/>
              <a:gd name="connsiteY97" fmla="*/ 4242842 h 4275540"/>
              <a:gd name="connsiteX98" fmla="*/ 1185298 w 3898347"/>
              <a:gd name="connsiteY98" fmla="*/ 4251133 h 4275540"/>
              <a:gd name="connsiteX99" fmla="*/ 1164955 w 3898347"/>
              <a:gd name="connsiteY99" fmla="*/ 4250027 h 4275540"/>
              <a:gd name="connsiteX100" fmla="*/ 1067357 w 3898347"/>
              <a:gd name="connsiteY100" fmla="*/ 4233908 h 4275540"/>
              <a:gd name="connsiteX101" fmla="*/ 1009492 w 3898347"/>
              <a:gd name="connsiteY101" fmla="*/ 4230455 h 4275540"/>
              <a:gd name="connsiteX102" fmla="*/ 988345 w 3898347"/>
              <a:gd name="connsiteY102" fmla="*/ 4238880 h 4275540"/>
              <a:gd name="connsiteX103" fmla="*/ 958251 w 3898347"/>
              <a:gd name="connsiteY103" fmla="*/ 4244100 h 4275540"/>
              <a:gd name="connsiteX104" fmla="*/ 905785 w 3898347"/>
              <a:gd name="connsiteY104" fmla="*/ 4260845 h 4275540"/>
              <a:gd name="connsiteX105" fmla="*/ 834176 w 3898347"/>
              <a:gd name="connsiteY105" fmla="*/ 4270241 h 4275540"/>
              <a:gd name="connsiteX106" fmla="*/ 778474 w 3898347"/>
              <a:gd name="connsiteY106" fmla="*/ 4235526 h 4275540"/>
              <a:gd name="connsiteX107" fmla="*/ 774418 w 3898347"/>
              <a:gd name="connsiteY107" fmla="*/ 4242583 h 4275540"/>
              <a:gd name="connsiteX108" fmla="*/ 737705 w 3898347"/>
              <a:gd name="connsiteY108" fmla="*/ 4238891 h 4275540"/>
              <a:gd name="connsiteX109" fmla="*/ 605027 w 3898347"/>
              <a:gd name="connsiteY109" fmla="*/ 4175863 h 4275540"/>
              <a:gd name="connsiteX110" fmla="*/ 533391 w 3898347"/>
              <a:gd name="connsiteY110" fmla="*/ 4170035 h 4275540"/>
              <a:gd name="connsiteX111" fmla="*/ 508621 w 3898347"/>
              <a:gd name="connsiteY111" fmla="*/ 4176044 h 4275540"/>
              <a:gd name="connsiteX112" fmla="*/ 467082 w 3898347"/>
              <a:gd name="connsiteY112" fmla="*/ 4185616 h 4275540"/>
              <a:gd name="connsiteX113" fmla="*/ 437646 w 3898347"/>
              <a:gd name="connsiteY113" fmla="*/ 4212658 h 4275540"/>
              <a:gd name="connsiteX114" fmla="*/ 402271 w 3898347"/>
              <a:gd name="connsiteY114" fmla="*/ 4212774 h 4275540"/>
              <a:gd name="connsiteX115" fmla="*/ 391968 w 3898347"/>
              <a:gd name="connsiteY115" fmla="*/ 4187073 h 4275540"/>
              <a:gd name="connsiteX116" fmla="*/ 354806 w 3898347"/>
              <a:gd name="connsiteY116" fmla="*/ 4195545 h 4275540"/>
              <a:gd name="connsiteX117" fmla="*/ 298662 w 3898347"/>
              <a:gd name="connsiteY117" fmla="*/ 4211227 h 4275540"/>
              <a:gd name="connsiteX118" fmla="*/ 265740 w 3898347"/>
              <a:gd name="connsiteY118" fmla="*/ 4213623 h 4275540"/>
              <a:gd name="connsiteX119" fmla="*/ 176403 w 3898347"/>
              <a:gd name="connsiteY119" fmla="*/ 4227393 h 4275540"/>
              <a:gd name="connsiteX120" fmla="*/ 82528 w 3898347"/>
              <a:gd name="connsiteY120" fmla="*/ 4275540 h 4275540"/>
              <a:gd name="connsiteX121" fmla="*/ 19464 w 3898347"/>
              <a:gd name="connsiteY121" fmla="*/ 4256103 h 4275540"/>
              <a:gd name="connsiteX122" fmla="*/ 0 w 3898347"/>
              <a:gd name="connsiteY122" fmla="*/ 4221939 h 4275540"/>
              <a:gd name="connsiteX123" fmla="*/ 0 w 3898347"/>
              <a:gd name="connsiteY123" fmla="*/ 15850 h 4275540"/>
              <a:gd name="connsiteX124" fmla="*/ 3898347 w 3898347"/>
              <a:gd name="connsiteY124" fmla="*/ 0 h 4275540"/>
              <a:gd name="connsiteX0" fmla="*/ 3898347 w 3898347"/>
              <a:gd name="connsiteY0" fmla="*/ 0 h 4275540"/>
              <a:gd name="connsiteX1" fmla="*/ 3898347 w 3898347"/>
              <a:gd name="connsiteY1" fmla="*/ 3834445 h 4275540"/>
              <a:gd name="connsiteX2" fmla="*/ 3892314 w 3898347"/>
              <a:gd name="connsiteY2" fmla="*/ 3832951 h 4275540"/>
              <a:gd name="connsiteX3" fmla="*/ 3851953 w 3898347"/>
              <a:gd name="connsiteY3" fmla="*/ 3802983 h 4275540"/>
              <a:gd name="connsiteX4" fmla="*/ 3836418 w 3898347"/>
              <a:gd name="connsiteY4" fmla="*/ 3811513 h 4275540"/>
              <a:gd name="connsiteX5" fmla="*/ 3833758 w 3898347"/>
              <a:gd name="connsiteY5" fmla="*/ 3813341 h 4275540"/>
              <a:gd name="connsiteX6" fmla="*/ 3822673 w 3898347"/>
              <a:gd name="connsiteY6" fmla="*/ 3812913 h 4275540"/>
              <a:gd name="connsiteX7" fmla="*/ 3820104 w 3898347"/>
              <a:gd name="connsiteY7" fmla="*/ 3822466 h 4275540"/>
              <a:gd name="connsiteX8" fmla="*/ 3803816 w 3898347"/>
              <a:gd name="connsiteY8" fmla="*/ 3828757 h 4275540"/>
              <a:gd name="connsiteX9" fmla="*/ 3729936 w 3898347"/>
              <a:gd name="connsiteY9" fmla="*/ 3815386 h 4275540"/>
              <a:gd name="connsiteX10" fmla="*/ 3726018 w 3898347"/>
              <a:gd name="connsiteY10" fmla="*/ 3815100 h 4275540"/>
              <a:gd name="connsiteX11" fmla="*/ 3725413 w 3898347"/>
              <a:gd name="connsiteY11" fmla="*/ 3814615 h 4275540"/>
              <a:gd name="connsiteX12" fmla="*/ 3713801 w 3898347"/>
              <a:gd name="connsiteY12" fmla="*/ 3811018 h 4275540"/>
              <a:gd name="connsiteX13" fmla="*/ 3709087 w 3898347"/>
              <a:gd name="connsiteY13" fmla="*/ 3813195 h 4275540"/>
              <a:gd name="connsiteX14" fmla="*/ 3698038 w 3898347"/>
              <a:gd name="connsiteY14" fmla="*/ 3806182 h 4275540"/>
              <a:gd name="connsiteX15" fmla="*/ 3662227 w 3898347"/>
              <a:gd name="connsiteY15" fmla="*/ 3807761 h 4275540"/>
              <a:gd name="connsiteX16" fmla="*/ 3659872 w 3898347"/>
              <a:gd name="connsiteY16" fmla="*/ 3805524 h 4275540"/>
              <a:gd name="connsiteX17" fmla="*/ 3643454 w 3898347"/>
              <a:gd name="connsiteY17" fmla="*/ 3794831 h 4275540"/>
              <a:gd name="connsiteX18" fmla="*/ 3624789 w 3898347"/>
              <a:gd name="connsiteY18" fmla="*/ 3803185 h 4275540"/>
              <a:gd name="connsiteX19" fmla="*/ 3602327 w 3898347"/>
              <a:gd name="connsiteY19" fmla="*/ 3794616 h 4275540"/>
              <a:gd name="connsiteX20" fmla="*/ 3596645 w 3898347"/>
              <a:gd name="connsiteY20" fmla="*/ 3797108 h 4275540"/>
              <a:gd name="connsiteX21" fmla="*/ 3574144 w 3898347"/>
              <a:gd name="connsiteY21" fmla="*/ 3795108 h 4275540"/>
              <a:gd name="connsiteX22" fmla="*/ 3562310 w 3898347"/>
              <a:gd name="connsiteY22" fmla="*/ 3787534 h 4275540"/>
              <a:gd name="connsiteX23" fmla="*/ 3551635 w 3898347"/>
              <a:gd name="connsiteY23" fmla="*/ 3797705 h 4275540"/>
              <a:gd name="connsiteX24" fmla="*/ 3542668 w 3898347"/>
              <a:gd name="connsiteY24" fmla="*/ 3803283 h 4275540"/>
              <a:gd name="connsiteX25" fmla="*/ 3533033 w 3898347"/>
              <a:gd name="connsiteY25" fmla="*/ 3799071 h 4275540"/>
              <a:gd name="connsiteX26" fmla="*/ 3521726 w 3898347"/>
              <a:gd name="connsiteY26" fmla="*/ 3804691 h 4275540"/>
              <a:gd name="connsiteX27" fmla="*/ 3520080 w 3898347"/>
              <a:gd name="connsiteY27" fmla="*/ 3805210 h 4275540"/>
              <a:gd name="connsiteX28" fmla="*/ 3508491 w 3898347"/>
              <a:gd name="connsiteY28" fmla="*/ 3797398 h 4275540"/>
              <a:gd name="connsiteX29" fmla="*/ 3503787 w 3898347"/>
              <a:gd name="connsiteY29" fmla="*/ 3797787 h 4275540"/>
              <a:gd name="connsiteX30" fmla="*/ 3492165 w 3898347"/>
              <a:gd name="connsiteY30" fmla="*/ 3799887 h 4275540"/>
              <a:gd name="connsiteX31" fmla="*/ 3472233 w 3898347"/>
              <a:gd name="connsiteY31" fmla="*/ 3805682 h 4275540"/>
              <a:gd name="connsiteX32" fmla="*/ 3465921 w 3898347"/>
              <a:gd name="connsiteY32" fmla="*/ 3805814 h 4275540"/>
              <a:gd name="connsiteX33" fmla="*/ 3455541 w 3898347"/>
              <a:gd name="connsiteY33" fmla="*/ 3815505 h 4275540"/>
              <a:gd name="connsiteX34" fmla="*/ 3429027 w 3898347"/>
              <a:gd name="connsiteY34" fmla="*/ 3816906 h 4275540"/>
              <a:gd name="connsiteX35" fmla="*/ 3369507 w 3898347"/>
              <a:gd name="connsiteY35" fmla="*/ 3825563 h 4275540"/>
              <a:gd name="connsiteX36" fmla="*/ 3324491 w 3898347"/>
              <a:gd name="connsiteY36" fmla="*/ 3832006 h 4275540"/>
              <a:gd name="connsiteX37" fmla="*/ 3244235 w 3898347"/>
              <a:gd name="connsiteY37" fmla="*/ 3834376 h 4275540"/>
              <a:gd name="connsiteX38" fmla="*/ 3226507 w 3898347"/>
              <a:gd name="connsiteY38" fmla="*/ 3820131 h 4275540"/>
              <a:gd name="connsiteX39" fmla="*/ 3191688 w 3898347"/>
              <a:gd name="connsiteY39" fmla="*/ 3837359 h 4275540"/>
              <a:gd name="connsiteX40" fmla="*/ 3185553 w 3898347"/>
              <a:gd name="connsiteY40" fmla="*/ 3859030 h 4275540"/>
              <a:gd name="connsiteX41" fmla="*/ 3090188 w 3898347"/>
              <a:gd name="connsiteY41" fmla="*/ 3855036 h 4275540"/>
              <a:gd name="connsiteX42" fmla="*/ 3031422 w 3898347"/>
              <a:gd name="connsiteY42" fmla="*/ 3858298 h 4275540"/>
              <a:gd name="connsiteX43" fmla="*/ 2996288 w 3898347"/>
              <a:gd name="connsiteY43" fmla="*/ 3860020 h 4275540"/>
              <a:gd name="connsiteX44" fmla="*/ 2901661 w 3898347"/>
              <a:gd name="connsiteY44" fmla="*/ 3882243 h 4275540"/>
              <a:gd name="connsiteX45" fmla="*/ 2782141 w 3898347"/>
              <a:gd name="connsiteY45" fmla="*/ 3932983 h 4275540"/>
              <a:gd name="connsiteX46" fmla="*/ 2749597 w 3898347"/>
              <a:gd name="connsiteY46" fmla="*/ 3956746 h 4275540"/>
              <a:gd name="connsiteX47" fmla="*/ 2730493 w 3898347"/>
              <a:gd name="connsiteY47" fmla="*/ 3955236 h 4275540"/>
              <a:gd name="connsiteX48" fmla="*/ 2707507 w 3898347"/>
              <a:gd name="connsiteY48" fmla="*/ 3947771 h 4275540"/>
              <a:gd name="connsiteX49" fmla="*/ 2701937 w 3898347"/>
              <a:gd name="connsiteY49" fmla="*/ 3950565 h 4275540"/>
              <a:gd name="connsiteX50" fmla="*/ 2679435 w 3898347"/>
              <a:gd name="connsiteY50" fmla="*/ 3949768 h 4275540"/>
              <a:gd name="connsiteX51" fmla="*/ 2667352 w 3898347"/>
              <a:gd name="connsiteY51" fmla="*/ 3942821 h 4275540"/>
              <a:gd name="connsiteX52" fmla="*/ 2657096 w 3898347"/>
              <a:gd name="connsiteY52" fmla="*/ 3953571 h 4275540"/>
              <a:gd name="connsiteX53" fmla="*/ 2655161 w 3898347"/>
              <a:gd name="connsiteY53" fmla="*/ 3962216 h 4275540"/>
              <a:gd name="connsiteX54" fmla="*/ 2638604 w 3898347"/>
              <a:gd name="connsiteY54" fmla="*/ 3955936 h 4275540"/>
              <a:gd name="connsiteX55" fmla="*/ 2626185 w 3898347"/>
              <a:gd name="connsiteY55" fmla="*/ 3962937 h 4275540"/>
              <a:gd name="connsiteX56" fmla="*/ 2614077 w 3898347"/>
              <a:gd name="connsiteY56" fmla="*/ 3955576 h 4275540"/>
              <a:gd name="connsiteX57" fmla="*/ 2609403 w 3898347"/>
              <a:gd name="connsiteY57" fmla="*/ 3956215 h 4275540"/>
              <a:gd name="connsiteX58" fmla="*/ 2597896 w 3898347"/>
              <a:gd name="connsiteY58" fmla="*/ 3958939 h 4275540"/>
              <a:gd name="connsiteX59" fmla="*/ 2578251 w 3898347"/>
              <a:gd name="connsiteY59" fmla="*/ 3965812 h 4275540"/>
              <a:gd name="connsiteX60" fmla="*/ 2571961 w 3898347"/>
              <a:gd name="connsiteY60" fmla="*/ 3966278 h 4275540"/>
              <a:gd name="connsiteX61" fmla="*/ 2559399 w 3898347"/>
              <a:gd name="connsiteY61" fmla="*/ 3979193 h 4275540"/>
              <a:gd name="connsiteX62" fmla="*/ 2533560 w 3898347"/>
              <a:gd name="connsiteY62" fmla="*/ 3988160 h 4275540"/>
              <a:gd name="connsiteX63" fmla="*/ 2515299 w 3898347"/>
              <a:gd name="connsiteY63" fmla="*/ 4016867 h 4275540"/>
              <a:gd name="connsiteX64" fmla="*/ 2513423 w 3898347"/>
              <a:gd name="connsiteY64" fmla="*/ 4018759 h 4275540"/>
              <a:gd name="connsiteX65" fmla="*/ 2482991 w 3898347"/>
              <a:gd name="connsiteY65" fmla="*/ 4012935 h 4275540"/>
              <a:gd name="connsiteX66" fmla="*/ 2446940 w 3898347"/>
              <a:gd name="connsiteY66" fmla="*/ 4021172 h 4275540"/>
              <a:gd name="connsiteX67" fmla="*/ 2404883 w 3898347"/>
              <a:gd name="connsiteY67" fmla="*/ 4024808 h 4275540"/>
              <a:gd name="connsiteX68" fmla="*/ 2373894 w 3898347"/>
              <a:gd name="connsiteY68" fmla="*/ 4023827 h 4275540"/>
              <a:gd name="connsiteX69" fmla="*/ 2297080 w 3898347"/>
              <a:gd name="connsiteY69" fmla="*/ 4040841 h 4275540"/>
              <a:gd name="connsiteX70" fmla="*/ 2170615 w 3898347"/>
              <a:gd name="connsiteY70" fmla="*/ 4077196 h 4275540"/>
              <a:gd name="connsiteX71" fmla="*/ 2143580 w 3898347"/>
              <a:gd name="connsiteY71" fmla="*/ 4083102 h 4275540"/>
              <a:gd name="connsiteX72" fmla="*/ 2119893 w 3898347"/>
              <a:gd name="connsiteY72" fmla="*/ 4080874 h 4275540"/>
              <a:gd name="connsiteX73" fmla="*/ 2114008 w 3898347"/>
              <a:gd name="connsiteY73" fmla="*/ 4073996 h 4275540"/>
              <a:gd name="connsiteX74" fmla="*/ 2099067 w 3898347"/>
              <a:gd name="connsiteY74" fmla="*/ 4076068 h 4275540"/>
              <a:gd name="connsiteX75" fmla="*/ 2095000 w 3898347"/>
              <a:gd name="connsiteY75" fmla="*/ 4075096 h 4275540"/>
              <a:gd name="connsiteX76" fmla="*/ 2071767 w 3898347"/>
              <a:gd name="connsiteY76" fmla="*/ 4071044 h 4275540"/>
              <a:gd name="connsiteX77" fmla="*/ 2024486 w 3898347"/>
              <a:gd name="connsiteY77" fmla="*/ 4100276 h 4275540"/>
              <a:gd name="connsiteX78" fmla="*/ 1964411 w 3898347"/>
              <a:gd name="connsiteY78" fmla="*/ 4105069 h 4275540"/>
              <a:gd name="connsiteX79" fmla="*/ 1739945 w 3898347"/>
              <a:gd name="connsiteY79" fmla="*/ 4171795 h 4275540"/>
              <a:gd name="connsiteX80" fmla="*/ 1610556 w 3898347"/>
              <a:gd name="connsiteY80" fmla="*/ 4167701 h 4275540"/>
              <a:gd name="connsiteX81" fmla="*/ 1553623 w 3898347"/>
              <a:gd name="connsiteY81" fmla="*/ 4236045 h 4275540"/>
              <a:gd name="connsiteX82" fmla="*/ 1548640 w 3898347"/>
              <a:gd name="connsiteY82" fmla="*/ 4238297 h 4275540"/>
              <a:gd name="connsiteX83" fmla="*/ 1530136 w 3898347"/>
              <a:gd name="connsiteY83" fmla="*/ 4227121 h 4275540"/>
              <a:gd name="connsiteX84" fmla="*/ 1508787 w 3898347"/>
              <a:gd name="connsiteY84" fmla="*/ 4234213 h 4275540"/>
              <a:gd name="connsiteX85" fmla="*/ 1488914 w 3898347"/>
              <a:gd name="connsiteY85" fmla="*/ 4241772 h 4275540"/>
              <a:gd name="connsiteX86" fmla="*/ 1488999 w 3898347"/>
              <a:gd name="connsiteY86" fmla="*/ 4251186 h 4275540"/>
              <a:gd name="connsiteX87" fmla="*/ 1475364 w 3898347"/>
              <a:gd name="connsiteY87" fmla="*/ 4248364 h 4275540"/>
              <a:gd name="connsiteX88" fmla="*/ 1457275 w 3898347"/>
              <a:gd name="connsiteY88" fmla="*/ 4252863 h 4275540"/>
              <a:gd name="connsiteX89" fmla="*/ 1448085 w 3898347"/>
              <a:gd name="connsiteY89" fmla="*/ 4248391 h 4275540"/>
              <a:gd name="connsiteX90" fmla="*/ 1315306 w 3898347"/>
              <a:gd name="connsiteY90" fmla="*/ 4237004 h 4275540"/>
              <a:gd name="connsiteX91" fmla="*/ 1272434 w 3898347"/>
              <a:gd name="connsiteY91" fmla="*/ 4244958 h 4275540"/>
              <a:gd name="connsiteX92" fmla="*/ 1231567 w 3898347"/>
              <a:gd name="connsiteY92" fmla="*/ 4219356 h 4275540"/>
              <a:gd name="connsiteX93" fmla="*/ 1216643 w 3898347"/>
              <a:gd name="connsiteY93" fmla="*/ 4229828 h 4275540"/>
              <a:gd name="connsiteX94" fmla="*/ 1214101 w 3898347"/>
              <a:gd name="connsiteY94" fmla="*/ 4231991 h 4275540"/>
              <a:gd name="connsiteX95" fmla="*/ 1203193 w 3898347"/>
              <a:gd name="connsiteY95" fmla="*/ 4232867 h 4275540"/>
              <a:gd name="connsiteX96" fmla="*/ 1201049 w 3898347"/>
              <a:gd name="connsiteY96" fmla="*/ 4242842 h 4275540"/>
              <a:gd name="connsiteX97" fmla="*/ 1185298 w 3898347"/>
              <a:gd name="connsiteY97" fmla="*/ 4251133 h 4275540"/>
              <a:gd name="connsiteX98" fmla="*/ 1164955 w 3898347"/>
              <a:gd name="connsiteY98" fmla="*/ 4250027 h 4275540"/>
              <a:gd name="connsiteX99" fmla="*/ 1067357 w 3898347"/>
              <a:gd name="connsiteY99" fmla="*/ 4233908 h 4275540"/>
              <a:gd name="connsiteX100" fmla="*/ 1009492 w 3898347"/>
              <a:gd name="connsiteY100" fmla="*/ 4230455 h 4275540"/>
              <a:gd name="connsiteX101" fmla="*/ 988345 w 3898347"/>
              <a:gd name="connsiteY101" fmla="*/ 4238880 h 4275540"/>
              <a:gd name="connsiteX102" fmla="*/ 958251 w 3898347"/>
              <a:gd name="connsiteY102" fmla="*/ 4244100 h 4275540"/>
              <a:gd name="connsiteX103" fmla="*/ 905785 w 3898347"/>
              <a:gd name="connsiteY103" fmla="*/ 4260845 h 4275540"/>
              <a:gd name="connsiteX104" fmla="*/ 834176 w 3898347"/>
              <a:gd name="connsiteY104" fmla="*/ 4270241 h 4275540"/>
              <a:gd name="connsiteX105" fmla="*/ 778474 w 3898347"/>
              <a:gd name="connsiteY105" fmla="*/ 4235526 h 4275540"/>
              <a:gd name="connsiteX106" fmla="*/ 774418 w 3898347"/>
              <a:gd name="connsiteY106" fmla="*/ 4242583 h 4275540"/>
              <a:gd name="connsiteX107" fmla="*/ 737705 w 3898347"/>
              <a:gd name="connsiteY107" fmla="*/ 4238891 h 4275540"/>
              <a:gd name="connsiteX108" fmla="*/ 605027 w 3898347"/>
              <a:gd name="connsiteY108" fmla="*/ 4175863 h 4275540"/>
              <a:gd name="connsiteX109" fmla="*/ 533391 w 3898347"/>
              <a:gd name="connsiteY109" fmla="*/ 4170035 h 4275540"/>
              <a:gd name="connsiteX110" fmla="*/ 508621 w 3898347"/>
              <a:gd name="connsiteY110" fmla="*/ 4176044 h 4275540"/>
              <a:gd name="connsiteX111" fmla="*/ 467082 w 3898347"/>
              <a:gd name="connsiteY111" fmla="*/ 4185616 h 4275540"/>
              <a:gd name="connsiteX112" fmla="*/ 437646 w 3898347"/>
              <a:gd name="connsiteY112" fmla="*/ 4212658 h 4275540"/>
              <a:gd name="connsiteX113" fmla="*/ 402271 w 3898347"/>
              <a:gd name="connsiteY113" fmla="*/ 4212774 h 4275540"/>
              <a:gd name="connsiteX114" fmla="*/ 391968 w 3898347"/>
              <a:gd name="connsiteY114" fmla="*/ 4187073 h 4275540"/>
              <a:gd name="connsiteX115" fmla="*/ 354806 w 3898347"/>
              <a:gd name="connsiteY115" fmla="*/ 4195545 h 4275540"/>
              <a:gd name="connsiteX116" fmla="*/ 298662 w 3898347"/>
              <a:gd name="connsiteY116" fmla="*/ 4211227 h 4275540"/>
              <a:gd name="connsiteX117" fmla="*/ 265740 w 3898347"/>
              <a:gd name="connsiteY117" fmla="*/ 4213623 h 4275540"/>
              <a:gd name="connsiteX118" fmla="*/ 176403 w 3898347"/>
              <a:gd name="connsiteY118" fmla="*/ 4227393 h 4275540"/>
              <a:gd name="connsiteX119" fmla="*/ 82528 w 3898347"/>
              <a:gd name="connsiteY119" fmla="*/ 4275540 h 4275540"/>
              <a:gd name="connsiteX120" fmla="*/ 19464 w 3898347"/>
              <a:gd name="connsiteY120" fmla="*/ 4256103 h 4275540"/>
              <a:gd name="connsiteX121" fmla="*/ 0 w 3898347"/>
              <a:gd name="connsiteY121" fmla="*/ 4221939 h 4275540"/>
              <a:gd name="connsiteX122" fmla="*/ 0 w 3898347"/>
              <a:gd name="connsiteY122" fmla="*/ 15850 h 4275540"/>
              <a:gd name="connsiteX123" fmla="*/ 3898347 w 3898347"/>
              <a:gd name="connsiteY123" fmla="*/ 0 h 4275540"/>
              <a:gd name="connsiteX0" fmla="*/ 3898347 w 3898347"/>
              <a:gd name="connsiteY0" fmla="*/ 0 h 4275540"/>
              <a:gd name="connsiteX1" fmla="*/ 3898347 w 3898347"/>
              <a:gd name="connsiteY1" fmla="*/ 3834445 h 4275540"/>
              <a:gd name="connsiteX2" fmla="*/ 3892314 w 3898347"/>
              <a:gd name="connsiteY2" fmla="*/ 3832951 h 4275540"/>
              <a:gd name="connsiteX3" fmla="*/ 3851953 w 3898347"/>
              <a:gd name="connsiteY3" fmla="*/ 3802983 h 4275540"/>
              <a:gd name="connsiteX4" fmla="*/ 3836418 w 3898347"/>
              <a:gd name="connsiteY4" fmla="*/ 3811513 h 4275540"/>
              <a:gd name="connsiteX5" fmla="*/ 3833758 w 3898347"/>
              <a:gd name="connsiteY5" fmla="*/ 3813341 h 4275540"/>
              <a:gd name="connsiteX6" fmla="*/ 3822673 w 3898347"/>
              <a:gd name="connsiteY6" fmla="*/ 3812913 h 4275540"/>
              <a:gd name="connsiteX7" fmla="*/ 3820104 w 3898347"/>
              <a:gd name="connsiteY7" fmla="*/ 3822466 h 4275540"/>
              <a:gd name="connsiteX8" fmla="*/ 3803816 w 3898347"/>
              <a:gd name="connsiteY8" fmla="*/ 3828757 h 4275540"/>
              <a:gd name="connsiteX9" fmla="*/ 3729936 w 3898347"/>
              <a:gd name="connsiteY9" fmla="*/ 3815386 h 4275540"/>
              <a:gd name="connsiteX10" fmla="*/ 3726018 w 3898347"/>
              <a:gd name="connsiteY10" fmla="*/ 3815100 h 4275540"/>
              <a:gd name="connsiteX11" fmla="*/ 3725413 w 3898347"/>
              <a:gd name="connsiteY11" fmla="*/ 3814615 h 4275540"/>
              <a:gd name="connsiteX12" fmla="*/ 3713801 w 3898347"/>
              <a:gd name="connsiteY12" fmla="*/ 3811018 h 4275540"/>
              <a:gd name="connsiteX13" fmla="*/ 3709087 w 3898347"/>
              <a:gd name="connsiteY13" fmla="*/ 3813195 h 4275540"/>
              <a:gd name="connsiteX14" fmla="*/ 3698038 w 3898347"/>
              <a:gd name="connsiteY14" fmla="*/ 3806182 h 4275540"/>
              <a:gd name="connsiteX15" fmla="*/ 3662227 w 3898347"/>
              <a:gd name="connsiteY15" fmla="*/ 3807761 h 4275540"/>
              <a:gd name="connsiteX16" fmla="*/ 3659872 w 3898347"/>
              <a:gd name="connsiteY16" fmla="*/ 3805524 h 4275540"/>
              <a:gd name="connsiteX17" fmla="*/ 3643454 w 3898347"/>
              <a:gd name="connsiteY17" fmla="*/ 3794831 h 4275540"/>
              <a:gd name="connsiteX18" fmla="*/ 3624789 w 3898347"/>
              <a:gd name="connsiteY18" fmla="*/ 3803185 h 4275540"/>
              <a:gd name="connsiteX19" fmla="*/ 3602327 w 3898347"/>
              <a:gd name="connsiteY19" fmla="*/ 3794616 h 4275540"/>
              <a:gd name="connsiteX20" fmla="*/ 3596645 w 3898347"/>
              <a:gd name="connsiteY20" fmla="*/ 3797108 h 4275540"/>
              <a:gd name="connsiteX21" fmla="*/ 3574144 w 3898347"/>
              <a:gd name="connsiteY21" fmla="*/ 3795108 h 4275540"/>
              <a:gd name="connsiteX22" fmla="*/ 3562310 w 3898347"/>
              <a:gd name="connsiteY22" fmla="*/ 3787534 h 4275540"/>
              <a:gd name="connsiteX23" fmla="*/ 3551635 w 3898347"/>
              <a:gd name="connsiteY23" fmla="*/ 3797705 h 4275540"/>
              <a:gd name="connsiteX24" fmla="*/ 3542668 w 3898347"/>
              <a:gd name="connsiteY24" fmla="*/ 3803283 h 4275540"/>
              <a:gd name="connsiteX25" fmla="*/ 3533033 w 3898347"/>
              <a:gd name="connsiteY25" fmla="*/ 3799071 h 4275540"/>
              <a:gd name="connsiteX26" fmla="*/ 3521726 w 3898347"/>
              <a:gd name="connsiteY26" fmla="*/ 3804691 h 4275540"/>
              <a:gd name="connsiteX27" fmla="*/ 3520080 w 3898347"/>
              <a:gd name="connsiteY27" fmla="*/ 3805210 h 4275540"/>
              <a:gd name="connsiteX28" fmla="*/ 3508491 w 3898347"/>
              <a:gd name="connsiteY28" fmla="*/ 3797398 h 4275540"/>
              <a:gd name="connsiteX29" fmla="*/ 3503787 w 3898347"/>
              <a:gd name="connsiteY29" fmla="*/ 3797787 h 4275540"/>
              <a:gd name="connsiteX30" fmla="*/ 3492165 w 3898347"/>
              <a:gd name="connsiteY30" fmla="*/ 3799887 h 4275540"/>
              <a:gd name="connsiteX31" fmla="*/ 3472233 w 3898347"/>
              <a:gd name="connsiteY31" fmla="*/ 3805682 h 4275540"/>
              <a:gd name="connsiteX32" fmla="*/ 3465921 w 3898347"/>
              <a:gd name="connsiteY32" fmla="*/ 3805814 h 4275540"/>
              <a:gd name="connsiteX33" fmla="*/ 3455541 w 3898347"/>
              <a:gd name="connsiteY33" fmla="*/ 3815505 h 4275540"/>
              <a:gd name="connsiteX34" fmla="*/ 3429027 w 3898347"/>
              <a:gd name="connsiteY34" fmla="*/ 3816906 h 4275540"/>
              <a:gd name="connsiteX35" fmla="*/ 3369507 w 3898347"/>
              <a:gd name="connsiteY35" fmla="*/ 3825563 h 4275540"/>
              <a:gd name="connsiteX36" fmla="*/ 3324491 w 3898347"/>
              <a:gd name="connsiteY36" fmla="*/ 3832006 h 4275540"/>
              <a:gd name="connsiteX37" fmla="*/ 3244235 w 3898347"/>
              <a:gd name="connsiteY37" fmla="*/ 3834376 h 4275540"/>
              <a:gd name="connsiteX38" fmla="*/ 3226507 w 3898347"/>
              <a:gd name="connsiteY38" fmla="*/ 3820131 h 4275540"/>
              <a:gd name="connsiteX39" fmla="*/ 3191688 w 3898347"/>
              <a:gd name="connsiteY39" fmla="*/ 3837359 h 4275540"/>
              <a:gd name="connsiteX40" fmla="*/ 3185553 w 3898347"/>
              <a:gd name="connsiteY40" fmla="*/ 3859030 h 4275540"/>
              <a:gd name="connsiteX41" fmla="*/ 3090188 w 3898347"/>
              <a:gd name="connsiteY41" fmla="*/ 3855036 h 4275540"/>
              <a:gd name="connsiteX42" fmla="*/ 3031422 w 3898347"/>
              <a:gd name="connsiteY42" fmla="*/ 3858298 h 4275540"/>
              <a:gd name="connsiteX43" fmla="*/ 2996288 w 3898347"/>
              <a:gd name="connsiteY43" fmla="*/ 3860020 h 4275540"/>
              <a:gd name="connsiteX44" fmla="*/ 2901661 w 3898347"/>
              <a:gd name="connsiteY44" fmla="*/ 3882243 h 4275540"/>
              <a:gd name="connsiteX45" fmla="*/ 2782141 w 3898347"/>
              <a:gd name="connsiteY45" fmla="*/ 3932983 h 4275540"/>
              <a:gd name="connsiteX46" fmla="*/ 2749597 w 3898347"/>
              <a:gd name="connsiteY46" fmla="*/ 3956746 h 4275540"/>
              <a:gd name="connsiteX47" fmla="*/ 2730493 w 3898347"/>
              <a:gd name="connsiteY47" fmla="*/ 3955236 h 4275540"/>
              <a:gd name="connsiteX48" fmla="*/ 2707507 w 3898347"/>
              <a:gd name="connsiteY48" fmla="*/ 3947771 h 4275540"/>
              <a:gd name="connsiteX49" fmla="*/ 2701937 w 3898347"/>
              <a:gd name="connsiteY49" fmla="*/ 3950565 h 4275540"/>
              <a:gd name="connsiteX50" fmla="*/ 2679435 w 3898347"/>
              <a:gd name="connsiteY50" fmla="*/ 3949768 h 4275540"/>
              <a:gd name="connsiteX51" fmla="*/ 2667352 w 3898347"/>
              <a:gd name="connsiteY51" fmla="*/ 3942821 h 4275540"/>
              <a:gd name="connsiteX52" fmla="*/ 2657096 w 3898347"/>
              <a:gd name="connsiteY52" fmla="*/ 3953571 h 4275540"/>
              <a:gd name="connsiteX53" fmla="*/ 2655161 w 3898347"/>
              <a:gd name="connsiteY53" fmla="*/ 3962216 h 4275540"/>
              <a:gd name="connsiteX54" fmla="*/ 2638604 w 3898347"/>
              <a:gd name="connsiteY54" fmla="*/ 3955936 h 4275540"/>
              <a:gd name="connsiteX55" fmla="*/ 2626185 w 3898347"/>
              <a:gd name="connsiteY55" fmla="*/ 3962937 h 4275540"/>
              <a:gd name="connsiteX56" fmla="*/ 2614077 w 3898347"/>
              <a:gd name="connsiteY56" fmla="*/ 3955576 h 4275540"/>
              <a:gd name="connsiteX57" fmla="*/ 2609403 w 3898347"/>
              <a:gd name="connsiteY57" fmla="*/ 3956215 h 4275540"/>
              <a:gd name="connsiteX58" fmla="*/ 2597896 w 3898347"/>
              <a:gd name="connsiteY58" fmla="*/ 3958939 h 4275540"/>
              <a:gd name="connsiteX59" fmla="*/ 2578251 w 3898347"/>
              <a:gd name="connsiteY59" fmla="*/ 3965812 h 4275540"/>
              <a:gd name="connsiteX60" fmla="*/ 2571961 w 3898347"/>
              <a:gd name="connsiteY60" fmla="*/ 3966278 h 4275540"/>
              <a:gd name="connsiteX61" fmla="*/ 2559399 w 3898347"/>
              <a:gd name="connsiteY61" fmla="*/ 3979193 h 4275540"/>
              <a:gd name="connsiteX62" fmla="*/ 2533560 w 3898347"/>
              <a:gd name="connsiteY62" fmla="*/ 3988160 h 4275540"/>
              <a:gd name="connsiteX63" fmla="*/ 2515299 w 3898347"/>
              <a:gd name="connsiteY63" fmla="*/ 4016867 h 4275540"/>
              <a:gd name="connsiteX64" fmla="*/ 2513423 w 3898347"/>
              <a:gd name="connsiteY64" fmla="*/ 4018759 h 4275540"/>
              <a:gd name="connsiteX65" fmla="*/ 2482991 w 3898347"/>
              <a:gd name="connsiteY65" fmla="*/ 4012935 h 4275540"/>
              <a:gd name="connsiteX66" fmla="*/ 2446940 w 3898347"/>
              <a:gd name="connsiteY66" fmla="*/ 4021172 h 4275540"/>
              <a:gd name="connsiteX67" fmla="*/ 2404883 w 3898347"/>
              <a:gd name="connsiteY67" fmla="*/ 4024808 h 4275540"/>
              <a:gd name="connsiteX68" fmla="*/ 2373894 w 3898347"/>
              <a:gd name="connsiteY68" fmla="*/ 4023827 h 4275540"/>
              <a:gd name="connsiteX69" fmla="*/ 2297080 w 3898347"/>
              <a:gd name="connsiteY69" fmla="*/ 4040841 h 4275540"/>
              <a:gd name="connsiteX70" fmla="*/ 2170615 w 3898347"/>
              <a:gd name="connsiteY70" fmla="*/ 4077196 h 4275540"/>
              <a:gd name="connsiteX71" fmla="*/ 2143580 w 3898347"/>
              <a:gd name="connsiteY71" fmla="*/ 4083102 h 4275540"/>
              <a:gd name="connsiteX72" fmla="*/ 2119893 w 3898347"/>
              <a:gd name="connsiteY72" fmla="*/ 4080874 h 4275540"/>
              <a:gd name="connsiteX73" fmla="*/ 2114008 w 3898347"/>
              <a:gd name="connsiteY73" fmla="*/ 4073996 h 4275540"/>
              <a:gd name="connsiteX74" fmla="*/ 2099067 w 3898347"/>
              <a:gd name="connsiteY74" fmla="*/ 4076068 h 4275540"/>
              <a:gd name="connsiteX75" fmla="*/ 2095000 w 3898347"/>
              <a:gd name="connsiteY75" fmla="*/ 4075096 h 4275540"/>
              <a:gd name="connsiteX76" fmla="*/ 2071767 w 3898347"/>
              <a:gd name="connsiteY76" fmla="*/ 4071044 h 4275540"/>
              <a:gd name="connsiteX77" fmla="*/ 2024486 w 3898347"/>
              <a:gd name="connsiteY77" fmla="*/ 4100276 h 4275540"/>
              <a:gd name="connsiteX78" fmla="*/ 1964411 w 3898347"/>
              <a:gd name="connsiteY78" fmla="*/ 4105069 h 4275540"/>
              <a:gd name="connsiteX79" fmla="*/ 1739945 w 3898347"/>
              <a:gd name="connsiteY79" fmla="*/ 4171795 h 4275540"/>
              <a:gd name="connsiteX80" fmla="*/ 1610556 w 3898347"/>
              <a:gd name="connsiteY80" fmla="*/ 4167701 h 4275540"/>
              <a:gd name="connsiteX81" fmla="*/ 1553623 w 3898347"/>
              <a:gd name="connsiteY81" fmla="*/ 4236045 h 4275540"/>
              <a:gd name="connsiteX82" fmla="*/ 1548640 w 3898347"/>
              <a:gd name="connsiteY82" fmla="*/ 4238297 h 4275540"/>
              <a:gd name="connsiteX83" fmla="*/ 1530136 w 3898347"/>
              <a:gd name="connsiteY83" fmla="*/ 4227121 h 4275540"/>
              <a:gd name="connsiteX84" fmla="*/ 1508787 w 3898347"/>
              <a:gd name="connsiteY84" fmla="*/ 4234213 h 4275540"/>
              <a:gd name="connsiteX85" fmla="*/ 1488914 w 3898347"/>
              <a:gd name="connsiteY85" fmla="*/ 4241772 h 4275540"/>
              <a:gd name="connsiteX86" fmla="*/ 1488999 w 3898347"/>
              <a:gd name="connsiteY86" fmla="*/ 4251186 h 4275540"/>
              <a:gd name="connsiteX87" fmla="*/ 1475364 w 3898347"/>
              <a:gd name="connsiteY87" fmla="*/ 4248364 h 4275540"/>
              <a:gd name="connsiteX88" fmla="*/ 1457275 w 3898347"/>
              <a:gd name="connsiteY88" fmla="*/ 4252863 h 4275540"/>
              <a:gd name="connsiteX89" fmla="*/ 1448085 w 3898347"/>
              <a:gd name="connsiteY89" fmla="*/ 4248391 h 4275540"/>
              <a:gd name="connsiteX90" fmla="*/ 1315306 w 3898347"/>
              <a:gd name="connsiteY90" fmla="*/ 4237004 h 4275540"/>
              <a:gd name="connsiteX91" fmla="*/ 1272434 w 3898347"/>
              <a:gd name="connsiteY91" fmla="*/ 4244958 h 4275540"/>
              <a:gd name="connsiteX92" fmla="*/ 1231567 w 3898347"/>
              <a:gd name="connsiteY92" fmla="*/ 4219356 h 4275540"/>
              <a:gd name="connsiteX93" fmla="*/ 1216643 w 3898347"/>
              <a:gd name="connsiteY93" fmla="*/ 4229828 h 4275540"/>
              <a:gd name="connsiteX94" fmla="*/ 1214101 w 3898347"/>
              <a:gd name="connsiteY94" fmla="*/ 4231991 h 4275540"/>
              <a:gd name="connsiteX95" fmla="*/ 1203193 w 3898347"/>
              <a:gd name="connsiteY95" fmla="*/ 4232867 h 4275540"/>
              <a:gd name="connsiteX96" fmla="*/ 1201049 w 3898347"/>
              <a:gd name="connsiteY96" fmla="*/ 4242842 h 4275540"/>
              <a:gd name="connsiteX97" fmla="*/ 1185298 w 3898347"/>
              <a:gd name="connsiteY97" fmla="*/ 4251133 h 4275540"/>
              <a:gd name="connsiteX98" fmla="*/ 1164955 w 3898347"/>
              <a:gd name="connsiteY98" fmla="*/ 4250027 h 4275540"/>
              <a:gd name="connsiteX99" fmla="*/ 1067357 w 3898347"/>
              <a:gd name="connsiteY99" fmla="*/ 4233908 h 4275540"/>
              <a:gd name="connsiteX100" fmla="*/ 1009492 w 3898347"/>
              <a:gd name="connsiteY100" fmla="*/ 4230455 h 4275540"/>
              <a:gd name="connsiteX101" fmla="*/ 988345 w 3898347"/>
              <a:gd name="connsiteY101" fmla="*/ 4238880 h 4275540"/>
              <a:gd name="connsiteX102" fmla="*/ 958251 w 3898347"/>
              <a:gd name="connsiteY102" fmla="*/ 4244100 h 4275540"/>
              <a:gd name="connsiteX103" fmla="*/ 905785 w 3898347"/>
              <a:gd name="connsiteY103" fmla="*/ 4260845 h 4275540"/>
              <a:gd name="connsiteX104" fmla="*/ 834176 w 3898347"/>
              <a:gd name="connsiteY104" fmla="*/ 4270241 h 4275540"/>
              <a:gd name="connsiteX105" fmla="*/ 778474 w 3898347"/>
              <a:gd name="connsiteY105" fmla="*/ 4235526 h 4275540"/>
              <a:gd name="connsiteX106" fmla="*/ 774418 w 3898347"/>
              <a:gd name="connsiteY106" fmla="*/ 4242583 h 4275540"/>
              <a:gd name="connsiteX107" fmla="*/ 737705 w 3898347"/>
              <a:gd name="connsiteY107" fmla="*/ 4238891 h 4275540"/>
              <a:gd name="connsiteX108" fmla="*/ 627717 w 3898347"/>
              <a:gd name="connsiteY108" fmla="*/ 4207629 h 4275540"/>
              <a:gd name="connsiteX109" fmla="*/ 533391 w 3898347"/>
              <a:gd name="connsiteY109" fmla="*/ 4170035 h 4275540"/>
              <a:gd name="connsiteX110" fmla="*/ 508621 w 3898347"/>
              <a:gd name="connsiteY110" fmla="*/ 4176044 h 4275540"/>
              <a:gd name="connsiteX111" fmla="*/ 467082 w 3898347"/>
              <a:gd name="connsiteY111" fmla="*/ 4185616 h 4275540"/>
              <a:gd name="connsiteX112" fmla="*/ 437646 w 3898347"/>
              <a:gd name="connsiteY112" fmla="*/ 4212658 h 4275540"/>
              <a:gd name="connsiteX113" fmla="*/ 402271 w 3898347"/>
              <a:gd name="connsiteY113" fmla="*/ 4212774 h 4275540"/>
              <a:gd name="connsiteX114" fmla="*/ 391968 w 3898347"/>
              <a:gd name="connsiteY114" fmla="*/ 4187073 h 4275540"/>
              <a:gd name="connsiteX115" fmla="*/ 354806 w 3898347"/>
              <a:gd name="connsiteY115" fmla="*/ 4195545 h 4275540"/>
              <a:gd name="connsiteX116" fmla="*/ 298662 w 3898347"/>
              <a:gd name="connsiteY116" fmla="*/ 4211227 h 4275540"/>
              <a:gd name="connsiteX117" fmla="*/ 265740 w 3898347"/>
              <a:gd name="connsiteY117" fmla="*/ 4213623 h 4275540"/>
              <a:gd name="connsiteX118" fmla="*/ 176403 w 3898347"/>
              <a:gd name="connsiteY118" fmla="*/ 4227393 h 4275540"/>
              <a:gd name="connsiteX119" fmla="*/ 82528 w 3898347"/>
              <a:gd name="connsiteY119" fmla="*/ 4275540 h 4275540"/>
              <a:gd name="connsiteX120" fmla="*/ 19464 w 3898347"/>
              <a:gd name="connsiteY120" fmla="*/ 4256103 h 4275540"/>
              <a:gd name="connsiteX121" fmla="*/ 0 w 3898347"/>
              <a:gd name="connsiteY121" fmla="*/ 4221939 h 4275540"/>
              <a:gd name="connsiteX122" fmla="*/ 0 w 3898347"/>
              <a:gd name="connsiteY122" fmla="*/ 15850 h 4275540"/>
              <a:gd name="connsiteX123" fmla="*/ 3898347 w 3898347"/>
              <a:gd name="connsiteY123" fmla="*/ 0 h 4275540"/>
              <a:gd name="connsiteX0" fmla="*/ 3898347 w 3898347"/>
              <a:gd name="connsiteY0" fmla="*/ 0 h 4270358"/>
              <a:gd name="connsiteX1" fmla="*/ 3898347 w 3898347"/>
              <a:gd name="connsiteY1" fmla="*/ 3834445 h 4270358"/>
              <a:gd name="connsiteX2" fmla="*/ 3892314 w 3898347"/>
              <a:gd name="connsiteY2" fmla="*/ 3832951 h 4270358"/>
              <a:gd name="connsiteX3" fmla="*/ 3851953 w 3898347"/>
              <a:gd name="connsiteY3" fmla="*/ 3802983 h 4270358"/>
              <a:gd name="connsiteX4" fmla="*/ 3836418 w 3898347"/>
              <a:gd name="connsiteY4" fmla="*/ 3811513 h 4270358"/>
              <a:gd name="connsiteX5" fmla="*/ 3833758 w 3898347"/>
              <a:gd name="connsiteY5" fmla="*/ 3813341 h 4270358"/>
              <a:gd name="connsiteX6" fmla="*/ 3822673 w 3898347"/>
              <a:gd name="connsiteY6" fmla="*/ 3812913 h 4270358"/>
              <a:gd name="connsiteX7" fmla="*/ 3820104 w 3898347"/>
              <a:gd name="connsiteY7" fmla="*/ 3822466 h 4270358"/>
              <a:gd name="connsiteX8" fmla="*/ 3803816 w 3898347"/>
              <a:gd name="connsiteY8" fmla="*/ 3828757 h 4270358"/>
              <a:gd name="connsiteX9" fmla="*/ 3729936 w 3898347"/>
              <a:gd name="connsiteY9" fmla="*/ 3815386 h 4270358"/>
              <a:gd name="connsiteX10" fmla="*/ 3726018 w 3898347"/>
              <a:gd name="connsiteY10" fmla="*/ 3815100 h 4270358"/>
              <a:gd name="connsiteX11" fmla="*/ 3725413 w 3898347"/>
              <a:gd name="connsiteY11" fmla="*/ 3814615 h 4270358"/>
              <a:gd name="connsiteX12" fmla="*/ 3713801 w 3898347"/>
              <a:gd name="connsiteY12" fmla="*/ 3811018 h 4270358"/>
              <a:gd name="connsiteX13" fmla="*/ 3709087 w 3898347"/>
              <a:gd name="connsiteY13" fmla="*/ 3813195 h 4270358"/>
              <a:gd name="connsiteX14" fmla="*/ 3698038 w 3898347"/>
              <a:gd name="connsiteY14" fmla="*/ 3806182 h 4270358"/>
              <a:gd name="connsiteX15" fmla="*/ 3662227 w 3898347"/>
              <a:gd name="connsiteY15" fmla="*/ 3807761 h 4270358"/>
              <a:gd name="connsiteX16" fmla="*/ 3659872 w 3898347"/>
              <a:gd name="connsiteY16" fmla="*/ 3805524 h 4270358"/>
              <a:gd name="connsiteX17" fmla="*/ 3643454 w 3898347"/>
              <a:gd name="connsiteY17" fmla="*/ 3794831 h 4270358"/>
              <a:gd name="connsiteX18" fmla="*/ 3624789 w 3898347"/>
              <a:gd name="connsiteY18" fmla="*/ 3803185 h 4270358"/>
              <a:gd name="connsiteX19" fmla="*/ 3602327 w 3898347"/>
              <a:gd name="connsiteY19" fmla="*/ 3794616 h 4270358"/>
              <a:gd name="connsiteX20" fmla="*/ 3596645 w 3898347"/>
              <a:gd name="connsiteY20" fmla="*/ 3797108 h 4270358"/>
              <a:gd name="connsiteX21" fmla="*/ 3574144 w 3898347"/>
              <a:gd name="connsiteY21" fmla="*/ 3795108 h 4270358"/>
              <a:gd name="connsiteX22" fmla="*/ 3562310 w 3898347"/>
              <a:gd name="connsiteY22" fmla="*/ 3787534 h 4270358"/>
              <a:gd name="connsiteX23" fmla="*/ 3551635 w 3898347"/>
              <a:gd name="connsiteY23" fmla="*/ 3797705 h 4270358"/>
              <a:gd name="connsiteX24" fmla="*/ 3542668 w 3898347"/>
              <a:gd name="connsiteY24" fmla="*/ 3803283 h 4270358"/>
              <a:gd name="connsiteX25" fmla="*/ 3533033 w 3898347"/>
              <a:gd name="connsiteY25" fmla="*/ 3799071 h 4270358"/>
              <a:gd name="connsiteX26" fmla="*/ 3521726 w 3898347"/>
              <a:gd name="connsiteY26" fmla="*/ 3804691 h 4270358"/>
              <a:gd name="connsiteX27" fmla="*/ 3520080 w 3898347"/>
              <a:gd name="connsiteY27" fmla="*/ 3805210 h 4270358"/>
              <a:gd name="connsiteX28" fmla="*/ 3508491 w 3898347"/>
              <a:gd name="connsiteY28" fmla="*/ 3797398 h 4270358"/>
              <a:gd name="connsiteX29" fmla="*/ 3503787 w 3898347"/>
              <a:gd name="connsiteY29" fmla="*/ 3797787 h 4270358"/>
              <a:gd name="connsiteX30" fmla="*/ 3492165 w 3898347"/>
              <a:gd name="connsiteY30" fmla="*/ 3799887 h 4270358"/>
              <a:gd name="connsiteX31" fmla="*/ 3472233 w 3898347"/>
              <a:gd name="connsiteY31" fmla="*/ 3805682 h 4270358"/>
              <a:gd name="connsiteX32" fmla="*/ 3465921 w 3898347"/>
              <a:gd name="connsiteY32" fmla="*/ 3805814 h 4270358"/>
              <a:gd name="connsiteX33" fmla="*/ 3455541 w 3898347"/>
              <a:gd name="connsiteY33" fmla="*/ 3815505 h 4270358"/>
              <a:gd name="connsiteX34" fmla="*/ 3429027 w 3898347"/>
              <a:gd name="connsiteY34" fmla="*/ 3816906 h 4270358"/>
              <a:gd name="connsiteX35" fmla="*/ 3369507 w 3898347"/>
              <a:gd name="connsiteY35" fmla="*/ 3825563 h 4270358"/>
              <a:gd name="connsiteX36" fmla="*/ 3324491 w 3898347"/>
              <a:gd name="connsiteY36" fmla="*/ 3832006 h 4270358"/>
              <a:gd name="connsiteX37" fmla="*/ 3244235 w 3898347"/>
              <a:gd name="connsiteY37" fmla="*/ 3834376 h 4270358"/>
              <a:gd name="connsiteX38" fmla="*/ 3226507 w 3898347"/>
              <a:gd name="connsiteY38" fmla="*/ 3820131 h 4270358"/>
              <a:gd name="connsiteX39" fmla="*/ 3191688 w 3898347"/>
              <a:gd name="connsiteY39" fmla="*/ 3837359 h 4270358"/>
              <a:gd name="connsiteX40" fmla="*/ 3185553 w 3898347"/>
              <a:gd name="connsiteY40" fmla="*/ 3859030 h 4270358"/>
              <a:gd name="connsiteX41" fmla="*/ 3090188 w 3898347"/>
              <a:gd name="connsiteY41" fmla="*/ 3855036 h 4270358"/>
              <a:gd name="connsiteX42" fmla="*/ 3031422 w 3898347"/>
              <a:gd name="connsiteY42" fmla="*/ 3858298 h 4270358"/>
              <a:gd name="connsiteX43" fmla="*/ 2996288 w 3898347"/>
              <a:gd name="connsiteY43" fmla="*/ 3860020 h 4270358"/>
              <a:gd name="connsiteX44" fmla="*/ 2901661 w 3898347"/>
              <a:gd name="connsiteY44" fmla="*/ 3882243 h 4270358"/>
              <a:gd name="connsiteX45" fmla="*/ 2782141 w 3898347"/>
              <a:gd name="connsiteY45" fmla="*/ 3932983 h 4270358"/>
              <a:gd name="connsiteX46" fmla="*/ 2749597 w 3898347"/>
              <a:gd name="connsiteY46" fmla="*/ 3956746 h 4270358"/>
              <a:gd name="connsiteX47" fmla="*/ 2730493 w 3898347"/>
              <a:gd name="connsiteY47" fmla="*/ 3955236 h 4270358"/>
              <a:gd name="connsiteX48" fmla="*/ 2707507 w 3898347"/>
              <a:gd name="connsiteY48" fmla="*/ 3947771 h 4270358"/>
              <a:gd name="connsiteX49" fmla="*/ 2701937 w 3898347"/>
              <a:gd name="connsiteY49" fmla="*/ 3950565 h 4270358"/>
              <a:gd name="connsiteX50" fmla="*/ 2679435 w 3898347"/>
              <a:gd name="connsiteY50" fmla="*/ 3949768 h 4270358"/>
              <a:gd name="connsiteX51" fmla="*/ 2667352 w 3898347"/>
              <a:gd name="connsiteY51" fmla="*/ 3942821 h 4270358"/>
              <a:gd name="connsiteX52" fmla="*/ 2657096 w 3898347"/>
              <a:gd name="connsiteY52" fmla="*/ 3953571 h 4270358"/>
              <a:gd name="connsiteX53" fmla="*/ 2655161 w 3898347"/>
              <a:gd name="connsiteY53" fmla="*/ 3962216 h 4270358"/>
              <a:gd name="connsiteX54" fmla="*/ 2638604 w 3898347"/>
              <a:gd name="connsiteY54" fmla="*/ 3955936 h 4270358"/>
              <a:gd name="connsiteX55" fmla="*/ 2626185 w 3898347"/>
              <a:gd name="connsiteY55" fmla="*/ 3962937 h 4270358"/>
              <a:gd name="connsiteX56" fmla="*/ 2614077 w 3898347"/>
              <a:gd name="connsiteY56" fmla="*/ 3955576 h 4270358"/>
              <a:gd name="connsiteX57" fmla="*/ 2609403 w 3898347"/>
              <a:gd name="connsiteY57" fmla="*/ 3956215 h 4270358"/>
              <a:gd name="connsiteX58" fmla="*/ 2597896 w 3898347"/>
              <a:gd name="connsiteY58" fmla="*/ 3958939 h 4270358"/>
              <a:gd name="connsiteX59" fmla="*/ 2578251 w 3898347"/>
              <a:gd name="connsiteY59" fmla="*/ 3965812 h 4270358"/>
              <a:gd name="connsiteX60" fmla="*/ 2571961 w 3898347"/>
              <a:gd name="connsiteY60" fmla="*/ 3966278 h 4270358"/>
              <a:gd name="connsiteX61" fmla="*/ 2559399 w 3898347"/>
              <a:gd name="connsiteY61" fmla="*/ 3979193 h 4270358"/>
              <a:gd name="connsiteX62" fmla="*/ 2533560 w 3898347"/>
              <a:gd name="connsiteY62" fmla="*/ 3988160 h 4270358"/>
              <a:gd name="connsiteX63" fmla="*/ 2515299 w 3898347"/>
              <a:gd name="connsiteY63" fmla="*/ 4016867 h 4270358"/>
              <a:gd name="connsiteX64" fmla="*/ 2513423 w 3898347"/>
              <a:gd name="connsiteY64" fmla="*/ 4018759 h 4270358"/>
              <a:gd name="connsiteX65" fmla="*/ 2482991 w 3898347"/>
              <a:gd name="connsiteY65" fmla="*/ 4012935 h 4270358"/>
              <a:gd name="connsiteX66" fmla="*/ 2446940 w 3898347"/>
              <a:gd name="connsiteY66" fmla="*/ 4021172 h 4270358"/>
              <a:gd name="connsiteX67" fmla="*/ 2404883 w 3898347"/>
              <a:gd name="connsiteY67" fmla="*/ 4024808 h 4270358"/>
              <a:gd name="connsiteX68" fmla="*/ 2373894 w 3898347"/>
              <a:gd name="connsiteY68" fmla="*/ 4023827 h 4270358"/>
              <a:gd name="connsiteX69" fmla="*/ 2297080 w 3898347"/>
              <a:gd name="connsiteY69" fmla="*/ 4040841 h 4270358"/>
              <a:gd name="connsiteX70" fmla="*/ 2170615 w 3898347"/>
              <a:gd name="connsiteY70" fmla="*/ 4077196 h 4270358"/>
              <a:gd name="connsiteX71" fmla="*/ 2143580 w 3898347"/>
              <a:gd name="connsiteY71" fmla="*/ 4083102 h 4270358"/>
              <a:gd name="connsiteX72" fmla="*/ 2119893 w 3898347"/>
              <a:gd name="connsiteY72" fmla="*/ 4080874 h 4270358"/>
              <a:gd name="connsiteX73" fmla="*/ 2114008 w 3898347"/>
              <a:gd name="connsiteY73" fmla="*/ 4073996 h 4270358"/>
              <a:gd name="connsiteX74" fmla="*/ 2099067 w 3898347"/>
              <a:gd name="connsiteY74" fmla="*/ 4076068 h 4270358"/>
              <a:gd name="connsiteX75" fmla="*/ 2095000 w 3898347"/>
              <a:gd name="connsiteY75" fmla="*/ 4075096 h 4270358"/>
              <a:gd name="connsiteX76" fmla="*/ 2071767 w 3898347"/>
              <a:gd name="connsiteY76" fmla="*/ 4071044 h 4270358"/>
              <a:gd name="connsiteX77" fmla="*/ 2024486 w 3898347"/>
              <a:gd name="connsiteY77" fmla="*/ 4100276 h 4270358"/>
              <a:gd name="connsiteX78" fmla="*/ 1964411 w 3898347"/>
              <a:gd name="connsiteY78" fmla="*/ 4105069 h 4270358"/>
              <a:gd name="connsiteX79" fmla="*/ 1739945 w 3898347"/>
              <a:gd name="connsiteY79" fmla="*/ 4171795 h 4270358"/>
              <a:gd name="connsiteX80" fmla="*/ 1610556 w 3898347"/>
              <a:gd name="connsiteY80" fmla="*/ 4167701 h 4270358"/>
              <a:gd name="connsiteX81" fmla="*/ 1553623 w 3898347"/>
              <a:gd name="connsiteY81" fmla="*/ 4236045 h 4270358"/>
              <a:gd name="connsiteX82" fmla="*/ 1548640 w 3898347"/>
              <a:gd name="connsiteY82" fmla="*/ 4238297 h 4270358"/>
              <a:gd name="connsiteX83" fmla="*/ 1530136 w 3898347"/>
              <a:gd name="connsiteY83" fmla="*/ 4227121 h 4270358"/>
              <a:gd name="connsiteX84" fmla="*/ 1508787 w 3898347"/>
              <a:gd name="connsiteY84" fmla="*/ 4234213 h 4270358"/>
              <a:gd name="connsiteX85" fmla="*/ 1488914 w 3898347"/>
              <a:gd name="connsiteY85" fmla="*/ 4241772 h 4270358"/>
              <a:gd name="connsiteX86" fmla="*/ 1488999 w 3898347"/>
              <a:gd name="connsiteY86" fmla="*/ 4251186 h 4270358"/>
              <a:gd name="connsiteX87" fmla="*/ 1475364 w 3898347"/>
              <a:gd name="connsiteY87" fmla="*/ 4248364 h 4270358"/>
              <a:gd name="connsiteX88" fmla="*/ 1457275 w 3898347"/>
              <a:gd name="connsiteY88" fmla="*/ 4252863 h 4270358"/>
              <a:gd name="connsiteX89" fmla="*/ 1448085 w 3898347"/>
              <a:gd name="connsiteY89" fmla="*/ 4248391 h 4270358"/>
              <a:gd name="connsiteX90" fmla="*/ 1315306 w 3898347"/>
              <a:gd name="connsiteY90" fmla="*/ 4237004 h 4270358"/>
              <a:gd name="connsiteX91" fmla="*/ 1272434 w 3898347"/>
              <a:gd name="connsiteY91" fmla="*/ 4244958 h 4270358"/>
              <a:gd name="connsiteX92" fmla="*/ 1231567 w 3898347"/>
              <a:gd name="connsiteY92" fmla="*/ 4219356 h 4270358"/>
              <a:gd name="connsiteX93" fmla="*/ 1216643 w 3898347"/>
              <a:gd name="connsiteY93" fmla="*/ 4229828 h 4270358"/>
              <a:gd name="connsiteX94" fmla="*/ 1214101 w 3898347"/>
              <a:gd name="connsiteY94" fmla="*/ 4231991 h 4270358"/>
              <a:gd name="connsiteX95" fmla="*/ 1203193 w 3898347"/>
              <a:gd name="connsiteY95" fmla="*/ 4232867 h 4270358"/>
              <a:gd name="connsiteX96" fmla="*/ 1201049 w 3898347"/>
              <a:gd name="connsiteY96" fmla="*/ 4242842 h 4270358"/>
              <a:gd name="connsiteX97" fmla="*/ 1185298 w 3898347"/>
              <a:gd name="connsiteY97" fmla="*/ 4251133 h 4270358"/>
              <a:gd name="connsiteX98" fmla="*/ 1164955 w 3898347"/>
              <a:gd name="connsiteY98" fmla="*/ 4250027 h 4270358"/>
              <a:gd name="connsiteX99" fmla="*/ 1067357 w 3898347"/>
              <a:gd name="connsiteY99" fmla="*/ 4233908 h 4270358"/>
              <a:gd name="connsiteX100" fmla="*/ 1009492 w 3898347"/>
              <a:gd name="connsiteY100" fmla="*/ 4230455 h 4270358"/>
              <a:gd name="connsiteX101" fmla="*/ 988345 w 3898347"/>
              <a:gd name="connsiteY101" fmla="*/ 4238880 h 4270358"/>
              <a:gd name="connsiteX102" fmla="*/ 958251 w 3898347"/>
              <a:gd name="connsiteY102" fmla="*/ 4244100 h 4270358"/>
              <a:gd name="connsiteX103" fmla="*/ 905785 w 3898347"/>
              <a:gd name="connsiteY103" fmla="*/ 4260845 h 4270358"/>
              <a:gd name="connsiteX104" fmla="*/ 834176 w 3898347"/>
              <a:gd name="connsiteY104" fmla="*/ 4270241 h 4270358"/>
              <a:gd name="connsiteX105" fmla="*/ 778474 w 3898347"/>
              <a:gd name="connsiteY105" fmla="*/ 4235526 h 4270358"/>
              <a:gd name="connsiteX106" fmla="*/ 774418 w 3898347"/>
              <a:gd name="connsiteY106" fmla="*/ 4242583 h 4270358"/>
              <a:gd name="connsiteX107" fmla="*/ 737705 w 3898347"/>
              <a:gd name="connsiteY107" fmla="*/ 4238891 h 4270358"/>
              <a:gd name="connsiteX108" fmla="*/ 627717 w 3898347"/>
              <a:gd name="connsiteY108" fmla="*/ 4207629 h 4270358"/>
              <a:gd name="connsiteX109" fmla="*/ 533391 w 3898347"/>
              <a:gd name="connsiteY109" fmla="*/ 4170035 h 4270358"/>
              <a:gd name="connsiteX110" fmla="*/ 508621 w 3898347"/>
              <a:gd name="connsiteY110" fmla="*/ 4176044 h 4270358"/>
              <a:gd name="connsiteX111" fmla="*/ 467082 w 3898347"/>
              <a:gd name="connsiteY111" fmla="*/ 4185616 h 4270358"/>
              <a:gd name="connsiteX112" fmla="*/ 437646 w 3898347"/>
              <a:gd name="connsiteY112" fmla="*/ 4212658 h 4270358"/>
              <a:gd name="connsiteX113" fmla="*/ 402271 w 3898347"/>
              <a:gd name="connsiteY113" fmla="*/ 4212774 h 4270358"/>
              <a:gd name="connsiteX114" fmla="*/ 391968 w 3898347"/>
              <a:gd name="connsiteY114" fmla="*/ 4187073 h 4270358"/>
              <a:gd name="connsiteX115" fmla="*/ 354806 w 3898347"/>
              <a:gd name="connsiteY115" fmla="*/ 4195545 h 4270358"/>
              <a:gd name="connsiteX116" fmla="*/ 298662 w 3898347"/>
              <a:gd name="connsiteY116" fmla="*/ 4211227 h 4270358"/>
              <a:gd name="connsiteX117" fmla="*/ 265740 w 3898347"/>
              <a:gd name="connsiteY117" fmla="*/ 4213623 h 4270358"/>
              <a:gd name="connsiteX118" fmla="*/ 176403 w 3898347"/>
              <a:gd name="connsiteY118" fmla="*/ 4227393 h 4270358"/>
              <a:gd name="connsiteX119" fmla="*/ 82528 w 3898347"/>
              <a:gd name="connsiteY119" fmla="*/ 4243774 h 4270358"/>
              <a:gd name="connsiteX120" fmla="*/ 19464 w 3898347"/>
              <a:gd name="connsiteY120" fmla="*/ 4256103 h 4270358"/>
              <a:gd name="connsiteX121" fmla="*/ 0 w 3898347"/>
              <a:gd name="connsiteY121" fmla="*/ 4221939 h 4270358"/>
              <a:gd name="connsiteX122" fmla="*/ 0 w 3898347"/>
              <a:gd name="connsiteY122" fmla="*/ 15850 h 4270358"/>
              <a:gd name="connsiteX123" fmla="*/ 3898347 w 3898347"/>
              <a:gd name="connsiteY123" fmla="*/ 0 h 4270358"/>
              <a:gd name="connsiteX0" fmla="*/ 3898347 w 3898347"/>
              <a:gd name="connsiteY0" fmla="*/ 0 h 4270358"/>
              <a:gd name="connsiteX1" fmla="*/ 3898347 w 3898347"/>
              <a:gd name="connsiteY1" fmla="*/ 3834445 h 4270358"/>
              <a:gd name="connsiteX2" fmla="*/ 3892314 w 3898347"/>
              <a:gd name="connsiteY2" fmla="*/ 3832951 h 4270358"/>
              <a:gd name="connsiteX3" fmla="*/ 3851953 w 3898347"/>
              <a:gd name="connsiteY3" fmla="*/ 3802983 h 4270358"/>
              <a:gd name="connsiteX4" fmla="*/ 3836418 w 3898347"/>
              <a:gd name="connsiteY4" fmla="*/ 3811513 h 4270358"/>
              <a:gd name="connsiteX5" fmla="*/ 3833758 w 3898347"/>
              <a:gd name="connsiteY5" fmla="*/ 3813341 h 4270358"/>
              <a:gd name="connsiteX6" fmla="*/ 3822673 w 3898347"/>
              <a:gd name="connsiteY6" fmla="*/ 3812913 h 4270358"/>
              <a:gd name="connsiteX7" fmla="*/ 3820104 w 3898347"/>
              <a:gd name="connsiteY7" fmla="*/ 3822466 h 4270358"/>
              <a:gd name="connsiteX8" fmla="*/ 3803816 w 3898347"/>
              <a:gd name="connsiteY8" fmla="*/ 3828757 h 4270358"/>
              <a:gd name="connsiteX9" fmla="*/ 3729936 w 3898347"/>
              <a:gd name="connsiteY9" fmla="*/ 3815386 h 4270358"/>
              <a:gd name="connsiteX10" fmla="*/ 3726018 w 3898347"/>
              <a:gd name="connsiteY10" fmla="*/ 3815100 h 4270358"/>
              <a:gd name="connsiteX11" fmla="*/ 3725413 w 3898347"/>
              <a:gd name="connsiteY11" fmla="*/ 3814615 h 4270358"/>
              <a:gd name="connsiteX12" fmla="*/ 3713801 w 3898347"/>
              <a:gd name="connsiteY12" fmla="*/ 3811018 h 4270358"/>
              <a:gd name="connsiteX13" fmla="*/ 3709087 w 3898347"/>
              <a:gd name="connsiteY13" fmla="*/ 3813195 h 4270358"/>
              <a:gd name="connsiteX14" fmla="*/ 3698038 w 3898347"/>
              <a:gd name="connsiteY14" fmla="*/ 3806182 h 4270358"/>
              <a:gd name="connsiteX15" fmla="*/ 3662227 w 3898347"/>
              <a:gd name="connsiteY15" fmla="*/ 3807761 h 4270358"/>
              <a:gd name="connsiteX16" fmla="*/ 3659872 w 3898347"/>
              <a:gd name="connsiteY16" fmla="*/ 3805524 h 4270358"/>
              <a:gd name="connsiteX17" fmla="*/ 3643454 w 3898347"/>
              <a:gd name="connsiteY17" fmla="*/ 3794831 h 4270358"/>
              <a:gd name="connsiteX18" fmla="*/ 3624789 w 3898347"/>
              <a:gd name="connsiteY18" fmla="*/ 3803185 h 4270358"/>
              <a:gd name="connsiteX19" fmla="*/ 3602327 w 3898347"/>
              <a:gd name="connsiteY19" fmla="*/ 3794616 h 4270358"/>
              <a:gd name="connsiteX20" fmla="*/ 3596645 w 3898347"/>
              <a:gd name="connsiteY20" fmla="*/ 3797108 h 4270358"/>
              <a:gd name="connsiteX21" fmla="*/ 3574144 w 3898347"/>
              <a:gd name="connsiteY21" fmla="*/ 3795108 h 4270358"/>
              <a:gd name="connsiteX22" fmla="*/ 3562310 w 3898347"/>
              <a:gd name="connsiteY22" fmla="*/ 3787534 h 4270358"/>
              <a:gd name="connsiteX23" fmla="*/ 3551635 w 3898347"/>
              <a:gd name="connsiteY23" fmla="*/ 3797705 h 4270358"/>
              <a:gd name="connsiteX24" fmla="*/ 3542668 w 3898347"/>
              <a:gd name="connsiteY24" fmla="*/ 3803283 h 4270358"/>
              <a:gd name="connsiteX25" fmla="*/ 3533033 w 3898347"/>
              <a:gd name="connsiteY25" fmla="*/ 3799071 h 4270358"/>
              <a:gd name="connsiteX26" fmla="*/ 3521726 w 3898347"/>
              <a:gd name="connsiteY26" fmla="*/ 3804691 h 4270358"/>
              <a:gd name="connsiteX27" fmla="*/ 3520080 w 3898347"/>
              <a:gd name="connsiteY27" fmla="*/ 3805210 h 4270358"/>
              <a:gd name="connsiteX28" fmla="*/ 3508491 w 3898347"/>
              <a:gd name="connsiteY28" fmla="*/ 3797398 h 4270358"/>
              <a:gd name="connsiteX29" fmla="*/ 3503787 w 3898347"/>
              <a:gd name="connsiteY29" fmla="*/ 3797787 h 4270358"/>
              <a:gd name="connsiteX30" fmla="*/ 3492165 w 3898347"/>
              <a:gd name="connsiteY30" fmla="*/ 3799887 h 4270358"/>
              <a:gd name="connsiteX31" fmla="*/ 3472233 w 3898347"/>
              <a:gd name="connsiteY31" fmla="*/ 3805682 h 4270358"/>
              <a:gd name="connsiteX32" fmla="*/ 3465921 w 3898347"/>
              <a:gd name="connsiteY32" fmla="*/ 3805814 h 4270358"/>
              <a:gd name="connsiteX33" fmla="*/ 3455541 w 3898347"/>
              <a:gd name="connsiteY33" fmla="*/ 3815505 h 4270358"/>
              <a:gd name="connsiteX34" fmla="*/ 3429027 w 3898347"/>
              <a:gd name="connsiteY34" fmla="*/ 3816906 h 4270358"/>
              <a:gd name="connsiteX35" fmla="*/ 3369507 w 3898347"/>
              <a:gd name="connsiteY35" fmla="*/ 3825563 h 4270358"/>
              <a:gd name="connsiteX36" fmla="*/ 3324491 w 3898347"/>
              <a:gd name="connsiteY36" fmla="*/ 3832006 h 4270358"/>
              <a:gd name="connsiteX37" fmla="*/ 3244235 w 3898347"/>
              <a:gd name="connsiteY37" fmla="*/ 3834376 h 4270358"/>
              <a:gd name="connsiteX38" fmla="*/ 3226507 w 3898347"/>
              <a:gd name="connsiteY38" fmla="*/ 3820131 h 4270358"/>
              <a:gd name="connsiteX39" fmla="*/ 3191688 w 3898347"/>
              <a:gd name="connsiteY39" fmla="*/ 3837359 h 4270358"/>
              <a:gd name="connsiteX40" fmla="*/ 3153779 w 3898347"/>
              <a:gd name="connsiteY40" fmla="*/ 3848439 h 4270358"/>
              <a:gd name="connsiteX41" fmla="*/ 3090188 w 3898347"/>
              <a:gd name="connsiteY41" fmla="*/ 3855036 h 4270358"/>
              <a:gd name="connsiteX42" fmla="*/ 3031422 w 3898347"/>
              <a:gd name="connsiteY42" fmla="*/ 3858298 h 4270358"/>
              <a:gd name="connsiteX43" fmla="*/ 2996288 w 3898347"/>
              <a:gd name="connsiteY43" fmla="*/ 3860020 h 4270358"/>
              <a:gd name="connsiteX44" fmla="*/ 2901661 w 3898347"/>
              <a:gd name="connsiteY44" fmla="*/ 3882243 h 4270358"/>
              <a:gd name="connsiteX45" fmla="*/ 2782141 w 3898347"/>
              <a:gd name="connsiteY45" fmla="*/ 3932983 h 4270358"/>
              <a:gd name="connsiteX46" fmla="*/ 2749597 w 3898347"/>
              <a:gd name="connsiteY46" fmla="*/ 3956746 h 4270358"/>
              <a:gd name="connsiteX47" fmla="*/ 2730493 w 3898347"/>
              <a:gd name="connsiteY47" fmla="*/ 3955236 h 4270358"/>
              <a:gd name="connsiteX48" fmla="*/ 2707507 w 3898347"/>
              <a:gd name="connsiteY48" fmla="*/ 3947771 h 4270358"/>
              <a:gd name="connsiteX49" fmla="*/ 2701937 w 3898347"/>
              <a:gd name="connsiteY49" fmla="*/ 3950565 h 4270358"/>
              <a:gd name="connsiteX50" fmla="*/ 2679435 w 3898347"/>
              <a:gd name="connsiteY50" fmla="*/ 3949768 h 4270358"/>
              <a:gd name="connsiteX51" fmla="*/ 2667352 w 3898347"/>
              <a:gd name="connsiteY51" fmla="*/ 3942821 h 4270358"/>
              <a:gd name="connsiteX52" fmla="*/ 2657096 w 3898347"/>
              <a:gd name="connsiteY52" fmla="*/ 3953571 h 4270358"/>
              <a:gd name="connsiteX53" fmla="*/ 2655161 w 3898347"/>
              <a:gd name="connsiteY53" fmla="*/ 3962216 h 4270358"/>
              <a:gd name="connsiteX54" fmla="*/ 2638604 w 3898347"/>
              <a:gd name="connsiteY54" fmla="*/ 3955936 h 4270358"/>
              <a:gd name="connsiteX55" fmla="*/ 2626185 w 3898347"/>
              <a:gd name="connsiteY55" fmla="*/ 3962937 h 4270358"/>
              <a:gd name="connsiteX56" fmla="*/ 2614077 w 3898347"/>
              <a:gd name="connsiteY56" fmla="*/ 3955576 h 4270358"/>
              <a:gd name="connsiteX57" fmla="*/ 2609403 w 3898347"/>
              <a:gd name="connsiteY57" fmla="*/ 3956215 h 4270358"/>
              <a:gd name="connsiteX58" fmla="*/ 2597896 w 3898347"/>
              <a:gd name="connsiteY58" fmla="*/ 3958939 h 4270358"/>
              <a:gd name="connsiteX59" fmla="*/ 2578251 w 3898347"/>
              <a:gd name="connsiteY59" fmla="*/ 3965812 h 4270358"/>
              <a:gd name="connsiteX60" fmla="*/ 2571961 w 3898347"/>
              <a:gd name="connsiteY60" fmla="*/ 3966278 h 4270358"/>
              <a:gd name="connsiteX61" fmla="*/ 2559399 w 3898347"/>
              <a:gd name="connsiteY61" fmla="*/ 3979193 h 4270358"/>
              <a:gd name="connsiteX62" fmla="*/ 2533560 w 3898347"/>
              <a:gd name="connsiteY62" fmla="*/ 3988160 h 4270358"/>
              <a:gd name="connsiteX63" fmla="*/ 2515299 w 3898347"/>
              <a:gd name="connsiteY63" fmla="*/ 4016867 h 4270358"/>
              <a:gd name="connsiteX64" fmla="*/ 2513423 w 3898347"/>
              <a:gd name="connsiteY64" fmla="*/ 4018759 h 4270358"/>
              <a:gd name="connsiteX65" fmla="*/ 2482991 w 3898347"/>
              <a:gd name="connsiteY65" fmla="*/ 4012935 h 4270358"/>
              <a:gd name="connsiteX66" fmla="*/ 2446940 w 3898347"/>
              <a:gd name="connsiteY66" fmla="*/ 4021172 h 4270358"/>
              <a:gd name="connsiteX67" fmla="*/ 2404883 w 3898347"/>
              <a:gd name="connsiteY67" fmla="*/ 4024808 h 4270358"/>
              <a:gd name="connsiteX68" fmla="*/ 2373894 w 3898347"/>
              <a:gd name="connsiteY68" fmla="*/ 4023827 h 4270358"/>
              <a:gd name="connsiteX69" fmla="*/ 2297080 w 3898347"/>
              <a:gd name="connsiteY69" fmla="*/ 4040841 h 4270358"/>
              <a:gd name="connsiteX70" fmla="*/ 2170615 w 3898347"/>
              <a:gd name="connsiteY70" fmla="*/ 4077196 h 4270358"/>
              <a:gd name="connsiteX71" fmla="*/ 2143580 w 3898347"/>
              <a:gd name="connsiteY71" fmla="*/ 4083102 h 4270358"/>
              <a:gd name="connsiteX72" fmla="*/ 2119893 w 3898347"/>
              <a:gd name="connsiteY72" fmla="*/ 4080874 h 4270358"/>
              <a:gd name="connsiteX73" fmla="*/ 2114008 w 3898347"/>
              <a:gd name="connsiteY73" fmla="*/ 4073996 h 4270358"/>
              <a:gd name="connsiteX74" fmla="*/ 2099067 w 3898347"/>
              <a:gd name="connsiteY74" fmla="*/ 4076068 h 4270358"/>
              <a:gd name="connsiteX75" fmla="*/ 2095000 w 3898347"/>
              <a:gd name="connsiteY75" fmla="*/ 4075096 h 4270358"/>
              <a:gd name="connsiteX76" fmla="*/ 2071767 w 3898347"/>
              <a:gd name="connsiteY76" fmla="*/ 4071044 h 4270358"/>
              <a:gd name="connsiteX77" fmla="*/ 2024486 w 3898347"/>
              <a:gd name="connsiteY77" fmla="*/ 4100276 h 4270358"/>
              <a:gd name="connsiteX78" fmla="*/ 1964411 w 3898347"/>
              <a:gd name="connsiteY78" fmla="*/ 4105069 h 4270358"/>
              <a:gd name="connsiteX79" fmla="*/ 1739945 w 3898347"/>
              <a:gd name="connsiteY79" fmla="*/ 4171795 h 4270358"/>
              <a:gd name="connsiteX80" fmla="*/ 1610556 w 3898347"/>
              <a:gd name="connsiteY80" fmla="*/ 4167701 h 4270358"/>
              <a:gd name="connsiteX81" fmla="*/ 1553623 w 3898347"/>
              <a:gd name="connsiteY81" fmla="*/ 4236045 h 4270358"/>
              <a:gd name="connsiteX82" fmla="*/ 1548640 w 3898347"/>
              <a:gd name="connsiteY82" fmla="*/ 4238297 h 4270358"/>
              <a:gd name="connsiteX83" fmla="*/ 1530136 w 3898347"/>
              <a:gd name="connsiteY83" fmla="*/ 4227121 h 4270358"/>
              <a:gd name="connsiteX84" fmla="*/ 1508787 w 3898347"/>
              <a:gd name="connsiteY84" fmla="*/ 4234213 h 4270358"/>
              <a:gd name="connsiteX85" fmla="*/ 1488914 w 3898347"/>
              <a:gd name="connsiteY85" fmla="*/ 4241772 h 4270358"/>
              <a:gd name="connsiteX86" fmla="*/ 1488999 w 3898347"/>
              <a:gd name="connsiteY86" fmla="*/ 4251186 h 4270358"/>
              <a:gd name="connsiteX87" fmla="*/ 1475364 w 3898347"/>
              <a:gd name="connsiteY87" fmla="*/ 4248364 h 4270358"/>
              <a:gd name="connsiteX88" fmla="*/ 1457275 w 3898347"/>
              <a:gd name="connsiteY88" fmla="*/ 4252863 h 4270358"/>
              <a:gd name="connsiteX89" fmla="*/ 1448085 w 3898347"/>
              <a:gd name="connsiteY89" fmla="*/ 4248391 h 4270358"/>
              <a:gd name="connsiteX90" fmla="*/ 1315306 w 3898347"/>
              <a:gd name="connsiteY90" fmla="*/ 4237004 h 4270358"/>
              <a:gd name="connsiteX91" fmla="*/ 1272434 w 3898347"/>
              <a:gd name="connsiteY91" fmla="*/ 4244958 h 4270358"/>
              <a:gd name="connsiteX92" fmla="*/ 1231567 w 3898347"/>
              <a:gd name="connsiteY92" fmla="*/ 4219356 h 4270358"/>
              <a:gd name="connsiteX93" fmla="*/ 1216643 w 3898347"/>
              <a:gd name="connsiteY93" fmla="*/ 4229828 h 4270358"/>
              <a:gd name="connsiteX94" fmla="*/ 1214101 w 3898347"/>
              <a:gd name="connsiteY94" fmla="*/ 4231991 h 4270358"/>
              <a:gd name="connsiteX95" fmla="*/ 1203193 w 3898347"/>
              <a:gd name="connsiteY95" fmla="*/ 4232867 h 4270358"/>
              <a:gd name="connsiteX96" fmla="*/ 1201049 w 3898347"/>
              <a:gd name="connsiteY96" fmla="*/ 4242842 h 4270358"/>
              <a:gd name="connsiteX97" fmla="*/ 1185298 w 3898347"/>
              <a:gd name="connsiteY97" fmla="*/ 4251133 h 4270358"/>
              <a:gd name="connsiteX98" fmla="*/ 1164955 w 3898347"/>
              <a:gd name="connsiteY98" fmla="*/ 4250027 h 4270358"/>
              <a:gd name="connsiteX99" fmla="*/ 1067357 w 3898347"/>
              <a:gd name="connsiteY99" fmla="*/ 4233908 h 4270358"/>
              <a:gd name="connsiteX100" fmla="*/ 1009492 w 3898347"/>
              <a:gd name="connsiteY100" fmla="*/ 4230455 h 4270358"/>
              <a:gd name="connsiteX101" fmla="*/ 988345 w 3898347"/>
              <a:gd name="connsiteY101" fmla="*/ 4238880 h 4270358"/>
              <a:gd name="connsiteX102" fmla="*/ 958251 w 3898347"/>
              <a:gd name="connsiteY102" fmla="*/ 4244100 h 4270358"/>
              <a:gd name="connsiteX103" fmla="*/ 905785 w 3898347"/>
              <a:gd name="connsiteY103" fmla="*/ 4260845 h 4270358"/>
              <a:gd name="connsiteX104" fmla="*/ 834176 w 3898347"/>
              <a:gd name="connsiteY104" fmla="*/ 4270241 h 4270358"/>
              <a:gd name="connsiteX105" fmla="*/ 778474 w 3898347"/>
              <a:gd name="connsiteY105" fmla="*/ 4235526 h 4270358"/>
              <a:gd name="connsiteX106" fmla="*/ 774418 w 3898347"/>
              <a:gd name="connsiteY106" fmla="*/ 4242583 h 4270358"/>
              <a:gd name="connsiteX107" fmla="*/ 737705 w 3898347"/>
              <a:gd name="connsiteY107" fmla="*/ 4238891 h 4270358"/>
              <a:gd name="connsiteX108" fmla="*/ 627717 w 3898347"/>
              <a:gd name="connsiteY108" fmla="*/ 4207629 h 4270358"/>
              <a:gd name="connsiteX109" fmla="*/ 533391 w 3898347"/>
              <a:gd name="connsiteY109" fmla="*/ 4170035 h 4270358"/>
              <a:gd name="connsiteX110" fmla="*/ 508621 w 3898347"/>
              <a:gd name="connsiteY110" fmla="*/ 4176044 h 4270358"/>
              <a:gd name="connsiteX111" fmla="*/ 467082 w 3898347"/>
              <a:gd name="connsiteY111" fmla="*/ 4185616 h 4270358"/>
              <a:gd name="connsiteX112" fmla="*/ 437646 w 3898347"/>
              <a:gd name="connsiteY112" fmla="*/ 4212658 h 4270358"/>
              <a:gd name="connsiteX113" fmla="*/ 402271 w 3898347"/>
              <a:gd name="connsiteY113" fmla="*/ 4212774 h 4270358"/>
              <a:gd name="connsiteX114" fmla="*/ 391968 w 3898347"/>
              <a:gd name="connsiteY114" fmla="*/ 4187073 h 4270358"/>
              <a:gd name="connsiteX115" fmla="*/ 354806 w 3898347"/>
              <a:gd name="connsiteY115" fmla="*/ 4195545 h 4270358"/>
              <a:gd name="connsiteX116" fmla="*/ 298662 w 3898347"/>
              <a:gd name="connsiteY116" fmla="*/ 4211227 h 4270358"/>
              <a:gd name="connsiteX117" fmla="*/ 265740 w 3898347"/>
              <a:gd name="connsiteY117" fmla="*/ 4213623 h 4270358"/>
              <a:gd name="connsiteX118" fmla="*/ 176403 w 3898347"/>
              <a:gd name="connsiteY118" fmla="*/ 4227393 h 4270358"/>
              <a:gd name="connsiteX119" fmla="*/ 82528 w 3898347"/>
              <a:gd name="connsiteY119" fmla="*/ 4243774 h 4270358"/>
              <a:gd name="connsiteX120" fmla="*/ 19464 w 3898347"/>
              <a:gd name="connsiteY120" fmla="*/ 4256103 h 4270358"/>
              <a:gd name="connsiteX121" fmla="*/ 0 w 3898347"/>
              <a:gd name="connsiteY121" fmla="*/ 4221939 h 4270358"/>
              <a:gd name="connsiteX122" fmla="*/ 0 w 3898347"/>
              <a:gd name="connsiteY122" fmla="*/ 15850 h 4270358"/>
              <a:gd name="connsiteX123" fmla="*/ 3898347 w 3898347"/>
              <a:gd name="connsiteY123" fmla="*/ 0 h 4270358"/>
              <a:gd name="connsiteX0" fmla="*/ 3898347 w 3898347"/>
              <a:gd name="connsiteY0" fmla="*/ 0 h 4260845"/>
              <a:gd name="connsiteX1" fmla="*/ 3898347 w 3898347"/>
              <a:gd name="connsiteY1" fmla="*/ 3834445 h 4260845"/>
              <a:gd name="connsiteX2" fmla="*/ 3892314 w 3898347"/>
              <a:gd name="connsiteY2" fmla="*/ 3832951 h 4260845"/>
              <a:gd name="connsiteX3" fmla="*/ 3851953 w 3898347"/>
              <a:gd name="connsiteY3" fmla="*/ 3802983 h 4260845"/>
              <a:gd name="connsiteX4" fmla="*/ 3836418 w 3898347"/>
              <a:gd name="connsiteY4" fmla="*/ 3811513 h 4260845"/>
              <a:gd name="connsiteX5" fmla="*/ 3833758 w 3898347"/>
              <a:gd name="connsiteY5" fmla="*/ 3813341 h 4260845"/>
              <a:gd name="connsiteX6" fmla="*/ 3822673 w 3898347"/>
              <a:gd name="connsiteY6" fmla="*/ 3812913 h 4260845"/>
              <a:gd name="connsiteX7" fmla="*/ 3820104 w 3898347"/>
              <a:gd name="connsiteY7" fmla="*/ 3822466 h 4260845"/>
              <a:gd name="connsiteX8" fmla="*/ 3803816 w 3898347"/>
              <a:gd name="connsiteY8" fmla="*/ 3828757 h 4260845"/>
              <a:gd name="connsiteX9" fmla="*/ 3729936 w 3898347"/>
              <a:gd name="connsiteY9" fmla="*/ 3815386 h 4260845"/>
              <a:gd name="connsiteX10" fmla="*/ 3726018 w 3898347"/>
              <a:gd name="connsiteY10" fmla="*/ 3815100 h 4260845"/>
              <a:gd name="connsiteX11" fmla="*/ 3725413 w 3898347"/>
              <a:gd name="connsiteY11" fmla="*/ 3814615 h 4260845"/>
              <a:gd name="connsiteX12" fmla="*/ 3713801 w 3898347"/>
              <a:gd name="connsiteY12" fmla="*/ 3811018 h 4260845"/>
              <a:gd name="connsiteX13" fmla="*/ 3709087 w 3898347"/>
              <a:gd name="connsiteY13" fmla="*/ 3813195 h 4260845"/>
              <a:gd name="connsiteX14" fmla="*/ 3698038 w 3898347"/>
              <a:gd name="connsiteY14" fmla="*/ 3806182 h 4260845"/>
              <a:gd name="connsiteX15" fmla="*/ 3662227 w 3898347"/>
              <a:gd name="connsiteY15" fmla="*/ 3807761 h 4260845"/>
              <a:gd name="connsiteX16" fmla="*/ 3659872 w 3898347"/>
              <a:gd name="connsiteY16" fmla="*/ 3805524 h 4260845"/>
              <a:gd name="connsiteX17" fmla="*/ 3643454 w 3898347"/>
              <a:gd name="connsiteY17" fmla="*/ 3794831 h 4260845"/>
              <a:gd name="connsiteX18" fmla="*/ 3624789 w 3898347"/>
              <a:gd name="connsiteY18" fmla="*/ 3803185 h 4260845"/>
              <a:gd name="connsiteX19" fmla="*/ 3602327 w 3898347"/>
              <a:gd name="connsiteY19" fmla="*/ 3794616 h 4260845"/>
              <a:gd name="connsiteX20" fmla="*/ 3596645 w 3898347"/>
              <a:gd name="connsiteY20" fmla="*/ 3797108 h 4260845"/>
              <a:gd name="connsiteX21" fmla="*/ 3574144 w 3898347"/>
              <a:gd name="connsiteY21" fmla="*/ 3795108 h 4260845"/>
              <a:gd name="connsiteX22" fmla="*/ 3562310 w 3898347"/>
              <a:gd name="connsiteY22" fmla="*/ 3787534 h 4260845"/>
              <a:gd name="connsiteX23" fmla="*/ 3551635 w 3898347"/>
              <a:gd name="connsiteY23" fmla="*/ 3797705 h 4260845"/>
              <a:gd name="connsiteX24" fmla="*/ 3542668 w 3898347"/>
              <a:gd name="connsiteY24" fmla="*/ 3803283 h 4260845"/>
              <a:gd name="connsiteX25" fmla="*/ 3533033 w 3898347"/>
              <a:gd name="connsiteY25" fmla="*/ 3799071 h 4260845"/>
              <a:gd name="connsiteX26" fmla="*/ 3521726 w 3898347"/>
              <a:gd name="connsiteY26" fmla="*/ 3804691 h 4260845"/>
              <a:gd name="connsiteX27" fmla="*/ 3520080 w 3898347"/>
              <a:gd name="connsiteY27" fmla="*/ 3805210 h 4260845"/>
              <a:gd name="connsiteX28" fmla="*/ 3508491 w 3898347"/>
              <a:gd name="connsiteY28" fmla="*/ 3797398 h 4260845"/>
              <a:gd name="connsiteX29" fmla="*/ 3503787 w 3898347"/>
              <a:gd name="connsiteY29" fmla="*/ 3797787 h 4260845"/>
              <a:gd name="connsiteX30" fmla="*/ 3492165 w 3898347"/>
              <a:gd name="connsiteY30" fmla="*/ 3799887 h 4260845"/>
              <a:gd name="connsiteX31" fmla="*/ 3472233 w 3898347"/>
              <a:gd name="connsiteY31" fmla="*/ 3805682 h 4260845"/>
              <a:gd name="connsiteX32" fmla="*/ 3465921 w 3898347"/>
              <a:gd name="connsiteY32" fmla="*/ 3805814 h 4260845"/>
              <a:gd name="connsiteX33" fmla="*/ 3455541 w 3898347"/>
              <a:gd name="connsiteY33" fmla="*/ 3815505 h 4260845"/>
              <a:gd name="connsiteX34" fmla="*/ 3429027 w 3898347"/>
              <a:gd name="connsiteY34" fmla="*/ 3816906 h 4260845"/>
              <a:gd name="connsiteX35" fmla="*/ 3369507 w 3898347"/>
              <a:gd name="connsiteY35" fmla="*/ 3825563 h 4260845"/>
              <a:gd name="connsiteX36" fmla="*/ 3324491 w 3898347"/>
              <a:gd name="connsiteY36" fmla="*/ 3832006 h 4260845"/>
              <a:gd name="connsiteX37" fmla="*/ 3244235 w 3898347"/>
              <a:gd name="connsiteY37" fmla="*/ 3834376 h 4260845"/>
              <a:gd name="connsiteX38" fmla="*/ 3226507 w 3898347"/>
              <a:gd name="connsiteY38" fmla="*/ 3820131 h 4260845"/>
              <a:gd name="connsiteX39" fmla="*/ 3191688 w 3898347"/>
              <a:gd name="connsiteY39" fmla="*/ 3837359 h 4260845"/>
              <a:gd name="connsiteX40" fmla="*/ 3153779 w 3898347"/>
              <a:gd name="connsiteY40" fmla="*/ 3848439 h 4260845"/>
              <a:gd name="connsiteX41" fmla="*/ 3090188 w 3898347"/>
              <a:gd name="connsiteY41" fmla="*/ 3855036 h 4260845"/>
              <a:gd name="connsiteX42" fmla="*/ 3031422 w 3898347"/>
              <a:gd name="connsiteY42" fmla="*/ 3858298 h 4260845"/>
              <a:gd name="connsiteX43" fmla="*/ 2996288 w 3898347"/>
              <a:gd name="connsiteY43" fmla="*/ 3860020 h 4260845"/>
              <a:gd name="connsiteX44" fmla="*/ 2901661 w 3898347"/>
              <a:gd name="connsiteY44" fmla="*/ 3882243 h 4260845"/>
              <a:gd name="connsiteX45" fmla="*/ 2782141 w 3898347"/>
              <a:gd name="connsiteY45" fmla="*/ 3932983 h 4260845"/>
              <a:gd name="connsiteX46" fmla="*/ 2749597 w 3898347"/>
              <a:gd name="connsiteY46" fmla="*/ 3956746 h 4260845"/>
              <a:gd name="connsiteX47" fmla="*/ 2730493 w 3898347"/>
              <a:gd name="connsiteY47" fmla="*/ 3955236 h 4260845"/>
              <a:gd name="connsiteX48" fmla="*/ 2707507 w 3898347"/>
              <a:gd name="connsiteY48" fmla="*/ 3947771 h 4260845"/>
              <a:gd name="connsiteX49" fmla="*/ 2701937 w 3898347"/>
              <a:gd name="connsiteY49" fmla="*/ 3950565 h 4260845"/>
              <a:gd name="connsiteX50" fmla="*/ 2679435 w 3898347"/>
              <a:gd name="connsiteY50" fmla="*/ 3949768 h 4260845"/>
              <a:gd name="connsiteX51" fmla="*/ 2667352 w 3898347"/>
              <a:gd name="connsiteY51" fmla="*/ 3942821 h 4260845"/>
              <a:gd name="connsiteX52" fmla="*/ 2657096 w 3898347"/>
              <a:gd name="connsiteY52" fmla="*/ 3953571 h 4260845"/>
              <a:gd name="connsiteX53" fmla="*/ 2655161 w 3898347"/>
              <a:gd name="connsiteY53" fmla="*/ 3962216 h 4260845"/>
              <a:gd name="connsiteX54" fmla="*/ 2638604 w 3898347"/>
              <a:gd name="connsiteY54" fmla="*/ 3955936 h 4260845"/>
              <a:gd name="connsiteX55" fmla="*/ 2626185 w 3898347"/>
              <a:gd name="connsiteY55" fmla="*/ 3962937 h 4260845"/>
              <a:gd name="connsiteX56" fmla="*/ 2614077 w 3898347"/>
              <a:gd name="connsiteY56" fmla="*/ 3955576 h 4260845"/>
              <a:gd name="connsiteX57" fmla="*/ 2609403 w 3898347"/>
              <a:gd name="connsiteY57" fmla="*/ 3956215 h 4260845"/>
              <a:gd name="connsiteX58" fmla="*/ 2597896 w 3898347"/>
              <a:gd name="connsiteY58" fmla="*/ 3958939 h 4260845"/>
              <a:gd name="connsiteX59" fmla="*/ 2578251 w 3898347"/>
              <a:gd name="connsiteY59" fmla="*/ 3965812 h 4260845"/>
              <a:gd name="connsiteX60" fmla="*/ 2571961 w 3898347"/>
              <a:gd name="connsiteY60" fmla="*/ 3966278 h 4260845"/>
              <a:gd name="connsiteX61" fmla="*/ 2559399 w 3898347"/>
              <a:gd name="connsiteY61" fmla="*/ 3979193 h 4260845"/>
              <a:gd name="connsiteX62" fmla="*/ 2533560 w 3898347"/>
              <a:gd name="connsiteY62" fmla="*/ 3988160 h 4260845"/>
              <a:gd name="connsiteX63" fmla="*/ 2515299 w 3898347"/>
              <a:gd name="connsiteY63" fmla="*/ 4016867 h 4260845"/>
              <a:gd name="connsiteX64" fmla="*/ 2513423 w 3898347"/>
              <a:gd name="connsiteY64" fmla="*/ 4018759 h 4260845"/>
              <a:gd name="connsiteX65" fmla="*/ 2482991 w 3898347"/>
              <a:gd name="connsiteY65" fmla="*/ 4012935 h 4260845"/>
              <a:gd name="connsiteX66" fmla="*/ 2446940 w 3898347"/>
              <a:gd name="connsiteY66" fmla="*/ 4021172 h 4260845"/>
              <a:gd name="connsiteX67" fmla="*/ 2404883 w 3898347"/>
              <a:gd name="connsiteY67" fmla="*/ 4024808 h 4260845"/>
              <a:gd name="connsiteX68" fmla="*/ 2373894 w 3898347"/>
              <a:gd name="connsiteY68" fmla="*/ 4023827 h 4260845"/>
              <a:gd name="connsiteX69" fmla="*/ 2297080 w 3898347"/>
              <a:gd name="connsiteY69" fmla="*/ 4040841 h 4260845"/>
              <a:gd name="connsiteX70" fmla="*/ 2170615 w 3898347"/>
              <a:gd name="connsiteY70" fmla="*/ 4077196 h 4260845"/>
              <a:gd name="connsiteX71" fmla="*/ 2143580 w 3898347"/>
              <a:gd name="connsiteY71" fmla="*/ 4083102 h 4260845"/>
              <a:gd name="connsiteX72" fmla="*/ 2119893 w 3898347"/>
              <a:gd name="connsiteY72" fmla="*/ 4080874 h 4260845"/>
              <a:gd name="connsiteX73" fmla="*/ 2114008 w 3898347"/>
              <a:gd name="connsiteY73" fmla="*/ 4073996 h 4260845"/>
              <a:gd name="connsiteX74" fmla="*/ 2099067 w 3898347"/>
              <a:gd name="connsiteY74" fmla="*/ 4076068 h 4260845"/>
              <a:gd name="connsiteX75" fmla="*/ 2095000 w 3898347"/>
              <a:gd name="connsiteY75" fmla="*/ 4075096 h 4260845"/>
              <a:gd name="connsiteX76" fmla="*/ 2071767 w 3898347"/>
              <a:gd name="connsiteY76" fmla="*/ 4071044 h 4260845"/>
              <a:gd name="connsiteX77" fmla="*/ 2024486 w 3898347"/>
              <a:gd name="connsiteY77" fmla="*/ 4100276 h 4260845"/>
              <a:gd name="connsiteX78" fmla="*/ 1964411 w 3898347"/>
              <a:gd name="connsiteY78" fmla="*/ 4105069 h 4260845"/>
              <a:gd name="connsiteX79" fmla="*/ 1739945 w 3898347"/>
              <a:gd name="connsiteY79" fmla="*/ 4171795 h 4260845"/>
              <a:gd name="connsiteX80" fmla="*/ 1610556 w 3898347"/>
              <a:gd name="connsiteY80" fmla="*/ 4167701 h 4260845"/>
              <a:gd name="connsiteX81" fmla="*/ 1553623 w 3898347"/>
              <a:gd name="connsiteY81" fmla="*/ 4236045 h 4260845"/>
              <a:gd name="connsiteX82" fmla="*/ 1548640 w 3898347"/>
              <a:gd name="connsiteY82" fmla="*/ 4238297 h 4260845"/>
              <a:gd name="connsiteX83" fmla="*/ 1530136 w 3898347"/>
              <a:gd name="connsiteY83" fmla="*/ 4227121 h 4260845"/>
              <a:gd name="connsiteX84" fmla="*/ 1508787 w 3898347"/>
              <a:gd name="connsiteY84" fmla="*/ 4234213 h 4260845"/>
              <a:gd name="connsiteX85" fmla="*/ 1488914 w 3898347"/>
              <a:gd name="connsiteY85" fmla="*/ 4241772 h 4260845"/>
              <a:gd name="connsiteX86" fmla="*/ 1488999 w 3898347"/>
              <a:gd name="connsiteY86" fmla="*/ 4251186 h 4260845"/>
              <a:gd name="connsiteX87" fmla="*/ 1475364 w 3898347"/>
              <a:gd name="connsiteY87" fmla="*/ 4248364 h 4260845"/>
              <a:gd name="connsiteX88" fmla="*/ 1457275 w 3898347"/>
              <a:gd name="connsiteY88" fmla="*/ 4252863 h 4260845"/>
              <a:gd name="connsiteX89" fmla="*/ 1448085 w 3898347"/>
              <a:gd name="connsiteY89" fmla="*/ 4248391 h 4260845"/>
              <a:gd name="connsiteX90" fmla="*/ 1315306 w 3898347"/>
              <a:gd name="connsiteY90" fmla="*/ 4237004 h 4260845"/>
              <a:gd name="connsiteX91" fmla="*/ 1272434 w 3898347"/>
              <a:gd name="connsiteY91" fmla="*/ 4244958 h 4260845"/>
              <a:gd name="connsiteX92" fmla="*/ 1231567 w 3898347"/>
              <a:gd name="connsiteY92" fmla="*/ 4219356 h 4260845"/>
              <a:gd name="connsiteX93" fmla="*/ 1216643 w 3898347"/>
              <a:gd name="connsiteY93" fmla="*/ 4229828 h 4260845"/>
              <a:gd name="connsiteX94" fmla="*/ 1214101 w 3898347"/>
              <a:gd name="connsiteY94" fmla="*/ 4231991 h 4260845"/>
              <a:gd name="connsiteX95" fmla="*/ 1203193 w 3898347"/>
              <a:gd name="connsiteY95" fmla="*/ 4232867 h 4260845"/>
              <a:gd name="connsiteX96" fmla="*/ 1201049 w 3898347"/>
              <a:gd name="connsiteY96" fmla="*/ 4242842 h 4260845"/>
              <a:gd name="connsiteX97" fmla="*/ 1185298 w 3898347"/>
              <a:gd name="connsiteY97" fmla="*/ 4251133 h 4260845"/>
              <a:gd name="connsiteX98" fmla="*/ 1164955 w 3898347"/>
              <a:gd name="connsiteY98" fmla="*/ 4250027 h 4260845"/>
              <a:gd name="connsiteX99" fmla="*/ 1067357 w 3898347"/>
              <a:gd name="connsiteY99" fmla="*/ 4233908 h 4260845"/>
              <a:gd name="connsiteX100" fmla="*/ 1009492 w 3898347"/>
              <a:gd name="connsiteY100" fmla="*/ 4230455 h 4260845"/>
              <a:gd name="connsiteX101" fmla="*/ 988345 w 3898347"/>
              <a:gd name="connsiteY101" fmla="*/ 4238880 h 4260845"/>
              <a:gd name="connsiteX102" fmla="*/ 958251 w 3898347"/>
              <a:gd name="connsiteY102" fmla="*/ 4244100 h 4260845"/>
              <a:gd name="connsiteX103" fmla="*/ 905785 w 3898347"/>
              <a:gd name="connsiteY103" fmla="*/ 4260845 h 4260845"/>
              <a:gd name="connsiteX104" fmla="*/ 837706 w 3898347"/>
              <a:gd name="connsiteY104" fmla="*/ 4245528 h 4260845"/>
              <a:gd name="connsiteX105" fmla="*/ 778474 w 3898347"/>
              <a:gd name="connsiteY105" fmla="*/ 4235526 h 4260845"/>
              <a:gd name="connsiteX106" fmla="*/ 774418 w 3898347"/>
              <a:gd name="connsiteY106" fmla="*/ 4242583 h 4260845"/>
              <a:gd name="connsiteX107" fmla="*/ 737705 w 3898347"/>
              <a:gd name="connsiteY107" fmla="*/ 4238891 h 4260845"/>
              <a:gd name="connsiteX108" fmla="*/ 627717 w 3898347"/>
              <a:gd name="connsiteY108" fmla="*/ 4207629 h 4260845"/>
              <a:gd name="connsiteX109" fmla="*/ 533391 w 3898347"/>
              <a:gd name="connsiteY109" fmla="*/ 4170035 h 4260845"/>
              <a:gd name="connsiteX110" fmla="*/ 508621 w 3898347"/>
              <a:gd name="connsiteY110" fmla="*/ 4176044 h 4260845"/>
              <a:gd name="connsiteX111" fmla="*/ 467082 w 3898347"/>
              <a:gd name="connsiteY111" fmla="*/ 4185616 h 4260845"/>
              <a:gd name="connsiteX112" fmla="*/ 437646 w 3898347"/>
              <a:gd name="connsiteY112" fmla="*/ 4212658 h 4260845"/>
              <a:gd name="connsiteX113" fmla="*/ 402271 w 3898347"/>
              <a:gd name="connsiteY113" fmla="*/ 4212774 h 4260845"/>
              <a:gd name="connsiteX114" fmla="*/ 391968 w 3898347"/>
              <a:gd name="connsiteY114" fmla="*/ 4187073 h 4260845"/>
              <a:gd name="connsiteX115" fmla="*/ 354806 w 3898347"/>
              <a:gd name="connsiteY115" fmla="*/ 4195545 h 4260845"/>
              <a:gd name="connsiteX116" fmla="*/ 298662 w 3898347"/>
              <a:gd name="connsiteY116" fmla="*/ 4211227 h 4260845"/>
              <a:gd name="connsiteX117" fmla="*/ 265740 w 3898347"/>
              <a:gd name="connsiteY117" fmla="*/ 4213623 h 4260845"/>
              <a:gd name="connsiteX118" fmla="*/ 176403 w 3898347"/>
              <a:gd name="connsiteY118" fmla="*/ 4227393 h 4260845"/>
              <a:gd name="connsiteX119" fmla="*/ 82528 w 3898347"/>
              <a:gd name="connsiteY119" fmla="*/ 4243774 h 4260845"/>
              <a:gd name="connsiteX120" fmla="*/ 19464 w 3898347"/>
              <a:gd name="connsiteY120" fmla="*/ 4256103 h 4260845"/>
              <a:gd name="connsiteX121" fmla="*/ 0 w 3898347"/>
              <a:gd name="connsiteY121" fmla="*/ 4221939 h 4260845"/>
              <a:gd name="connsiteX122" fmla="*/ 0 w 3898347"/>
              <a:gd name="connsiteY122" fmla="*/ 15850 h 4260845"/>
              <a:gd name="connsiteX123" fmla="*/ 3898347 w 3898347"/>
              <a:gd name="connsiteY123" fmla="*/ 0 h 4260845"/>
              <a:gd name="connsiteX0" fmla="*/ 3898347 w 3898347"/>
              <a:gd name="connsiteY0" fmla="*/ 0 h 4260845"/>
              <a:gd name="connsiteX1" fmla="*/ 3898347 w 3898347"/>
              <a:gd name="connsiteY1" fmla="*/ 3834445 h 4260845"/>
              <a:gd name="connsiteX2" fmla="*/ 3892314 w 3898347"/>
              <a:gd name="connsiteY2" fmla="*/ 3832951 h 4260845"/>
              <a:gd name="connsiteX3" fmla="*/ 3851953 w 3898347"/>
              <a:gd name="connsiteY3" fmla="*/ 3802983 h 4260845"/>
              <a:gd name="connsiteX4" fmla="*/ 3836418 w 3898347"/>
              <a:gd name="connsiteY4" fmla="*/ 3811513 h 4260845"/>
              <a:gd name="connsiteX5" fmla="*/ 3833758 w 3898347"/>
              <a:gd name="connsiteY5" fmla="*/ 3813341 h 4260845"/>
              <a:gd name="connsiteX6" fmla="*/ 3822673 w 3898347"/>
              <a:gd name="connsiteY6" fmla="*/ 3812913 h 4260845"/>
              <a:gd name="connsiteX7" fmla="*/ 3820104 w 3898347"/>
              <a:gd name="connsiteY7" fmla="*/ 3822466 h 4260845"/>
              <a:gd name="connsiteX8" fmla="*/ 3803816 w 3898347"/>
              <a:gd name="connsiteY8" fmla="*/ 3828757 h 4260845"/>
              <a:gd name="connsiteX9" fmla="*/ 3729936 w 3898347"/>
              <a:gd name="connsiteY9" fmla="*/ 3815386 h 4260845"/>
              <a:gd name="connsiteX10" fmla="*/ 3726018 w 3898347"/>
              <a:gd name="connsiteY10" fmla="*/ 3815100 h 4260845"/>
              <a:gd name="connsiteX11" fmla="*/ 3725413 w 3898347"/>
              <a:gd name="connsiteY11" fmla="*/ 3814615 h 4260845"/>
              <a:gd name="connsiteX12" fmla="*/ 3713801 w 3898347"/>
              <a:gd name="connsiteY12" fmla="*/ 3811018 h 4260845"/>
              <a:gd name="connsiteX13" fmla="*/ 3709087 w 3898347"/>
              <a:gd name="connsiteY13" fmla="*/ 3813195 h 4260845"/>
              <a:gd name="connsiteX14" fmla="*/ 3698038 w 3898347"/>
              <a:gd name="connsiteY14" fmla="*/ 3806182 h 4260845"/>
              <a:gd name="connsiteX15" fmla="*/ 3662227 w 3898347"/>
              <a:gd name="connsiteY15" fmla="*/ 3807761 h 4260845"/>
              <a:gd name="connsiteX16" fmla="*/ 3659872 w 3898347"/>
              <a:gd name="connsiteY16" fmla="*/ 3805524 h 4260845"/>
              <a:gd name="connsiteX17" fmla="*/ 3643454 w 3898347"/>
              <a:gd name="connsiteY17" fmla="*/ 3794831 h 4260845"/>
              <a:gd name="connsiteX18" fmla="*/ 3624789 w 3898347"/>
              <a:gd name="connsiteY18" fmla="*/ 3803185 h 4260845"/>
              <a:gd name="connsiteX19" fmla="*/ 3602327 w 3898347"/>
              <a:gd name="connsiteY19" fmla="*/ 3794616 h 4260845"/>
              <a:gd name="connsiteX20" fmla="*/ 3596645 w 3898347"/>
              <a:gd name="connsiteY20" fmla="*/ 3797108 h 4260845"/>
              <a:gd name="connsiteX21" fmla="*/ 3574144 w 3898347"/>
              <a:gd name="connsiteY21" fmla="*/ 3795108 h 4260845"/>
              <a:gd name="connsiteX22" fmla="*/ 3562310 w 3898347"/>
              <a:gd name="connsiteY22" fmla="*/ 3787534 h 4260845"/>
              <a:gd name="connsiteX23" fmla="*/ 3551635 w 3898347"/>
              <a:gd name="connsiteY23" fmla="*/ 3797705 h 4260845"/>
              <a:gd name="connsiteX24" fmla="*/ 3542668 w 3898347"/>
              <a:gd name="connsiteY24" fmla="*/ 3803283 h 4260845"/>
              <a:gd name="connsiteX25" fmla="*/ 3533033 w 3898347"/>
              <a:gd name="connsiteY25" fmla="*/ 3799071 h 4260845"/>
              <a:gd name="connsiteX26" fmla="*/ 3521726 w 3898347"/>
              <a:gd name="connsiteY26" fmla="*/ 3804691 h 4260845"/>
              <a:gd name="connsiteX27" fmla="*/ 3520080 w 3898347"/>
              <a:gd name="connsiteY27" fmla="*/ 3805210 h 4260845"/>
              <a:gd name="connsiteX28" fmla="*/ 3508491 w 3898347"/>
              <a:gd name="connsiteY28" fmla="*/ 3797398 h 4260845"/>
              <a:gd name="connsiteX29" fmla="*/ 3503787 w 3898347"/>
              <a:gd name="connsiteY29" fmla="*/ 3797787 h 4260845"/>
              <a:gd name="connsiteX30" fmla="*/ 3492165 w 3898347"/>
              <a:gd name="connsiteY30" fmla="*/ 3799887 h 4260845"/>
              <a:gd name="connsiteX31" fmla="*/ 3472233 w 3898347"/>
              <a:gd name="connsiteY31" fmla="*/ 3805682 h 4260845"/>
              <a:gd name="connsiteX32" fmla="*/ 3465921 w 3898347"/>
              <a:gd name="connsiteY32" fmla="*/ 3805814 h 4260845"/>
              <a:gd name="connsiteX33" fmla="*/ 3455541 w 3898347"/>
              <a:gd name="connsiteY33" fmla="*/ 3815505 h 4260845"/>
              <a:gd name="connsiteX34" fmla="*/ 3429027 w 3898347"/>
              <a:gd name="connsiteY34" fmla="*/ 3816906 h 4260845"/>
              <a:gd name="connsiteX35" fmla="*/ 3369507 w 3898347"/>
              <a:gd name="connsiteY35" fmla="*/ 3825563 h 4260845"/>
              <a:gd name="connsiteX36" fmla="*/ 3324491 w 3898347"/>
              <a:gd name="connsiteY36" fmla="*/ 3832006 h 4260845"/>
              <a:gd name="connsiteX37" fmla="*/ 3244235 w 3898347"/>
              <a:gd name="connsiteY37" fmla="*/ 3834376 h 4260845"/>
              <a:gd name="connsiteX38" fmla="*/ 3226507 w 3898347"/>
              <a:gd name="connsiteY38" fmla="*/ 3820131 h 4260845"/>
              <a:gd name="connsiteX39" fmla="*/ 3191688 w 3898347"/>
              <a:gd name="connsiteY39" fmla="*/ 3837359 h 4260845"/>
              <a:gd name="connsiteX40" fmla="*/ 3153779 w 3898347"/>
              <a:gd name="connsiteY40" fmla="*/ 3848439 h 4260845"/>
              <a:gd name="connsiteX41" fmla="*/ 3090188 w 3898347"/>
              <a:gd name="connsiteY41" fmla="*/ 3855036 h 4260845"/>
              <a:gd name="connsiteX42" fmla="*/ 3031422 w 3898347"/>
              <a:gd name="connsiteY42" fmla="*/ 3858298 h 4260845"/>
              <a:gd name="connsiteX43" fmla="*/ 2996288 w 3898347"/>
              <a:gd name="connsiteY43" fmla="*/ 3860020 h 4260845"/>
              <a:gd name="connsiteX44" fmla="*/ 2901661 w 3898347"/>
              <a:gd name="connsiteY44" fmla="*/ 3882243 h 4260845"/>
              <a:gd name="connsiteX45" fmla="*/ 2782141 w 3898347"/>
              <a:gd name="connsiteY45" fmla="*/ 3932983 h 4260845"/>
              <a:gd name="connsiteX46" fmla="*/ 2749597 w 3898347"/>
              <a:gd name="connsiteY46" fmla="*/ 3956746 h 4260845"/>
              <a:gd name="connsiteX47" fmla="*/ 2730493 w 3898347"/>
              <a:gd name="connsiteY47" fmla="*/ 3955236 h 4260845"/>
              <a:gd name="connsiteX48" fmla="*/ 2707507 w 3898347"/>
              <a:gd name="connsiteY48" fmla="*/ 3947771 h 4260845"/>
              <a:gd name="connsiteX49" fmla="*/ 2701937 w 3898347"/>
              <a:gd name="connsiteY49" fmla="*/ 3950565 h 4260845"/>
              <a:gd name="connsiteX50" fmla="*/ 2679435 w 3898347"/>
              <a:gd name="connsiteY50" fmla="*/ 3949768 h 4260845"/>
              <a:gd name="connsiteX51" fmla="*/ 2667352 w 3898347"/>
              <a:gd name="connsiteY51" fmla="*/ 3942821 h 4260845"/>
              <a:gd name="connsiteX52" fmla="*/ 2657096 w 3898347"/>
              <a:gd name="connsiteY52" fmla="*/ 3953571 h 4260845"/>
              <a:gd name="connsiteX53" fmla="*/ 2655161 w 3898347"/>
              <a:gd name="connsiteY53" fmla="*/ 3962216 h 4260845"/>
              <a:gd name="connsiteX54" fmla="*/ 2638604 w 3898347"/>
              <a:gd name="connsiteY54" fmla="*/ 3955936 h 4260845"/>
              <a:gd name="connsiteX55" fmla="*/ 2626185 w 3898347"/>
              <a:gd name="connsiteY55" fmla="*/ 3962937 h 4260845"/>
              <a:gd name="connsiteX56" fmla="*/ 2614077 w 3898347"/>
              <a:gd name="connsiteY56" fmla="*/ 3955576 h 4260845"/>
              <a:gd name="connsiteX57" fmla="*/ 2609403 w 3898347"/>
              <a:gd name="connsiteY57" fmla="*/ 3956215 h 4260845"/>
              <a:gd name="connsiteX58" fmla="*/ 2597896 w 3898347"/>
              <a:gd name="connsiteY58" fmla="*/ 3958939 h 4260845"/>
              <a:gd name="connsiteX59" fmla="*/ 2578251 w 3898347"/>
              <a:gd name="connsiteY59" fmla="*/ 3965812 h 4260845"/>
              <a:gd name="connsiteX60" fmla="*/ 2571961 w 3898347"/>
              <a:gd name="connsiteY60" fmla="*/ 3966278 h 4260845"/>
              <a:gd name="connsiteX61" fmla="*/ 2559399 w 3898347"/>
              <a:gd name="connsiteY61" fmla="*/ 3979193 h 4260845"/>
              <a:gd name="connsiteX62" fmla="*/ 2533560 w 3898347"/>
              <a:gd name="connsiteY62" fmla="*/ 3988160 h 4260845"/>
              <a:gd name="connsiteX63" fmla="*/ 2515299 w 3898347"/>
              <a:gd name="connsiteY63" fmla="*/ 4016867 h 4260845"/>
              <a:gd name="connsiteX64" fmla="*/ 2513423 w 3898347"/>
              <a:gd name="connsiteY64" fmla="*/ 4018759 h 4260845"/>
              <a:gd name="connsiteX65" fmla="*/ 2482991 w 3898347"/>
              <a:gd name="connsiteY65" fmla="*/ 4012935 h 4260845"/>
              <a:gd name="connsiteX66" fmla="*/ 2446940 w 3898347"/>
              <a:gd name="connsiteY66" fmla="*/ 4021172 h 4260845"/>
              <a:gd name="connsiteX67" fmla="*/ 2404883 w 3898347"/>
              <a:gd name="connsiteY67" fmla="*/ 4024808 h 4260845"/>
              <a:gd name="connsiteX68" fmla="*/ 2373894 w 3898347"/>
              <a:gd name="connsiteY68" fmla="*/ 4023827 h 4260845"/>
              <a:gd name="connsiteX69" fmla="*/ 2297080 w 3898347"/>
              <a:gd name="connsiteY69" fmla="*/ 4040841 h 4260845"/>
              <a:gd name="connsiteX70" fmla="*/ 2170615 w 3898347"/>
              <a:gd name="connsiteY70" fmla="*/ 4077196 h 4260845"/>
              <a:gd name="connsiteX71" fmla="*/ 2143580 w 3898347"/>
              <a:gd name="connsiteY71" fmla="*/ 4083102 h 4260845"/>
              <a:gd name="connsiteX72" fmla="*/ 2119893 w 3898347"/>
              <a:gd name="connsiteY72" fmla="*/ 4080874 h 4260845"/>
              <a:gd name="connsiteX73" fmla="*/ 2114008 w 3898347"/>
              <a:gd name="connsiteY73" fmla="*/ 4073996 h 4260845"/>
              <a:gd name="connsiteX74" fmla="*/ 2099067 w 3898347"/>
              <a:gd name="connsiteY74" fmla="*/ 4076068 h 4260845"/>
              <a:gd name="connsiteX75" fmla="*/ 2095000 w 3898347"/>
              <a:gd name="connsiteY75" fmla="*/ 4075096 h 4260845"/>
              <a:gd name="connsiteX76" fmla="*/ 2071767 w 3898347"/>
              <a:gd name="connsiteY76" fmla="*/ 4071044 h 4260845"/>
              <a:gd name="connsiteX77" fmla="*/ 2024486 w 3898347"/>
              <a:gd name="connsiteY77" fmla="*/ 4100276 h 4260845"/>
              <a:gd name="connsiteX78" fmla="*/ 1964411 w 3898347"/>
              <a:gd name="connsiteY78" fmla="*/ 4105069 h 4260845"/>
              <a:gd name="connsiteX79" fmla="*/ 1739945 w 3898347"/>
              <a:gd name="connsiteY79" fmla="*/ 4171795 h 4260845"/>
              <a:gd name="connsiteX80" fmla="*/ 1610556 w 3898347"/>
              <a:gd name="connsiteY80" fmla="*/ 4167701 h 4260845"/>
              <a:gd name="connsiteX81" fmla="*/ 1553623 w 3898347"/>
              <a:gd name="connsiteY81" fmla="*/ 4236045 h 4260845"/>
              <a:gd name="connsiteX82" fmla="*/ 1548640 w 3898347"/>
              <a:gd name="connsiteY82" fmla="*/ 4238297 h 4260845"/>
              <a:gd name="connsiteX83" fmla="*/ 1530136 w 3898347"/>
              <a:gd name="connsiteY83" fmla="*/ 4227121 h 4260845"/>
              <a:gd name="connsiteX84" fmla="*/ 1508787 w 3898347"/>
              <a:gd name="connsiteY84" fmla="*/ 4234213 h 4260845"/>
              <a:gd name="connsiteX85" fmla="*/ 1488914 w 3898347"/>
              <a:gd name="connsiteY85" fmla="*/ 4241772 h 4260845"/>
              <a:gd name="connsiteX86" fmla="*/ 1488999 w 3898347"/>
              <a:gd name="connsiteY86" fmla="*/ 4251186 h 4260845"/>
              <a:gd name="connsiteX87" fmla="*/ 1475364 w 3898347"/>
              <a:gd name="connsiteY87" fmla="*/ 4248364 h 4260845"/>
              <a:gd name="connsiteX88" fmla="*/ 1457275 w 3898347"/>
              <a:gd name="connsiteY88" fmla="*/ 4252863 h 4260845"/>
              <a:gd name="connsiteX89" fmla="*/ 1448085 w 3898347"/>
              <a:gd name="connsiteY89" fmla="*/ 4248391 h 4260845"/>
              <a:gd name="connsiteX90" fmla="*/ 1315306 w 3898347"/>
              <a:gd name="connsiteY90" fmla="*/ 4237004 h 4260845"/>
              <a:gd name="connsiteX91" fmla="*/ 1272434 w 3898347"/>
              <a:gd name="connsiteY91" fmla="*/ 4244958 h 4260845"/>
              <a:gd name="connsiteX92" fmla="*/ 1231567 w 3898347"/>
              <a:gd name="connsiteY92" fmla="*/ 4219356 h 4260845"/>
              <a:gd name="connsiteX93" fmla="*/ 1216643 w 3898347"/>
              <a:gd name="connsiteY93" fmla="*/ 4229828 h 4260845"/>
              <a:gd name="connsiteX94" fmla="*/ 1214101 w 3898347"/>
              <a:gd name="connsiteY94" fmla="*/ 4231991 h 4260845"/>
              <a:gd name="connsiteX95" fmla="*/ 1203193 w 3898347"/>
              <a:gd name="connsiteY95" fmla="*/ 4232867 h 4260845"/>
              <a:gd name="connsiteX96" fmla="*/ 1201049 w 3898347"/>
              <a:gd name="connsiteY96" fmla="*/ 4242842 h 4260845"/>
              <a:gd name="connsiteX97" fmla="*/ 1185298 w 3898347"/>
              <a:gd name="connsiteY97" fmla="*/ 4251133 h 4260845"/>
              <a:gd name="connsiteX98" fmla="*/ 1164955 w 3898347"/>
              <a:gd name="connsiteY98" fmla="*/ 4250027 h 4260845"/>
              <a:gd name="connsiteX99" fmla="*/ 1067357 w 3898347"/>
              <a:gd name="connsiteY99" fmla="*/ 4233908 h 4260845"/>
              <a:gd name="connsiteX100" fmla="*/ 1009492 w 3898347"/>
              <a:gd name="connsiteY100" fmla="*/ 4230455 h 4260845"/>
              <a:gd name="connsiteX101" fmla="*/ 988345 w 3898347"/>
              <a:gd name="connsiteY101" fmla="*/ 4238880 h 4260845"/>
              <a:gd name="connsiteX102" fmla="*/ 958251 w 3898347"/>
              <a:gd name="connsiteY102" fmla="*/ 4244100 h 4260845"/>
              <a:gd name="connsiteX103" fmla="*/ 905785 w 3898347"/>
              <a:gd name="connsiteY103" fmla="*/ 4260845 h 4260845"/>
              <a:gd name="connsiteX104" fmla="*/ 837706 w 3898347"/>
              <a:gd name="connsiteY104" fmla="*/ 4245528 h 4260845"/>
              <a:gd name="connsiteX105" fmla="*/ 778474 w 3898347"/>
              <a:gd name="connsiteY105" fmla="*/ 4235526 h 4260845"/>
              <a:gd name="connsiteX106" fmla="*/ 774418 w 3898347"/>
              <a:gd name="connsiteY106" fmla="*/ 4242583 h 4260845"/>
              <a:gd name="connsiteX107" fmla="*/ 737705 w 3898347"/>
              <a:gd name="connsiteY107" fmla="*/ 4238891 h 4260845"/>
              <a:gd name="connsiteX108" fmla="*/ 627717 w 3898347"/>
              <a:gd name="connsiteY108" fmla="*/ 4207629 h 4260845"/>
              <a:gd name="connsiteX109" fmla="*/ 551044 w 3898347"/>
              <a:gd name="connsiteY109" fmla="*/ 4180627 h 4260845"/>
              <a:gd name="connsiteX110" fmla="*/ 508621 w 3898347"/>
              <a:gd name="connsiteY110" fmla="*/ 4176044 h 4260845"/>
              <a:gd name="connsiteX111" fmla="*/ 467082 w 3898347"/>
              <a:gd name="connsiteY111" fmla="*/ 4185616 h 4260845"/>
              <a:gd name="connsiteX112" fmla="*/ 437646 w 3898347"/>
              <a:gd name="connsiteY112" fmla="*/ 4212658 h 4260845"/>
              <a:gd name="connsiteX113" fmla="*/ 402271 w 3898347"/>
              <a:gd name="connsiteY113" fmla="*/ 4212774 h 4260845"/>
              <a:gd name="connsiteX114" fmla="*/ 391968 w 3898347"/>
              <a:gd name="connsiteY114" fmla="*/ 4187073 h 4260845"/>
              <a:gd name="connsiteX115" fmla="*/ 354806 w 3898347"/>
              <a:gd name="connsiteY115" fmla="*/ 4195545 h 4260845"/>
              <a:gd name="connsiteX116" fmla="*/ 298662 w 3898347"/>
              <a:gd name="connsiteY116" fmla="*/ 4211227 h 4260845"/>
              <a:gd name="connsiteX117" fmla="*/ 265740 w 3898347"/>
              <a:gd name="connsiteY117" fmla="*/ 4213623 h 4260845"/>
              <a:gd name="connsiteX118" fmla="*/ 176403 w 3898347"/>
              <a:gd name="connsiteY118" fmla="*/ 4227393 h 4260845"/>
              <a:gd name="connsiteX119" fmla="*/ 82528 w 3898347"/>
              <a:gd name="connsiteY119" fmla="*/ 4243774 h 4260845"/>
              <a:gd name="connsiteX120" fmla="*/ 19464 w 3898347"/>
              <a:gd name="connsiteY120" fmla="*/ 4256103 h 4260845"/>
              <a:gd name="connsiteX121" fmla="*/ 0 w 3898347"/>
              <a:gd name="connsiteY121" fmla="*/ 4221939 h 4260845"/>
              <a:gd name="connsiteX122" fmla="*/ 0 w 3898347"/>
              <a:gd name="connsiteY122" fmla="*/ 15850 h 4260845"/>
              <a:gd name="connsiteX123" fmla="*/ 3898347 w 3898347"/>
              <a:gd name="connsiteY123" fmla="*/ 0 h 4260845"/>
              <a:gd name="connsiteX0" fmla="*/ 3898347 w 3898347"/>
              <a:gd name="connsiteY0" fmla="*/ 0 h 4260845"/>
              <a:gd name="connsiteX1" fmla="*/ 3898347 w 3898347"/>
              <a:gd name="connsiteY1" fmla="*/ 3834445 h 4260845"/>
              <a:gd name="connsiteX2" fmla="*/ 3892314 w 3898347"/>
              <a:gd name="connsiteY2" fmla="*/ 3832951 h 4260845"/>
              <a:gd name="connsiteX3" fmla="*/ 3851953 w 3898347"/>
              <a:gd name="connsiteY3" fmla="*/ 3802983 h 4260845"/>
              <a:gd name="connsiteX4" fmla="*/ 3836418 w 3898347"/>
              <a:gd name="connsiteY4" fmla="*/ 3811513 h 4260845"/>
              <a:gd name="connsiteX5" fmla="*/ 3833758 w 3898347"/>
              <a:gd name="connsiteY5" fmla="*/ 3813341 h 4260845"/>
              <a:gd name="connsiteX6" fmla="*/ 3822673 w 3898347"/>
              <a:gd name="connsiteY6" fmla="*/ 3812913 h 4260845"/>
              <a:gd name="connsiteX7" fmla="*/ 3820104 w 3898347"/>
              <a:gd name="connsiteY7" fmla="*/ 3822466 h 4260845"/>
              <a:gd name="connsiteX8" fmla="*/ 3803816 w 3898347"/>
              <a:gd name="connsiteY8" fmla="*/ 3828757 h 4260845"/>
              <a:gd name="connsiteX9" fmla="*/ 3729936 w 3898347"/>
              <a:gd name="connsiteY9" fmla="*/ 3815386 h 4260845"/>
              <a:gd name="connsiteX10" fmla="*/ 3726018 w 3898347"/>
              <a:gd name="connsiteY10" fmla="*/ 3815100 h 4260845"/>
              <a:gd name="connsiteX11" fmla="*/ 3725413 w 3898347"/>
              <a:gd name="connsiteY11" fmla="*/ 3814615 h 4260845"/>
              <a:gd name="connsiteX12" fmla="*/ 3713801 w 3898347"/>
              <a:gd name="connsiteY12" fmla="*/ 3811018 h 4260845"/>
              <a:gd name="connsiteX13" fmla="*/ 3709087 w 3898347"/>
              <a:gd name="connsiteY13" fmla="*/ 3813195 h 4260845"/>
              <a:gd name="connsiteX14" fmla="*/ 3698038 w 3898347"/>
              <a:gd name="connsiteY14" fmla="*/ 3806182 h 4260845"/>
              <a:gd name="connsiteX15" fmla="*/ 3662227 w 3898347"/>
              <a:gd name="connsiteY15" fmla="*/ 3807761 h 4260845"/>
              <a:gd name="connsiteX16" fmla="*/ 3659872 w 3898347"/>
              <a:gd name="connsiteY16" fmla="*/ 3805524 h 4260845"/>
              <a:gd name="connsiteX17" fmla="*/ 3643454 w 3898347"/>
              <a:gd name="connsiteY17" fmla="*/ 3794831 h 4260845"/>
              <a:gd name="connsiteX18" fmla="*/ 3624789 w 3898347"/>
              <a:gd name="connsiteY18" fmla="*/ 3803185 h 4260845"/>
              <a:gd name="connsiteX19" fmla="*/ 3602327 w 3898347"/>
              <a:gd name="connsiteY19" fmla="*/ 3794616 h 4260845"/>
              <a:gd name="connsiteX20" fmla="*/ 3596645 w 3898347"/>
              <a:gd name="connsiteY20" fmla="*/ 3797108 h 4260845"/>
              <a:gd name="connsiteX21" fmla="*/ 3574144 w 3898347"/>
              <a:gd name="connsiteY21" fmla="*/ 3795108 h 4260845"/>
              <a:gd name="connsiteX22" fmla="*/ 3562310 w 3898347"/>
              <a:gd name="connsiteY22" fmla="*/ 3787534 h 4260845"/>
              <a:gd name="connsiteX23" fmla="*/ 3551635 w 3898347"/>
              <a:gd name="connsiteY23" fmla="*/ 3797705 h 4260845"/>
              <a:gd name="connsiteX24" fmla="*/ 3542668 w 3898347"/>
              <a:gd name="connsiteY24" fmla="*/ 3803283 h 4260845"/>
              <a:gd name="connsiteX25" fmla="*/ 3533033 w 3898347"/>
              <a:gd name="connsiteY25" fmla="*/ 3799071 h 4260845"/>
              <a:gd name="connsiteX26" fmla="*/ 3521726 w 3898347"/>
              <a:gd name="connsiteY26" fmla="*/ 3804691 h 4260845"/>
              <a:gd name="connsiteX27" fmla="*/ 3520080 w 3898347"/>
              <a:gd name="connsiteY27" fmla="*/ 3805210 h 4260845"/>
              <a:gd name="connsiteX28" fmla="*/ 3508491 w 3898347"/>
              <a:gd name="connsiteY28" fmla="*/ 3797398 h 4260845"/>
              <a:gd name="connsiteX29" fmla="*/ 3503787 w 3898347"/>
              <a:gd name="connsiteY29" fmla="*/ 3797787 h 4260845"/>
              <a:gd name="connsiteX30" fmla="*/ 3492165 w 3898347"/>
              <a:gd name="connsiteY30" fmla="*/ 3799887 h 4260845"/>
              <a:gd name="connsiteX31" fmla="*/ 3472233 w 3898347"/>
              <a:gd name="connsiteY31" fmla="*/ 3805682 h 4260845"/>
              <a:gd name="connsiteX32" fmla="*/ 3465921 w 3898347"/>
              <a:gd name="connsiteY32" fmla="*/ 3805814 h 4260845"/>
              <a:gd name="connsiteX33" fmla="*/ 3455541 w 3898347"/>
              <a:gd name="connsiteY33" fmla="*/ 3815505 h 4260845"/>
              <a:gd name="connsiteX34" fmla="*/ 3429027 w 3898347"/>
              <a:gd name="connsiteY34" fmla="*/ 3816906 h 4260845"/>
              <a:gd name="connsiteX35" fmla="*/ 3369507 w 3898347"/>
              <a:gd name="connsiteY35" fmla="*/ 3825563 h 4260845"/>
              <a:gd name="connsiteX36" fmla="*/ 3324491 w 3898347"/>
              <a:gd name="connsiteY36" fmla="*/ 3832006 h 4260845"/>
              <a:gd name="connsiteX37" fmla="*/ 3244235 w 3898347"/>
              <a:gd name="connsiteY37" fmla="*/ 3834376 h 4260845"/>
              <a:gd name="connsiteX38" fmla="*/ 3226507 w 3898347"/>
              <a:gd name="connsiteY38" fmla="*/ 3820131 h 4260845"/>
              <a:gd name="connsiteX39" fmla="*/ 3191688 w 3898347"/>
              <a:gd name="connsiteY39" fmla="*/ 3837359 h 4260845"/>
              <a:gd name="connsiteX40" fmla="*/ 3153779 w 3898347"/>
              <a:gd name="connsiteY40" fmla="*/ 3848439 h 4260845"/>
              <a:gd name="connsiteX41" fmla="*/ 3090188 w 3898347"/>
              <a:gd name="connsiteY41" fmla="*/ 3855036 h 4260845"/>
              <a:gd name="connsiteX42" fmla="*/ 3031422 w 3898347"/>
              <a:gd name="connsiteY42" fmla="*/ 3858298 h 4260845"/>
              <a:gd name="connsiteX43" fmla="*/ 2996288 w 3898347"/>
              <a:gd name="connsiteY43" fmla="*/ 3860020 h 4260845"/>
              <a:gd name="connsiteX44" fmla="*/ 2901661 w 3898347"/>
              <a:gd name="connsiteY44" fmla="*/ 3882243 h 4260845"/>
              <a:gd name="connsiteX45" fmla="*/ 2782141 w 3898347"/>
              <a:gd name="connsiteY45" fmla="*/ 3932983 h 4260845"/>
              <a:gd name="connsiteX46" fmla="*/ 2749597 w 3898347"/>
              <a:gd name="connsiteY46" fmla="*/ 3956746 h 4260845"/>
              <a:gd name="connsiteX47" fmla="*/ 2730493 w 3898347"/>
              <a:gd name="connsiteY47" fmla="*/ 3955236 h 4260845"/>
              <a:gd name="connsiteX48" fmla="*/ 2707507 w 3898347"/>
              <a:gd name="connsiteY48" fmla="*/ 3947771 h 4260845"/>
              <a:gd name="connsiteX49" fmla="*/ 2701937 w 3898347"/>
              <a:gd name="connsiteY49" fmla="*/ 3950565 h 4260845"/>
              <a:gd name="connsiteX50" fmla="*/ 2679435 w 3898347"/>
              <a:gd name="connsiteY50" fmla="*/ 3949768 h 4260845"/>
              <a:gd name="connsiteX51" fmla="*/ 2667352 w 3898347"/>
              <a:gd name="connsiteY51" fmla="*/ 3942821 h 4260845"/>
              <a:gd name="connsiteX52" fmla="*/ 2657096 w 3898347"/>
              <a:gd name="connsiteY52" fmla="*/ 3953571 h 4260845"/>
              <a:gd name="connsiteX53" fmla="*/ 2655161 w 3898347"/>
              <a:gd name="connsiteY53" fmla="*/ 3962216 h 4260845"/>
              <a:gd name="connsiteX54" fmla="*/ 2638604 w 3898347"/>
              <a:gd name="connsiteY54" fmla="*/ 3955936 h 4260845"/>
              <a:gd name="connsiteX55" fmla="*/ 2626185 w 3898347"/>
              <a:gd name="connsiteY55" fmla="*/ 3962937 h 4260845"/>
              <a:gd name="connsiteX56" fmla="*/ 2614077 w 3898347"/>
              <a:gd name="connsiteY56" fmla="*/ 3955576 h 4260845"/>
              <a:gd name="connsiteX57" fmla="*/ 2609403 w 3898347"/>
              <a:gd name="connsiteY57" fmla="*/ 3956215 h 4260845"/>
              <a:gd name="connsiteX58" fmla="*/ 2597896 w 3898347"/>
              <a:gd name="connsiteY58" fmla="*/ 3958939 h 4260845"/>
              <a:gd name="connsiteX59" fmla="*/ 2578251 w 3898347"/>
              <a:gd name="connsiteY59" fmla="*/ 3965812 h 4260845"/>
              <a:gd name="connsiteX60" fmla="*/ 2571961 w 3898347"/>
              <a:gd name="connsiteY60" fmla="*/ 3966278 h 4260845"/>
              <a:gd name="connsiteX61" fmla="*/ 2559399 w 3898347"/>
              <a:gd name="connsiteY61" fmla="*/ 3979193 h 4260845"/>
              <a:gd name="connsiteX62" fmla="*/ 2533560 w 3898347"/>
              <a:gd name="connsiteY62" fmla="*/ 3988160 h 4260845"/>
              <a:gd name="connsiteX63" fmla="*/ 2515299 w 3898347"/>
              <a:gd name="connsiteY63" fmla="*/ 4016867 h 4260845"/>
              <a:gd name="connsiteX64" fmla="*/ 2513423 w 3898347"/>
              <a:gd name="connsiteY64" fmla="*/ 4018759 h 4260845"/>
              <a:gd name="connsiteX65" fmla="*/ 2482991 w 3898347"/>
              <a:gd name="connsiteY65" fmla="*/ 4012935 h 4260845"/>
              <a:gd name="connsiteX66" fmla="*/ 2446940 w 3898347"/>
              <a:gd name="connsiteY66" fmla="*/ 4021172 h 4260845"/>
              <a:gd name="connsiteX67" fmla="*/ 2404883 w 3898347"/>
              <a:gd name="connsiteY67" fmla="*/ 4024808 h 4260845"/>
              <a:gd name="connsiteX68" fmla="*/ 2373894 w 3898347"/>
              <a:gd name="connsiteY68" fmla="*/ 4023827 h 4260845"/>
              <a:gd name="connsiteX69" fmla="*/ 2297080 w 3898347"/>
              <a:gd name="connsiteY69" fmla="*/ 4040841 h 4260845"/>
              <a:gd name="connsiteX70" fmla="*/ 2170615 w 3898347"/>
              <a:gd name="connsiteY70" fmla="*/ 4077196 h 4260845"/>
              <a:gd name="connsiteX71" fmla="*/ 2143580 w 3898347"/>
              <a:gd name="connsiteY71" fmla="*/ 4083102 h 4260845"/>
              <a:gd name="connsiteX72" fmla="*/ 2119893 w 3898347"/>
              <a:gd name="connsiteY72" fmla="*/ 4080874 h 4260845"/>
              <a:gd name="connsiteX73" fmla="*/ 2114008 w 3898347"/>
              <a:gd name="connsiteY73" fmla="*/ 4073996 h 4260845"/>
              <a:gd name="connsiteX74" fmla="*/ 2099067 w 3898347"/>
              <a:gd name="connsiteY74" fmla="*/ 4076068 h 4260845"/>
              <a:gd name="connsiteX75" fmla="*/ 2095000 w 3898347"/>
              <a:gd name="connsiteY75" fmla="*/ 4075096 h 4260845"/>
              <a:gd name="connsiteX76" fmla="*/ 2071767 w 3898347"/>
              <a:gd name="connsiteY76" fmla="*/ 4071044 h 4260845"/>
              <a:gd name="connsiteX77" fmla="*/ 2024486 w 3898347"/>
              <a:gd name="connsiteY77" fmla="*/ 4100276 h 4260845"/>
              <a:gd name="connsiteX78" fmla="*/ 1964411 w 3898347"/>
              <a:gd name="connsiteY78" fmla="*/ 4105069 h 4260845"/>
              <a:gd name="connsiteX79" fmla="*/ 1739945 w 3898347"/>
              <a:gd name="connsiteY79" fmla="*/ 4171795 h 4260845"/>
              <a:gd name="connsiteX80" fmla="*/ 1610556 w 3898347"/>
              <a:gd name="connsiteY80" fmla="*/ 4167701 h 4260845"/>
              <a:gd name="connsiteX81" fmla="*/ 1553623 w 3898347"/>
              <a:gd name="connsiteY81" fmla="*/ 4236045 h 4260845"/>
              <a:gd name="connsiteX82" fmla="*/ 1548640 w 3898347"/>
              <a:gd name="connsiteY82" fmla="*/ 4238297 h 4260845"/>
              <a:gd name="connsiteX83" fmla="*/ 1530136 w 3898347"/>
              <a:gd name="connsiteY83" fmla="*/ 4227121 h 4260845"/>
              <a:gd name="connsiteX84" fmla="*/ 1508787 w 3898347"/>
              <a:gd name="connsiteY84" fmla="*/ 4234213 h 4260845"/>
              <a:gd name="connsiteX85" fmla="*/ 1488914 w 3898347"/>
              <a:gd name="connsiteY85" fmla="*/ 4241772 h 4260845"/>
              <a:gd name="connsiteX86" fmla="*/ 1488999 w 3898347"/>
              <a:gd name="connsiteY86" fmla="*/ 4251186 h 4260845"/>
              <a:gd name="connsiteX87" fmla="*/ 1475364 w 3898347"/>
              <a:gd name="connsiteY87" fmla="*/ 4248364 h 4260845"/>
              <a:gd name="connsiteX88" fmla="*/ 1457275 w 3898347"/>
              <a:gd name="connsiteY88" fmla="*/ 4252863 h 4260845"/>
              <a:gd name="connsiteX89" fmla="*/ 1448085 w 3898347"/>
              <a:gd name="connsiteY89" fmla="*/ 4248391 h 4260845"/>
              <a:gd name="connsiteX90" fmla="*/ 1315306 w 3898347"/>
              <a:gd name="connsiteY90" fmla="*/ 4237004 h 4260845"/>
              <a:gd name="connsiteX91" fmla="*/ 1272434 w 3898347"/>
              <a:gd name="connsiteY91" fmla="*/ 4244958 h 4260845"/>
              <a:gd name="connsiteX92" fmla="*/ 1231567 w 3898347"/>
              <a:gd name="connsiteY92" fmla="*/ 4219356 h 4260845"/>
              <a:gd name="connsiteX93" fmla="*/ 1216643 w 3898347"/>
              <a:gd name="connsiteY93" fmla="*/ 4229828 h 4260845"/>
              <a:gd name="connsiteX94" fmla="*/ 1214101 w 3898347"/>
              <a:gd name="connsiteY94" fmla="*/ 4231991 h 4260845"/>
              <a:gd name="connsiteX95" fmla="*/ 1203193 w 3898347"/>
              <a:gd name="connsiteY95" fmla="*/ 4232867 h 4260845"/>
              <a:gd name="connsiteX96" fmla="*/ 1201049 w 3898347"/>
              <a:gd name="connsiteY96" fmla="*/ 4242842 h 4260845"/>
              <a:gd name="connsiteX97" fmla="*/ 1185298 w 3898347"/>
              <a:gd name="connsiteY97" fmla="*/ 4251133 h 4260845"/>
              <a:gd name="connsiteX98" fmla="*/ 1164955 w 3898347"/>
              <a:gd name="connsiteY98" fmla="*/ 4250027 h 4260845"/>
              <a:gd name="connsiteX99" fmla="*/ 1067357 w 3898347"/>
              <a:gd name="connsiteY99" fmla="*/ 4233908 h 4260845"/>
              <a:gd name="connsiteX100" fmla="*/ 1009492 w 3898347"/>
              <a:gd name="connsiteY100" fmla="*/ 4230455 h 4260845"/>
              <a:gd name="connsiteX101" fmla="*/ 988345 w 3898347"/>
              <a:gd name="connsiteY101" fmla="*/ 4238880 h 4260845"/>
              <a:gd name="connsiteX102" fmla="*/ 958251 w 3898347"/>
              <a:gd name="connsiteY102" fmla="*/ 4244100 h 4260845"/>
              <a:gd name="connsiteX103" fmla="*/ 905785 w 3898347"/>
              <a:gd name="connsiteY103" fmla="*/ 4260845 h 4260845"/>
              <a:gd name="connsiteX104" fmla="*/ 837706 w 3898347"/>
              <a:gd name="connsiteY104" fmla="*/ 4245528 h 4260845"/>
              <a:gd name="connsiteX105" fmla="*/ 778474 w 3898347"/>
              <a:gd name="connsiteY105" fmla="*/ 4235526 h 4260845"/>
              <a:gd name="connsiteX106" fmla="*/ 774418 w 3898347"/>
              <a:gd name="connsiteY106" fmla="*/ 4242583 h 4260845"/>
              <a:gd name="connsiteX107" fmla="*/ 737705 w 3898347"/>
              <a:gd name="connsiteY107" fmla="*/ 4238891 h 4260845"/>
              <a:gd name="connsiteX108" fmla="*/ 627717 w 3898347"/>
              <a:gd name="connsiteY108" fmla="*/ 4207629 h 4260845"/>
              <a:gd name="connsiteX109" fmla="*/ 551044 w 3898347"/>
              <a:gd name="connsiteY109" fmla="*/ 4180627 h 4260845"/>
              <a:gd name="connsiteX110" fmla="*/ 508621 w 3898347"/>
              <a:gd name="connsiteY110" fmla="*/ 4176044 h 4260845"/>
              <a:gd name="connsiteX111" fmla="*/ 467082 w 3898347"/>
              <a:gd name="connsiteY111" fmla="*/ 4185616 h 4260845"/>
              <a:gd name="connsiteX112" fmla="*/ 437646 w 3898347"/>
              <a:gd name="connsiteY112" fmla="*/ 4212658 h 4260845"/>
              <a:gd name="connsiteX113" fmla="*/ 402271 w 3898347"/>
              <a:gd name="connsiteY113" fmla="*/ 4212774 h 4260845"/>
              <a:gd name="connsiteX114" fmla="*/ 391968 w 3898347"/>
              <a:gd name="connsiteY114" fmla="*/ 4187073 h 4260845"/>
              <a:gd name="connsiteX115" fmla="*/ 337154 w 3898347"/>
              <a:gd name="connsiteY115" fmla="*/ 4206136 h 4260845"/>
              <a:gd name="connsiteX116" fmla="*/ 298662 w 3898347"/>
              <a:gd name="connsiteY116" fmla="*/ 4211227 h 4260845"/>
              <a:gd name="connsiteX117" fmla="*/ 265740 w 3898347"/>
              <a:gd name="connsiteY117" fmla="*/ 4213623 h 4260845"/>
              <a:gd name="connsiteX118" fmla="*/ 176403 w 3898347"/>
              <a:gd name="connsiteY118" fmla="*/ 4227393 h 4260845"/>
              <a:gd name="connsiteX119" fmla="*/ 82528 w 3898347"/>
              <a:gd name="connsiteY119" fmla="*/ 4243774 h 4260845"/>
              <a:gd name="connsiteX120" fmla="*/ 19464 w 3898347"/>
              <a:gd name="connsiteY120" fmla="*/ 4256103 h 4260845"/>
              <a:gd name="connsiteX121" fmla="*/ 0 w 3898347"/>
              <a:gd name="connsiteY121" fmla="*/ 4221939 h 4260845"/>
              <a:gd name="connsiteX122" fmla="*/ 0 w 3898347"/>
              <a:gd name="connsiteY122" fmla="*/ 15850 h 4260845"/>
              <a:gd name="connsiteX123" fmla="*/ 3898347 w 3898347"/>
              <a:gd name="connsiteY123" fmla="*/ 0 h 4260845"/>
              <a:gd name="connsiteX0" fmla="*/ 3898347 w 3898347"/>
              <a:gd name="connsiteY0" fmla="*/ 0 h 4260845"/>
              <a:gd name="connsiteX1" fmla="*/ 3898347 w 3898347"/>
              <a:gd name="connsiteY1" fmla="*/ 3834445 h 4260845"/>
              <a:gd name="connsiteX2" fmla="*/ 3892314 w 3898347"/>
              <a:gd name="connsiteY2" fmla="*/ 3832951 h 4260845"/>
              <a:gd name="connsiteX3" fmla="*/ 3851953 w 3898347"/>
              <a:gd name="connsiteY3" fmla="*/ 3802983 h 4260845"/>
              <a:gd name="connsiteX4" fmla="*/ 3836418 w 3898347"/>
              <a:gd name="connsiteY4" fmla="*/ 3811513 h 4260845"/>
              <a:gd name="connsiteX5" fmla="*/ 3833758 w 3898347"/>
              <a:gd name="connsiteY5" fmla="*/ 3813341 h 4260845"/>
              <a:gd name="connsiteX6" fmla="*/ 3822673 w 3898347"/>
              <a:gd name="connsiteY6" fmla="*/ 3812913 h 4260845"/>
              <a:gd name="connsiteX7" fmla="*/ 3820104 w 3898347"/>
              <a:gd name="connsiteY7" fmla="*/ 3822466 h 4260845"/>
              <a:gd name="connsiteX8" fmla="*/ 3803816 w 3898347"/>
              <a:gd name="connsiteY8" fmla="*/ 3828757 h 4260845"/>
              <a:gd name="connsiteX9" fmla="*/ 3729936 w 3898347"/>
              <a:gd name="connsiteY9" fmla="*/ 3815386 h 4260845"/>
              <a:gd name="connsiteX10" fmla="*/ 3726018 w 3898347"/>
              <a:gd name="connsiteY10" fmla="*/ 3815100 h 4260845"/>
              <a:gd name="connsiteX11" fmla="*/ 3725413 w 3898347"/>
              <a:gd name="connsiteY11" fmla="*/ 3814615 h 4260845"/>
              <a:gd name="connsiteX12" fmla="*/ 3713801 w 3898347"/>
              <a:gd name="connsiteY12" fmla="*/ 3811018 h 4260845"/>
              <a:gd name="connsiteX13" fmla="*/ 3709087 w 3898347"/>
              <a:gd name="connsiteY13" fmla="*/ 3813195 h 4260845"/>
              <a:gd name="connsiteX14" fmla="*/ 3698038 w 3898347"/>
              <a:gd name="connsiteY14" fmla="*/ 3806182 h 4260845"/>
              <a:gd name="connsiteX15" fmla="*/ 3662227 w 3898347"/>
              <a:gd name="connsiteY15" fmla="*/ 3807761 h 4260845"/>
              <a:gd name="connsiteX16" fmla="*/ 3659872 w 3898347"/>
              <a:gd name="connsiteY16" fmla="*/ 3805524 h 4260845"/>
              <a:gd name="connsiteX17" fmla="*/ 3643454 w 3898347"/>
              <a:gd name="connsiteY17" fmla="*/ 3794831 h 4260845"/>
              <a:gd name="connsiteX18" fmla="*/ 3624789 w 3898347"/>
              <a:gd name="connsiteY18" fmla="*/ 3803185 h 4260845"/>
              <a:gd name="connsiteX19" fmla="*/ 3602327 w 3898347"/>
              <a:gd name="connsiteY19" fmla="*/ 3794616 h 4260845"/>
              <a:gd name="connsiteX20" fmla="*/ 3596645 w 3898347"/>
              <a:gd name="connsiteY20" fmla="*/ 3797108 h 4260845"/>
              <a:gd name="connsiteX21" fmla="*/ 3574144 w 3898347"/>
              <a:gd name="connsiteY21" fmla="*/ 3795108 h 4260845"/>
              <a:gd name="connsiteX22" fmla="*/ 3562310 w 3898347"/>
              <a:gd name="connsiteY22" fmla="*/ 3787534 h 4260845"/>
              <a:gd name="connsiteX23" fmla="*/ 3551635 w 3898347"/>
              <a:gd name="connsiteY23" fmla="*/ 3797705 h 4260845"/>
              <a:gd name="connsiteX24" fmla="*/ 3542668 w 3898347"/>
              <a:gd name="connsiteY24" fmla="*/ 3803283 h 4260845"/>
              <a:gd name="connsiteX25" fmla="*/ 3533033 w 3898347"/>
              <a:gd name="connsiteY25" fmla="*/ 3799071 h 4260845"/>
              <a:gd name="connsiteX26" fmla="*/ 3521726 w 3898347"/>
              <a:gd name="connsiteY26" fmla="*/ 3804691 h 4260845"/>
              <a:gd name="connsiteX27" fmla="*/ 3520080 w 3898347"/>
              <a:gd name="connsiteY27" fmla="*/ 3805210 h 4260845"/>
              <a:gd name="connsiteX28" fmla="*/ 3508491 w 3898347"/>
              <a:gd name="connsiteY28" fmla="*/ 3797398 h 4260845"/>
              <a:gd name="connsiteX29" fmla="*/ 3503787 w 3898347"/>
              <a:gd name="connsiteY29" fmla="*/ 3797787 h 4260845"/>
              <a:gd name="connsiteX30" fmla="*/ 3492165 w 3898347"/>
              <a:gd name="connsiteY30" fmla="*/ 3799887 h 4260845"/>
              <a:gd name="connsiteX31" fmla="*/ 3472233 w 3898347"/>
              <a:gd name="connsiteY31" fmla="*/ 3805682 h 4260845"/>
              <a:gd name="connsiteX32" fmla="*/ 3465921 w 3898347"/>
              <a:gd name="connsiteY32" fmla="*/ 3805814 h 4260845"/>
              <a:gd name="connsiteX33" fmla="*/ 3455541 w 3898347"/>
              <a:gd name="connsiteY33" fmla="*/ 3815505 h 4260845"/>
              <a:gd name="connsiteX34" fmla="*/ 3429027 w 3898347"/>
              <a:gd name="connsiteY34" fmla="*/ 3816906 h 4260845"/>
              <a:gd name="connsiteX35" fmla="*/ 3369507 w 3898347"/>
              <a:gd name="connsiteY35" fmla="*/ 3825563 h 4260845"/>
              <a:gd name="connsiteX36" fmla="*/ 3324491 w 3898347"/>
              <a:gd name="connsiteY36" fmla="*/ 3832006 h 4260845"/>
              <a:gd name="connsiteX37" fmla="*/ 3244235 w 3898347"/>
              <a:gd name="connsiteY37" fmla="*/ 3834376 h 4260845"/>
              <a:gd name="connsiteX38" fmla="*/ 3226507 w 3898347"/>
              <a:gd name="connsiteY38" fmla="*/ 3820131 h 4260845"/>
              <a:gd name="connsiteX39" fmla="*/ 3191688 w 3898347"/>
              <a:gd name="connsiteY39" fmla="*/ 3837359 h 4260845"/>
              <a:gd name="connsiteX40" fmla="*/ 3153779 w 3898347"/>
              <a:gd name="connsiteY40" fmla="*/ 3848439 h 4260845"/>
              <a:gd name="connsiteX41" fmla="*/ 3090188 w 3898347"/>
              <a:gd name="connsiteY41" fmla="*/ 3855036 h 4260845"/>
              <a:gd name="connsiteX42" fmla="*/ 3031422 w 3898347"/>
              <a:gd name="connsiteY42" fmla="*/ 3858298 h 4260845"/>
              <a:gd name="connsiteX43" fmla="*/ 2996288 w 3898347"/>
              <a:gd name="connsiteY43" fmla="*/ 3860020 h 4260845"/>
              <a:gd name="connsiteX44" fmla="*/ 2901661 w 3898347"/>
              <a:gd name="connsiteY44" fmla="*/ 3882243 h 4260845"/>
              <a:gd name="connsiteX45" fmla="*/ 2782141 w 3898347"/>
              <a:gd name="connsiteY45" fmla="*/ 3932983 h 4260845"/>
              <a:gd name="connsiteX46" fmla="*/ 2749597 w 3898347"/>
              <a:gd name="connsiteY46" fmla="*/ 3956746 h 4260845"/>
              <a:gd name="connsiteX47" fmla="*/ 2730493 w 3898347"/>
              <a:gd name="connsiteY47" fmla="*/ 3955236 h 4260845"/>
              <a:gd name="connsiteX48" fmla="*/ 2707507 w 3898347"/>
              <a:gd name="connsiteY48" fmla="*/ 3947771 h 4260845"/>
              <a:gd name="connsiteX49" fmla="*/ 2701937 w 3898347"/>
              <a:gd name="connsiteY49" fmla="*/ 3950565 h 4260845"/>
              <a:gd name="connsiteX50" fmla="*/ 2679435 w 3898347"/>
              <a:gd name="connsiteY50" fmla="*/ 3949768 h 4260845"/>
              <a:gd name="connsiteX51" fmla="*/ 2667352 w 3898347"/>
              <a:gd name="connsiteY51" fmla="*/ 3942821 h 4260845"/>
              <a:gd name="connsiteX52" fmla="*/ 2657096 w 3898347"/>
              <a:gd name="connsiteY52" fmla="*/ 3953571 h 4260845"/>
              <a:gd name="connsiteX53" fmla="*/ 2655161 w 3898347"/>
              <a:gd name="connsiteY53" fmla="*/ 3962216 h 4260845"/>
              <a:gd name="connsiteX54" fmla="*/ 2638604 w 3898347"/>
              <a:gd name="connsiteY54" fmla="*/ 3955936 h 4260845"/>
              <a:gd name="connsiteX55" fmla="*/ 2626185 w 3898347"/>
              <a:gd name="connsiteY55" fmla="*/ 3962937 h 4260845"/>
              <a:gd name="connsiteX56" fmla="*/ 2614077 w 3898347"/>
              <a:gd name="connsiteY56" fmla="*/ 3955576 h 4260845"/>
              <a:gd name="connsiteX57" fmla="*/ 2609403 w 3898347"/>
              <a:gd name="connsiteY57" fmla="*/ 3956215 h 4260845"/>
              <a:gd name="connsiteX58" fmla="*/ 2597896 w 3898347"/>
              <a:gd name="connsiteY58" fmla="*/ 3958939 h 4260845"/>
              <a:gd name="connsiteX59" fmla="*/ 2578251 w 3898347"/>
              <a:gd name="connsiteY59" fmla="*/ 3965812 h 4260845"/>
              <a:gd name="connsiteX60" fmla="*/ 2571961 w 3898347"/>
              <a:gd name="connsiteY60" fmla="*/ 3966278 h 4260845"/>
              <a:gd name="connsiteX61" fmla="*/ 2559399 w 3898347"/>
              <a:gd name="connsiteY61" fmla="*/ 3979193 h 4260845"/>
              <a:gd name="connsiteX62" fmla="*/ 2533560 w 3898347"/>
              <a:gd name="connsiteY62" fmla="*/ 3988160 h 4260845"/>
              <a:gd name="connsiteX63" fmla="*/ 2515299 w 3898347"/>
              <a:gd name="connsiteY63" fmla="*/ 4016867 h 4260845"/>
              <a:gd name="connsiteX64" fmla="*/ 2513423 w 3898347"/>
              <a:gd name="connsiteY64" fmla="*/ 4018759 h 4260845"/>
              <a:gd name="connsiteX65" fmla="*/ 2482991 w 3898347"/>
              <a:gd name="connsiteY65" fmla="*/ 4012935 h 4260845"/>
              <a:gd name="connsiteX66" fmla="*/ 2446940 w 3898347"/>
              <a:gd name="connsiteY66" fmla="*/ 4021172 h 4260845"/>
              <a:gd name="connsiteX67" fmla="*/ 2404883 w 3898347"/>
              <a:gd name="connsiteY67" fmla="*/ 4024808 h 4260845"/>
              <a:gd name="connsiteX68" fmla="*/ 2373894 w 3898347"/>
              <a:gd name="connsiteY68" fmla="*/ 4023827 h 4260845"/>
              <a:gd name="connsiteX69" fmla="*/ 2297080 w 3898347"/>
              <a:gd name="connsiteY69" fmla="*/ 4040841 h 4260845"/>
              <a:gd name="connsiteX70" fmla="*/ 2170615 w 3898347"/>
              <a:gd name="connsiteY70" fmla="*/ 4077196 h 4260845"/>
              <a:gd name="connsiteX71" fmla="*/ 2143580 w 3898347"/>
              <a:gd name="connsiteY71" fmla="*/ 4083102 h 4260845"/>
              <a:gd name="connsiteX72" fmla="*/ 2119893 w 3898347"/>
              <a:gd name="connsiteY72" fmla="*/ 4080874 h 4260845"/>
              <a:gd name="connsiteX73" fmla="*/ 2114008 w 3898347"/>
              <a:gd name="connsiteY73" fmla="*/ 4073996 h 4260845"/>
              <a:gd name="connsiteX74" fmla="*/ 2099067 w 3898347"/>
              <a:gd name="connsiteY74" fmla="*/ 4076068 h 4260845"/>
              <a:gd name="connsiteX75" fmla="*/ 2095000 w 3898347"/>
              <a:gd name="connsiteY75" fmla="*/ 4075096 h 4260845"/>
              <a:gd name="connsiteX76" fmla="*/ 2071767 w 3898347"/>
              <a:gd name="connsiteY76" fmla="*/ 4071044 h 4260845"/>
              <a:gd name="connsiteX77" fmla="*/ 2024486 w 3898347"/>
              <a:gd name="connsiteY77" fmla="*/ 4100276 h 4260845"/>
              <a:gd name="connsiteX78" fmla="*/ 1964411 w 3898347"/>
              <a:gd name="connsiteY78" fmla="*/ 4105069 h 4260845"/>
              <a:gd name="connsiteX79" fmla="*/ 1739945 w 3898347"/>
              <a:gd name="connsiteY79" fmla="*/ 4171795 h 4260845"/>
              <a:gd name="connsiteX80" fmla="*/ 1610556 w 3898347"/>
              <a:gd name="connsiteY80" fmla="*/ 4167701 h 4260845"/>
              <a:gd name="connsiteX81" fmla="*/ 1553623 w 3898347"/>
              <a:gd name="connsiteY81" fmla="*/ 4236045 h 4260845"/>
              <a:gd name="connsiteX82" fmla="*/ 1548640 w 3898347"/>
              <a:gd name="connsiteY82" fmla="*/ 4238297 h 4260845"/>
              <a:gd name="connsiteX83" fmla="*/ 1530136 w 3898347"/>
              <a:gd name="connsiteY83" fmla="*/ 4227121 h 4260845"/>
              <a:gd name="connsiteX84" fmla="*/ 1508787 w 3898347"/>
              <a:gd name="connsiteY84" fmla="*/ 4234213 h 4260845"/>
              <a:gd name="connsiteX85" fmla="*/ 1488914 w 3898347"/>
              <a:gd name="connsiteY85" fmla="*/ 4241772 h 4260845"/>
              <a:gd name="connsiteX86" fmla="*/ 1488999 w 3898347"/>
              <a:gd name="connsiteY86" fmla="*/ 4251186 h 4260845"/>
              <a:gd name="connsiteX87" fmla="*/ 1475364 w 3898347"/>
              <a:gd name="connsiteY87" fmla="*/ 4248364 h 4260845"/>
              <a:gd name="connsiteX88" fmla="*/ 1457275 w 3898347"/>
              <a:gd name="connsiteY88" fmla="*/ 4252863 h 4260845"/>
              <a:gd name="connsiteX89" fmla="*/ 1448085 w 3898347"/>
              <a:gd name="connsiteY89" fmla="*/ 4248391 h 4260845"/>
              <a:gd name="connsiteX90" fmla="*/ 1315306 w 3898347"/>
              <a:gd name="connsiteY90" fmla="*/ 4237004 h 4260845"/>
              <a:gd name="connsiteX91" fmla="*/ 1272434 w 3898347"/>
              <a:gd name="connsiteY91" fmla="*/ 4244958 h 4260845"/>
              <a:gd name="connsiteX92" fmla="*/ 1231567 w 3898347"/>
              <a:gd name="connsiteY92" fmla="*/ 4219356 h 4260845"/>
              <a:gd name="connsiteX93" fmla="*/ 1216643 w 3898347"/>
              <a:gd name="connsiteY93" fmla="*/ 4229828 h 4260845"/>
              <a:gd name="connsiteX94" fmla="*/ 1214101 w 3898347"/>
              <a:gd name="connsiteY94" fmla="*/ 4231991 h 4260845"/>
              <a:gd name="connsiteX95" fmla="*/ 1203193 w 3898347"/>
              <a:gd name="connsiteY95" fmla="*/ 4232867 h 4260845"/>
              <a:gd name="connsiteX96" fmla="*/ 1201049 w 3898347"/>
              <a:gd name="connsiteY96" fmla="*/ 4242842 h 4260845"/>
              <a:gd name="connsiteX97" fmla="*/ 1185298 w 3898347"/>
              <a:gd name="connsiteY97" fmla="*/ 4251133 h 4260845"/>
              <a:gd name="connsiteX98" fmla="*/ 1164955 w 3898347"/>
              <a:gd name="connsiteY98" fmla="*/ 4250027 h 4260845"/>
              <a:gd name="connsiteX99" fmla="*/ 1067357 w 3898347"/>
              <a:gd name="connsiteY99" fmla="*/ 4233908 h 4260845"/>
              <a:gd name="connsiteX100" fmla="*/ 1009492 w 3898347"/>
              <a:gd name="connsiteY100" fmla="*/ 4230455 h 4260845"/>
              <a:gd name="connsiteX101" fmla="*/ 988345 w 3898347"/>
              <a:gd name="connsiteY101" fmla="*/ 4238880 h 4260845"/>
              <a:gd name="connsiteX102" fmla="*/ 958251 w 3898347"/>
              <a:gd name="connsiteY102" fmla="*/ 4244100 h 4260845"/>
              <a:gd name="connsiteX103" fmla="*/ 905785 w 3898347"/>
              <a:gd name="connsiteY103" fmla="*/ 4260845 h 4260845"/>
              <a:gd name="connsiteX104" fmla="*/ 837706 w 3898347"/>
              <a:gd name="connsiteY104" fmla="*/ 4245528 h 4260845"/>
              <a:gd name="connsiteX105" fmla="*/ 778474 w 3898347"/>
              <a:gd name="connsiteY105" fmla="*/ 4235526 h 4260845"/>
              <a:gd name="connsiteX106" fmla="*/ 774418 w 3898347"/>
              <a:gd name="connsiteY106" fmla="*/ 4242583 h 4260845"/>
              <a:gd name="connsiteX107" fmla="*/ 737705 w 3898347"/>
              <a:gd name="connsiteY107" fmla="*/ 4238891 h 4260845"/>
              <a:gd name="connsiteX108" fmla="*/ 627717 w 3898347"/>
              <a:gd name="connsiteY108" fmla="*/ 4207629 h 4260845"/>
              <a:gd name="connsiteX109" fmla="*/ 551044 w 3898347"/>
              <a:gd name="connsiteY109" fmla="*/ 4180627 h 4260845"/>
              <a:gd name="connsiteX110" fmla="*/ 508621 w 3898347"/>
              <a:gd name="connsiteY110" fmla="*/ 4176044 h 4260845"/>
              <a:gd name="connsiteX111" fmla="*/ 467082 w 3898347"/>
              <a:gd name="connsiteY111" fmla="*/ 4185616 h 4260845"/>
              <a:gd name="connsiteX112" fmla="*/ 437646 w 3898347"/>
              <a:gd name="connsiteY112" fmla="*/ 4212658 h 4260845"/>
              <a:gd name="connsiteX113" fmla="*/ 402271 w 3898347"/>
              <a:gd name="connsiteY113" fmla="*/ 4212774 h 4260845"/>
              <a:gd name="connsiteX114" fmla="*/ 391968 w 3898347"/>
              <a:gd name="connsiteY114" fmla="*/ 4187073 h 4260845"/>
              <a:gd name="connsiteX115" fmla="*/ 337154 w 3898347"/>
              <a:gd name="connsiteY115" fmla="*/ 4206136 h 4260845"/>
              <a:gd name="connsiteX116" fmla="*/ 298662 w 3898347"/>
              <a:gd name="connsiteY116" fmla="*/ 4211227 h 4260845"/>
              <a:gd name="connsiteX117" fmla="*/ 265740 w 3898347"/>
              <a:gd name="connsiteY117" fmla="*/ 4213623 h 4260845"/>
              <a:gd name="connsiteX118" fmla="*/ 176403 w 3898347"/>
              <a:gd name="connsiteY118" fmla="*/ 4227393 h 4260845"/>
              <a:gd name="connsiteX119" fmla="*/ 82528 w 3898347"/>
              <a:gd name="connsiteY119" fmla="*/ 4243774 h 4260845"/>
              <a:gd name="connsiteX120" fmla="*/ 19464 w 3898347"/>
              <a:gd name="connsiteY120" fmla="*/ 4256103 h 4260845"/>
              <a:gd name="connsiteX121" fmla="*/ 0 w 3898347"/>
              <a:gd name="connsiteY121" fmla="*/ 4221939 h 4260845"/>
              <a:gd name="connsiteX122" fmla="*/ 0 w 3898347"/>
              <a:gd name="connsiteY122" fmla="*/ 15850 h 4260845"/>
              <a:gd name="connsiteX123" fmla="*/ 3898347 w 3898347"/>
              <a:gd name="connsiteY123" fmla="*/ 0 h 4260845"/>
              <a:gd name="connsiteX0" fmla="*/ 3898347 w 3898347"/>
              <a:gd name="connsiteY0" fmla="*/ 0 h 4291255"/>
              <a:gd name="connsiteX1" fmla="*/ 3898347 w 3898347"/>
              <a:gd name="connsiteY1" fmla="*/ 3834445 h 4291255"/>
              <a:gd name="connsiteX2" fmla="*/ 3892314 w 3898347"/>
              <a:gd name="connsiteY2" fmla="*/ 3832951 h 4291255"/>
              <a:gd name="connsiteX3" fmla="*/ 3851953 w 3898347"/>
              <a:gd name="connsiteY3" fmla="*/ 3802983 h 4291255"/>
              <a:gd name="connsiteX4" fmla="*/ 3836418 w 3898347"/>
              <a:gd name="connsiteY4" fmla="*/ 3811513 h 4291255"/>
              <a:gd name="connsiteX5" fmla="*/ 3833758 w 3898347"/>
              <a:gd name="connsiteY5" fmla="*/ 3813341 h 4291255"/>
              <a:gd name="connsiteX6" fmla="*/ 3822673 w 3898347"/>
              <a:gd name="connsiteY6" fmla="*/ 3812913 h 4291255"/>
              <a:gd name="connsiteX7" fmla="*/ 3820104 w 3898347"/>
              <a:gd name="connsiteY7" fmla="*/ 3822466 h 4291255"/>
              <a:gd name="connsiteX8" fmla="*/ 3803816 w 3898347"/>
              <a:gd name="connsiteY8" fmla="*/ 3828757 h 4291255"/>
              <a:gd name="connsiteX9" fmla="*/ 3729936 w 3898347"/>
              <a:gd name="connsiteY9" fmla="*/ 3815386 h 4291255"/>
              <a:gd name="connsiteX10" fmla="*/ 3726018 w 3898347"/>
              <a:gd name="connsiteY10" fmla="*/ 3815100 h 4291255"/>
              <a:gd name="connsiteX11" fmla="*/ 3725413 w 3898347"/>
              <a:gd name="connsiteY11" fmla="*/ 3814615 h 4291255"/>
              <a:gd name="connsiteX12" fmla="*/ 3713801 w 3898347"/>
              <a:gd name="connsiteY12" fmla="*/ 3811018 h 4291255"/>
              <a:gd name="connsiteX13" fmla="*/ 3709087 w 3898347"/>
              <a:gd name="connsiteY13" fmla="*/ 3813195 h 4291255"/>
              <a:gd name="connsiteX14" fmla="*/ 3698038 w 3898347"/>
              <a:gd name="connsiteY14" fmla="*/ 3806182 h 4291255"/>
              <a:gd name="connsiteX15" fmla="*/ 3662227 w 3898347"/>
              <a:gd name="connsiteY15" fmla="*/ 3807761 h 4291255"/>
              <a:gd name="connsiteX16" fmla="*/ 3659872 w 3898347"/>
              <a:gd name="connsiteY16" fmla="*/ 3805524 h 4291255"/>
              <a:gd name="connsiteX17" fmla="*/ 3643454 w 3898347"/>
              <a:gd name="connsiteY17" fmla="*/ 3794831 h 4291255"/>
              <a:gd name="connsiteX18" fmla="*/ 3624789 w 3898347"/>
              <a:gd name="connsiteY18" fmla="*/ 3803185 h 4291255"/>
              <a:gd name="connsiteX19" fmla="*/ 3602327 w 3898347"/>
              <a:gd name="connsiteY19" fmla="*/ 3794616 h 4291255"/>
              <a:gd name="connsiteX20" fmla="*/ 3596645 w 3898347"/>
              <a:gd name="connsiteY20" fmla="*/ 3797108 h 4291255"/>
              <a:gd name="connsiteX21" fmla="*/ 3574144 w 3898347"/>
              <a:gd name="connsiteY21" fmla="*/ 3795108 h 4291255"/>
              <a:gd name="connsiteX22" fmla="*/ 3562310 w 3898347"/>
              <a:gd name="connsiteY22" fmla="*/ 3787534 h 4291255"/>
              <a:gd name="connsiteX23" fmla="*/ 3551635 w 3898347"/>
              <a:gd name="connsiteY23" fmla="*/ 3797705 h 4291255"/>
              <a:gd name="connsiteX24" fmla="*/ 3542668 w 3898347"/>
              <a:gd name="connsiteY24" fmla="*/ 3803283 h 4291255"/>
              <a:gd name="connsiteX25" fmla="*/ 3533033 w 3898347"/>
              <a:gd name="connsiteY25" fmla="*/ 3799071 h 4291255"/>
              <a:gd name="connsiteX26" fmla="*/ 3521726 w 3898347"/>
              <a:gd name="connsiteY26" fmla="*/ 3804691 h 4291255"/>
              <a:gd name="connsiteX27" fmla="*/ 3520080 w 3898347"/>
              <a:gd name="connsiteY27" fmla="*/ 3805210 h 4291255"/>
              <a:gd name="connsiteX28" fmla="*/ 3508491 w 3898347"/>
              <a:gd name="connsiteY28" fmla="*/ 3797398 h 4291255"/>
              <a:gd name="connsiteX29" fmla="*/ 3503787 w 3898347"/>
              <a:gd name="connsiteY29" fmla="*/ 3797787 h 4291255"/>
              <a:gd name="connsiteX30" fmla="*/ 3492165 w 3898347"/>
              <a:gd name="connsiteY30" fmla="*/ 3799887 h 4291255"/>
              <a:gd name="connsiteX31" fmla="*/ 3472233 w 3898347"/>
              <a:gd name="connsiteY31" fmla="*/ 3805682 h 4291255"/>
              <a:gd name="connsiteX32" fmla="*/ 3465921 w 3898347"/>
              <a:gd name="connsiteY32" fmla="*/ 3805814 h 4291255"/>
              <a:gd name="connsiteX33" fmla="*/ 3455541 w 3898347"/>
              <a:gd name="connsiteY33" fmla="*/ 3815505 h 4291255"/>
              <a:gd name="connsiteX34" fmla="*/ 3429027 w 3898347"/>
              <a:gd name="connsiteY34" fmla="*/ 3816906 h 4291255"/>
              <a:gd name="connsiteX35" fmla="*/ 3369507 w 3898347"/>
              <a:gd name="connsiteY35" fmla="*/ 3825563 h 4291255"/>
              <a:gd name="connsiteX36" fmla="*/ 3324491 w 3898347"/>
              <a:gd name="connsiteY36" fmla="*/ 3832006 h 4291255"/>
              <a:gd name="connsiteX37" fmla="*/ 3244235 w 3898347"/>
              <a:gd name="connsiteY37" fmla="*/ 3834376 h 4291255"/>
              <a:gd name="connsiteX38" fmla="*/ 3226507 w 3898347"/>
              <a:gd name="connsiteY38" fmla="*/ 3820131 h 4291255"/>
              <a:gd name="connsiteX39" fmla="*/ 3191688 w 3898347"/>
              <a:gd name="connsiteY39" fmla="*/ 3837359 h 4291255"/>
              <a:gd name="connsiteX40" fmla="*/ 3153779 w 3898347"/>
              <a:gd name="connsiteY40" fmla="*/ 3848439 h 4291255"/>
              <a:gd name="connsiteX41" fmla="*/ 3090188 w 3898347"/>
              <a:gd name="connsiteY41" fmla="*/ 3855036 h 4291255"/>
              <a:gd name="connsiteX42" fmla="*/ 3031422 w 3898347"/>
              <a:gd name="connsiteY42" fmla="*/ 3858298 h 4291255"/>
              <a:gd name="connsiteX43" fmla="*/ 2996288 w 3898347"/>
              <a:gd name="connsiteY43" fmla="*/ 3860020 h 4291255"/>
              <a:gd name="connsiteX44" fmla="*/ 2901661 w 3898347"/>
              <a:gd name="connsiteY44" fmla="*/ 3882243 h 4291255"/>
              <a:gd name="connsiteX45" fmla="*/ 2782141 w 3898347"/>
              <a:gd name="connsiteY45" fmla="*/ 3932983 h 4291255"/>
              <a:gd name="connsiteX46" fmla="*/ 2749597 w 3898347"/>
              <a:gd name="connsiteY46" fmla="*/ 3956746 h 4291255"/>
              <a:gd name="connsiteX47" fmla="*/ 2730493 w 3898347"/>
              <a:gd name="connsiteY47" fmla="*/ 3955236 h 4291255"/>
              <a:gd name="connsiteX48" fmla="*/ 2707507 w 3898347"/>
              <a:gd name="connsiteY48" fmla="*/ 3947771 h 4291255"/>
              <a:gd name="connsiteX49" fmla="*/ 2701937 w 3898347"/>
              <a:gd name="connsiteY49" fmla="*/ 3950565 h 4291255"/>
              <a:gd name="connsiteX50" fmla="*/ 2679435 w 3898347"/>
              <a:gd name="connsiteY50" fmla="*/ 3949768 h 4291255"/>
              <a:gd name="connsiteX51" fmla="*/ 2667352 w 3898347"/>
              <a:gd name="connsiteY51" fmla="*/ 3942821 h 4291255"/>
              <a:gd name="connsiteX52" fmla="*/ 2657096 w 3898347"/>
              <a:gd name="connsiteY52" fmla="*/ 3953571 h 4291255"/>
              <a:gd name="connsiteX53" fmla="*/ 2655161 w 3898347"/>
              <a:gd name="connsiteY53" fmla="*/ 3962216 h 4291255"/>
              <a:gd name="connsiteX54" fmla="*/ 2638604 w 3898347"/>
              <a:gd name="connsiteY54" fmla="*/ 3955936 h 4291255"/>
              <a:gd name="connsiteX55" fmla="*/ 2626185 w 3898347"/>
              <a:gd name="connsiteY55" fmla="*/ 3962937 h 4291255"/>
              <a:gd name="connsiteX56" fmla="*/ 2614077 w 3898347"/>
              <a:gd name="connsiteY56" fmla="*/ 3955576 h 4291255"/>
              <a:gd name="connsiteX57" fmla="*/ 2609403 w 3898347"/>
              <a:gd name="connsiteY57" fmla="*/ 3956215 h 4291255"/>
              <a:gd name="connsiteX58" fmla="*/ 2597896 w 3898347"/>
              <a:gd name="connsiteY58" fmla="*/ 3958939 h 4291255"/>
              <a:gd name="connsiteX59" fmla="*/ 2578251 w 3898347"/>
              <a:gd name="connsiteY59" fmla="*/ 3965812 h 4291255"/>
              <a:gd name="connsiteX60" fmla="*/ 2571961 w 3898347"/>
              <a:gd name="connsiteY60" fmla="*/ 3966278 h 4291255"/>
              <a:gd name="connsiteX61" fmla="*/ 2559399 w 3898347"/>
              <a:gd name="connsiteY61" fmla="*/ 3979193 h 4291255"/>
              <a:gd name="connsiteX62" fmla="*/ 2533560 w 3898347"/>
              <a:gd name="connsiteY62" fmla="*/ 3988160 h 4291255"/>
              <a:gd name="connsiteX63" fmla="*/ 2515299 w 3898347"/>
              <a:gd name="connsiteY63" fmla="*/ 4016867 h 4291255"/>
              <a:gd name="connsiteX64" fmla="*/ 2513423 w 3898347"/>
              <a:gd name="connsiteY64" fmla="*/ 4018759 h 4291255"/>
              <a:gd name="connsiteX65" fmla="*/ 2482991 w 3898347"/>
              <a:gd name="connsiteY65" fmla="*/ 4012935 h 4291255"/>
              <a:gd name="connsiteX66" fmla="*/ 2446940 w 3898347"/>
              <a:gd name="connsiteY66" fmla="*/ 4021172 h 4291255"/>
              <a:gd name="connsiteX67" fmla="*/ 2404883 w 3898347"/>
              <a:gd name="connsiteY67" fmla="*/ 4024808 h 4291255"/>
              <a:gd name="connsiteX68" fmla="*/ 2373894 w 3898347"/>
              <a:gd name="connsiteY68" fmla="*/ 4023827 h 4291255"/>
              <a:gd name="connsiteX69" fmla="*/ 2297080 w 3898347"/>
              <a:gd name="connsiteY69" fmla="*/ 4040841 h 4291255"/>
              <a:gd name="connsiteX70" fmla="*/ 2170615 w 3898347"/>
              <a:gd name="connsiteY70" fmla="*/ 4077196 h 4291255"/>
              <a:gd name="connsiteX71" fmla="*/ 2143580 w 3898347"/>
              <a:gd name="connsiteY71" fmla="*/ 4083102 h 4291255"/>
              <a:gd name="connsiteX72" fmla="*/ 2119893 w 3898347"/>
              <a:gd name="connsiteY72" fmla="*/ 4080874 h 4291255"/>
              <a:gd name="connsiteX73" fmla="*/ 2114008 w 3898347"/>
              <a:gd name="connsiteY73" fmla="*/ 4073996 h 4291255"/>
              <a:gd name="connsiteX74" fmla="*/ 2099067 w 3898347"/>
              <a:gd name="connsiteY74" fmla="*/ 4076068 h 4291255"/>
              <a:gd name="connsiteX75" fmla="*/ 2095000 w 3898347"/>
              <a:gd name="connsiteY75" fmla="*/ 4075096 h 4291255"/>
              <a:gd name="connsiteX76" fmla="*/ 2071767 w 3898347"/>
              <a:gd name="connsiteY76" fmla="*/ 4071044 h 4291255"/>
              <a:gd name="connsiteX77" fmla="*/ 2024486 w 3898347"/>
              <a:gd name="connsiteY77" fmla="*/ 4100276 h 4291255"/>
              <a:gd name="connsiteX78" fmla="*/ 1964411 w 3898347"/>
              <a:gd name="connsiteY78" fmla="*/ 4105069 h 4291255"/>
              <a:gd name="connsiteX79" fmla="*/ 1739945 w 3898347"/>
              <a:gd name="connsiteY79" fmla="*/ 4171795 h 4291255"/>
              <a:gd name="connsiteX80" fmla="*/ 1610556 w 3898347"/>
              <a:gd name="connsiteY80" fmla="*/ 4167701 h 4291255"/>
              <a:gd name="connsiteX81" fmla="*/ 1553623 w 3898347"/>
              <a:gd name="connsiteY81" fmla="*/ 4236045 h 4291255"/>
              <a:gd name="connsiteX82" fmla="*/ 1538049 w 3898347"/>
              <a:gd name="connsiteY82" fmla="*/ 4291255 h 4291255"/>
              <a:gd name="connsiteX83" fmla="*/ 1530136 w 3898347"/>
              <a:gd name="connsiteY83" fmla="*/ 4227121 h 4291255"/>
              <a:gd name="connsiteX84" fmla="*/ 1508787 w 3898347"/>
              <a:gd name="connsiteY84" fmla="*/ 4234213 h 4291255"/>
              <a:gd name="connsiteX85" fmla="*/ 1488914 w 3898347"/>
              <a:gd name="connsiteY85" fmla="*/ 4241772 h 4291255"/>
              <a:gd name="connsiteX86" fmla="*/ 1488999 w 3898347"/>
              <a:gd name="connsiteY86" fmla="*/ 4251186 h 4291255"/>
              <a:gd name="connsiteX87" fmla="*/ 1475364 w 3898347"/>
              <a:gd name="connsiteY87" fmla="*/ 4248364 h 4291255"/>
              <a:gd name="connsiteX88" fmla="*/ 1457275 w 3898347"/>
              <a:gd name="connsiteY88" fmla="*/ 4252863 h 4291255"/>
              <a:gd name="connsiteX89" fmla="*/ 1448085 w 3898347"/>
              <a:gd name="connsiteY89" fmla="*/ 4248391 h 4291255"/>
              <a:gd name="connsiteX90" fmla="*/ 1315306 w 3898347"/>
              <a:gd name="connsiteY90" fmla="*/ 4237004 h 4291255"/>
              <a:gd name="connsiteX91" fmla="*/ 1272434 w 3898347"/>
              <a:gd name="connsiteY91" fmla="*/ 4244958 h 4291255"/>
              <a:gd name="connsiteX92" fmla="*/ 1231567 w 3898347"/>
              <a:gd name="connsiteY92" fmla="*/ 4219356 h 4291255"/>
              <a:gd name="connsiteX93" fmla="*/ 1216643 w 3898347"/>
              <a:gd name="connsiteY93" fmla="*/ 4229828 h 4291255"/>
              <a:gd name="connsiteX94" fmla="*/ 1214101 w 3898347"/>
              <a:gd name="connsiteY94" fmla="*/ 4231991 h 4291255"/>
              <a:gd name="connsiteX95" fmla="*/ 1203193 w 3898347"/>
              <a:gd name="connsiteY95" fmla="*/ 4232867 h 4291255"/>
              <a:gd name="connsiteX96" fmla="*/ 1201049 w 3898347"/>
              <a:gd name="connsiteY96" fmla="*/ 4242842 h 4291255"/>
              <a:gd name="connsiteX97" fmla="*/ 1185298 w 3898347"/>
              <a:gd name="connsiteY97" fmla="*/ 4251133 h 4291255"/>
              <a:gd name="connsiteX98" fmla="*/ 1164955 w 3898347"/>
              <a:gd name="connsiteY98" fmla="*/ 4250027 h 4291255"/>
              <a:gd name="connsiteX99" fmla="*/ 1067357 w 3898347"/>
              <a:gd name="connsiteY99" fmla="*/ 4233908 h 4291255"/>
              <a:gd name="connsiteX100" fmla="*/ 1009492 w 3898347"/>
              <a:gd name="connsiteY100" fmla="*/ 4230455 h 4291255"/>
              <a:gd name="connsiteX101" fmla="*/ 988345 w 3898347"/>
              <a:gd name="connsiteY101" fmla="*/ 4238880 h 4291255"/>
              <a:gd name="connsiteX102" fmla="*/ 958251 w 3898347"/>
              <a:gd name="connsiteY102" fmla="*/ 4244100 h 4291255"/>
              <a:gd name="connsiteX103" fmla="*/ 905785 w 3898347"/>
              <a:gd name="connsiteY103" fmla="*/ 4260845 h 4291255"/>
              <a:gd name="connsiteX104" fmla="*/ 837706 w 3898347"/>
              <a:gd name="connsiteY104" fmla="*/ 4245528 h 4291255"/>
              <a:gd name="connsiteX105" fmla="*/ 778474 w 3898347"/>
              <a:gd name="connsiteY105" fmla="*/ 4235526 h 4291255"/>
              <a:gd name="connsiteX106" fmla="*/ 774418 w 3898347"/>
              <a:gd name="connsiteY106" fmla="*/ 4242583 h 4291255"/>
              <a:gd name="connsiteX107" fmla="*/ 737705 w 3898347"/>
              <a:gd name="connsiteY107" fmla="*/ 4238891 h 4291255"/>
              <a:gd name="connsiteX108" fmla="*/ 627717 w 3898347"/>
              <a:gd name="connsiteY108" fmla="*/ 4207629 h 4291255"/>
              <a:gd name="connsiteX109" fmla="*/ 551044 w 3898347"/>
              <a:gd name="connsiteY109" fmla="*/ 4180627 h 4291255"/>
              <a:gd name="connsiteX110" fmla="*/ 508621 w 3898347"/>
              <a:gd name="connsiteY110" fmla="*/ 4176044 h 4291255"/>
              <a:gd name="connsiteX111" fmla="*/ 467082 w 3898347"/>
              <a:gd name="connsiteY111" fmla="*/ 4185616 h 4291255"/>
              <a:gd name="connsiteX112" fmla="*/ 437646 w 3898347"/>
              <a:gd name="connsiteY112" fmla="*/ 4212658 h 4291255"/>
              <a:gd name="connsiteX113" fmla="*/ 402271 w 3898347"/>
              <a:gd name="connsiteY113" fmla="*/ 4212774 h 4291255"/>
              <a:gd name="connsiteX114" fmla="*/ 391968 w 3898347"/>
              <a:gd name="connsiteY114" fmla="*/ 4187073 h 4291255"/>
              <a:gd name="connsiteX115" fmla="*/ 337154 w 3898347"/>
              <a:gd name="connsiteY115" fmla="*/ 4206136 h 4291255"/>
              <a:gd name="connsiteX116" fmla="*/ 298662 w 3898347"/>
              <a:gd name="connsiteY116" fmla="*/ 4211227 h 4291255"/>
              <a:gd name="connsiteX117" fmla="*/ 265740 w 3898347"/>
              <a:gd name="connsiteY117" fmla="*/ 4213623 h 4291255"/>
              <a:gd name="connsiteX118" fmla="*/ 176403 w 3898347"/>
              <a:gd name="connsiteY118" fmla="*/ 4227393 h 4291255"/>
              <a:gd name="connsiteX119" fmla="*/ 82528 w 3898347"/>
              <a:gd name="connsiteY119" fmla="*/ 4243774 h 4291255"/>
              <a:gd name="connsiteX120" fmla="*/ 19464 w 3898347"/>
              <a:gd name="connsiteY120" fmla="*/ 4256103 h 4291255"/>
              <a:gd name="connsiteX121" fmla="*/ 0 w 3898347"/>
              <a:gd name="connsiteY121" fmla="*/ 4221939 h 4291255"/>
              <a:gd name="connsiteX122" fmla="*/ 0 w 3898347"/>
              <a:gd name="connsiteY122" fmla="*/ 15850 h 4291255"/>
              <a:gd name="connsiteX123" fmla="*/ 3898347 w 3898347"/>
              <a:gd name="connsiteY123" fmla="*/ 0 h 4291255"/>
              <a:gd name="connsiteX0" fmla="*/ 3898347 w 3898347"/>
              <a:gd name="connsiteY0" fmla="*/ 0 h 4291255"/>
              <a:gd name="connsiteX1" fmla="*/ 3898347 w 3898347"/>
              <a:gd name="connsiteY1" fmla="*/ 3834445 h 4291255"/>
              <a:gd name="connsiteX2" fmla="*/ 3892314 w 3898347"/>
              <a:gd name="connsiteY2" fmla="*/ 3832951 h 4291255"/>
              <a:gd name="connsiteX3" fmla="*/ 3851953 w 3898347"/>
              <a:gd name="connsiteY3" fmla="*/ 3802983 h 4291255"/>
              <a:gd name="connsiteX4" fmla="*/ 3836418 w 3898347"/>
              <a:gd name="connsiteY4" fmla="*/ 3811513 h 4291255"/>
              <a:gd name="connsiteX5" fmla="*/ 3833758 w 3898347"/>
              <a:gd name="connsiteY5" fmla="*/ 3813341 h 4291255"/>
              <a:gd name="connsiteX6" fmla="*/ 3822673 w 3898347"/>
              <a:gd name="connsiteY6" fmla="*/ 3812913 h 4291255"/>
              <a:gd name="connsiteX7" fmla="*/ 3820104 w 3898347"/>
              <a:gd name="connsiteY7" fmla="*/ 3822466 h 4291255"/>
              <a:gd name="connsiteX8" fmla="*/ 3803816 w 3898347"/>
              <a:gd name="connsiteY8" fmla="*/ 3828757 h 4291255"/>
              <a:gd name="connsiteX9" fmla="*/ 3729936 w 3898347"/>
              <a:gd name="connsiteY9" fmla="*/ 3815386 h 4291255"/>
              <a:gd name="connsiteX10" fmla="*/ 3726018 w 3898347"/>
              <a:gd name="connsiteY10" fmla="*/ 3815100 h 4291255"/>
              <a:gd name="connsiteX11" fmla="*/ 3725413 w 3898347"/>
              <a:gd name="connsiteY11" fmla="*/ 3814615 h 4291255"/>
              <a:gd name="connsiteX12" fmla="*/ 3713801 w 3898347"/>
              <a:gd name="connsiteY12" fmla="*/ 3811018 h 4291255"/>
              <a:gd name="connsiteX13" fmla="*/ 3709087 w 3898347"/>
              <a:gd name="connsiteY13" fmla="*/ 3813195 h 4291255"/>
              <a:gd name="connsiteX14" fmla="*/ 3698038 w 3898347"/>
              <a:gd name="connsiteY14" fmla="*/ 3806182 h 4291255"/>
              <a:gd name="connsiteX15" fmla="*/ 3662227 w 3898347"/>
              <a:gd name="connsiteY15" fmla="*/ 3807761 h 4291255"/>
              <a:gd name="connsiteX16" fmla="*/ 3659872 w 3898347"/>
              <a:gd name="connsiteY16" fmla="*/ 3805524 h 4291255"/>
              <a:gd name="connsiteX17" fmla="*/ 3643454 w 3898347"/>
              <a:gd name="connsiteY17" fmla="*/ 3794831 h 4291255"/>
              <a:gd name="connsiteX18" fmla="*/ 3624789 w 3898347"/>
              <a:gd name="connsiteY18" fmla="*/ 3803185 h 4291255"/>
              <a:gd name="connsiteX19" fmla="*/ 3602327 w 3898347"/>
              <a:gd name="connsiteY19" fmla="*/ 3794616 h 4291255"/>
              <a:gd name="connsiteX20" fmla="*/ 3596645 w 3898347"/>
              <a:gd name="connsiteY20" fmla="*/ 3797108 h 4291255"/>
              <a:gd name="connsiteX21" fmla="*/ 3574144 w 3898347"/>
              <a:gd name="connsiteY21" fmla="*/ 3795108 h 4291255"/>
              <a:gd name="connsiteX22" fmla="*/ 3562310 w 3898347"/>
              <a:gd name="connsiteY22" fmla="*/ 3787534 h 4291255"/>
              <a:gd name="connsiteX23" fmla="*/ 3551635 w 3898347"/>
              <a:gd name="connsiteY23" fmla="*/ 3797705 h 4291255"/>
              <a:gd name="connsiteX24" fmla="*/ 3542668 w 3898347"/>
              <a:gd name="connsiteY24" fmla="*/ 3803283 h 4291255"/>
              <a:gd name="connsiteX25" fmla="*/ 3533033 w 3898347"/>
              <a:gd name="connsiteY25" fmla="*/ 3799071 h 4291255"/>
              <a:gd name="connsiteX26" fmla="*/ 3521726 w 3898347"/>
              <a:gd name="connsiteY26" fmla="*/ 3804691 h 4291255"/>
              <a:gd name="connsiteX27" fmla="*/ 3520080 w 3898347"/>
              <a:gd name="connsiteY27" fmla="*/ 3805210 h 4291255"/>
              <a:gd name="connsiteX28" fmla="*/ 3508491 w 3898347"/>
              <a:gd name="connsiteY28" fmla="*/ 3797398 h 4291255"/>
              <a:gd name="connsiteX29" fmla="*/ 3503787 w 3898347"/>
              <a:gd name="connsiteY29" fmla="*/ 3797787 h 4291255"/>
              <a:gd name="connsiteX30" fmla="*/ 3492165 w 3898347"/>
              <a:gd name="connsiteY30" fmla="*/ 3799887 h 4291255"/>
              <a:gd name="connsiteX31" fmla="*/ 3472233 w 3898347"/>
              <a:gd name="connsiteY31" fmla="*/ 3805682 h 4291255"/>
              <a:gd name="connsiteX32" fmla="*/ 3465921 w 3898347"/>
              <a:gd name="connsiteY32" fmla="*/ 3805814 h 4291255"/>
              <a:gd name="connsiteX33" fmla="*/ 3455541 w 3898347"/>
              <a:gd name="connsiteY33" fmla="*/ 3815505 h 4291255"/>
              <a:gd name="connsiteX34" fmla="*/ 3429027 w 3898347"/>
              <a:gd name="connsiteY34" fmla="*/ 3816906 h 4291255"/>
              <a:gd name="connsiteX35" fmla="*/ 3369507 w 3898347"/>
              <a:gd name="connsiteY35" fmla="*/ 3825563 h 4291255"/>
              <a:gd name="connsiteX36" fmla="*/ 3324491 w 3898347"/>
              <a:gd name="connsiteY36" fmla="*/ 3832006 h 4291255"/>
              <a:gd name="connsiteX37" fmla="*/ 3244235 w 3898347"/>
              <a:gd name="connsiteY37" fmla="*/ 3834376 h 4291255"/>
              <a:gd name="connsiteX38" fmla="*/ 3226507 w 3898347"/>
              <a:gd name="connsiteY38" fmla="*/ 3820131 h 4291255"/>
              <a:gd name="connsiteX39" fmla="*/ 3191688 w 3898347"/>
              <a:gd name="connsiteY39" fmla="*/ 3837359 h 4291255"/>
              <a:gd name="connsiteX40" fmla="*/ 3153779 w 3898347"/>
              <a:gd name="connsiteY40" fmla="*/ 3848439 h 4291255"/>
              <a:gd name="connsiteX41" fmla="*/ 3090188 w 3898347"/>
              <a:gd name="connsiteY41" fmla="*/ 3855036 h 4291255"/>
              <a:gd name="connsiteX42" fmla="*/ 3031422 w 3898347"/>
              <a:gd name="connsiteY42" fmla="*/ 3858298 h 4291255"/>
              <a:gd name="connsiteX43" fmla="*/ 2996288 w 3898347"/>
              <a:gd name="connsiteY43" fmla="*/ 3860020 h 4291255"/>
              <a:gd name="connsiteX44" fmla="*/ 2901661 w 3898347"/>
              <a:gd name="connsiteY44" fmla="*/ 3882243 h 4291255"/>
              <a:gd name="connsiteX45" fmla="*/ 2782141 w 3898347"/>
              <a:gd name="connsiteY45" fmla="*/ 3932983 h 4291255"/>
              <a:gd name="connsiteX46" fmla="*/ 2749597 w 3898347"/>
              <a:gd name="connsiteY46" fmla="*/ 3956746 h 4291255"/>
              <a:gd name="connsiteX47" fmla="*/ 2730493 w 3898347"/>
              <a:gd name="connsiteY47" fmla="*/ 3955236 h 4291255"/>
              <a:gd name="connsiteX48" fmla="*/ 2707507 w 3898347"/>
              <a:gd name="connsiteY48" fmla="*/ 3947771 h 4291255"/>
              <a:gd name="connsiteX49" fmla="*/ 2701937 w 3898347"/>
              <a:gd name="connsiteY49" fmla="*/ 3950565 h 4291255"/>
              <a:gd name="connsiteX50" fmla="*/ 2679435 w 3898347"/>
              <a:gd name="connsiteY50" fmla="*/ 3949768 h 4291255"/>
              <a:gd name="connsiteX51" fmla="*/ 2667352 w 3898347"/>
              <a:gd name="connsiteY51" fmla="*/ 3942821 h 4291255"/>
              <a:gd name="connsiteX52" fmla="*/ 2657096 w 3898347"/>
              <a:gd name="connsiteY52" fmla="*/ 3953571 h 4291255"/>
              <a:gd name="connsiteX53" fmla="*/ 2655161 w 3898347"/>
              <a:gd name="connsiteY53" fmla="*/ 3962216 h 4291255"/>
              <a:gd name="connsiteX54" fmla="*/ 2638604 w 3898347"/>
              <a:gd name="connsiteY54" fmla="*/ 3955936 h 4291255"/>
              <a:gd name="connsiteX55" fmla="*/ 2626185 w 3898347"/>
              <a:gd name="connsiteY55" fmla="*/ 3962937 h 4291255"/>
              <a:gd name="connsiteX56" fmla="*/ 2614077 w 3898347"/>
              <a:gd name="connsiteY56" fmla="*/ 3955576 h 4291255"/>
              <a:gd name="connsiteX57" fmla="*/ 2609403 w 3898347"/>
              <a:gd name="connsiteY57" fmla="*/ 3956215 h 4291255"/>
              <a:gd name="connsiteX58" fmla="*/ 2597896 w 3898347"/>
              <a:gd name="connsiteY58" fmla="*/ 3958939 h 4291255"/>
              <a:gd name="connsiteX59" fmla="*/ 2578251 w 3898347"/>
              <a:gd name="connsiteY59" fmla="*/ 3965812 h 4291255"/>
              <a:gd name="connsiteX60" fmla="*/ 2571961 w 3898347"/>
              <a:gd name="connsiteY60" fmla="*/ 3966278 h 4291255"/>
              <a:gd name="connsiteX61" fmla="*/ 2559399 w 3898347"/>
              <a:gd name="connsiteY61" fmla="*/ 3979193 h 4291255"/>
              <a:gd name="connsiteX62" fmla="*/ 2533560 w 3898347"/>
              <a:gd name="connsiteY62" fmla="*/ 3988160 h 4291255"/>
              <a:gd name="connsiteX63" fmla="*/ 2515299 w 3898347"/>
              <a:gd name="connsiteY63" fmla="*/ 4016867 h 4291255"/>
              <a:gd name="connsiteX64" fmla="*/ 2513423 w 3898347"/>
              <a:gd name="connsiteY64" fmla="*/ 4018759 h 4291255"/>
              <a:gd name="connsiteX65" fmla="*/ 2482991 w 3898347"/>
              <a:gd name="connsiteY65" fmla="*/ 4012935 h 4291255"/>
              <a:gd name="connsiteX66" fmla="*/ 2446940 w 3898347"/>
              <a:gd name="connsiteY66" fmla="*/ 4021172 h 4291255"/>
              <a:gd name="connsiteX67" fmla="*/ 2404883 w 3898347"/>
              <a:gd name="connsiteY67" fmla="*/ 4024808 h 4291255"/>
              <a:gd name="connsiteX68" fmla="*/ 2373894 w 3898347"/>
              <a:gd name="connsiteY68" fmla="*/ 4023827 h 4291255"/>
              <a:gd name="connsiteX69" fmla="*/ 2297080 w 3898347"/>
              <a:gd name="connsiteY69" fmla="*/ 4040841 h 4291255"/>
              <a:gd name="connsiteX70" fmla="*/ 2170615 w 3898347"/>
              <a:gd name="connsiteY70" fmla="*/ 4077196 h 4291255"/>
              <a:gd name="connsiteX71" fmla="*/ 2143580 w 3898347"/>
              <a:gd name="connsiteY71" fmla="*/ 4083102 h 4291255"/>
              <a:gd name="connsiteX72" fmla="*/ 2119893 w 3898347"/>
              <a:gd name="connsiteY72" fmla="*/ 4080874 h 4291255"/>
              <a:gd name="connsiteX73" fmla="*/ 2114008 w 3898347"/>
              <a:gd name="connsiteY73" fmla="*/ 4073996 h 4291255"/>
              <a:gd name="connsiteX74" fmla="*/ 2099067 w 3898347"/>
              <a:gd name="connsiteY74" fmla="*/ 4076068 h 4291255"/>
              <a:gd name="connsiteX75" fmla="*/ 2095000 w 3898347"/>
              <a:gd name="connsiteY75" fmla="*/ 4075096 h 4291255"/>
              <a:gd name="connsiteX76" fmla="*/ 2071767 w 3898347"/>
              <a:gd name="connsiteY76" fmla="*/ 4071044 h 4291255"/>
              <a:gd name="connsiteX77" fmla="*/ 2024486 w 3898347"/>
              <a:gd name="connsiteY77" fmla="*/ 4100276 h 4291255"/>
              <a:gd name="connsiteX78" fmla="*/ 1964411 w 3898347"/>
              <a:gd name="connsiteY78" fmla="*/ 4105069 h 4291255"/>
              <a:gd name="connsiteX79" fmla="*/ 1739945 w 3898347"/>
              <a:gd name="connsiteY79" fmla="*/ 4171795 h 4291255"/>
              <a:gd name="connsiteX80" fmla="*/ 1610556 w 3898347"/>
              <a:gd name="connsiteY80" fmla="*/ 4167701 h 4291255"/>
              <a:gd name="connsiteX81" fmla="*/ 1564215 w 3898347"/>
              <a:gd name="connsiteY81" fmla="*/ 4190149 h 4291255"/>
              <a:gd name="connsiteX82" fmla="*/ 1538049 w 3898347"/>
              <a:gd name="connsiteY82" fmla="*/ 4291255 h 4291255"/>
              <a:gd name="connsiteX83" fmla="*/ 1530136 w 3898347"/>
              <a:gd name="connsiteY83" fmla="*/ 4227121 h 4291255"/>
              <a:gd name="connsiteX84" fmla="*/ 1508787 w 3898347"/>
              <a:gd name="connsiteY84" fmla="*/ 4234213 h 4291255"/>
              <a:gd name="connsiteX85" fmla="*/ 1488914 w 3898347"/>
              <a:gd name="connsiteY85" fmla="*/ 4241772 h 4291255"/>
              <a:gd name="connsiteX86" fmla="*/ 1488999 w 3898347"/>
              <a:gd name="connsiteY86" fmla="*/ 4251186 h 4291255"/>
              <a:gd name="connsiteX87" fmla="*/ 1475364 w 3898347"/>
              <a:gd name="connsiteY87" fmla="*/ 4248364 h 4291255"/>
              <a:gd name="connsiteX88" fmla="*/ 1457275 w 3898347"/>
              <a:gd name="connsiteY88" fmla="*/ 4252863 h 4291255"/>
              <a:gd name="connsiteX89" fmla="*/ 1448085 w 3898347"/>
              <a:gd name="connsiteY89" fmla="*/ 4248391 h 4291255"/>
              <a:gd name="connsiteX90" fmla="*/ 1315306 w 3898347"/>
              <a:gd name="connsiteY90" fmla="*/ 4237004 h 4291255"/>
              <a:gd name="connsiteX91" fmla="*/ 1272434 w 3898347"/>
              <a:gd name="connsiteY91" fmla="*/ 4244958 h 4291255"/>
              <a:gd name="connsiteX92" fmla="*/ 1231567 w 3898347"/>
              <a:gd name="connsiteY92" fmla="*/ 4219356 h 4291255"/>
              <a:gd name="connsiteX93" fmla="*/ 1216643 w 3898347"/>
              <a:gd name="connsiteY93" fmla="*/ 4229828 h 4291255"/>
              <a:gd name="connsiteX94" fmla="*/ 1214101 w 3898347"/>
              <a:gd name="connsiteY94" fmla="*/ 4231991 h 4291255"/>
              <a:gd name="connsiteX95" fmla="*/ 1203193 w 3898347"/>
              <a:gd name="connsiteY95" fmla="*/ 4232867 h 4291255"/>
              <a:gd name="connsiteX96" fmla="*/ 1201049 w 3898347"/>
              <a:gd name="connsiteY96" fmla="*/ 4242842 h 4291255"/>
              <a:gd name="connsiteX97" fmla="*/ 1185298 w 3898347"/>
              <a:gd name="connsiteY97" fmla="*/ 4251133 h 4291255"/>
              <a:gd name="connsiteX98" fmla="*/ 1164955 w 3898347"/>
              <a:gd name="connsiteY98" fmla="*/ 4250027 h 4291255"/>
              <a:gd name="connsiteX99" fmla="*/ 1067357 w 3898347"/>
              <a:gd name="connsiteY99" fmla="*/ 4233908 h 4291255"/>
              <a:gd name="connsiteX100" fmla="*/ 1009492 w 3898347"/>
              <a:gd name="connsiteY100" fmla="*/ 4230455 h 4291255"/>
              <a:gd name="connsiteX101" fmla="*/ 988345 w 3898347"/>
              <a:gd name="connsiteY101" fmla="*/ 4238880 h 4291255"/>
              <a:gd name="connsiteX102" fmla="*/ 958251 w 3898347"/>
              <a:gd name="connsiteY102" fmla="*/ 4244100 h 4291255"/>
              <a:gd name="connsiteX103" fmla="*/ 905785 w 3898347"/>
              <a:gd name="connsiteY103" fmla="*/ 4260845 h 4291255"/>
              <a:gd name="connsiteX104" fmla="*/ 837706 w 3898347"/>
              <a:gd name="connsiteY104" fmla="*/ 4245528 h 4291255"/>
              <a:gd name="connsiteX105" fmla="*/ 778474 w 3898347"/>
              <a:gd name="connsiteY105" fmla="*/ 4235526 h 4291255"/>
              <a:gd name="connsiteX106" fmla="*/ 774418 w 3898347"/>
              <a:gd name="connsiteY106" fmla="*/ 4242583 h 4291255"/>
              <a:gd name="connsiteX107" fmla="*/ 737705 w 3898347"/>
              <a:gd name="connsiteY107" fmla="*/ 4238891 h 4291255"/>
              <a:gd name="connsiteX108" fmla="*/ 627717 w 3898347"/>
              <a:gd name="connsiteY108" fmla="*/ 4207629 h 4291255"/>
              <a:gd name="connsiteX109" fmla="*/ 551044 w 3898347"/>
              <a:gd name="connsiteY109" fmla="*/ 4180627 h 4291255"/>
              <a:gd name="connsiteX110" fmla="*/ 508621 w 3898347"/>
              <a:gd name="connsiteY110" fmla="*/ 4176044 h 4291255"/>
              <a:gd name="connsiteX111" fmla="*/ 467082 w 3898347"/>
              <a:gd name="connsiteY111" fmla="*/ 4185616 h 4291255"/>
              <a:gd name="connsiteX112" fmla="*/ 437646 w 3898347"/>
              <a:gd name="connsiteY112" fmla="*/ 4212658 h 4291255"/>
              <a:gd name="connsiteX113" fmla="*/ 402271 w 3898347"/>
              <a:gd name="connsiteY113" fmla="*/ 4212774 h 4291255"/>
              <a:gd name="connsiteX114" fmla="*/ 391968 w 3898347"/>
              <a:gd name="connsiteY114" fmla="*/ 4187073 h 4291255"/>
              <a:gd name="connsiteX115" fmla="*/ 337154 w 3898347"/>
              <a:gd name="connsiteY115" fmla="*/ 4206136 h 4291255"/>
              <a:gd name="connsiteX116" fmla="*/ 298662 w 3898347"/>
              <a:gd name="connsiteY116" fmla="*/ 4211227 h 4291255"/>
              <a:gd name="connsiteX117" fmla="*/ 265740 w 3898347"/>
              <a:gd name="connsiteY117" fmla="*/ 4213623 h 4291255"/>
              <a:gd name="connsiteX118" fmla="*/ 176403 w 3898347"/>
              <a:gd name="connsiteY118" fmla="*/ 4227393 h 4291255"/>
              <a:gd name="connsiteX119" fmla="*/ 82528 w 3898347"/>
              <a:gd name="connsiteY119" fmla="*/ 4243774 h 4291255"/>
              <a:gd name="connsiteX120" fmla="*/ 19464 w 3898347"/>
              <a:gd name="connsiteY120" fmla="*/ 4256103 h 4291255"/>
              <a:gd name="connsiteX121" fmla="*/ 0 w 3898347"/>
              <a:gd name="connsiteY121" fmla="*/ 4221939 h 4291255"/>
              <a:gd name="connsiteX122" fmla="*/ 0 w 3898347"/>
              <a:gd name="connsiteY122" fmla="*/ 15850 h 4291255"/>
              <a:gd name="connsiteX123" fmla="*/ 3898347 w 3898347"/>
              <a:gd name="connsiteY123" fmla="*/ 0 h 4291255"/>
              <a:gd name="connsiteX0" fmla="*/ 3898347 w 3898347"/>
              <a:gd name="connsiteY0" fmla="*/ 0 h 4291255"/>
              <a:gd name="connsiteX1" fmla="*/ 3898347 w 3898347"/>
              <a:gd name="connsiteY1" fmla="*/ 3834445 h 4291255"/>
              <a:gd name="connsiteX2" fmla="*/ 3892314 w 3898347"/>
              <a:gd name="connsiteY2" fmla="*/ 3832951 h 4291255"/>
              <a:gd name="connsiteX3" fmla="*/ 3851953 w 3898347"/>
              <a:gd name="connsiteY3" fmla="*/ 3802983 h 4291255"/>
              <a:gd name="connsiteX4" fmla="*/ 3836418 w 3898347"/>
              <a:gd name="connsiteY4" fmla="*/ 3811513 h 4291255"/>
              <a:gd name="connsiteX5" fmla="*/ 3833758 w 3898347"/>
              <a:gd name="connsiteY5" fmla="*/ 3813341 h 4291255"/>
              <a:gd name="connsiteX6" fmla="*/ 3822673 w 3898347"/>
              <a:gd name="connsiteY6" fmla="*/ 3812913 h 4291255"/>
              <a:gd name="connsiteX7" fmla="*/ 3820104 w 3898347"/>
              <a:gd name="connsiteY7" fmla="*/ 3822466 h 4291255"/>
              <a:gd name="connsiteX8" fmla="*/ 3803816 w 3898347"/>
              <a:gd name="connsiteY8" fmla="*/ 3828757 h 4291255"/>
              <a:gd name="connsiteX9" fmla="*/ 3729936 w 3898347"/>
              <a:gd name="connsiteY9" fmla="*/ 3815386 h 4291255"/>
              <a:gd name="connsiteX10" fmla="*/ 3726018 w 3898347"/>
              <a:gd name="connsiteY10" fmla="*/ 3815100 h 4291255"/>
              <a:gd name="connsiteX11" fmla="*/ 3725413 w 3898347"/>
              <a:gd name="connsiteY11" fmla="*/ 3814615 h 4291255"/>
              <a:gd name="connsiteX12" fmla="*/ 3713801 w 3898347"/>
              <a:gd name="connsiteY12" fmla="*/ 3811018 h 4291255"/>
              <a:gd name="connsiteX13" fmla="*/ 3709087 w 3898347"/>
              <a:gd name="connsiteY13" fmla="*/ 3813195 h 4291255"/>
              <a:gd name="connsiteX14" fmla="*/ 3698038 w 3898347"/>
              <a:gd name="connsiteY14" fmla="*/ 3806182 h 4291255"/>
              <a:gd name="connsiteX15" fmla="*/ 3662227 w 3898347"/>
              <a:gd name="connsiteY15" fmla="*/ 3807761 h 4291255"/>
              <a:gd name="connsiteX16" fmla="*/ 3659872 w 3898347"/>
              <a:gd name="connsiteY16" fmla="*/ 3805524 h 4291255"/>
              <a:gd name="connsiteX17" fmla="*/ 3643454 w 3898347"/>
              <a:gd name="connsiteY17" fmla="*/ 3794831 h 4291255"/>
              <a:gd name="connsiteX18" fmla="*/ 3624789 w 3898347"/>
              <a:gd name="connsiteY18" fmla="*/ 3803185 h 4291255"/>
              <a:gd name="connsiteX19" fmla="*/ 3602327 w 3898347"/>
              <a:gd name="connsiteY19" fmla="*/ 3794616 h 4291255"/>
              <a:gd name="connsiteX20" fmla="*/ 3596645 w 3898347"/>
              <a:gd name="connsiteY20" fmla="*/ 3797108 h 4291255"/>
              <a:gd name="connsiteX21" fmla="*/ 3574144 w 3898347"/>
              <a:gd name="connsiteY21" fmla="*/ 3795108 h 4291255"/>
              <a:gd name="connsiteX22" fmla="*/ 3562310 w 3898347"/>
              <a:gd name="connsiteY22" fmla="*/ 3787534 h 4291255"/>
              <a:gd name="connsiteX23" fmla="*/ 3551635 w 3898347"/>
              <a:gd name="connsiteY23" fmla="*/ 3797705 h 4291255"/>
              <a:gd name="connsiteX24" fmla="*/ 3542668 w 3898347"/>
              <a:gd name="connsiteY24" fmla="*/ 3803283 h 4291255"/>
              <a:gd name="connsiteX25" fmla="*/ 3533033 w 3898347"/>
              <a:gd name="connsiteY25" fmla="*/ 3799071 h 4291255"/>
              <a:gd name="connsiteX26" fmla="*/ 3521726 w 3898347"/>
              <a:gd name="connsiteY26" fmla="*/ 3804691 h 4291255"/>
              <a:gd name="connsiteX27" fmla="*/ 3520080 w 3898347"/>
              <a:gd name="connsiteY27" fmla="*/ 3805210 h 4291255"/>
              <a:gd name="connsiteX28" fmla="*/ 3508491 w 3898347"/>
              <a:gd name="connsiteY28" fmla="*/ 3797398 h 4291255"/>
              <a:gd name="connsiteX29" fmla="*/ 3503787 w 3898347"/>
              <a:gd name="connsiteY29" fmla="*/ 3797787 h 4291255"/>
              <a:gd name="connsiteX30" fmla="*/ 3492165 w 3898347"/>
              <a:gd name="connsiteY30" fmla="*/ 3799887 h 4291255"/>
              <a:gd name="connsiteX31" fmla="*/ 3472233 w 3898347"/>
              <a:gd name="connsiteY31" fmla="*/ 3805682 h 4291255"/>
              <a:gd name="connsiteX32" fmla="*/ 3465921 w 3898347"/>
              <a:gd name="connsiteY32" fmla="*/ 3805814 h 4291255"/>
              <a:gd name="connsiteX33" fmla="*/ 3455541 w 3898347"/>
              <a:gd name="connsiteY33" fmla="*/ 3815505 h 4291255"/>
              <a:gd name="connsiteX34" fmla="*/ 3429027 w 3898347"/>
              <a:gd name="connsiteY34" fmla="*/ 3816906 h 4291255"/>
              <a:gd name="connsiteX35" fmla="*/ 3369507 w 3898347"/>
              <a:gd name="connsiteY35" fmla="*/ 3825563 h 4291255"/>
              <a:gd name="connsiteX36" fmla="*/ 3324491 w 3898347"/>
              <a:gd name="connsiteY36" fmla="*/ 3832006 h 4291255"/>
              <a:gd name="connsiteX37" fmla="*/ 3244235 w 3898347"/>
              <a:gd name="connsiteY37" fmla="*/ 3834376 h 4291255"/>
              <a:gd name="connsiteX38" fmla="*/ 3226507 w 3898347"/>
              <a:gd name="connsiteY38" fmla="*/ 3820131 h 4291255"/>
              <a:gd name="connsiteX39" fmla="*/ 3191688 w 3898347"/>
              <a:gd name="connsiteY39" fmla="*/ 3837359 h 4291255"/>
              <a:gd name="connsiteX40" fmla="*/ 3153779 w 3898347"/>
              <a:gd name="connsiteY40" fmla="*/ 3848439 h 4291255"/>
              <a:gd name="connsiteX41" fmla="*/ 3090188 w 3898347"/>
              <a:gd name="connsiteY41" fmla="*/ 3855036 h 4291255"/>
              <a:gd name="connsiteX42" fmla="*/ 3031422 w 3898347"/>
              <a:gd name="connsiteY42" fmla="*/ 3858298 h 4291255"/>
              <a:gd name="connsiteX43" fmla="*/ 2996288 w 3898347"/>
              <a:gd name="connsiteY43" fmla="*/ 3860020 h 4291255"/>
              <a:gd name="connsiteX44" fmla="*/ 2901661 w 3898347"/>
              <a:gd name="connsiteY44" fmla="*/ 3882243 h 4291255"/>
              <a:gd name="connsiteX45" fmla="*/ 2782141 w 3898347"/>
              <a:gd name="connsiteY45" fmla="*/ 3932983 h 4291255"/>
              <a:gd name="connsiteX46" fmla="*/ 2749597 w 3898347"/>
              <a:gd name="connsiteY46" fmla="*/ 3956746 h 4291255"/>
              <a:gd name="connsiteX47" fmla="*/ 2730493 w 3898347"/>
              <a:gd name="connsiteY47" fmla="*/ 3955236 h 4291255"/>
              <a:gd name="connsiteX48" fmla="*/ 2707507 w 3898347"/>
              <a:gd name="connsiteY48" fmla="*/ 3947771 h 4291255"/>
              <a:gd name="connsiteX49" fmla="*/ 2701937 w 3898347"/>
              <a:gd name="connsiteY49" fmla="*/ 3950565 h 4291255"/>
              <a:gd name="connsiteX50" fmla="*/ 2679435 w 3898347"/>
              <a:gd name="connsiteY50" fmla="*/ 3949768 h 4291255"/>
              <a:gd name="connsiteX51" fmla="*/ 2667352 w 3898347"/>
              <a:gd name="connsiteY51" fmla="*/ 3942821 h 4291255"/>
              <a:gd name="connsiteX52" fmla="*/ 2657096 w 3898347"/>
              <a:gd name="connsiteY52" fmla="*/ 3953571 h 4291255"/>
              <a:gd name="connsiteX53" fmla="*/ 2655161 w 3898347"/>
              <a:gd name="connsiteY53" fmla="*/ 3962216 h 4291255"/>
              <a:gd name="connsiteX54" fmla="*/ 2638604 w 3898347"/>
              <a:gd name="connsiteY54" fmla="*/ 3955936 h 4291255"/>
              <a:gd name="connsiteX55" fmla="*/ 2626185 w 3898347"/>
              <a:gd name="connsiteY55" fmla="*/ 3962937 h 4291255"/>
              <a:gd name="connsiteX56" fmla="*/ 2614077 w 3898347"/>
              <a:gd name="connsiteY56" fmla="*/ 3955576 h 4291255"/>
              <a:gd name="connsiteX57" fmla="*/ 2609403 w 3898347"/>
              <a:gd name="connsiteY57" fmla="*/ 3956215 h 4291255"/>
              <a:gd name="connsiteX58" fmla="*/ 2597896 w 3898347"/>
              <a:gd name="connsiteY58" fmla="*/ 3958939 h 4291255"/>
              <a:gd name="connsiteX59" fmla="*/ 2578251 w 3898347"/>
              <a:gd name="connsiteY59" fmla="*/ 3965812 h 4291255"/>
              <a:gd name="connsiteX60" fmla="*/ 2571961 w 3898347"/>
              <a:gd name="connsiteY60" fmla="*/ 3966278 h 4291255"/>
              <a:gd name="connsiteX61" fmla="*/ 2559399 w 3898347"/>
              <a:gd name="connsiteY61" fmla="*/ 3979193 h 4291255"/>
              <a:gd name="connsiteX62" fmla="*/ 2533560 w 3898347"/>
              <a:gd name="connsiteY62" fmla="*/ 3988160 h 4291255"/>
              <a:gd name="connsiteX63" fmla="*/ 2515299 w 3898347"/>
              <a:gd name="connsiteY63" fmla="*/ 4016867 h 4291255"/>
              <a:gd name="connsiteX64" fmla="*/ 2513423 w 3898347"/>
              <a:gd name="connsiteY64" fmla="*/ 4018759 h 4291255"/>
              <a:gd name="connsiteX65" fmla="*/ 2482991 w 3898347"/>
              <a:gd name="connsiteY65" fmla="*/ 4012935 h 4291255"/>
              <a:gd name="connsiteX66" fmla="*/ 2446940 w 3898347"/>
              <a:gd name="connsiteY66" fmla="*/ 4021172 h 4291255"/>
              <a:gd name="connsiteX67" fmla="*/ 2404883 w 3898347"/>
              <a:gd name="connsiteY67" fmla="*/ 4024808 h 4291255"/>
              <a:gd name="connsiteX68" fmla="*/ 2373894 w 3898347"/>
              <a:gd name="connsiteY68" fmla="*/ 4023827 h 4291255"/>
              <a:gd name="connsiteX69" fmla="*/ 2297080 w 3898347"/>
              <a:gd name="connsiteY69" fmla="*/ 4040841 h 4291255"/>
              <a:gd name="connsiteX70" fmla="*/ 2170615 w 3898347"/>
              <a:gd name="connsiteY70" fmla="*/ 4077196 h 4291255"/>
              <a:gd name="connsiteX71" fmla="*/ 2143580 w 3898347"/>
              <a:gd name="connsiteY71" fmla="*/ 4083102 h 4291255"/>
              <a:gd name="connsiteX72" fmla="*/ 2119893 w 3898347"/>
              <a:gd name="connsiteY72" fmla="*/ 4080874 h 4291255"/>
              <a:gd name="connsiteX73" fmla="*/ 2114008 w 3898347"/>
              <a:gd name="connsiteY73" fmla="*/ 4073996 h 4291255"/>
              <a:gd name="connsiteX74" fmla="*/ 2099067 w 3898347"/>
              <a:gd name="connsiteY74" fmla="*/ 4076068 h 4291255"/>
              <a:gd name="connsiteX75" fmla="*/ 2095000 w 3898347"/>
              <a:gd name="connsiteY75" fmla="*/ 4075096 h 4291255"/>
              <a:gd name="connsiteX76" fmla="*/ 2071767 w 3898347"/>
              <a:gd name="connsiteY76" fmla="*/ 4071044 h 4291255"/>
              <a:gd name="connsiteX77" fmla="*/ 2024486 w 3898347"/>
              <a:gd name="connsiteY77" fmla="*/ 4100276 h 4291255"/>
              <a:gd name="connsiteX78" fmla="*/ 1964411 w 3898347"/>
              <a:gd name="connsiteY78" fmla="*/ 4105069 h 4291255"/>
              <a:gd name="connsiteX79" fmla="*/ 1739945 w 3898347"/>
              <a:gd name="connsiteY79" fmla="*/ 4171795 h 4291255"/>
              <a:gd name="connsiteX80" fmla="*/ 1642330 w 3898347"/>
              <a:gd name="connsiteY80" fmla="*/ 4174762 h 4291255"/>
              <a:gd name="connsiteX81" fmla="*/ 1564215 w 3898347"/>
              <a:gd name="connsiteY81" fmla="*/ 4190149 h 4291255"/>
              <a:gd name="connsiteX82" fmla="*/ 1538049 w 3898347"/>
              <a:gd name="connsiteY82" fmla="*/ 4291255 h 4291255"/>
              <a:gd name="connsiteX83" fmla="*/ 1530136 w 3898347"/>
              <a:gd name="connsiteY83" fmla="*/ 4227121 h 4291255"/>
              <a:gd name="connsiteX84" fmla="*/ 1508787 w 3898347"/>
              <a:gd name="connsiteY84" fmla="*/ 4234213 h 4291255"/>
              <a:gd name="connsiteX85" fmla="*/ 1488914 w 3898347"/>
              <a:gd name="connsiteY85" fmla="*/ 4241772 h 4291255"/>
              <a:gd name="connsiteX86" fmla="*/ 1488999 w 3898347"/>
              <a:gd name="connsiteY86" fmla="*/ 4251186 h 4291255"/>
              <a:gd name="connsiteX87" fmla="*/ 1475364 w 3898347"/>
              <a:gd name="connsiteY87" fmla="*/ 4248364 h 4291255"/>
              <a:gd name="connsiteX88" fmla="*/ 1457275 w 3898347"/>
              <a:gd name="connsiteY88" fmla="*/ 4252863 h 4291255"/>
              <a:gd name="connsiteX89" fmla="*/ 1448085 w 3898347"/>
              <a:gd name="connsiteY89" fmla="*/ 4248391 h 4291255"/>
              <a:gd name="connsiteX90" fmla="*/ 1315306 w 3898347"/>
              <a:gd name="connsiteY90" fmla="*/ 4237004 h 4291255"/>
              <a:gd name="connsiteX91" fmla="*/ 1272434 w 3898347"/>
              <a:gd name="connsiteY91" fmla="*/ 4244958 h 4291255"/>
              <a:gd name="connsiteX92" fmla="*/ 1231567 w 3898347"/>
              <a:gd name="connsiteY92" fmla="*/ 4219356 h 4291255"/>
              <a:gd name="connsiteX93" fmla="*/ 1216643 w 3898347"/>
              <a:gd name="connsiteY93" fmla="*/ 4229828 h 4291255"/>
              <a:gd name="connsiteX94" fmla="*/ 1214101 w 3898347"/>
              <a:gd name="connsiteY94" fmla="*/ 4231991 h 4291255"/>
              <a:gd name="connsiteX95" fmla="*/ 1203193 w 3898347"/>
              <a:gd name="connsiteY95" fmla="*/ 4232867 h 4291255"/>
              <a:gd name="connsiteX96" fmla="*/ 1201049 w 3898347"/>
              <a:gd name="connsiteY96" fmla="*/ 4242842 h 4291255"/>
              <a:gd name="connsiteX97" fmla="*/ 1185298 w 3898347"/>
              <a:gd name="connsiteY97" fmla="*/ 4251133 h 4291255"/>
              <a:gd name="connsiteX98" fmla="*/ 1164955 w 3898347"/>
              <a:gd name="connsiteY98" fmla="*/ 4250027 h 4291255"/>
              <a:gd name="connsiteX99" fmla="*/ 1067357 w 3898347"/>
              <a:gd name="connsiteY99" fmla="*/ 4233908 h 4291255"/>
              <a:gd name="connsiteX100" fmla="*/ 1009492 w 3898347"/>
              <a:gd name="connsiteY100" fmla="*/ 4230455 h 4291255"/>
              <a:gd name="connsiteX101" fmla="*/ 988345 w 3898347"/>
              <a:gd name="connsiteY101" fmla="*/ 4238880 h 4291255"/>
              <a:gd name="connsiteX102" fmla="*/ 958251 w 3898347"/>
              <a:gd name="connsiteY102" fmla="*/ 4244100 h 4291255"/>
              <a:gd name="connsiteX103" fmla="*/ 905785 w 3898347"/>
              <a:gd name="connsiteY103" fmla="*/ 4260845 h 4291255"/>
              <a:gd name="connsiteX104" fmla="*/ 837706 w 3898347"/>
              <a:gd name="connsiteY104" fmla="*/ 4245528 h 4291255"/>
              <a:gd name="connsiteX105" fmla="*/ 778474 w 3898347"/>
              <a:gd name="connsiteY105" fmla="*/ 4235526 h 4291255"/>
              <a:gd name="connsiteX106" fmla="*/ 774418 w 3898347"/>
              <a:gd name="connsiteY106" fmla="*/ 4242583 h 4291255"/>
              <a:gd name="connsiteX107" fmla="*/ 737705 w 3898347"/>
              <a:gd name="connsiteY107" fmla="*/ 4238891 h 4291255"/>
              <a:gd name="connsiteX108" fmla="*/ 627717 w 3898347"/>
              <a:gd name="connsiteY108" fmla="*/ 4207629 h 4291255"/>
              <a:gd name="connsiteX109" fmla="*/ 551044 w 3898347"/>
              <a:gd name="connsiteY109" fmla="*/ 4180627 h 4291255"/>
              <a:gd name="connsiteX110" fmla="*/ 508621 w 3898347"/>
              <a:gd name="connsiteY110" fmla="*/ 4176044 h 4291255"/>
              <a:gd name="connsiteX111" fmla="*/ 467082 w 3898347"/>
              <a:gd name="connsiteY111" fmla="*/ 4185616 h 4291255"/>
              <a:gd name="connsiteX112" fmla="*/ 437646 w 3898347"/>
              <a:gd name="connsiteY112" fmla="*/ 4212658 h 4291255"/>
              <a:gd name="connsiteX113" fmla="*/ 402271 w 3898347"/>
              <a:gd name="connsiteY113" fmla="*/ 4212774 h 4291255"/>
              <a:gd name="connsiteX114" fmla="*/ 391968 w 3898347"/>
              <a:gd name="connsiteY114" fmla="*/ 4187073 h 4291255"/>
              <a:gd name="connsiteX115" fmla="*/ 337154 w 3898347"/>
              <a:gd name="connsiteY115" fmla="*/ 4206136 h 4291255"/>
              <a:gd name="connsiteX116" fmla="*/ 298662 w 3898347"/>
              <a:gd name="connsiteY116" fmla="*/ 4211227 h 4291255"/>
              <a:gd name="connsiteX117" fmla="*/ 265740 w 3898347"/>
              <a:gd name="connsiteY117" fmla="*/ 4213623 h 4291255"/>
              <a:gd name="connsiteX118" fmla="*/ 176403 w 3898347"/>
              <a:gd name="connsiteY118" fmla="*/ 4227393 h 4291255"/>
              <a:gd name="connsiteX119" fmla="*/ 82528 w 3898347"/>
              <a:gd name="connsiteY119" fmla="*/ 4243774 h 4291255"/>
              <a:gd name="connsiteX120" fmla="*/ 19464 w 3898347"/>
              <a:gd name="connsiteY120" fmla="*/ 4256103 h 4291255"/>
              <a:gd name="connsiteX121" fmla="*/ 0 w 3898347"/>
              <a:gd name="connsiteY121" fmla="*/ 4221939 h 4291255"/>
              <a:gd name="connsiteX122" fmla="*/ 0 w 3898347"/>
              <a:gd name="connsiteY122" fmla="*/ 15850 h 4291255"/>
              <a:gd name="connsiteX123" fmla="*/ 3898347 w 3898347"/>
              <a:gd name="connsiteY123" fmla="*/ 0 h 4291255"/>
              <a:gd name="connsiteX0" fmla="*/ 3898347 w 3898347"/>
              <a:gd name="connsiteY0" fmla="*/ 0 h 4260845"/>
              <a:gd name="connsiteX1" fmla="*/ 3898347 w 3898347"/>
              <a:gd name="connsiteY1" fmla="*/ 3834445 h 4260845"/>
              <a:gd name="connsiteX2" fmla="*/ 3892314 w 3898347"/>
              <a:gd name="connsiteY2" fmla="*/ 3832951 h 4260845"/>
              <a:gd name="connsiteX3" fmla="*/ 3851953 w 3898347"/>
              <a:gd name="connsiteY3" fmla="*/ 3802983 h 4260845"/>
              <a:gd name="connsiteX4" fmla="*/ 3836418 w 3898347"/>
              <a:gd name="connsiteY4" fmla="*/ 3811513 h 4260845"/>
              <a:gd name="connsiteX5" fmla="*/ 3833758 w 3898347"/>
              <a:gd name="connsiteY5" fmla="*/ 3813341 h 4260845"/>
              <a:gd name="connsiteX6" fmla="*/ 3822673 w 3898347"/>
              <a:gd name="connsiteY6" fmla="*/ 3812913 h 4260845"/>
              <a:gd name="connsiteX7" fmla="*/ 3820104 w 3898347"/>
              <a:gd name="connsiteY7" fmla="*/ 3822466 h 4260845"/>
              <a:gd name="connsiteX8" fmla="*/ 3803816 w 3898347"/>
              <a:gd name="connsiteY8" fmla="*/ 3828757 h 4260845"/>
              <a:gd name="connsiteX9" fmla="*/ 3729936 w 3898347"/>
              <a:gd name="connsiteY9" fmla="*/ 3815386 h 4260845"/>
              <a:gd name="connsiteX10" fmla="*/ 3726018 w 3898347"/>
              <a:gd name="connsiteY10" fmla="*/ 3815100 h 4260845"/>
              <a:gd name="connsiteX11" fmla="*/ 3725413 w 3898347"/>
              <a:gd name="connsiteY11" fmla="*/ 3814615 h 4260845"/>
              <a:gd name="connsiteX12" fmla="*/ 3713801 w 3898347"/>
              <a:gd name="connsiteY12" fmla="*/ 3811018 h 4260845"/>
              <a:gd name="connsiteX13" fmla="*/ 3709087 w 3898347"/>
              <a:gd name="connsiteY13" fmla="*/ 3813195 h 4260845"/>
              <a:gd name="connsiteX14" fmla="*/ 3698038 w 3898347"/>
              <a:gd name="connsiteY14" fmla="*/ 3806182 h 4260845"/>
              <a:gd name="connsiteX15" fmla="*/ 3662227 w 3898347"/>
              <a:gd name="connsiteY15" fmla="*/ 3807761 h 4260845"/>
              <a:gd name="connsiteX16" fmla="*/ 3659872 w 3898347"/>
              <a:gd name="connsiteY16" fmla="*/ 3805524 h 4260845"/>
              <a:gd name="connsiteX17" fmla="*/ 3643454 w 3898347"/>
              <a:gd name="connsiteY17" fmla="*/ 3794831 h 4260845"/>
              <a:gd name="connsiteX18" fmla="*/ 3624789 w 3898347"/>
              <a:gd name="connsiteY18" fmla="*/ 3803185 h 4260845"/>
              <a:gd name="connsiteX19" fmla="*/ 3602327 w 3898347"/>
              <a:gd name="connsiteY19" fmla="*/ 3794616 h 4260845"/>
              <a:gd name="connsiteX20" fmla="*/ 3596645 w 3898347"/>
              <a:gd name="connsiteY20" fmla="*/ 3797108 h 4260845"/>
              <a:gd name="connsiteX21" fmla="*/ 3574144 w 3898347"/>
              <a:gd name="connsiteY21" fmla="*/ 3795108 h 4260845"/>
              <a:gd name="connsiteX22" fmla="*/ 3562310 w 3898347"/>
              <a:gd name="connsiteY22" fmla="*/ 3787534 h 4260845"/>
              <a:gd name="connsiteX23" fmla="*/ 3551635 w 3898347"/>
              <a:gd name="connsiteY23" fmla="*/ 3797705 h 4260845"/>
              <a:gd name="connsiteX24" fmla="*/ 3542668 w 3898347"/>
              <a:gd name="connsiteY24" fmla="*/ 3803283 h 4260845"/>
              <a:gd name="connsiteX25" fmla="*/ 3533033 w 3898347"/>
              <a:gd name="connsiteY25" fmla="*/ 3799071 h 4260845"/>
              <a:gd name="connsiteX26" fmla="*/ 3521726 w 3898347"/>
              <a:gd name="connsiteY26" fmla="*/ 3804691 h 4260845"/>
              <a:gd name="connsiteX27" fmla="*/ 3520080 w 3898347"/>
              <a:gd name="connsiteY27" fmla="*/ 3805210 h 4260845"/>
              <a:gd name="connsiteX28" fmla="*/ 3508491 w 3898347"/>
              <a:gd name="connsiteY28" fmla="*/ 3797398 h 4260845"/>
              <a:gd name="connsiteX29" fmla="*/ 3503787 w 3898347"/>
              <a:gd name="connsiteY29" fmla="*/ 3797787 h 4260845"/>
              <a:gd name="connsiteX30" fmla="*/ 3492165 w 3898347"/>
              <a:gd name="connsiteY30" fmla="*/ 3799887 h 4260845"/>
              <a:gd name="connsiteX31" fmla="*/ 3472233 w 3898347"/>
              <a:gd name="connsiteY31" fmla="*/ 3805682 h 4260845"/>
              <a:gd name="connsiteX32" fmla="*/ 3465921 w 3898347"/>
              <a:gd name="connsiteY32" fmla="*/ 3805814 h 4260845"/>
              <a:gd name="connsiteX33" fmla="*/ 3455541 w 3898347"/>
              <a:gd name="connsiteY33" fmla="*/ 3815505 h 4260845"/>
              <a:gd name="connsiteX34" fmla="*/ 3429027 w 3898347"/>
              <a:gd name="connsiteY34" fmla="*/ 3816906 h 4260845"/>
              <a:gd name="connsiteX35" fmla="*/ 3369507 w 3898347"/>
              <a:gd name="connsiteY35" fmla="*/ 3825563 h 4260845"/>
              <a:gd name="connsiteX36" fmla="*/ 3324491 w 3898347"/>
              <a:gd name="connsiteY36" fmla="*/ 3832006 h 4260845"/>
              <a:gd name="connsiteX37" fmla="*/ 3244235 w 3898347"/>
              <a:gd name="connsiteY37" fmla="*/ 3834376 h 4260845"/>
              <a:gd name="connsiteX38" fmla="*/ 3226507 w 3898347"/>
              <a:gd name="connsiteY38" fmla="*/ 3820131 h 4260845"/>
              <a:gd name="connsiteX39" fmla="*/ 3191688 w 3898347"/>
              <a:gd name="connsiteY39" fmla="*/ 3837359 h 4260845"/>
              <a:gd name="connsiteX40" fmla="*/ 3153779 w 3898347"/>
              <a:gd name="connsiteY40" fmla="*/ 3848439 h 4260845"/>
              <a:gd name="connsiteX41" fmla="*/ 3090188 w 3898347"/>
              <a:gd name="connsiteY41" fmla="*/ 3855036 h 4260845"/>
              <a:gd name="connsiteX42" fmla="*/ 3031422 w 3898347"/>
              <a:gd name="connsiteY42" fmla="*/ 3858298 h 4260845"/>
              <a:gd name="connsiteX43" fmla="*/ 2996288 w 3898347"/>
              <a:gd name="connsiteY43" fmla="*/ 3860020 h 4260845"/>
              <a:gd name="connsiteX44" fmla="*/ 2901661 w 3898347"/>
              <a:gd name="connsiteY44" fmla="*/ 3882243 h 4260845"/>
              <a:gd name="connsiteX45" fmla="*/ 2782141 w 3898347"/>
              <a:gd name="connsiteY45" fmla="*/ 3932983 h 4260845"/>
              <a:gd name="connsiteX46" fmla="*/ 2749597 w 3898347"/>
              <a:gd name="connsiteY46" fmla="*/ 3956746 h 4260845"/>
              <a:gd name="connsiteX47" fmla="*/ 2730493 w 3898347"/>
              <a:gd name="connsiteY47" fmla="*/ 3955236 h 4260845"/>
              <a:gd name="connsiteX48" fmla="*/ 2707507 w 3898347"/>
              <a:gd name="connsiteY48" fmla="*/ 3947771 h 4260845"/>
              <a:gd name="connsiteX49" fmla="*/ 2701937 w 3898347"/>
              <a:gd name="connsiteY49" fmla="*/ 3950565 h 4260845"/>
              <a:gd name="connsiteX50" fmla="*/ 2679435 w 3898347"/>
              <a:gd name="connsiteY50" fmla="*/ 3949768 h 4260845"/>
              <a:gd name="connsiteX51" fmla="*/ 2667352 w 3898347"/>
              <a:gd name="connsiteY51" fmla="*/ 3942821 h 4260845"/>
              <a:gd name="connsiteX52" fmla="*/ 2657096 w 3898347"/>
              <a:gd name="connsiteY52" fmla="*/ 3953571 h 4260845"/>
              <a:gd name="connsiteX53" fmla="*/ 2655161 w 3898347"/>
              <a:gd name="connsiteY53" fmla="*/ 3962216 h 4260845"/>
              <a:gd name="connsiteX54" fmla="*/ 2638604 w 3898347"/>
              <a:gd name="connsiteY54" fmla="*/ 3955936 h 4260845"/>
              <a:gd name="connsiteX55" fmla="*/ 2626185 w 3898347"/>
              <a:gd name="connsiteY55" fmla="*/ 3962937 h 4260845"/>
              <a:gd name="connsiteX56" fmla="*/ 2614077 w 3898347"/>
              <a:gd name="connsiteY56" fmla="*/ 3955576 h 4260845"/>
              <a:gd name="connsiteX57" fmla="*/ 2609403 w 3898347"/>
              <a:gd name="connsiteY57" fmla="*/ 3956215 h 4260845"/>
              <a:gd name="connsiteX58" fmla="*/ 2597896 w 3898347"/>
              <a:gd name="connsiteY58" fmla="*/ 3958939 h 4260845"/>
              <a:gd name="connsiteX59" fmla="*/ 2578251 w 3898347"/>
              <a:gd name="connsiteY59" fmla="*/ 3965812 h 4260845"/>
              <a:gd name="connsiteX60" fmla="*/ 2571961 w 3898347"/>
              <a:gd name="connsiteY60" fmla="*/ 3966278 h 4260845"/>
              <a:gd name="connsiteX61" fmla="*/ 2559399 w 3898347"/>
              <a:gd name="connsiteY61" fmla="*/ 3979193 h 4260845"/>
              <a:gd name="connsiteX62" fmla="*/ 2533560 w 3898347"/>
              <a:gd name="connsiteY62" fmla="*/ 3988160 h 4260845"/>
              <a:gd name="connsiteX63" fmla="*/ 2515299 w 3898347"/>
              <a:gd name="connsiteY63" fmla="*/ 4016867 h 4260845"/>
              <a:gd name="connsiteX64" fmla="*/ 2513423 w 3898347"/>
              <a:gd name="connsiteY64" fmla="*/ 4018759 h 4260845"/>
              <a:gd name="connsiteX65" fmla="*/ 2482991 w 3898347"/>
              <a:gd name="connsiteY65" fmla="*/ 4012935 h 4260845"/>
              <a:gd name="connsiteX66" fmla="*/ 2446940 w 3898347"/>
              <a:gd name="connsiteY66" fmla="*/ 4021172 h 4260845"/>
              <a:gd name="connsiteX67" fmla="*/ 2404883 w 3898347"/>
              <a:gd name="connsiteY67" fmla="*/ 4024808 h 4260845"/>
              <a:gd name="connsiteX68" fmla="*/ 2373894 w 3898347"/>
              <a:gd name="connsiteY68" fmla="*/ 4023827 h 4260845"/>
              <a:gd name="connsiteX69" fmla="*/ 2297080 w 3898347"/>
              <a:gd name="connsiteY69" fmla="*/ 4040841 h 4260845"/>
              <a:gd name="connsiteX70" fmla="*/ 2170615 w 3898347"/>
              <a:gd name="connsiteY70" fmla="*/ 4077196 h 4260845"/>
              <a:gd name="connsiteX71" fmla="*/ 2143580 w 3898347"/>
              <a:gd name="connsiteY71" fmla="*/ 4083102 h 4260845"/>
              <a:gd name="connsiteX72" fmla="*/ 2119893 w 3898347"/>
              <a:gd name="connsiteY72" fmla="*/ 4080874 h 4260845"/>
              <a:gd name="connsiteX73" fmla="*/ 2114008 w 3898347"/>
              <a:gd name="connsiteY73" fmla="*/ 4073996 h 4260845"/>
              <a:gd name="connsiteX74" fmla="*/ 2099067 w 3898347"/>
              <a:gd name="connsiteY74" fmla="*/ 4076068 h 4260845"/>
              <a:gd name="connsiteX75" fmla="*/ 2095000 w 3898347"/>
              <a:gd name="connsiteY75" fmla="*/ 4075096 h 4260845"/>
              <a:gd name="connsiteX76" fmla="*/ 2071767 w 3898347"/>
              <a:gd name="connsiteY76" fmla="*/ 4071044 h 4260845"/>
              <a:gd name="connsiteX77" fmla="*/ 2024486 w 3898347"/>
              <a:gd name="connsiteY77" fmla="*/ 4100276 h 4260845"/>
              <a:gd name="connsiteX78" fmla="*/ 1964411 w 3898347"/>
              <a:gd name="connsiteY78" fmla="*/ 4105069 h 4260845"/>
              <a:gd name="connsiteX79" fmla="*/ 1739945 w 3898347"/>
              <a:gd name="connsiteY79" fmla="*/ 4171795 h 4260845"/>
              <a:gd name="connsiteX80" fmla="*/ 1642330 w 3898347"/>
              <a:gd name="connsiteY80" fmla="*/ 4174762 h 4260845"/>
              <a:gd name="connsiteX81" fmla="*/ 1564215 w 3898347"/>
              <a:gd name="connsiteY81" fmla="*/ 4190149 h 4260845"/>
              <a:gd name="connsiteX82" fmla="*/ 1548640 w 3898347"/>
              <a:gd name="connsiteY82" fmla="*/ 4217115 h 4260845"/>
              <a:gd name="connsiteX83" fmla="*/ 1530136 w 3898347"/>
              <a:gd name="connsiteY83" fmla="*/ 4227121 h 4260845"/>
              <a:gd name="connsiteX84" fmla="*/ 1508787 w 3898347"/>
              <a:gd name="connsiteY84" fmla="*/ 4234213 h 4260845"/>
              <a:gd name="connsiteX85" fmla="*/ 1488914 w 3898347"/>
              <a:gd name="connsiteY85" fmla="*/ 4241772 h 4260845"/>
              <a:gd name="connsiteX86" fmla="*/ 1488999 w 3898347"/>
              <a:gd name="connsiteY86" fmla="*/ 4251186 h 4260845"/>
              <a:gd name="connsiteX87" fmla="*/ 1475364 w 3898347"/>
              <a:gd name="connsiteY87" fmla="*/ 4248364 h 4260845"/>
              <a:gd name="connsiteX88" fmla="*/ 1457275 w 3898347"/>
              <a:gd name="connsiteY88" fmla="*/ 4252863 h 4260845"/>
              <a:gd name="connsiteX89" fmla="*/ 1448085 w 3898347"/>
              <a:gd name="connsiteY89" fmla="*/ 4248391 h 4260845"/>
              <a:gd name="connsiteX90" fmla="*/ 1315306 w 3898347"/>
              <a:gd name="connsiteY90" fmla="*/ 4237004 h 4260845"/>
              <a:gd name="connsiteX91" fmla="*/ 1272434 w 3898347"/>
              <a:gd name="connsiteY91" fmla="*/ 4244958 h 4260845"/>
              <a:gd name="connsiteX92" fmla="*/ 1231567 w 3898347"/>
              <a:gd name="connsiteY92" fmla="*/ 4219356 h 4260845"/>
              <a:gd name="connsiteX93" fmla="*/ 1216643 w 3898347"/>
              <a:gd name="connsiteY93" fmla="*/ 4229828 h 4260845"/>
              <a:gd name="connsiteX94" fmla="*/ 1214101 w 3898347"/>
              <a:gd name="connsiteY94" fmla="*/ 4231991 h 4260845"/>
              <a:gd name="connsiteX95" fmla="*/ 1203193 w 3898347"/>
              <a:gd name="connsiteY95" fmla="*/ 4232867 h 4260845"/>
              <a:gd name="connsiteX96" fmla="*/ 1201049 w 3898347"/>
              <a:gd name="connsiteY96" fmla="*/ 4242842 h 4260845"/>
              <a:gd name="connsiteX97" fmla="*/ 1185298 w 3898347"/>
              <a:gd name="connsiteY97" fmla="*/ 4251133 h 4260845"/>
              <a:gd name="connsiteX98" fmla="*/ 1164955 w 3898347"/>
              <a:gd name="connsiteY98" fmla="*/ 4250027 h 4260845"/>
              <a:gd name="connsiteX99" fmla="*/ 1067357 w 3898347"/>
              <a:gd name="connsiteY99" fmla="*/ 4233908 h 4260845"/>
              <a:gd name="connsiteX100" fmla="*/ 1009492 w 3898347"/>
              <a:gd name="connsiteY100" fmla="*/ 4230455 h 4260845"/>
              <a:gd name="connsiteX101" fmla="*/ 988345 w 3898347"/>
              <a:gd name="connsiteY101" fmla="*/ 4238880 h 4260845"/>
              <a:gd name="connsiteX102" fmla="*/ 958251 w 3898347"/>
              <a:gd name="connsiteY102" fmla="*/ 4244100 h 4260845"/>
              <a:gd name="connsiteX103" fmla="*/ 905785 w 3898347"/>
              <a:gd name="connsiteY103" fmla="*/ 4260845 h 4260845"/>
              <a:gd name="connsiteX104" fmla="*/ 837706 w 3898347"/>
              <a:gd name="connsiteY104" fmla="*/ 4245528 h 4260845"/>
              <a:gd name="connsiteX105" fmla="*/ 778474 w 3898347"/>
              <a:gd name="connsiteY105" fmla="*/ 4235526 h 4260845"/>
              <a:gd name="connsiteX106" fmla="*/ 774418 w 3898347"/>
              <a:gd name="connsiteY106" fmla="*/ 4242583 h 4260845"/>
              <a:gd name="connsiteX107" fmla="*/ 737705 w 3898347"/>
              <a:gd name="connsiteY107" fmla="*/ 4238891 h 4260845"/>
              <a:gd name="connsiteX108" fmla="*/ 627717 w 3898347"/>
              <a:gd name="connsiteY108" fmla="*/ 4207629 h 4260845"/>
              <a:gd name="connsiteX109" fmla="*/ 551044 w 3898347"/>
              <a:gd name="connsiteY109" fmla="*/ 4180627 h 4260845"/>
              <a:gd name="connsiteX110" fmla="*/ 508621 w 3898347"/>
              <a:gd name="connsiteY110" fmla="*/ 4176044 h 4260845"/>
              <a:gd name="connsiteX111" fmla="*/ 467082 w 3898347"/>
              <a:gd name="connsiteY111" fmla="*/ 4185616 h 4260845"/>
              <a:gd name="connsiteX112" fmla="*/ 437646 w 3898347"/>
              <a:gd name="connsiteY112" fmla="*/ 4212658 h 4260845"/>
              <a:gd name="connsiteX113" fmla="*/ 402271 w 3898347"/>
              <a:gd name="connsiteY113" fmla="*/ 4212774 h 4260845"/>
              <a:gd name="connsiteX114" fmla="*/ 391968 w 3898347"/>
              <a:gd name="connsiteY114" fmla="*/ 4187073 h 4260845"/>
              <a:gd name="connsiteX115" fmla="*/ 337154 w 3898347"/>
              <a:gd name="connsiteY115" fmla="*/ 4206136 h 4260845"/>
              <a:gd name="connsiteX116" fmla="*/ 298662 w 3898347"/>
              <a:gd name="connsiteY116" fmla="*/ 4211227 h 4260845"/>
              <a:gd name="connsiteX117" fmla="*/ 265740 w 3898347"/>
              <a:gd name="connsiteY117" fmla="*/ 4213623 h 4260845"/>
              <a:gd name="connsiteX118" fmla="*/ 176403 w 3898347"/>
              <a:gd name="connsiteY118" fmla="*/ 4227393 h 4260845"/>
              <a:gd name="connsiteX119" fmla="*/ 82528 w 3898347"/>
              <a:gd name="connsiteY119" fmla="*/ 4243774 h 4260845"/>
              <a:gd name="connsiteX120" fmla="*/ 19464 w 3898347"/>
              <a:gd name="connsiteY120" fmla="*/ 4256103 h 4260845"/>
              <a:gd name="connsiteX121" fmla="*/ 0 w 3898347"/>
              <a:gd name="connsiteY121" fmla="*/ 4221939 h 4260845"/>
              <a:gd name="connsiteX122" fmla="*/ 0 w 3898347"/>
              <a:gd name="connsiteY122" fmla="*/ 15850 h 4260845"/>
              <a:gd name="connsiteX123" fmla="*/ 3898347 w 3898347"/>
              <a:gd name="connsiteY123" fmla="*/ 0 h 4260845"/>
              <a:gd name="connsiteX0" fmla="*/ 3898347 w 3898347"/>
              <a:gd name="connsiteY0" fmla="*/ 0 h 4260845"/>
              <a:gd name="connsiteX1" fmla="*/ 3898347 w 3898347"/>
              <a:gd name="connsiteY1" fmla="*/ 3834445 h 4260845"/>
              <a:gd name="connsiteX2" fmla="*/ 3892314 w 3898347"/>
              <a:gd name="connsiteY2" fmla="*/ 3832951 h 4260845"/>
              <a:gd name="connsiteX3" fmla="*/ 3851953 w 3898347"/>
              <a:gd name="connsiteY3" fmla="*/ 3802983 h 4260845"/>
              <a:gd name="connsiteX4" fmla="*/ 3836418 w 3898347"/>
              <a:gd name="connsiteY4" fmla="*/ 3811513 h 4260845"/>
              <a:gd name="connsiteX5" fmla="*/ 3833758 w 3898347"/>
              <a:gd name="connsiteY5" fmla="*/ 3813341 h 4260845"/>
              <a:gd name="connsiteX6" fmla="*/ 3822673 w 3898347"/>
              <a:gd name="connsiteY6" fmla="*/ 3812913 h 4260845"/>
              <a:gd name="connsiteX7" fmla="*/ 3820104 w 3898347"/>
              <a:gd name="connsiteY7" fmla="*/ 3822466 h 4260845"/>
              <a:gd name="connsiteX8" fmla="*/ 3803816 w 3898347"/>
              <a:gd name="connsiteY8" fmla="*/ 3828757 h 4260845"/>
              <a:gd name="connsiteX9" fmla="*/ 3729936 w 3898347"/>
              <a:gd name="connsiteY9" fmla="*/ 3815386 h 4260845"/>
              <a:gd name="connsiteX10" fmla="*/ 3726018 w 3898347"/>
              <a:gd name="connsiteY10" fmla="*/ 3815100 h 4260845"/>
              <a:gd name="connsiteX11" fmla="*/ 3725413 w 3898347"/>
              <a:gd name="connsiteY11" fmla="*/ 3814615 h 4260845"/>
              <a:gd name="connsiteX12" fmla="*/ 3713801 w 3898347"/>
              <a:gd name="connsiteY12" fmla="*/ 3811018 h 4260845"/>
              <a:gd name="connsiteX13" fmla="*/ 3709087 w 3898347"/>
              <a:gd name="connsiteY13" fmla="*/ 3813195 h 4260845"/>
              <a:gd name="connsiteX14" fmla="*/ 3698038 w 3898347"/>
              <a:gd name="connsiteY14" fmla="*/ 3806182 h 4260845"/>
              <a:gd name="connsiteX15" fmla="*/ 3662227 w 3898347"/>
              <a:gd name="connsiteY15" fmla="*/ 3807761 h 4260845"/>
              <a:gd name="connsiteX16" fmla="*/ 3659872 w 3898347"/>
              <a:gd name="connsiteY16" fmla="*/ 3805524 h 4260845"/>
              <a:gd name="connsiteX17" fmla="*/ 3643454 w 3898347"/>
              <a:gd name="connsiteY17" fmla="*/ 3794831 h 4260845"/>
              <a:gd name="connsiteX18" fmla="*/ 3624789 w 3898347"/>
              <a:gd name="connsiteY18" fmla="*/ 3803185 h 4260845"/>
              <a:gd name="connsiteX19" fmla="*/ 3602327 w 3898347"/>
              <a:gd name="connsiteY19" fmla="*/ 3794616 h 4260845"/>
              <a:gd name="connsiteX20" fmla="*/ 3596645 w 3898347"/>
              <a:gd name="connsiteY20" fmla="*/ 3797108 h 4260845"/>
              <a:gd name="connsiteX21" fmla="*/ 3574144 w 3898347"/>
              <a:gd name="connsiteY21" fmla="*/ 3795108 h 4260845"/>
              <a:gd name="connsiteX22" fmla="*/ 3562310 w 3898347"/>
              <a:gd name="connsiteY22" fmla="*/ 3787534 h 4260845"/>
              <a:gd name="connsiteX23" fmla="*/ 3551635 w 3898347"/>
              <a:gd name="connsiteY23" fmla="*/ 3797705 h 4260845"/>
              <a:gd name="connsiteX24" fmla="*/ 3542668 w 3898347"/>
              <a:gd name="connsiteY24" fmla="*/ 3803283 h 4260845"/>
              <a:gd name="connsiteX25" fmla="*/ 3533033 w 3898347"/>
              <a:gd name="connsiteY25" fmla="*/ 3799071 h 4260845"/>
              <a:gd name="connsiteX26" fmla="*/ 3521726 w 3898347"/>
              <a:gd name="connsiteY26" fmla="*/ 3804691 h 4260845"/>
              <a:gd name="connsiteX27" fmla="*/ 3520080 w 3898347"/>
              <a:gd name="connsiteY27" fmla="*/ 3805210 h 4260845"/>
              <a:gd name="connsiteX28" fmla="*/ 3508491 w 3898347"/>
              <a:gd name="connsiteY28" fmla="*/ 3797398 h 4260845"/>
              <a:gd name="connsiteX29" fmla="*/ 3503787 w 3898347"/>
              <a:gd name="connsiteY29" fmla="*/ 3797787 h 4260845"/>
              <a:gd name="connsiteX30" fmla="*/ 3492165 w 3898347"/>
              <a:gd name="connsiteY30" fmla="*/ 3799887 h 4260845"/>
              <a:gd name="connsiteX31" fmla="*/ 3472233 w 3898347"/>
              <a:gd name="connsiteY31" fmla="*/ 3805682 h 4260845"/>
              <a:gd name="connsiteX32" fmla="*/ 3465921 w 3898347"/>
              <a:gd name="connsiteY32" fmla="*/ 3805814 h 4260845"/>
              <a:gd name="connsiteX33" fmla="*/ 3455541 w 3898347"/>
              <a:gd name="connsiteY33" fmla="*/ 3815505 h 4260845"/>
              <a:gd name="connsiteX34" fmla="*/ 3429027 w 3898347"/>
              <a:gd name="connsiteY34" fmla="*/ 3816906 h 4260845"/>
              <a:gd name="connsiteX35" fmla="*/ 3369507 w 3898347"/>
              <a:gd name="connsiteY35" fmla="*/ 3825563 h 4260845"/>
              <a:gd name="connsiteX36" fmla="*/ 3324491 w 3898347"/>
              <a:gd name="connsiteY36" fmla="*/ 3832006 h 4260845"/>
              <a:gd name="connsiteX37" fmla="*/ 3244235 w 3898347"/>
              <a:gd name="connsiteY37" fmla="*/ 3834376 h 4260845"/>
              <a:gd name="connsiteX38" fmla="*/ 3226507 w 3898347"/>
              <a:gd name="connsiteY38" fmla="*/ 3820131 h 4260845"/>
              <a:gd name="connsiteX39" fmla="*/ 3191688 w 3898347"/>
              <a:gd name="connsiteY39" fmla="*/ 3837359 h 4260845"/>
              <a:gd name="connsiteX40" fmla="*/ 3153779 w 3898347"/>
              <a:gd name="connsiteY40" fmla="*/ 3848439 h 4260845"/>
              <a:gd name="connsiteX41" fmla="*/ 3090188 w 3898347"/>
              <a:gd name="connsiteY41" fmla="*/ 3855036 h 4260845"/>
              <a:gd name="connsiteX42" fmla="*/ 3031422 w 3898347"/>
              <a:gd name="connsiteY42" fmla="*/ 3858298 h 4260845"/>
              <a:gd name="connsiteX43" fmla="*/ 2996288 w 3898347"/>
              <a:gd name="connsiteY43" fmla="*/ 3860020 h 4260845"/>
              <a:gd name="connsiteX44" fmla="*/ 2901661 w 3898347"/>
              <a:gd name="connsiteY44" fmla="*/ 3882243 h 4260845"/>
              <a:gd name="connsiteX45" fmla="*/ 2782141 w 3898347"/>
              <a:gd name="connsiteY45" fmla="*/ 3932983 h 4260845"/>
              <a:gd name="connsiteX46" fmla="*/ 2749597 w 3898347"/>
              <a:gd name="connsiteY46" fmla="*/ 3956746 h 4260845"/>
              <a:gd name="connsiteX47" fmla="*/ 2730493 w 3898347"/>
              <a:gd name="connsiteY47" fmla="*/ 3955236 h 4260845"/>
              <a:gd name="connsiteX48" fmla="*/ 2707507 w 3898347"/>
              <a:gd name="connsiteY48" fmla="*/ 3947771 h 4260845"/>
              <a:gd name="connsiteX49" fmla="*/ 2701937 w 3898347"/>
              <a:gd name="connsiteY49" fmla="*/ 3950565 h 4260845"/>
              <a:gd name="connsiteX50" fmla="*/ 2679435 w 3898347"/>
              <a:gd name="connsiteY50" fmla="*/ 3949768 h 4260845"/>
              <a:gd name="connsiteX51" fmla="*/ 2667352 w 3898347"/>
              <a:gd name="connsiteY51" fmla="*/ 3942821 h 4260845"/>
              <a:gd name="connsiteX52" fmla="*/ 2657096 w 3898347"/>
              <a:gd name="connsiteY52" fmla="*/ 3953571 h 4260845"/>
              <a:gd name="connsiteX53" fmla="*/ 2655161 w 3898347"/>
              <a:gd name="connsiteY53" fmla="*/ 3962216 h 4260845"/>
              <a:gd name="connsiteX54" fmla="*/ 2638604 w 3898347"/>
              <a:gd name="connsiteY54" fmla="*/ 3955936 h 4260845"/>
              <a:gd name="connsiteX55" fmla="*/ 2626185 w 3898347"/>
              <a:gd name="connsiteY55" fmla="*/ 3962937 h 4260845"/>
              <a:gd name="connsiteX56" fmla="*/ 2614077 w 3898347"/>
              <a:gd name="connsiteY56" fmla="*/ 3955576 h 4260845"/>
              <a:gd name="connsiteX57" fmla="*/ 2609403 w 3898347"/>
              <a:gd name="connsiteY57" fmla="*/ 3956215 h 4260845"/>
              <a:gd name="connsiteX58" fmla="*/ 2597896 w 3898347"/>
              <a:gd name="connsiteY58" fmla="*/ 3958939 h 4260845"/>
              <a:gd name="connsiteX59" fmla="*/ 2578251 w 3898347"/>
              <a:gd name="connsiteY59" fmla="*/ 3965812 h 4260845"/>
              <a:gd name="connsiteX60" fmla="*/ 2571961 w 3898347"/>
              <a:gd name="connsiteY60" fmla="*/ 3966278 h 4260845"/>
              <a:gd name="connsiteX61" fmla="*/ 2559399 w 3898347"/>
              <a:gd name="connsiteY61" fmla="*/ 3979193 h 4260845"/>
              <a:gd name="connsiteX62" fmla="*/ 2533560 w 3898347"/>
              <a:gd name="connsiteY62" fmla="*/ 3988160 h 4260845"/>
              <a:gd name="connsiteX63" fmla="*/ 2515299 w 3898347"/>
              <a:gd name="connsiteY63" fmla="*/ 4016867 h 4260845"/>
              <a:gd name="connsiteX64" fmla="*/ 2513423 w 3898347"/>
              <a:gd name="connsiteY64" fmla="*/ 4018759 h 4260845"/>
              <a:gd name="connsiteX65" fmla="*/ 2482991 w 3898347"/>
              <a:gd name="connsiteY65" fmla="*/ 4012935 h 4260845"/>
              <a:gd name="connsiteX66" fmla="*/ 2446940 w 3898347"/>
              <a:gd name="connsiteY66" fmla="*/ 4021172 h 4260845"/>
              <a:gd name="connsiteX67" fmla="*/ 2404883 w 3898347"/>
              <a:gd name="connsiteY67" fmla="*/ 4024808 h 4260845"/>
              <a:gd name="connsiteX68" fmla="*/ 2373894 w 3898347"/>
              <a:gd name="connsiteY68" fmla="*/ 4023827 h 4260845"/>
              <a:gd name="connsiteX69" fmla="*/ 2297080 w 3898347"/>
              <a:gd name="connsiteY69" fmla="*/ 4040841 h 4260845"/>
              <a:gd name="connsiteX70" fmla="*/ 2170615 w 3898347"/>
              <a:gd name="connsiteY70" fmla="*/ 4077196 h 4260845"/>
              <a:gd name="connsiteX71" fmla="*/ 2143580 w 3898347"/>
              <a:gd name="connsiteY71" fmla="*/ 4083102 h 4260845"/>
              <a:gd name="connsiteX72" fmla="*/ 2119893 w 3898347"/>
              <a:gd name="connsiteY72" fmla="*/ 4080874 h 4260845"/>
              <a:gd name="connsiteX73" fmla="*/ 2114008 w 3898347"/>
              <a:gd name="connsiteY73" fmla="*/ 4073996 h 4260845"/>
              <a:gd name="connsiteX74" fmla="*/ 2099067 w 3898347"/>
              <a:gd name="connsiteY74" fmla="*/ 4076068 h 4260845"/>
              <a:gd name="connsiteX75" fmla="*/ 2095000 w 3898347"/>
              <a:gd name="connsiteY75" fmla="*/ 4075096 h 4260845"/>
              <a:gd name="connsiteX76" fmla="*/ 2071767 w 3898347"/>
              <a:gd name="connsiteY76" fmla="*/ 4071044 h 4260845"/>
              <a:gd name="connsiteX77" fmla="*/ 2024486 w 3898347"/>
              <a:gd name="connsiteY77" fmla="*/ 4100276 h 4260845"/>
              <a:gd name="connsiteX78" fmla="*/ 1964411 w 3898347"/>
              <a:gd name="connsiteY78" fmla="*/ 4105069 h 4260845"/>
              <a:gd name="connsiteX79" fmla="*/ 1739945 w 3898347"/>
              <a:gd name="connsiteY79" fmla="*/ 4171795 h 4260845"/>
              <a:gd name="connsiteX80" fmla="*/ 1642330 w 3898347"/>
              <a:gd name="connsiteY80" fmla="*/ 4174762 h 4260845"/>
              <a:gd name="connsiteX81" fmla="*/ 1595989 w 3898347"/>
              <a:gd name="connsiteY81" fmla="*/ 4193679 h 4260845"/>
              <a:gd name="connsiteX82" fmla="*/ 1548640 w 3898347"/>
              <a:gd name="connsiteY82" fmla="*/ 4217115 h 4260845"/>
              <a:gd name="connsiteX83" fmla="*/ 1530136 w 3898347"/>
              <a:gd name="connsiteY83" fmla="*/ 4227121 h 4260845"/>
              <a:gd name="connsiteX84" fmla="*/ 1508787 w 3898347"/>
              <a:gd name="connsiteY84" fmla="*/ 4234213 h 4260845"/>
              <a:gd name="connsiteX85" fmla="*/ 1488914 w 3898347"/>
              <a:gd name="connsiteY85" fmla="*/ 4241772 h 4260845"/>
              <a:gd name="connsiteX86" fmla="*/ 1488999 w 3898347"/>
              <a:gd name="connsiteY86" fmla="*/ 4251186 h 4260845"/>
              <a:gd name="connsiteX87" fmla="*/ 1475364 w 3898347"/>
              <a:gd name="connsiteY87" fmla="*/ 4248364 h 4260845"/>
              <a:gd name="connsiteX88" fmla="*/ 1457275 w 3898347"/>
              <a:gd name="connsiteY88" fmla="*/ 4252863 h 4260845"/>
              <a:gd name="connsiteX89" fmla="*/ 1448085 w 3898347"/>
              <a:gd name="connsiteY89" fmla="*/ 4248391 h 4260845"/>
              <a:gd name="connsiteX90" fmla="*/ 1315306 w 3898347"/>
              <a:gd name="connsiteY90" fmla="*/ 4237004 h 4260845"/>
              <a:gd name="connsiteX91" fmla="*/ 1272434 w 3898347"/>
              <a:gd name="connsiteY91" fmla="*/ 4244958 h 4260845"/>
              <a:gd name="connsiteX92" fmla="*/ 1231567 w 3898347"/>
              <a:gd name="connsiteY92" fmla="*/ 4219356 h 4260845"/>
              <a:gd name="connsiteX93" fmla="*/ 1216643 w 3898347"/>
              <a:gd name="connsiteY93" fmla="*/ 4229828 h 4260845"/>
              <a:gd name="connsiteX94" fmla="*/ 1214101 w 3898347"/>
              <a:gd name="connsiteY94" fmla="*/ 4231991 h 4260845"/>
              <a:gd name="connsiteX95" fmla="*/ 1203193 w 3898347"/>
              <a:gd name="connsiteY95" fmla="*/ 4232867 h 4260845"/>
              <a:gd name="connsiteX96" fmla="*/ 1201049 w 3898347"/>
              <a:gd name="connsiteY96" fmla="*/ 4242842 h 4260845"/>
              <a:gd name="connsiteX97" fmla="*/ 1185298 w 3898347"/>
              <a:gd name="connsiteY97" fmla="*/ 4251133 h 4260845"/>
              <a:gd name="connsiteX98" fmla="*/ 1164955 w 3898347"/>
              <a:gd name="connsiteY98" fmla="*/ 4250027 h 4260845"/>
              <a:gd name="connsiteX99" fmla="*/ 1067357 w 3898347"/>
              <a:gd name="connsiteY99" fmla="*/ 4233908 h 4260845"/>
              <a:gd name="connsiteX100" fmla="*/ 1009492 w 3898347"/>
              <a:gd name="connsiteY100" fmla="*/ 4230455 h 4260845"/>
              <a:gd name="connsiteX101" fmla="*/ 988345 w 3898347"/>
              <a:gd name="connsiteY101" fmla="*/ 4238880 h 4260845"/>
              <a:gd name="connsiteX102" fmla="*/ 958251 w 3898347"/>
              <a:gd name="connsiteY102" fmla="*/ 4244100 h 4260845"/>
              <a:gd name="connsiteX103" fmla="*/ 905785 w 3898347"/>
              <a:gd name="connsiteY103" fmla="*/ 4260845 h 4260845"/>
              <a:gd name="connsiteX104" fmla="*/ 837706 w 3898347"/>
              <a:gd name="connsiteY104" fmla="*/ 4245528 h 4260845"/>
              <a:gd name="connsiteX105" fmla="*/ 778474 w 3898347"/>
              <a:gd name="connsiteY105" fmla="*/ 4235526 h 4260845"/>
              <a:gd name="connsiteX106" fmla="*/ 774418 w 3898347"/>
              <a:gd name="connsiteY106" fmla="*/ 4242583 h 4260845"/>
              <a:gd name="connsiteX107" fmla="*/ 737705 w 3898347"/>
              <a:gd name="connsiteY107" fmla="*/ 4238891 h 4260845"/>
              <a:gd name="connsiteX108" fmla="*/ 627717 w 3898347"/>
              <a:gd name="connsiteY108" fmla="*/ 4207629 h 4260845"/>
              <a:gd name="connsiteX109" fmla="*/ 551044 w 3898347"/>
              <a:gd name="connsiteY109" fmla="*/ 4180627 h 4260845"/>
              <a:gd name="connsiteX110" fmla="*/ 508621 w 3898347"/>
              <a:gd name="connsiteY110" fmla="*/ 4176044 h 4260845"/>
              <a:gd name="connsiteX111" fmla="*/ 467082 w 3898347"/>
              <a:gd name="connsiteY111" fmla="*/ 4185616 h 4260845"/>
              <a:gd name="connsiteX112" fmla="*/ 437646 w 3898347"/>
              <a:gd name="connsiteY112" fmla="*/ 4212658 h 4260845"/>
              <a:gd name="connsiteX113" fmla="*/ 402271 w 3898347"/>
              <a:gd name="connsiteY113" fmla="*/ 4212774 h 4260845"/>
              <a:gd name="connsiteX114" fmla="*/ 391968 w 3898347"/>
              <a:gd name="connsiteY114" fmla="*/ 4187073 h 4260845"/>
              <a:gd name="connsiteX115" fmla="*/ 337154 w 3898347"/>
              <a:gd name="connsiteY115" fmla="*/ 4206136 h 4260845"/>
              <a:gd name="connsiteX116" fmla="*/ 298662 w 3898347"/>
              <a:gd name="connsiteY116" fmla="*/ 4211227 h 4260845"/>
              <a:gd name="connsiteX117" fmla="*/ 265740 w 3898347"/>
              <a:gd name="connsiteY117" fmla="*/ 4213623 h 4260845"/>
              <a:gd name="connsiteX118" fmla="*/ 176403 w 3898347"/>
              <a:gd name="connsiteY118" fmla="*/ 4227393 h 4260845"/>
              <a:gd name="connsiteX119" fmla="*/ 82528 w 3898347"/>
              <a:gd name="connsiteY119" fmla="*/ 4243774 h 4260845"/>
              <a:gd name="connsiteX120" fmla="*/ 19464 w 3898347"/>
              <a:gd name="connsiteY120" fmla="*/ 4256103 h 4260845"/>
              <a:gd name="connsiteX121" fmla="*/ 0 w 3898347"/>
              <a:gd name="connsiteY121" fmla="*/ 4221939 h 4260845"/>
              <a:gd name="connsiteX122" fmla="*/ 0 w 3898347"/>
              <a:gd name="connsiteY122" fmla="*/ 15850 h 4260845"/>
              <a:gd name="connsiteX123" fmla="*/ 3898347 w 3898347"/>
              <a:gd name="connsiteY123" fmla="*/ 0 h 4260845"/>
              <a:gd name="connsiteX0" fmla="*/ 3898347 w 3898347"/>
              <a:gd name="connsiteY0" fmla="*/ 0 h 4260845"/>
              <a:gd name="connsiteX1" fmla="*/ 3898347 w 3898347"/>
              <a:gd name="connsiteY1" fmla="*/ 3834445 h 4260845"/>
              <a:gd name="connsiteX2" fmla="*/ 3892314 w 3898347"/>
              <a:gd name="connsiteY2" fmla="*/ 3832951 h 4260845"/>
              <a:gd name="connsiteX3" fmla="*/ 3851953 w 3898347"/>
              <a:gd name="connsiteY3" fmla="*/ 3802983 h 4260845"/>
              <a:gd name="connsiteX4" fmla="*/ 3836418 w 3898347"/>
              <a:gd name="connsiteY4" fmla="*/ 3811513 h 4260845"/>
              <a:gd name="connsiteX5" fmla="*/ 3833758 w 3898347"/>
              <a:gd name="connsiteY5" fmla="*/ 3813341 h 4260845"/>
              <a:gd name="connsiteX6" fmla="*/ 3822673 w 3898347"/>
              <a:gd name="connsiteY6" fmla="*/ 3812913 h 4260845"/>
              <a:gd name="connsiteX7" fmla="*/ 3820104 w 3898347"/>
              <a:gd name="connsiteY7" fmla="*/ 3822466 h 4260845"/>
              <a:gd name="connsiteX8" fmla="*/ 3803816 w 3898347"/>
              <a:gd name="connsiteY8" fmla="*/ 3828757 h 4260845"/>
              <a:gd name="connsiteX9" fmla="*/ 3729936 w 3898347"/>
              <a:gd name="connsiteY9" fmla="*/ 3815386 h 4260845"/>
              <a:gd name="connsiteX10" fmla="*/ 3726018 w 3898347"/>
              <a:gd name="connsiteY10" fmla="*/ 3815100 h 4260845"/>
              <a:gd name="connsiteX11" fmla="*/ 3725413 w 3898347"/>
              <a:gd name="connsiteY11" fmla="*/ 3814615 h 4260845"/>
              <a:gd name="connsiteX12" fmla="*/ 3713801 w 3898347"/>
              <a:gd name="connsiteY12" fmla="*/ 3811018 h 4260845"/>
              <a:gd name="connsiteX13" fmla="*/ 3709087 w 3898347"/>
              <a:gd name="connsiteY13" fmla="*/ 3813195 h 4260845"/>
              <a:gd name="connsiteX14" fmla="*/ 3698038 w 3898347"/>
              <a:gd name="connsiteY14" fmla="*/ 3806182 h 4260845"/>
              <a:gd name="connsiteX15" fmla="*/ 3662227 w 3898347"/>
              <a:gd name="connsiteY15" fmla="*/ 3807761 h 4260845"/>
              <a:gd name="connsiteX16" fmla="*/ 3659872 w 3898347"/>
              <a:gd name="connsiteY16" fmla="*/ 3805524 h 4260845"/>
              <a:gd name="connsiteX17" fmla="*/ 3643454 w 3898347"/>
              <a:gd name="connsiteY17" fmla="*/ 3794831 h 4260845"/>
              <a:gd name="connsiteX18" fmla="*/ 3624789 w 3898347"/>
              <a:gd name="connsiteY18" fmla="*/ 3803185 h 4260845"/>
              <a:gd name="connsiteX19" fmla="*/ 3602327 w 3898347"/>
              <a:gd name="connsiteY19" fmla="*/ 3794616 h 4260845"/>
              <a:gd name="connsiteX20" fmla="*/ 3596645 w 3898347"/>
              <a:gd name="connsiteY20" fmla="*/ 3797108 h 4260845"/>
              <a:gd name="connsiteX21" fmla="*/ 3574144 w 3898347"/>
              <a:gd name="connsiteY21" fmla="*/ 3795108 h 4260845"/>
              <a:gd name="connsiteX22" fmla="*/ 3562310 w 3898347"/>
              <a:gd name="connsiteY22" fmla="*/ 3787534 h 4260845"/>
              <a:gd name="connsiteX23" fmla="*/ 3551635 w 3898347"/>
              <a:gd name="connsiteY23" fmla="*/ 3797705 h 4260845"/>
              <a:gd name="connsiteX24" fmla="*/ 3542668 w 3898347"/>
              <a:gd name="connsiteY24" fmla="*/ 3803283 h 4260845"/>
              <a:gd name="connsiteX25" fmla="*/ 3533033 w 3898347"/>
              <a:gd name="connsiteY25" fmla="*/ 3799071 h 4260845"/>
              <a:gd name="connsiteX26" fmla="*/ 3521726 w 3898347"/>
              <a:gd name="connsiteY26" fmla="*/ 3804691 h 4260845"/>
              <a:gd name="connsiteX27" fmla="*/ 3520080 w 3898347"/>
              <a:gd name="connsiteY27" fmla="*/ 3805210 h 4260845"/>
              <a:gd name="connsiteX28" fmla="*/ 3508491 w 3898347"/>
              <a:gd name="connsiteY28" fmla="*/ 3797398 h 4260845"/>
              <a:gd name="connsiteX29" fmla="*/ 3503787 w 3898347"/>
              <a:gd name="connsiteY29" fmla="*/ 3797787 h 4260845"/>
              <a:gd name="connsiteX30" fmla="*/ 3492165 w 3898347"/>
              <a:gd name="connsiteY30" fmla="*/ 3799887 h 4260845"/>
              <a:gd name="connsiteX31" fmla="*/ 3472233 w 3898347"/>
              <a:gd name="connsiteY31" fmla="*/ 3805682 h 4260845"/>
              <a:gd name="connsiteX32" fmla="*/ 3465921 w 3898347"/>
              <a:gd name="connsiteY32" fmla="*/ 3805814 h 4260845"/>
              <a:gd name="connsiteX33" fmla="*/ 3455541 w 3898347"/>
              <a:gd name="connsiteY33" fmla="*/ 3815505 h 4260845"/>
              <a:gd name="connsiteX34" fmla="*/ 3429027 w 3898347"/>
              <a:gd name="connsiteY34" fmla="*/ 3816906 h 4260845"/>
              <a:gd name="connsiteX35" fmla="*/ 3369507 w 3898347"/>
              <a:gd name="connsiteY35" fmla="*/ 3825563 h 4260845"/>
              <a:gd name="connsiteX36" fmla="*/ 3324491 w 3898347"/>
              <a:gd name="connsiteY36" fmla="*/ 3832006 h 4260845"/>
              <a:gd name="connsiteX37" fmla="*/ 3244235 w 3898347"/>
              <a:gd name="connsiteY37" fmla="*/ 3834376 h 4260845"/>
              <a:gd name="connsiteX38" fmla="*/ 3226507 w 3898347"/>
              <a:gd name="connsiteY38" fmla="*/ 3820131 h 4260845"/>
              <a:gd name="connsiteX39" fmla="*/ 3191688 w 3898347"/>
              <a:gd name="connsiteY39" fmla="*/ 3837359 h 4260845"/>
              <a:gd name="connsiteX40" fmla="*/ 3153779 w 3898347"/>
              <a:gd name="connsiteY40" fmla="*/ 3848439 h 4260845"/>
              <a:gd name="connsiteX41" fmla="*/ 3090188 w 3898347"/>
              <a:gd name="connsiteY41" fmla="*/ 3855036 h 4260845"/>
              <a:gd name="connsiteX42" fmla="*/ 3031422 w 3898347"/>
              <a:gd name="connsiteY42" fmla="*/ 3858298 h 4260845"/>
              <a:gd name="connsiteX43" fmla="*/ 2996288 w 3898347"/>
              <a:gd name="connsiteY43" fmla="*/ 3860020 h 4260845"/>
              <a:gd name="connsiteX44" fmla="*/ 2901661 w 3898347"/>
              <a:gd name="connsiteY44" fmla="*/ 3882243 h 4260845"/>
              <a:gd name="connsiteX45" fmla="*/ 2782141 w 3898347"/>
              <a:gd name="connsiteY45" fmla="*/ 3932983 h 4260845"/>
              <a:gd name="connsiteX46" fmla="*/ 2749597 w 3898347"/>
              <a:gd name="connsiteY46" fmla="*/ 3956746 h 4260845"/>
              <a:gd name="connsiteX47" fmla="*/ 2730493 w 3898347"/>
              <a:gd name="connsiteY47" fmla="*/ 3955236 h 4260845"/>
              <a:gd name="connsiteX48" fmla="*/ 2707507 w 3898347"/>
              <a:gd name="connsiteY48" fmla="*/ 3947771 h 4260845"/>
              <a:gd name="connsiteX49" fmla="*/ 2701937 w 3898347"/>
              <a:gd name="connsiteY49" fmla="*/ 3950565 h 4260845"/>
              <a:gd name="connsiteX50" fmla="*/ 2679435 w 3898347"/>
              <a:gd name="connsiteY50" fmla="*/ 3949768 h 4260845"/>
              <a:gd name="connsiteX51" fmla="*/ 2667352 w 3898347"/>
              <a:gd name="connsiteY51" fmla="*/ 3942821 h 4260845"/>
              <a:gd name="connsiteX52" fmla="*/ 2657096 w 3898347"/>
              <a:gd name="connsiteY52" fmla="*/ 3953571 h 4260845"/>
              <a:gd name="connsiteX53" fmla="*/ 2655161 w 3898347"/>
              <a:gd name="connsiteY53" fmla="*/ 3962216 h 4260845"/>
              <a:gd name="connsiteX54" fmla="*/ 2638604 w 3898347"/>
              <a:gd name="connsiteY54" fmla="*/ 3955936 h 4260845"/>
              <a:gd name="connsiteX55" fmla="*/ 2626185 w 3898347"/>
              <a:gd name="connsiteY55" fmla="*/ 3962937 h 4260845"/>
              <a:gd name="connsiteX56" fmla="*/ 2614077 w 3898347"/>
              <a:gd name="connsiteY56" fmla="*/ 3955576 h 4260845"/>
              <a:gd name="connsiteX57" fmla="*/ 2609403 w 3898347"/>
              <a:gd name="connsiteY57" fmla="*/ 3956215 h 4260845"/>
              <a:gd name="connsiteX58" fmla="*/ 2597896 w 3898347"/>
              <a:gd name="connsiteY58" fmla="*/ 3958939 h 4260845"/>
              <a:gd name="connsiteX59" fmla="*/ 2578251 w 3898347"/>
              <a:gd name="connsiteY59" fmla="*/ 3965812 h 4260845"/>
              <a:gd name="connsiteX60" fmla="*/ 2571961 w 3898347"/>
              <a:gd name="connsiteY60" fmla="*/ 3966278 h 4260845"/>
              <a:gd name="connsiteX61" fmla="*/ 2559399 w 3898347"/>
              <a:gd name="connsiteY61" fmla="*/ 3979193 h 4260845"/>
              <a:gd name="connsiteX62" fmla="*/ 2533560 w 3898347"/>
              <a:gd name="connsiteY62" fmla="*/ 3988160 h 4260845"/>
              <a:gd name="connsiteX63" fmla="*/ 2515299 w 3898347"/>
              <a:gd name="connsiteY63" fmla="*/ 4016867 h 4260845"/>
              <a:gd name="connsiteX64" fmla="*/ 2513423 w 3898347"/>
              <a:gd name="connsiteY64" fmla="*/ 4018759 h 4260845"/>
              <a:gd name="connsiteX65" fmla="*/ 2482991 w 3898347"/>
              <a:gd name="connsiteY65" fmla="*/ 4012935 h 4260845"/>
              <a:gd name="connsiteX66" fmla="*/ 2446940 w 3898347"/>
              <a:gd name="connsiteY66" fmla="*/ 4021172 h 4260845"/>
              <a:gd name="connsiteX67" fmla="*/ 2404883 w 3898347"/>
              <a:gd name="connsiteY67" fmla="*/ 4024808 h 4260845"/>
              <a:gd name="connsiteX68" fmla="*/ 2373894 w 3898347"/>
              <a:gd name="connsiteY68" fmla="*/ 4023827 h 4260845"/>
              <a:gd name="connsiteX69" fmla="*/ 2297080 w 3898347"/>
              <a:gd name="connsiteY69" fmla="*/ 4040841 h 4260845"/>
              <a:gd name="connsiteX70" fmla="*/ 2170615 w 3898347"/>
              <a:gd name="connsiteY70" fmla="*/ 4077196 h 4260845"/>
              <a:gd name="connsiteX71" fmla="*/ 2143580 w 3898347"/>
              <a:gd name="connsiteY71" fmla="*/ 4083102 h 4260845"/>
              <a:gd name="connsiteX72" fmla="*/ 2119893 w 3898347"/>
              <a:gd name="connsiteY72" fmla="*/ 4080874 h 4260845"/>
              <a:gd name="connsiteX73" fmla="*/ 2114008 w 3898347"/>
              <a:gd name="connsiteY73" fmla="*/ 4073996 h 4260845"/>
              <a:gd name="connsiteX74" fmla="*/ 2099067 w 3898347"/>
              <a:gd name="connsiteY74" fmla="*/ 4076068 h 4260845"/>
              <a:gd name="connsiteX75" fmla="*/ 2095000 w 3898347"/>
              <a:gd name="connsiteY75" fmla="*/ 4075096 h 4260845"/>
              <a:gd name="connsiteX76" fmla="*/ 2071767 w 3898347"/>
              <a:gd name="connsiteY76" fmla="*/ 4071044 h 4260845"/>
              <a:gd name="connsiteX77" fmla="*/ 2024486 w 3898347"/>
              <a:gd name="connsiteY77" fmla="*/ 4100276 h 4260845"/>
              <a:gd name="connsiteX78" fmla="*/ 1964411 w 3898347"/>
              <a:gd name="connsiteY78" fmla="*/ 4105069 h 4260845"/>
              <a:gd name="connsiteX79" fmla="*/ 1739945 w 3898347"/>
              <a:gd name="connsiteY79" fmla="*/ 4171795 h 4260845"/>
              <a:gd name="connsiteX80" fmla="*/ 1642330 w 3898347"/>
              <a:gd name="connsiteY80" fmla="*/ 4174762 h 4260845"/>
              <a:gd name="connsiteX81" fmla="*/ 1595989 w 3898347"/>
              <a:gd name="connsiteY81" fmla="*/ 4193679 h 4260845"/>
              <a:gd name="connsiteX82" fmla="*/ 1548640 w 3898347"/>
              <a:gd name="connsiteY82" fmla="*/ 4217115 h 4260845"/>
              <a:gd name="connsiteX83" fmla="*/ 1530136 w 3898347"/>
              <a:gd name="connsiteY83" fmla="*/ 4227121 h 4260845"/>
              <a:gd name="connsiteX84" fmla="*/ 1508787 w 3898347"/>
              <a:gd name="connsiteY84" fmla="*/ 4234213 h 4260845"/>
              <a:gd name="connsiteX85" fmla="*/ 1488914 w 3898347"/>
              <a:gd name="connsiteY85" fmla="*/ 4241772 h 4260845"/>
              <a:gd name="connsiteX86" fmla="*/ 1488999 w 3898347"/>
              <a:gd name="connsiteY86" fmla="*/ 4251186 h 4260845"/>
              <a:gd name="connsiteX87" fmla="*/ 1475364 w 3898347"/>
              <a:gd name="connsiteY87" fmla="*/ 4248364 h 4260845"/>
              <a:gd name="connsiteX88" fmla="*/ 1457275 w 3898347"/>
              <a:gd name="connsiteY88" fmla="*/ 4252863 h 4260845"/>
              <a:gd name="connsiteX89" fmla="*/ 1448085 w 3898347"/>
              <a:gd name="connsiteY89" fmla="*/ 4248391 h 4260845"/>
              <a:gd name="connsiteX90" fmla="*/ 1315306 w 3898347"/>
              <a:gd name="connsiteY90" fmla="*/ 4237004 h 4260845"/>
              <a:gd name="connsiteX91" fmla="*/ 1272434 w 3898347"/>
              <a:gd name="connsiteY91" fmla="*/ 4244958 h 4260845"/>
              <a:gd name="connsiteX92" fmla="*/ 1231567 w 3898347"/>
              <a:gd name="connsiteY92" fmla="*/ 4219356 h 4260845"/>
              <a:gd name="connsiteX93" fmla="*/ 1216643 w 3898347"/>
              <a:gd name="connsiteY93" fmla="*/ 4229828 h 4260845"/>
              <a:gd name="connsiteX94" fmla="*/ 1214101 w 3898347"/>
              <a:gd name="connsiteY94" fmla="*/ 4231991 h 4260845"/>
              <a:gd name="connsiteX95" fmla="*/ 1203193 w 3898347"/>
              <a:gd name="connsiteY95" fmla="*/ 4232867 h 4260845"/>
              <a:gd name="connsiteX96" fmla="*/ 1201049 w 3898347"/>
              <a:gd name="connsiteY96" fmla="*/ 4242842 h 4260845"/>
              <a:gd name="connsiteX97" fmla="*/ 1185298 w 3898347"/>
              <a:gd name="connsiteY97" fmla="*/ 4251133 h 4260845"/>
              <a:gd name="connsiteX98" fmla="*/ 1164955 w 3898347"/>
              <a:gd name="connsiteY98" fmla="*/ 4250027 h 4260845"/>
              <a:gd name="connsiteX99" fmla="*/ 1067357 w 3898347"/>
              <a:gd name="connsiteY99" fmla="*/ 4233908 h 4260845"/>
              <a:gd name="connsiteX100" fmla="*/ 1009492 w 3898347"/>
              <a:gd name="connsiteY100" fmla="*/ 4230455 h 4260845"/>
              <a:gd name="connsiteX101" fmla="*/ 988345 w 3898347"/>
              <a:gd name="connsiteY101" fmla="*/ 4238880 h 4260845"/>
              <a:gd name="connsiteX102" fmla="*/ 958251 w 3898347"/>
              <a:gd name="connsiteY102" fmla="*/ 4244100 h 4260845"/>
              <a:gd name="connsiteX103" fmla="*/ 905785 w 3898347"/>
              <a:gd name="connsiteY103" fmla="*/ 4260845 h 4260845"/>
              <a:gd name="connsiteX104" fmla="*/ 837706 w 3898347"/>
              <a:gd name="connsiteY104" fmla="*/ 4245528 h 4260845"/>
              <a:gd name="connsiteX105" fmla="*/ 778474 w 3898347"/>
              <a:gd name="connsiteY105" fmla="*/ 4235526 h 4260845"/>
              <a:gd name="connsiteX106" fmla="*/ 774418 w 3898347"/>
              <a:gd name="connsiteY106" fmla="*/ 4242583 h 4260845"/>
              <a:gd name="connsiteX107" fmla="*/ 737705 w 3898347"/>
              <a:gd name="connsiteY107" fmla="*/ 4238891 h 4260845"/>
              <a:gd name="connsiteX108" fmla="*/ 627717 w 3898347"/>
              <a:gd name="connsiteY108" fmla="*/ 4207629 h 4260845"/>
              <a:gd name="connsiteX109" fmla="*/ 551044 w 3898347"/>
              <a:gd name="connsiteY109" fmla="*/ 4180627 h 4260845"/>
              <a:gd name="connsiteX110" fmla="*/ 508621 w 3898347"/>
              <a:gd name="connsiteY110" fmla="*/ 4176044 h 4260845"/>
              <a:gd name="connsiteX111" fmla="*/ 467082 w 3898347"/>
              <a:gd name="connsiteY111" fmla="*/ 4185616 h 4260845"/>
              <a:gd name="connsiteX112" fmla="*/ 437646 w 3898347"/>
              <a:gd name="connsiteY112" fmla="*/ 4212658 h 4260845"/>
              <a:gd name="connsiteX113" fmla="*/ 402271 w 3898347"/>
              <a:gd name="connsiteY113" fmla="*/ 4212774 h 4260845"/>
              <a:gd name="connsiteX114" fmla="*/ 391968 w 3898347"/>
              <a:gd name="connsiteY114" fmla="*/ 4187073 h 4260845"/>
              <a:gd name="connsiteX115" fmla="*/ 337154 w 3898347"/>
              <a:gd name="connsiteY115" fmla="*/ 4206136 h 4260845"/>
              <a:gd name="connsiteX116" fmla="*/ 298662 w 3898347"/>
              <a:gd name="connsiteY116" fmla="*/ 4211227 h 4260845"/>
              <a:gd name="connsiteX117" fmla="*/ 265740 w 3898347"/>
              <a:gd name="connsiteY117" fmla="*/ 4213623 h 4260845"/>
              <a:gd name="connsiteX118" fmla="*/ 176403 w 3898347"/>
              <a:gd name="connsiteY118" fmla="*/ 4227393 h 4260845"/>
              <a:gd name="connsiteX119" fmla="*/ 82528 w 3898347"/>
              <a:gd name="connsiteY119" fmla="*/ 4243774 h 4260845"/>
              <a:gd name="connsiteX120" fmla="*/ 19464 w 3898347"/>
              <a:gd name="connsiteY120" fmla="*/ 4256103 h 4260845"/>
              <a:gd name="connsiteX121" fmla="*/ 0 w 3898347"/>
              <a:gd name="connsiteY121" fmla="*/ 4221939 h 4260845"/>
              <a:gd name="connsiteX122" fmla="*/ 0 w 3898347"/>
              <a:gd name="connsiteY122" fmla="*/ 15850 h 4260845"/>
              <a:gd name="connsiteX123" fmla="*/ 3898347 w 3898347"/>
              <a:gd name="connsiteY123" fmla="*/ 0 h 4260845"/>
              <a:gd name="connsiteX0" fmla="*/ 3898347 w 3898347"/>
              <a:gd name="connsiteY0" fmla="*/ 0 h 4260845"/>
              <a:gd name="connsiteX1" fmla="*/ 3898347 w 3898347"/>
              <a:gd name="connsiteY1" fmla="*/ 3834445 h 4260845"/>
              <a:gd name="connsiteX2" fmla="*/ 3892314 w 3898347"/>
              <a:gd name="connsiteY2" fmla="*/ 3832951 h 4260845"/>
              <a:gd name="connsiteX3" fmla="*/ 3851953 w 3898347"/>
              <a:gd name="connsiteY3" fmla="*/ 3802983 h 4260845"/>
              <a:gd name="connsiteX4" fmla="*/ 3836418 w 3898347"/>
              <a:gd name="connsiteY4" fmla="*/ 3811513 h 4260845"/>
              <a:gd name="connsiteX5" fmla="*/ 3833758 w 3898347"/>
              <a:gd name="connsiteY5" fmla="*/ 3813341 h 4260845"/>
              <a:gd name="connsiteX6" fmla="*/ 3822673 w 3898347"/>
              <a:gd name="connsiteY6" fmla="*/ 3812913 h 4260845"/>
              <a:gd name="connsiteX7" fmla="*/ 3820104 w 3898347"/>
              <a:gd name="connsiteY7" fmla="*/ 3822466 h 4260845"/>
              <a:gd name="connsiteX8" fmla="*/ 3803816 w 3898347"/>
              <a:gd name="connsiteY8" fmla="*/ 3828757 h 4260845"/>
              <a:gd name="connsiteX9" fmla="*/ 3729936 w 3898347"/>
              <a:gd name="connsiteY9" fmla="*/ 3815386 h 4260845"/>
              <a:gd name="connsiteX10" fmla="*/ 3726018 w 3898347"/>
              <a:gd name="connsiteY10" fmla="*/ 3815100 h 4260845"/>
              <a:gd name="connsiteX11" fmla="*/ 3725413 w 3898347"/>
              <a:gd name="connsiteY11" fmla="*/ 3814615 h 4260845"/>
              <a:gd name="connsiteX12" fmla="*/ 3713801 w 3898347"/>
              <a:gd name="connsiteY12" fmla="*/ 3811018 h 4260845"/>
              <a:gd name="connsiteX13" fmla="*/ 3709087 w 3898347"/>
              <a:gd name="connsiteY13" fmla="*/ 3813195 h 4260845"/>
              <a:gd name="connsiteX14" fmla="*/ 3698038 w 3898347"/>
              <a:gd name="connsiteY14" fmla="*/ 3806182 h 4260845"/>
              <a:gd name="connsiteX15" fmla="*/ 3662227 w 3898347"/>
              <a:gd name="connsiteY15" fmla="*/ 3807761 h 4260845"/>
              <a:gd name="connsiteX16" fmla="*/ 3659872 w 3898347"/>
              <a:gd name="connsiteY16" fmla="*/ 3805524 h 4260845"/>
              <a:gd name="connsiteX17" fmla="*/ 3643454 w 3898347"/>
              <a:gd name="connsiteY17" fmla="*/ 3794831 h 4260845"/>
              <a:gd name="connsiteX18" fmla="*/ 3624789 w 3898347"/>
              <a:gd name="connsiteY18" fmla="*/ 3803185 h 4260845"/>
              <a:gd name="connsiteX19" fmla="*/ 3602327 w 3898347"/>
              <a:gd name="connsiteY19" fmla="*/ 3794616 h 4260845"/>
              <a:gd name="connsiteX20" fmla="*/ 3596645 w 3898347"/>
              <a:gd name="connsiteY20" fmla="*/ 3797108 h 4260845"/>
              <a:gd name="connsiteX21" fmla="*/ 3574144 w 3898347"/>
              <a:gd name="connsiteY21" fmla="*/ 3795108 h 4260845"/>
              <a:gd name="connsiteX22" fmla="*/ 3562310 w 3898347"/>
              <a:gd name="connsiteY22" fmla="*/ 3787534 h 4260845"/>
              <a:gd name="connsiteX23" fmla="*/ 3551635 w 3898347"/>
              <a:gd name="connsiteY23" fmla="*/ 3797705 h 4260845"/>
              <a:gd name="connsiteX24" fmla="*/ 3542668 w 3898347"/>
              <a:gd name="connsiteY24" fmla="*/ 3803283 h 4260845"/>
              <a:gd name="connsiteX25" fmla="*/ 3533033 w 3898347"/>
              <a:gd name="connsiteY25" fmla="*/ 3799071 h 4260845"/>
              <a:gd name="connsiteX26" fmla="*/ 3521726 w 3898347"/>
              <a:gd name="connsiteY26" fmla="*/ 3804691 h 4260845"/>
              <a:gd name="connsiteX27" fmla="*/ 3520080 w 3898347"/>
              <a:gd name="connsiteY27" fmla="*/ 3805210 h 4260845"/>
              <a:gd name="connsiteX28" fmla="*/ 3508491 w 3898347"/>
              <a:gd name="connsiteY28" fmla="*/ 3797398 h 4260845"/>
              <a:gd name="connsiteX29" fmla="*/ 3503787 w 3898347"/>
              <a:gd name="connsiteY29" fmla="*/ 3797787 h 4260845"/>
              <a:gd name="connsiteX30" fmla="*/ 3492165 w 3898347"/>
              <a:gd name="connsiteY30" fmla="*/ 3799887 h 4260845"/>
              <a:gd name="connsiteX31" fmla="*/ 3472233 w 3898347"/>
              <a:gd name="connsiteY31" fmla="*/ 3805682 h 4260845"/>
              <a:gd name="connsiteX32" fmla="*/ 3465921 w 3898347"/>
              <a:gd name="connsiteY32" fmla="*/ 3805814 h 4260845"/>
              <a:gd name="connsiteX33" fmla="*/ 3455541 w 3898347"/>
              <a:gd name="connsiteY33" fmla="*/ 3815505 h 4260845"/>
              <a:gd name="connsiteX34" fmla="*/ 3429027 w 3898347"/>
              <a:gd name="connsiteY34" fmla="*/ 3816906 h 4260845"/>
              <a:gd name="connsiteX35" fmla="*/ 3369507 w 3898347"/>
              <a:gd name="connsiteY35" fmla="*/ 3825563 h 4260845"/>
              <a:gd name="connsiteX36" fmla="*/ 3324491 w 3898347"/>
              <a:gd name="connsiteY36" fmla="*/ 3832006 h 4260845"/>
              <a:gd name="connsiteX37" fmla="*/ 3244235 w 3898347"/>
              <a:gd name="connsiteY37" fmla="*/ 3834376 h 4260845"/>
              <a:gd name="connsiteX38" fmla="*/ 3226507 w 3898347"/>
              <a:gd name="connsiteY38" fmla="*/ 3820131 h 4260845"/>
              <a:gd name="connsiteX39" fmla="*/ 3191688 w 3898347"/>
              <a:gd name="connsiteY39" fmla="*/ 3837359 h 4260845"/>
              <a:gd name="connsiteX40" fmla="*/ 3153779 w 3898347"/>
              <a:gd name="connsiteY40" fmla="*/ 3848439 h 4260845"/>
              <a:gd name="connsiteX41" fmla="*/ 3090188 w 3898347"/>
              <a:gd name="connsiteY41" fmla="*/ 3855036 h 4260845"/>
              <a:gd name="connsiteX42" fmla="*/ 3031422 w 3898347"/>
              <a:gd name="connsiteY42" fmla="*/ 3858298 h 4260845"/>
              <a:gd name="connsiteX43" fmla="*/ 2996288 w 3898347"/>
              <a:gd name="connsiteY43" fmla="*/ 3860020 h 4260845"/>
              <a:gd name="connsiteX44" fmla="*/ 2901661 w 3898347"/>
              <a:gd name="connsiteY44" fmla="*/ 3882243 h 4260845"/>
              <a:gd name="connsiteX45" fmla="*/ 2782141 w 3898347"/>
              <a:gd name="connsiteY45" fmla="*/ 3932983 h 4260845"/>
              <a:gd name="connsiteX46" fmla="*/ 2749597 w 3898347"/>
              <a:gd name="connsiteY46" fmla="*/ 3956746 h 4260845"/>
              <a:gd name="connsiteX47" fmla="*/ 2730493 w 3898347"/>
              <a:gd name="connsiteY47" fmla="*/ 3955236 h 4260845"/>
              <a:gd name="connsiteX48" fmla="*/ 2707507 w 3898347"/>
              <a:gd name="connsiteY48" fmla="*/ 3947771 h 4260845"/>
              <a:gd name="connsiteX49" fmla="*/ 2701937 w 3898347"/>
              <a:gd name="connsiteY49" fmla="*/ 3950565 h 4260845"/>
              <a:gd name="connsiteX50" fmla="*/ 2679435 w 3898347"/>
              <a:gd name="connsiteY50" fmla="*/ 3949768 h 4260845"/>
              <a:gd name="connsiteX51" fmla="*/ 2667352 w 3898347"/>
              <a:gd name="connsiteY51" fmla="*/ 3942821 h 4260845"/>
              <a:gd name="connsiteX52" fmla="*/ 2657096 w 3898347"/>
              <a:gd name="connsiteY52" fmla="*/ 3953571 h 4260845"/>
              <a:gd name="connsiteX53" fmla="*/ 2655161 w 3898347"/>
              <a:gd name="connsiteY53" fmla="*/ 3962216 h 4260845"/>
              <a:gd name="connsiteX54" fmla="*/ 2638604 w 3898347"/>
              <a:gd name="connsiteY54" fmla="*/ 3955936 h 4260845"/>
              <a:gd name="connsiteX55" fmla="*/ 2626185 w 3898347"/>
              <a:gd name="connsiteY55" fmla="*/ 3962937 h 4260845"/>
              <a:gd name="connsiteX56" fmla="*/ 2614077 w 3898347"/>
              <a:gd name="connsiteY56" fmla="*/ 3955576 h 4260845"/>
              <a:gd name="connsiteX57" fmla="*/ 2609403 w 3898347"/>
              <a:gd name="connsiteY57" fmla="*/ 3956215 h 4260845"/>
              <a:gd name="connsiteX58" fmla="*/ 2597896 w 3898347"/>
              <a:gd name="connsiteY58" fmla="*/ 3958939 h 4260845"/>
              <a:gd name="connsiteX59" fmla="*/ 2578251 w 3898347"/>
              <a:gd name="connsiteY59" fmla="*/ 3965812 h 4260845"/>
              <a:gd name="connsiteX60" fmla="*/ 2571961 w 3898347"/>
              <a:gd name="connsiteY60" fmla="*/ 3966278 h 4260845"/>
              <a:gd name="connsiteX61" fmla="*/ 2559399 w 3898347"/>
              <a:gd name="connsiteY61" fmla="*/ 3979193 h 4260845"/>
              <a:gd name="connsiteX62" fmla="*/ 2533560 w 3898347"/>
              <a:gd name="connsiteY62" fmla="*/ 3988160 h 4260845"/>
              <a:gd name="connsiteX63" fmla="*/ 2515299 w 3898347"/>
              <a:gd name="connsiteY63" fmla="*/ 4016867 h 4260845"/>
              <a:gd name="connsiteX64" fmla="*/ 2513423 w 3898347"/>
              <a:gd name="connsiteY64" fmla="*/ 4018759 h 4260845"/>
              <a:gd name="connsiteX65" fmla="*/ 2482991 w 3898347"/>
              <a:gd name="connsiteY65" fmla="*/ 4012935 h 4260845"/>
              <a:gd name="connsiteX66" fmla="*/ 2446940 w 3898347"/>
              <a:gd name="connsiteY66" fmla="*/ 4021172 h 4260845"/>
              <a:gd name="connsiteX67" fmla="*/ 2404883 w 3898347"/>
              <a:gd name="connsiteY67" fmla="*/ 4024808 h 4260845"/>
              <a:gd name="connsiteX68" fmla="*/ 2373894 w 3898347"/>
              <a:gd name="connsiteY68" fmla="*/ 4023827 h 4260845"/>
              <a:gd name="connsiteX69" fmla="*/ 2297080 w 3898347"/>
              <a:gd name="connsiteY69" fmla="*/ 4040841 h 4260845"/>
              <a:gd name="connsiteX70" fmla="*/ 2170615 w 3898347"/>
              <a:gd name="connsiteY70" fmla="*/ 4077196 h 4260845"/>
              <a:gd name="connsiteX71" fmla="*/ 2143580 w 3898347"/>
              <a:gd name="connsiteY71" fmla="*/ 4083102 h 4260845"/>
              <a:gd name="connsiteX72" fmla="*/ 2119893 w 3898347"/>
              <a:gd name="connsiteY72" fmla="*/ 4080874 h 4260845"/>
              <a:gd name="connsiteX73" fmla="*/ 2114008 w 3898347"/>
              <a:gd name="connsiteY73" fmla="*/ 4073996 h 4260845"/>
              <a:gd name="connsiteX74" fmla="*/ 2099067 w 3898347"/>
              <a:gd name="connsiteY74" fmla="*/ 4076068 h 4260845"/>
              <a:gd name="connsiteX75" fmla="*/ 2095000 w 3898347"/>
              <a:gd name="connsiteY75" fmla="*/ 4075096 h 4260845"/>
              <a:gd name="connsiteX76" fmla="*/ 2071767 w 3898347"/>
              <a:gd name="connsiteY76" fmla="*/ 4071044 h 4260845"/>
              <a:gd name="connsiteX77" fmla="*/ 2024486 w 3898347"/>
              <a:gd name="connsiteY77" fmla="*/ 4100276 h 4260845"/>
              <a:gd name="connsiteX78" fmla="*/ 1964411 w 3898347"/>
              <a:gd name="connsiteY78" fmla="*/ 4105069 h 4260845"/>
              <a:gd name="connsiteX79" fmla="*/ 1739945 w 3898347"/>
              <a:gd name="connsiteY79" fmla="*/ 4171795 h 4260845"/>
              <a:gd name="connsiteX80" fmla="*/ 1642330 w 3898347"/>
              <a:gd name="connsiteY80" fmla="*/ 4174762 h 4260845"/>
              <a:gd name="connsiteX81" fmla="*/ 1595989 w 3898347"/>
              <a:gd name="connsiteY81" fmla="*/ 4193679 h 4260845"/>
              <a:gd name="connsiteX82" fmla="*/ 1548640 w 3898347"/>
              <a:gd name="connsiteY82" fmla="*/ 4217115 h 4260845"/>
              <a:gd name="connsiteX83" fmla="*/ 1530136 w 3898347"/>
              <a:gd name="connsiteY83" fmla="*/ 4227121 h 4260845"/>
              <a:gd name="connsiteX84" fmla="*/ 1508787 w 3898347"/>
              <a:gd name="connsiteY84" fmla="*/ 4234213 h 4260845"/>
              <a:gd name="connsiteX85" fmla="*/ 1488914 w 3898347"/>
              <a:gd name="connsiteY85" fmla="*/ 4241772 h 4260845"/>
              <a:gd name="connsiteX86" fmla="*/ 1488999 w 3898347"/>
              <a:gd name="connsiteY86" fmla="*/ 4251186 h 4260845"/>
              <a:gd name="connsiteX87" fmla="*/ 1475364 w 3898347"/>
              <a:gd name="connsiteY87" fmla="*/ 4248364 h 4260845"/>
              <a:gd name="connsiteX88" fmla="*/ 1457275 w 3898347"/>
              <a:gd name="connsiteY88" fmla="*/ 4252863 h 4260845"/>
              <a:gd name="connsiteX89" fmla="*/ 1448085 w 3898347"/>
              <a:gd name="connsiteY89" fmla="*/ 4248391 h 4260845"/>
              <a:gd name="connsiteX90" fmla="*/ 1315306 w 3898347"/>
              <a:gd name="connsiteY90" fmla="*/ 4237004 h 4260845"/>
              <a:gd name="connsiteX91" fmla="*/ 1272434 w 3898347"/>
              <a:gd name="connsiteY91" fmla="*/ 4244958 h 4260845"/>
              <a:gd name="connsiteX92" fmla="*/ 1231567 w 3898347"/>
              <a:gd name="connsiteY92" fmla="*/ 4219356 h 4260845"/>
              <a:gd name="connsiteX93" fmla="*/ 1216643 w 3898347"/>
              <a:gd name="connsiteY93" fmla="*/ 4229828 h 4260845"/>
              <a:gd name="connsiteX94" fmla="*/ 1214101 w 3898347"/>
              <a:gd name="connsiteY94" fmla="*/ 4231991 h 4260845"/>
              <a:gd name="connsiteX95" fmla="*/ 1203193 w 3898347"/>
              <a:gd name="connsiteY95" fmla="*/ 4232867 h 4260845"/>
              <a:gd name="connsiteX96" fmla="*/ 1201049 w 3898347"/>
              <a:gd name="connsiteY96" fmla="*/ 4242842 h 4260845"/>
              <a:gd name="connsiteX97" fmla="*/ 1185298 w 3898347"/>
              <a:gd name="connsiteY97" fmla="*/ 4251133 h 4260845"/>
              <a:gd name="connsiteX98" fmla="*/ 1164955 w 3898347"/>
              <a:gd name="connsiteY98" fmla="*/ 4250027 h 4260845"/>
              <a:gd name="connsiteX99" fmla="*/ 1067357 w 3898347"/>
              <a:gd name="connsiteY99" fmla="*/ 4233908 h 4260845"/>
              <a:gd name="connsiteX100" fmla="*/ 1009492 w 3898347"/>
              <a:gd name="connsiteY100" fmla="*/ 4230455 h 4260845"/>
              <a:gd name="connsiteX101" fmla="*/ 988345 w 3898347"/>
              <a:gd name="connsiteY101" fmla="*/ 4238880 h 4260845"/>
              <a:gd name="connsiteX102" fmla="*/ 958251 w 3898347"/>
              <a:gd name="connsiteY102" fmla="*/ 4244100 h 4260845"/>
              <a:gd name="connsiteX103" fmla="*/ 905785 w 3898347"/>
              <a:gd name="connsiteY103" fmla="*/ 4260845 h 4260845"/>
              <a:gd name="connsiteX104" fmla="*/ 837706 w 3898347"/>
              <a:gd name="connsiteY104" fmla="*/ 4245528 h 4260845"/>
              <a:gd name="connsiteX105" fmla="*/ 778474 w 3898347"/>
              <a:gd name="connsiteY105" fmla="*/ 4235526 h 4260845"/>
              <a:gd name="connsiteX106" fmla="*/ 774418 w 3898347"/>
              <a:gd name="connsiteY106" fmla="*/ 4242583 h 4260845"/>
              <a:gd name="connsiteX107" fmla="*/ 737705 w 3898347"/>
              <a:gd name="connsiteY107" fmla="*/ 4238891 h 4260845"/>
              <a:gd name="connsiteX108" fmla="*/ 627717 w 3898347"/>
              <a:gd name="connsiteY108" fmla="*/ 4207629 h 4260845"/>
              <a:gd name="connsiteX109" fmla="*/ 551044 w 3898347"/>
              <a:gd name="connsiteY109" fmla="*/ 4180627 h 4260845"/>
              <a:gd name="connsiteX110" fmla="*/ 508621 w 3898347"/>
              <a:gd name="connsiteY110" fmla="*/ 4176044 h 4260845"/>
              <a:gd name="connsiteX111" fmla="*/ 467082 w 3898347"/>
              <a:gd name="connsiteY111" fmla="*/ 4185616 h 4260845"/>
              <a:gd name="connsiteX112" fmla="*/ 437646 w 3898347"/>
              <a:gd name="connsiteY112" fmla="*/ 4212658 h 4260845"/>
              <a:gd name="connsiteX113" fmla="*/ 402271 w 3898347"/>
              <a:gd name="connsiteY113" fmla="*/ 4212774 h 4260845"/>
              <a:gd name="connsiteX114" fmla="*/ 384907 w 3898347"/>
              <a:gd name="connsiteY114" fmla="*/ 4201195 h 4260845"/>
              <a:gd name="connsiteX115" fmla="*/ 337154 w 3898347"/>
              <a:gd name="connsiteY115" fmla="*/ 4206136 h 4260845"/>
              <a:gd name="connsiteX116" fmla="*/ 298662 w 3898347"/>
              <a:gd name="connsiteY116" fmla="*/ 4211227 h 4260845"/>
              <a:gd name="connsiteX117" fmla="*/ 265740 w 3898347"/>
              <a:gd name="connsiteY117" fmla="*/ 4213623 h 4260845"/>
              <a:gd name="connsiteX118" fmla="*/ 176403 w 3898347"/>
              <a:gd name="connsiteY118" fmla="*/ 4227393 h 4260845"/>
              <a:gd name="connsiteX119" fmla="*/ 82528 w 3898347"/>
              <a:gd name="connsiteY119" fmla="*/ 4243774 h 4260845"/>
              <a:gd name="connsiteX120" fmla="*/ 19464 w 3898347"/>
              <a:gd name="connsiteY120" fmla="*/ 4256103 h 4260845"/>
              <a:gd name="connsiteX121" fmla="*/ 0 w 3898347"/>
              <a:gd name="connsiteY121" fmla="*/ 4221939 h 4260845"/>
              <a:gd name="connsiteX122" fmla="*/ 0 w 3898347"/>
              <a:gd name="connsiteY122" fmla="*/ 15850 h 4260845"/>
              <a:gd name="connsiteX123" fmla="*/ 3898347 w 3898347"/>
              <a:gd name="connsiteY123" fmla="*/ 0 h 4260845"/>
              <a:gd name="connsiteX0" fmla="*/ 3898347 w 3898347"/>
              <a:gd name="connsiteY0" fmla="*/ 0 h 4260845"/>
              <a:gd name="connsiteX1" fmla="*/ 3898347 w 3898347"/>
              <a:gd name="connsiteY1" fmla="*/ 3834445 h 4260845"/>
              <a:gd name="connsiteX2" fmla="*/ 3892314 w 3898347"/>
              <a:gd name="connsiteY2" fmla="*/ 3832951 h 4260845"/>
              <a:gd name="connsiteX3" fmla="*/ 3851953 w 3898347"/>
              <a:gd name="connsiteY3" fmla="*/ 3802983 h 4260845"/>
              <a:gd name="connsiteX4" fmla="*/ 3836418 w 3898347"/>
              <a:gd name="connsiteY4" fmla="*/ 3811513 h 4260845"/>
              <a:gd name="connsiteX5" fmla="*/ 3833758 w 3898347"/>
              <a:gd name="connsiteY5" fmla="*/ 3813341 h 4260845"/>
              <a:gd name="connsiteX6" fmla="*/ 3822673 w 3898347"/>
              <a:gd name="connsiteY6" fmla="*/ 3812913 h 4260845"/>
              <a:gd name="connsiteX7" fmla="*/ 3820104 w 3898347"/>
              <a:gd name="connsiteY7" fmla="*/ 3822466 h 4260845"/>
              <a:gd name="connsiteX8" fmla="*/ 3803816 w 3898347"/>
              <a:gd name="connsiteY8" fmla="*/ 3828757 h 4260845"/>
              <a:gd name="connsiteX9" fmla="*/ 3729936 w 3898347"/>
              <a:gd name="connsiteY9" fmla="*/ 3815386 h 4260845"/>
              <a:gd name="connsiteX10" fmla="*/ 3726018 w 3898347"/>
              <a:gd name="connsiteY10" fmla="*/ 3815100 h 4260845"/>
              <a:gd name="connsiteX11" fmla="*/ 3725413 w 3898347"/>
              <a:gd name="connsiteY11" fmla="*/ 3814615 h 4260845"/>
              <a:gd name="connsiteX12" fmla="*/ 3713801 w 3898347"/>
              <a:gd name="connsiteY12" fmla="*/ 3811018 h 4260845"/>
              <a:gd name="connsiteX13" fmla="*/ 3709087 w 3898347"/>
              <a:gd name="connsiteY13" fmla="*/ 3813195 h 4260845"/>
              <a:gd name="connsiteX14" fmla="*/ 3698038 w 3898347"/>
              <a:gd name="connsiteY14" fmla="*/ 3806182 h 4260845"/>
              <a:gd name="connsiteX15" fmla="*/ 3662227 w 3898347"/>
              <a:gd name="connsiteY15" fmla="*/ 3807761 h 4260845"/>
              <a:gd name="connsiteX16" fmla="*/ 3659872 w 3898347"/>
              <a:gd name="connsiteY16" fmla="*/ 3805524 h 4260845"/>
              <a:gd name="connsiteX17" fmla="*/ 3643454 w 3898347"/>
              <a:gd name="connsiteY17" fmla="*/ 3794831 h 4260845"/>
              <a:gd name="connsiteX18" fmla="*/ 3624789 w 3898347"/>
              <a:gd name="connsiteY18" fmla="*/ 3803185 h 4260845"/>
              <a:gd name="connsiteX19" fmla="*/ 3602327 w 3898347"/>
              <a:gd name="connsiteY19" fmla="*/ 3794616 h 4260845"/>
              <a:gd name="connsiteX20" fmla="*/ 3596645 w 3898347"/>
              <a:gd name="connsiteY20" fmla="*/ 3797108 h 4260845"/>
              <a:gd name="connsiteX21" fmla="*/ 3574144 w 3898347"/>
              <a:gd name="connsiteY21" fmla="*/ 3795108 h 4260845"/>
              <a:gd name="connsiteX22" fmla="*/ 3562310 w 3898347"/>
              <a:gd name="connsiteY22" fmla="*/ 3787534 h 4260845"/>
              <a:gd name="connsiteX23" fmla="*/ 3551635 w 3898347"/>
              <a:gd name="connsiteY23" fmla="*/ 3797705 h 4260845"/>
              <a:gd name="connsiteX24" fmla="*/ 3542668 w 3898347"/>
              <a:gd name="connsiteY24" fmla="*/ 3803283 h 4260845"/>
              <a:gd name="connsiteX25" fmla="*/ 3533033 w 3898347"/>
              <a:gd name="connsiteY25" fmla="*/ 3799071 h 4260845"/>
              <a:gd name="connsiteX26" fmla="*/ 3521726 w 3898347"/>
              <a:gd name="connsiteY26" fmla="*/ 3804691 h 4260845"/>
              <a:gd name="connsiteX27" fmla="*/ 3520080 w 3898347"/>
              <a:gd name="connsiteY27" fmla="*/ 3805210 h 4260845"/>
              <a:gd name="connsiteX28" fmla="*/ 3508491 w 3898347"/>
              <a:gd name="connsiteY28" fmla="*/ 3797398 h 4260845"/>
              <a:gd name="connsiteX29" fmla="*/ 3503787 w 3898347"/>
              <a:gd name="connsiteY29" fmla="*/ 3797787 h 4260845"/>
              <a:gd name="connsiteX30" fmla="*/ 3492165 w 3898347"/>
              <a:gd name="connsiteY30" fmla="*/ 3799887 h 4260845"/>
              <a:gd name="connsiteX31" fmla="*/ 3472233 w 3898347"/>
              <a:gd name="connsiteY31" fmla="*/ 3805682 h 4260845"/>
              <a:gd name="connsiteX32" fmla="*/ 3465921 w 3898347"/>
              <a:gd name="connsiteY32" fmla="*/ 3805814 h 4260845"/>
              <a:gd name="connsiteX33" fmla="*/ 3455541 w 3898347"/>
              <a:gd name="connsiteY33" fmla="*/ 3815505 h 4260845"/>
              <a:gd name="connsiteX34" fmla="*/ 3429027 w 3898347"/>
              <a:gd name="connsiteY34" fmla="*/ 3816906 h 4260845"/>
              <a:gd name="connsiteX35" fmla="*/ 3369507 w 3898347"/>
              <a:gd name="connsiteY35" fmla="*/ 3825563 h 4260845"/>
              <a:gd name="connsiteX36" fmla="*/ 3324491 w 3898347"/>
              <a:gd name="connsiteY36" fmla="*/ 3832006 h 4260845"/>
              <a:gd name="connsiteX37" fmla="*/ 3244235 w 3898347"/>
              <a:gd name="connsiteY37" fmla="*/ 3834376 h 4260845"/>
              <a:gd name="connsiteX38" fmla="*/ 3226507 w 3898347"/>
              <a:gd name="connsiteY38" fmla="*/ 3820131 h 4260845"/>
              <a:gd name="connsiteX39" fmla="*/ 3191688 w 3898347"/>
              <a:gd name="connsiteY39" fmla="*/ 3837359 h 4260845"/>
              <a:gd name="connsiteX40" fmla="*/ 3153779 w 3898347"/>
              <a:gd name="connsiteY40" fmla="*/ 3848439 h 4260845"/>
              <a:gd name="connsiteX41" fmla="*/ 3090188 w 3898347"/>
              <a:gd name="connsiteY41" fmla="*/ 3855036 h 4260845"/>
              <a:gd name="connsiteX42" fmla="*/ 3031422 w 3898347"/>
              <a:gd name="connsiteY42" fmla="*/ 3858298 h 4260845"/>
              <a:gd name="connsiteX43" fmla="*/ 2996288 w 3898347"/>
              <a:gd name="connsiteY43" fmla="*/ 3860020 h 4260845"/>
              <a:gd name="connsiteX44" fmla="*/ 2901661 w 3898347"/>
              <a:gd name="connsiteY44" fmla="*/ 3882243 h 4260845"/>
              <a:gd name="connsiteX45" fmla="*/ 2782141 w 3898347"/>
              <a:gd name="connsiteY45" fmla="*/ 3932983 h 4260845"/>
              <a:gd name="connsiteX46" fmla="*/ 2749597 w 3898347"/>
              <a:gd name="connsiteY46" fmla="*/ 3956746 h 4260845"/>
              <a:gd name="connsiteX47" fmla="*/ 2730493 w 3898347"/>
              <a:gd name="connsiteY47" fmla="*/ 3955236 h 4260845"/>
              <a:gd name="connsiteX48" fmla="*/ 2707507 w 3898347"/>
              <a:gd name="connsiteY48" fmla="*/ 3947771 h 4260845"/>
              <a:gd name="connsiteX49" fmla="*/ 2701937 w 3898347"/>
              <a:gd name="connsiteY49" fmla="*/ 3950565 h 4260845"/>
              <a:gd name="connsiteX50" fmla="*/ 2679435 w 3898347"/>
              <a:gd name="connsiteY50" fmla="*/ 3949768 h 4260845"/>
              <a:gd name="connsiteX51" fmla="*/ 2667352 w 3898347"/>
              <a:gd name="connsiteY51" fmla="*/ 3942821 h 4260845"/>
              <a:gd name="connsiteX52" fmla="*/ 2657096 w 3898347"/>
              <a:gd name="connsiteY52" fmla="*/ 3953571 h 4260845"/>
              <a:gd name="connsiteX53" fmla="*/ 2655161 w 3898347"/>
              <a:gd name="connsiteY53" fmla="*/ 3962216 h 4260845"/>
              <a:gd name="connsiteX54" fmla="*/ 2638604 w 3898347"/>
              <a:gd name="connsiteY54" fmla="*/ 3955936 h 4260845"/>
              <a:gd name="connsiteX55" fmla="*/ 2626185 w 3898347"/>
              <a:gd name="connsiteY55" fmla="*/ 3962937 h 4260845"/>
              <a:gd name="connsiteX56" fmla="*/ 2614077 w 3898347"/>
              <a:gd name="connsiteY56" fmla="*/ 3955576 h 4260845"/>
              <a:gd name="connsiteX57" fmla="*/ 2609403 w 3898347"/>
              <a:gd name="connsiteY57" fmla="*/ 3956215 h 4260845"/>
              <a:gd name="connsiteX58" fmla="*/ 2597896 w 3898347"/>
              <a:gd name="connsiteY58" fmla="*/ 3958939 h 4260845"/>
              <a:gd name="connsiteX59" fmla="*/ 2578251 w 3898347"/>
              <a:gd name="connsiteY59" fmla="*/ 3965812 h 4260845"/>
              <a:gd name="connsiteX60" fmla="*/ 2571961 w 3898347"/>
              <a:gd name="connsiteY60" fmla="*/ 3966278 h 4260845"/>
              <a:gd name="connsiteX61" fmla="*/ 2559399 w 3898347"/>
              <a:gd name="connsiteY61" fmla="*/ 3979193 h 4260845"/>
              <a:gd name="connsiteX62" fmla="*/ 2533560 w 3898347"/>
              <a:gd name="connsiteY62" fmla="*/ 3988160 h 4260845"/>
              <a:gd name="connsiteX63" fmla="*/ 2515299 w 3898347"/>
              <a:gd name="connsiteY63" fmla="*/ 4016867 h 4260845"/>
              <a:gd name="connsiteX64" fmla="*/ 2513423 w 3898347"/>
              <a:gd name="connsiteY64" fmla="*/ 4018759 h 4260845"/>
              <a:gd name="connsiteX65" fmla="*/ 2482991 w 3898347"/>
              <a:gd name="connsiteY65" fmla="*/ 4012935 h 4260845"/>
              <a:gd name="connsiteX66" fmla="*/ 2446940 w 3898347"/>
              <a:gd name="connsiteY66" fmla="*/ 4021172 h 4260845"/>
              <a:gd name="connsiteX67" fmla="*/ 2404883 w 3898347"/>
              <a:gd name="connsiteY67" fmla="*/ 4024808 h 4260845"/>
              <a:gd name="connsiteX68" fmla="*/ 2373894 w 3898347"/>
              <a:gd name="connsiteY68" fmla="*/ 4023827 h 4260845"/>
              <a:gd name="connsiteX69" fmla="*/ 2297080 w 3898347"/>
              <a:gd name="connsiteY69" fmla="*/ 4040841 h 4260845"/>
              <a:gd name="connsiteX70" fmla="*/ 2170615 w 3898347"/>
              <a:gd name="connsiteY70" fmla="*/ 4077196 h 4260845"/>
              <a:gd name="connsiteX71" fmla="*/ 2143580 w 3898347"/>
              <a:gd name="connsiteY71" fmla="*/ 4083102 h 4260845"/>
              <a:gd name="connsiteX72" fmla="*/ 2119893 w 3898347"/>
              <a:gd name="connsiteY72" fmla="*/ 4080874 h 4260845"/>
              <a:gd name="connsiteX73" fmla="*/ 2114008 w 3898347"/>
              <a:gd name="connsiteY73" fmla="*/ 4073996 h 4260845"/>
              <a:gd name="connsiteX74" fmla="*/ 2099067 w 3898347"/>
              <a:gd name="connsiteY74" fmla="*/ 4076068 h 4260845"/>
              <a:gd name="connsiteX75" fmla="*/ 2095000 w 3898347"/>
              <a:gd name="connsiteY75" fmla="*/ 4075096 h 4260845"/>
              <a:gd name="connsiteX76" fmla="*/ 2071767 w 3898347"/>
              <a:gd name="connsiteY76" fmla="*/ 4071044 h 4260845"/>
              <a:gd name="connsiteX77" fmla="*/ 2024486 w 3898347"/>
              <a:gd name="connsiteY77" fmla="*/ 4100276 h 4260845"/>
              <a:gd name="connsiteX78" fmla="*/ 1964411 w 3898347"/>
              <a:gd name="connsiteY78" fmla="*/ 4105069 h 4260845"/>
              <a:gd name="connsiteX79" fmla="*/ 1739945 w 3898347"/>
              <a:gd name="connsiteY79" fmla="*/ 4171795 h 4260845"/>
              <a:gd name="connsiteX80" fmla="*/ 1642330 w 3898347"/>
              <a:gd name="connsiteY80" fmla="*/ 4174762 h 4260845"/>
              <a:gd name="connsiteX81" fmla="*/ 1595989 w 3898347"/>
              <a:gd name="connsiteY81" fmla="*/ 4193679 h 4260845"/>
              <a:gd name="connsiteX82" fmla="*/ 1548640 w 3898347"/>
              <a:gd name="connsiteY82" fmla="*/ 4217115 h 4260845"/>
              <a:gd name="connsiteX83" fmla="*/ 1530136 w 3898347"/>
              <a:gd name="connsiteY83" fmla="*/ 4227121 h 4260845"/>
              <a:gd name="connsiteX84" fmla="*/ 1508787 w 3898347"/>
              <a:gd name="connsiteY84" fmla="*/ 4234213 h 4260845"/>
              <a:gd name="connsiteX85" fmla="*/ 1488914 w 3898347"/>
              <a:gd name="connsiteY85" fmla="*/ 4241772 h 4260845"/>
              <a:gd name="connsiteX86" fmla="*/ 1488999 w 3898347"/>
              <a:gd name="connsiteY86" fmla="*/ 4251186 h 4260845"/>
              <a:gd name="connsiteX87" fmla="*/ 1475364 w 3898347"/>
              <a:gd name="connsiteY87" fmla="*/ 4248364 h 4260845"/>
              <a:gd name="connsiteX88" fmla="*/ 1457275 w 3898347"/>
              <a:gd name="connsiteY88" fmla="*/ 4252863 h 4260845"/>
              <a:gd name="connsiteX89" fmla="*/ 1448085 w 3898347"/>
              <a:gd name="connsiteY89" fmla="*/ 4248391 h 4260845"/>
              <a:gd name="connsiteX90" fmla="*/ 1315306 w 3898347"/>
              <a:gd name="connsiteY90" fmla="*/ 4237004 h 4260845"/>
              <a:gd name="connsiteX91" fmla="*/ 1272434 w 3898347"/>
              <a:gd name="connsiteY91" fmla="*/ 4244958 h 4260845"/>
              <a:gd name="connsiteX92" fmla="*/ 1231567 w 3898347"/>
              <a:gd name="connsiteY92" fmla="*/ 4219356 h 4260845"/>
              <a:gd name="connsiteX93" fmla="*/ 1216643 w 3898347"/>
              <a:gd name="connsiteY93" fmla="*/ 4229828 h 4260845"/>
              <a:gd name="connsiteX94" fmla="*/ 1214101 w 3898347"/>
              <a:gd name="connsiteY94" fmla="*/ 4231991 h 4260845"/>
              <a:gd name="connsiteX95" fmla="*/ 1203193 w 3898347"/>
              <a:gd name="connsiteY95" fmla="*/ 4232867 h 4260845"/>
              <a:gd name="connsiteX96" fmla="*/ 1201049 w 3898347"/>
              <a:gd name="connsiteY96" fmla="*/ 4242842 h 4260845"/>
              <a:gd name="connsiteX97" fmla="*/ 1185298 w 3898347"/>
              <a:gd name="connsiteY97" fmla="*/ 4251133 h 4260845"/>
              <a:gd name="connsiteX98" fmla="*/ 1164955 w 3898347"/>
              <a:gd name="connsiteY98" fmla="*/ 4250027 h 4260845"/>
              <a:gd name="connsiteX99" fmla="*/ 1067357 w 3898347"/>
              <a:gd name="connsiteY99" fmla="*/ 4233908 h 4260845"/>
              <a:gd name="connsiteX100" fmla="*/ 1009492 w 3898347"/>
              <a:gd name="connsiteY100" fmla="*/ 4230455 h 4260845"/>
              <a:gd name="connsiteX101" fmla="*/ 988345 w 3898347"/>
              <a:gd name="connsiteY101" fmla="*/ 4238880 h 4260845"/>
              <a:gd name="connsiteX102" fmla="*/ 958251 w 3898347"/>
              <a:gd name="connsiteY102" fmla="*/ 4244100 h 4260845"/>
              <a:gd name="connsiteX103" fmla="*/ 905785 w 3898347"/>
              <a:gd name="connsiteY103" fmla="*/ 4260845 h 4260845"/>
              <a:gd name="connsiteX104" fmla="*/ 837706 w 3898347"/>
              <a:gd name="connsiteY104" fmla="*/ 4245528 h 4260845"/>
              <a:gd name="connsiteX105" fmla="*/ 778474 w 3898347"/>
              <a:gd name="connsiteY105" fmla="*/ 4235526 h 4260845"/>
              <a:gd name="connsiteX106" fmla="*/ 774418 w 3898347"/>
              <a:gd name="connsiteY106" fmla="*/ 4242583 h 4260845"/>
              <a:gd name="connsiteX107" fmla="*/ 737705 w 3898347"/>
              <a:gd name="connsiteY107" fmla="*/ 4238891 h 4260845"/>
              <a:gd name="connsiteX108" fmla="*/ 627717 w 3898347"/>
              <a:gd name="connsiteY108" fmla="*/ 4207629 h 4260845"/>
              <a:gd name="connsiteX109" fmla="*/ 558105 w 3898347"/>
              <a:gd name="connsiteY109" fmla="*/ 4191218 h 4260845"/>
              <a:gd name="connsiteX110" fmla="*/ 508621 w 3898347"/>
              <a:gd name="connsiteY110" fmla="*/ 4176044 h 4260845"/>
              <a:gd name="connsiteX111" fmla="*/ 467082 w 3898347"/>
              <a:gd name="connsiteY111" fmla="*/ 4185616 h 4260845"/>
              <a:gd name="connsiteX112" fmla="*/ 437646 w 3898347"/>
              <a:gd name="connsiteY112" fmla="*/ 4212658 h 4260845"/>
              <a:gd name="connsiteX113" fmla="*/ 402271 w 3898347"/>
              <a:gd name="connsiteY113" fmla="*/ 4212774 h 4260845"/>
              <a:gd name="connsiteX114" fmla="*/ 384907 w 3898347"/>
              <a:gd name="connsiteY114" fmla="*/ 4201195 h 4260845"/>
              <a:gd name="connsiteX115" fmla="*/ 337154 w 3898347"/>
              <a:gd name="connsiteY115" fmla="*/ 4206136 h 4260845"/>
              <a:gd name="connsiteX116" fmla="*/ 298662 w 3898347"/>
              <a:gd name="connsiteY116" fmla="*/ 4211227 h 4260845"/>
              <a:gd name="connsiteX117" fmla="*/ 265740 w 3898347"/>
              <a:gd name="connsiteY117" fmla="*/ 4213623 h 4260845"/>
              <a:gd name="connsiteX118" fmla="*/ 176403 w 3898347"/>
              <a:gd name="connsiteY118" fmla="*/ 4227393 h 4260845"/>
              <a:gd name="connsiteX119" fmla="*/ 82528 w 3898347"/>
              <a:gd name="connsiteY119" fmla="*/ 4243774 h 4260845"/>
              <a:gd name="connsiteX120" fmla="*/ 19464 w 3898347"/>
              <a:gd name="connsiteY120" fmla="*/ 4256103 h 4260845"/>
              <a:gd name="connsiteX121" fmla="*/ 0 w 3898347"/>
              <a:gd name="connsiteY121" fmla="*/ 4221939 h 4260845"/>
              <a:gd name="connsiteX122" fmla="*/ 0 w 3898347"/>
              <a:gd name="connsiteY122" fmla="*/ 15850 h 4260845"/>
              <a:gd name="connsiteX123" fmla="*/ 3898347 w 3898347"/>
              <a:gd name="connsiteY123" fmla="*/ 0 h 4260845"/>
              <a:gd name="connsiteX0" fmla="*/ 3898347 w 3898347"/>
              <a:gd name="connsiteY0" fmla="*/ 0 h 4260845"/>
              <a:gd name="connsiteX1" fmla="*/ 3898347 w 3898347"/>
              <a:gd name="connsiteY1" fmla="*/ 3834445 h 4260845"/>
              <a:gd name="connsiteX2" fmla="*/ 3892314 w 3898347"/>
              <a:gd name="connsiteY2" fmla="*/ 3832951 h 4260845"/>
              <a:gd name="connsiteX3" fmla="*/ 3851953 w 3898347"/>
              <a:gd name="connsiteY3" fmla="*/ 3802983 h 4260845"/>
              <a:gd name="connsiteX4" fmla="*/ 3836418 w 3898347"/>
              <a:gd name="connsiteY4" fmla="*/ 3811513 h 4260845"/>
              <a:gd name="connsiteX5" fmla="*/ 3833758 w 3898347"/>
              <a:gd name="connsiteY5" fmla="*/ 3813341 h 4260845"/>
              <a:gd name="connsiteX6" fmla="*/ 3822673 w 3898347"/>
              <a:gd name="connsiteY6" fmla="*/ 3812913 h 4260845"/>
              <a:gd name="connsiteX7" fmla="*/ 3820104 w 3898347"/>
              <a:gd name="connsiteY7" fmla="*/ 3822466 h 4260845"/>
              <a:gd name="connsiteX8" fmla="*/ 3803816 w 3898347"/>
              <a:gd name="connsiteY8" fmla="*/ 3828757 h 4260845"/>
              <a:gd name="connsiteX9" fmla="*/ 3729936 w 3898347"/>
              <a:gd name="connsiteY9" fmla="*/ 3815386 h 4260845"/>
              <a:gd name="connsiteX10" fmla="*/ 3726018 w 3898347"/>
              <a:gd name="connsiteY10" fmla="*/ 3815100 h 4260845"/>
              <a:gd name="connsiteX11" fmla="*/ 3725413 w 3898347"/>
              <a:gd name="connsiteY11" fmla="*/ 3814615 h 4260845"/>
              <a:gd name="connsiteX12" fmla="*/ 3713801 w 3898347"/>
              <a:gd name="connsiteY12" fmla="*/ 3811018 h 4260845"/>
              <a:gd name="connsiteX13" fmla="*/ 3709087 w 3898347"/>
              <a:gd name="connsiteY13" fmla="*/ 3813195 h 4260845"/>
              <a:gd name="connsiteX14" fmla="*/ 3698038 w 3898347"/>
              <a:gd name="connsiteY14" fmla="*/ 3806182 h 4260845"/>
              <a:gd name="connsiteX15" fmla="*/ 3662227 w 3898347"/>
              <a:gd name="connsiteY15" fmla="*/ 3807761 h 4260845"/>
              <a:gd name="connsiteX16" fmla="*/ 3659872 w 3898347"/>
              <a:gd name="connsiteY16" fmla="*/ 3805524 h 4260845"/>
              <a:gd name="connsiteX17" fmla="*/ 3643454 w 3898347"/>
              <a:gd name="connsiteY17" fmla="*/ 3794831 h 4260845"/>
              <a:gd name="connsiteX18" fmla="*/ 3624789 w 3898347"/>
              <a:gd name="connsiteY18" fmla="*/ 3803185 h 4260845"/>
              <a:gd name="connsiteX19" fmla="*/ 3602327 w 3898347"/>
              <a:gd name="connsiteY19" fmla="*/ 3794616 h 4260845"/>
              <a:gd name="connsiteX20" fmla="*/ 3596645 w 3898347"/>
              <a:gd name="connsiteY20" fmla="*/ 3797108 h 4260845"/>
              <a:gd name="connsiteX21" fmla="*/ 3574144 w 3898347"/>
              <a:gd name="connsiteY21" fmla="*/ 3795108 h 4260845"/>
              <a:gd name="connsiteX22" fmla="*/ 3562310 w 3898347"/>
              <a:gd name="connsiteY22" fmla="*/ 3787534 h 4260845"/>
              <a:gd name="connsiteX23" fmla="*/ 3551635 w 3898347"/>
              <a:gd name="connsiteY23" fmla="*/ 3797705 h 4260845"/>
              <a:gd name="connsiteX24" fmla="*/ 3542668 w 3898347"/>
              <a:gd name="connsiteY24" fmla="*/ 3803283 h 4260845"/>
              <a:gd name="connsiteX25" fmla="*/ 3533033 w 3898347"/>
              <a:gd name="connsiteY25" fmla="*/ 3799071 h 4260845"/>
              <a:gd name="connsiteX26" fmla="*/ 3521726 w 3898347"/>
              <a:gd name="connsiteY26" fmla="*/ 3804691 h 4260845"/>
              <a:gd name="connsiteX27" fmla="*/ 3520080 w 3898347"/>
              <a:gd name="connsiteY27" fmla="*/ 3805210 h 4260845"/>
              <a:gd name="connsiteX28" fmla="*/ 3508491 w 3898347"/>
              <a:gd name="connsiteY28" fmla="*/ 3797398 h 4260845"/>
              <a:gd name="connsiteX29" fmla="*/ 3503787 w 3898347"/>
              <a:gd name="connsiteY29" fmla="*/ 3797787 h 4260845"/>
              <a:gd name="connsiteX30" fmla="*/ 3492165 w 3898347"/>
              <a:gd name="connsiteY30" fmla="*/ 3799887 h 4260845"/>
              <a:gd name="connsiteX31" fmla="*/ 3472233 w 3898347"/>
              <a:gd name="connsiteY31" fmla="*/ 3805682 h 4260845"/>
              <a:gd name="connsiteX32" fmla="*/ 3465921 w 3898347"/>
              <a:gd name="connsiteY32" fmla="*/ 3805814 h 4260845"/>
              <a:gd name="connsiteX33" fmla="*/ 3455541 w 3898347"/>
              <a:gd name="connsiteY33" fmla="*/ 3815505 h 4260845"/>
              <a:gd name="connsiteX34" fmla="*/ 3429027 w 3898347"/>
              <a:gd name="connsiteY34" fmla="*/ 3816906 h 4260845"/>
              <a:gd name="connsiteX35" fmla="*/ 3369507 w 3898347"/>
              <a:gd name="connsiteY35" fmla="*/ 3825563 h 4260845"/>
              <a:gd name="connsiteX36" fmla="*/ 3324491 w 3898347"/>
              <a:gd name="connsiteY36" fmla="*/ 3832006 h 4260845"/>
              <a:gd name="connsiteX37" fmla="*/ 3244235 w 3898347"/>
              <a:gd name="connsiteY37" fmla="*/ 3834376 h 4260845"/>
              <a:gd name="connsiteX38" fmla="*/ 3226507 w 3898347"/>
              <a:gd name="connsiteY38" fmla="*/ 3820131 h 4260845"/>
              <a:gd name="connsiteX39" fmla="*/ 3191688 w 3898347"/>
              <a:gd name="connsiteY39" fmla="*/ 3837359 h 4260845"/>
              <a:gd name="connsiteX40" fmla="*/ 3153779 w 3898347"/>
              <a:gd name="connsiteY40" fmla="*/ 3848439 h 4260845"/>
              <a:gd name="connsiteX41" fmla="*/ 3090188 w 3898347"/>
              <a:gd name="connsiteY41" fmla="*/ 3855036 h 4260845"/>
              <a:gd name="connsiteX42" fmla="*/ 3031422 w 3898347"/>
              <a:gd name="connsiteY42" fmla="*/ 3858298 h 4260845"/>
              <a:gd name="connsiteX43" fmla="*/ 2996288 w 3898347"/>
              <a:gd name="connsiteY43" fmla="*/ 3860020 h 4260845"/>
              <a:gd name="connsiteX44" fmla="*/ 2901661 w 3898347"/>
              <a:gd name="connsiteY44" fmla="*/ 3882243 h 4260845"/>
              <a:gd name="connsiteX45" fmla="*/ 2782141 w 3898347"/>
              <a:gd name="connsiteY45" fmla="*/ 3932983 h 4260845"/>
              <a:gd name="connsiteX46" fmla="*/ 2749597 w 3898347"/>
              <a:gd name="connsiteY46" fmla="*/ 3956746 h 4260845"/>
              <a:gd name="connsiteX47" fmla="*/ 2730493 w 3898347"/>
              <a:gd name="connsiteY47" fmla="*/ 3955236 h 4260845"/>
              <a:gd name="connsiteX48" fmla="*/ 2707507 w 3898347"/>
              <a:gd name="connsiteY48" fmla="*/ 3947771 h 4260845"/>
              <a:gd name="connsiteX49" fmla="*/ 2701937 w 3898347"/>
              <a:gd name="connsiteY49" fmla="*/ 3950565 h 4260845"/>
              <a:gd name="connsiteX50" fmla="*/ 2679435 w 3898347"/>
              <a:gd name="connsiteY50" fmla="*/ 3949768 h 4260845"/>
              <a:gd name="connsiteX51" fmla="*/ 2667352 w 3898347"/>
              <a:gd name="connsiteY51" fmla="*/ 3942821 h 4260845"/>
              <a:gd name="connsiteX52" fmla="*/ 2657096 w 3898347"/>
              <a:gd name="connsiteY52" fmla="*/ 3953571 h 4260845"/>
              <a:gd name="connsiteX53" fmla="*/ 2655161 w 3898347"/>
              <a:gd name="connsiteY53" fmla="*/ 3962216 h 4260845"/>
              <a:gd name="connsiteX54" fmla="*/ 2638604 w 3898347"/>
              <a:gd name="connsiteY54" fmla="*/ 3955936 h 4260845"/>
              <a:gd name="connsiteX55" fmla="*/ 2626185 w 3898347"/>
              <a:gd name="connsiteY55" fmla="*/ 3962937 h 4260845"/>
              <a:gd name="connsiteX56" fmla="*/ 2614077 w 3898347"/>
              <a:gd name="connsiteY56" fmla="*/ 3955576 h 4260845"/>
              <a:gd name="connsiteX57" fmla="*/ 2609403 w 3898347"/>
              <a:gd name="connsiteY57" fmla="*/ 3956215 h 4260845"/>
              <a:gd name="connsiteX58" fmla="*/ 2597896 w 3898347"/>
              <a:gd name="connsiteY58" fmla="*/ 3958939 h 4260845"/>
              <a:gd name="connsiteX59" fmla="*/ 2578251 w 3898347"/>
              <a:gd name="connsiteY59" fmla="*/ 3965812 h 4260845"/>
              <a:gd name="connsiteX60" fmla="*/ 2571961 w 3898347"/>
              <a:gd name="connsiteY60" fmla="*/ 3966278 h 4260845"/>
              <a:gd name="connsiteX61" fmla="*/ 2559399 w 3898347"/>
              <a:gd name="connsiteY61" fmla="*/ 3979193 h 4260845"/>
              <a:gd name="connsiteX62" fmla="*/ 2533560 w 3898347"/>
              <a:gd name="connsiteY62" fmla="*/ 3988160 h 4260845"/>
              <a:gd name="connsiteX63" fmla="*/ 2515299 w 3898347"/>
              <a:gd name="connsiteY63" fmla="*/ 4016867 h 4260845"/>
              <a:gd name="connsiteX64" fmla="*/ 2513423 w 3898347"/>
              <a:gd name="connsiteY64" fmla="*/ 4018759 h 4260845"/>
              <a:gd name="connsiteX65" fmla="*/ 2482991 w 3898347"/>
              <a:gd name="connsiteY65" fmla="*/ 4012935 h 4260845"/>
              <a:gd name="connsiteX66" fmla="*/ 2446940 w 3898347"/>
              <a:gd name="connsiteY66" fmla="*/ 4021172 h 4260845"/>
              <a:gd name="connsiteX67" fmla="*/ 2404883 w 3898347"/>
              <a:gd name="connsiteY67" fmla="*/ 4024808 h 4260845"/>
              <a:gd name="connsiteX68" fmla="*/ 2373894 w 3898347"/>
              <a:gd name="connsiteY68" fmla="*/ 4023827 h 4260845"/>
              <a:gd name="connsiteX69" fmla="*/ 2297080 w 3898347"/>
              <a:gd name="connsiteY69" fmla="*/ 4040841 h 4260845"/>
              <a:gd name="connsiteX70" fmla="*/ 2170615 w 3898347"/>
              <a:gd name="connsiteY70" fmla="*/ 4077196 h 4260845"/>
              <a:gd name="connsiteX71" fmla="*/ 2143580 w 3898347"/>
              <a:gd name="connsiteY71" fmla="*/ 4083102 h 4260845"/>
              <a:gd name="connsiteX72" fmla="*/ 2119893 w 3898347"/>
              <a:gd name="connsiteY72" fmla="*/ 4080874 h 4260845"/>
              <a:gd name="connsiteX73" fmla="*/ 2114008 w 3898347"/>
              <a:gd name="connsiteY73" fmla="*/ 4073996 h 4260845"/>
              <a:gd name="connsiteX74" fmla="*/ 2099067 w 3898347"/>
              <a:gd name="connsiteY74" fmla="*/ 4076068 h 4260845"/>
              <a:gd name="connsiteX75" fmla="*/ 2095000 w 3898347"/>
              <a:gd name="connsiteY75" fmla="*/ 4075096 h 4260845"/>
              <a:gd name="connsiteX76" fmla="*/ 2071767 w 3898347"/>
              <a:gd name="connsiteY76" fmla="*/ 4071044 h 4260845"/>
              <a:gd name="connsiteX77" fmla="*/ 2024486 w 3898347"/>
              <a:gd name="connsiteY77" fmla="*/ 4100276 h 4260845"/>
              <a:gd name="connsiteX78" fmla="*/ 1964411 w 3898347"/>
              <a:gd name="connsiteY78" fmla="*/ 4105069 h 4260845"/>
              <a:gd name="connsiteX79" fmla="*/ 1739945 w 3898347"/>
              <a:gd name="connsiteY79" fmla="*/ 4171795 h 4260845"/>
              <a:gd name="connsiteX80" fmla="*/ 1642330 w 3898347"/>
              <a:gd name="connsiteY80" fmla="*/ 4174762 h 4260845"/>
              <a:gd name="connsiteX81" fmla="*/ 1595989 w 3898347"/>
              <a:gd name="connsiteY81" fmla="*/ 4193679 h 4260845"/>
              <a:gd name="connsiteX82" fmla="*/ 1548640 w 3898347"/>
              <a:gd name="connsiteY82" fmla="*/ 4217115 h 4260845"/>
              <a:gd name="connsiteX83" fmla="*/ 1530136 w 3898347"/>
              <a:gd name="connsiteY83" fmla="*/ 4227121 h 4260845"/>
              <a:gd name="connsiteX84" fmla="*/ 1508787 w 3898347"/>
              <a:gd name="connsiteY84" fmla="*/ 4234213 h 4260845"/>
              <a:gd name="connsiteX85" fmla="*/ 1488914 w 3898347"/>
              <a:gd name="connsiteY85" fmla="*/ 4241772 h 4260845"/>
              <a:gd name="connsiteX86" fmla="*/ 1488999 w 3898347"/>
              <a:gd name="connsiteY86" fmla="*/ 4251186 h 4260845"/>
              <a:gd name="connsiteX87" fmla="*/ 1475364 w 3898347"/>
              <a:gd name="connsiteY87" fmla="*/ 4248364 h 4260845"/>
              <a:gd name="connsiteX88" fmla="*/ 1457275 w 3898347"/>
              <a:gd name="connsiteY88" fmla="*/ 4252863 h 4260845"/>
              <a:gd name="connsiteX89" fmla="*/ 1448085 w 3898347"/>
              <a:gd name="connsiteY89" fmla="*/ 4248391 h 4260845"/>
              <a:gd name="connsiteX90" fmla="*/ 1315306 w 3898347"/>
              <a:gd name="connsiteY90" fmla="*/ 4237004 h 4260845"/>
              <a:gd name="connsiteX91" fmla="*/ 1272434 w 3898347"/>
              <a:gd name="connsiteY91" fmla="*/ 4244958 h 4260845"/>
              <a:gd name="connsiteX92" fmla="*/ 1231567 w 3898347"/>
              <a:gd name="connsiteY92" fmla="*/ 4219356 h 4260845"/>
              <a:gd name="connsiteX93" fmla="*/ 1216643 w 3898347"/>
              <a:gd name="connsiteY93" fmla="*/ 4229828 h 4260845"/>
              <a:gd name="connsiteX94" fmla="*/ 1214101 w 3898347"/>
              <a:gd name="connsiteY94" fmla="*/ 4231991 h 4260845"/>
              <a:gd name="connsiteX95" fmla="*/ 1203193 w 3898347"/>
              <a:gd name="connsiteY95" fmla="*/ 4232867 h 4260845"/>
              <a:gd name="connsiteX96" fmla="*/ 1201049 w 3898347"/>
              <a:gd name="connsiteY96" fmla="*/ 4242842 h 4260845"/>
              <a:gd name="connsiteX97" fmla="*/ 1185298 w 3898347"/>
              <a:gd name="connsiteY97" fmla="*/ 4251133 h 4260845"/>
              <a:gd name="connsiteX98" fmla="*/ 1164955 w 3898347"/>
              <a:gd name="connsiteY98" fmla="*/ 4250027 h 4260845"/>
              <a:gd name="connsiteX99" fmla="*/ 1067357 w 3898347"/>
              <a:gd name="connsiteY99" fmla="*/ 4233908 h 4260845"/>
              <a:gd name="connsiteX100" fmla="*/ 1009492 w 3898347"/>
              <a:gd name="connsiteY100" fmla="*/ 4230455 h 4260845"/>
              <a:gd name="connsiteX101" fmla="*/ 988345 w 3898347"/>
              <a:gd name="connsiteY101" fmla="*/ 4238880 h 4260845"/>
              <a:gd name="connsiteX102" fmla="*/ 958251 w 3898347"/>
              <a:gd name="connsiteY102" fmla="*/ 4244100 h 4260845"/>
              <a:gd name="connsiteX103" fmla="*/ 905785 w 3898347"/>
              <a:gd name="connsiteY103" fmla="*/ 4260845 h 4260845"/>
              <a:gd name="connsiteX104" fmla="*/ 837706 w 3898347"/>
              <a:gd name="connsiteY104" fmla="*/ 4245528 h 4260845"/>
              <a:gd name="connsiteX105" fmla="*/ 778474 w 3898347"/>
              <a:gd name="connsiteY105" fmla="*/ 4235526 h 4260845"/>
              <a:gd name="connsiteX106" fmla="*/ 774418 w 3898347"/>
              <a:gd name="connsiteY106" fmla="*/ 4242583 h 4260845"/>
              <a:gd name="connsiteX107" fmla="*/ 737705 w 3898347"/>
              <a:gd name="connsiteY107" fmla="*/ 4238891 h 4260845"/>
              <a:gd name="connsiteX108" fmla="*/ 627717 w 3898347"/>
              <a:gd name="connsiteY108" fmla="*/ 4207629 h 4260845"/>
              <a:gd name="connsiteX109" fmla="*/ 558105 w 3898347"/>
              <a:gd name="connsiteY109" fmla="*/ 4191218 h 4260845"/>
              <a:gd name="connsiteX110" fmla="*/ 515682 w 3898347"/>
              <a:gd name="connsiteY110" fmla="*/ 4193696 h 4260845"/>
              <a:gd name="connsiteX111" fmla="*/ 467082 w 3898347"/>
              <a:gd name="connsiteY111" fmla="*/ 4185616 h 4260845"/>
              <a:gd name="connsiteX112" fmla="*/ 437646 w 3898347"/>
              <a:gd name="connsiteY112" fmla="*/ 4212658 h 4260845"/>
              <a:gd name="connsiteX113" fmla="*/ 402271 w 3898347"/>
              <a:gd name="connsiteY113" fmla="*/ 4212774 h 4260845"/>
              <a:gd name="connsiteX114" fmla="*/ 384907 w 3898347"/>
              <a:gd name="connsiteY114" fmla="*/ 4201195 h 4260845"/>
              <a:gd name="connsiteX115" fmla="*/ 337154 w 3898347"/>
              <a:gd name="connsiteY115" fmla="*/ 4206136 h 4260845"/>
              <a:gd name="connsiteX116" fmla="*/ 298662 w 3898347"/>
              <a:gd name="connsiteY116" fmla="*/ 4211227 h 4260845"/>
              <a:gd name="connsiteX117" fmla="*/ 265740 w 3898347"/>
              <a:gd name="connsiteY117" fmla="*/ 4213623 h 4260845"/>
              <a:gd name="connsiteX118" fmla="*/ 176403 w 3898347"/>
              <a:gd name="connsiteY118" fmla="*/ 4227393 h 4260845"/>
              <a:gd name="connsiteX119" fmla="*/ 82528 w 3898347"/>
              <a:gd name="connsiteY119" fmla="*/ 4243774 h 4260845"/>
              <a:gd name="connsiteX120" fmla="*/ 19464 w 3898347"/>
              <a:gd name="connsiteY120" fmla="*/ 4256103 h 4260845"/>
              <a:gd name="connsiteX121" fmla="*/ 0 w 3898347"/>
              <a:gd name="connsiteY121" fmla="*/ 4221939 h 4260845"/>
              <a:gd name="connsiteX122" fmla="*/ 0 w 3898347"/>
              <a:gd name="connsiteY122" fmla="*/ 15850 h 4260845"/>
              <a:gd name="connsiteX123" fmla="*/ 3898347 w 3898347"/>
              <a:gd name="connsiteY123" fmla="*/ 0 h 4260845"/>
              <a:gd name="connsiteX0" fmla="*/ 3898347 w 3898347"/>
              <a:gd name="connsiteY0" fmla="*/ 0 h 4260845"/>
              <a:gd name="connsiteX1" fmla="*/ 3898347 w 3898347"/>
              <a:gd name="connsiteY1" fmla="*/ 3834445 h 4260845"/>
              <a:gd name="connsiteX2" fmla="*/ 3892314 w 3898347"/>
              <a:gd name="connsiteY2" fmla="*/ 3832951 h 4260845"/>
              <a:gd name="connsiteX3" fmla="*/ 3851953 w 3898347"/>
              <a:gd name="connsiteY3" fmla="*/ 3802983 h 4260845"/>
              <a:gd name="connsiteX4" fmla="*/ 3836418 w 3898347"/>
              <a:gd name="connsiteY4" fmla="*/ 3811513 h 4260845"/>
              <a:gd name="connsiteX5" fmla="*/ 3833758 w 3898347"/>
              <a:gd name="connsiteY5" fmla="*/ 3813341 h 4260845"/>
              <a:gd name="connsiteX6" fmla="*/ 3822673 w 3898347"/>
              <a:gd name="connsiteY6" fmla="*/ 3812913 h 4260845"/>
              <a:gd name="connsiteX7" fmla="*/ 3820104 w 3898347"/>
              <a:gd name="connsiteY7" fmla="*/ 3822466 h 4260845"/>
              <a:gd name="connsiteX8" fmla="*/ 3803816 w 3898347"/>
              <a:gd name="connsiteY8" fmla="*/ 3828757 h 4260845"/>
              <a:gd name="connsiteX9" fmla="*/ 3729936 w 3898347"/>
              <a:gd name="connsiteY9" fmla="*/ 3815386 h 4260845"/>
              <a:gd name="connsiteX10" fmla="*/ 3726018 w 3898347"/>
              <a:gd name="connsiteY10" fmla="*/ 3815100 h 4260845"/>
              <a:gd name="connsiteX11" fmla="*/ 3725413 w 3898347"/>
              <a:gd name="connsiteY11" fmla="*/ 3814615 h 4260845"/>
              <a:gd name="connsiteX12" fmla="*/ 3713801 w 3898347"/>
              <a:gd name="connsiteY12" fmla="*/ 3811018 h 4260845"/>
              <a:gd name="connsiteX13" fmla="*/ 3709087 w 3898347"/>
              <a:gd name="connsiteY13" fmla="*/ 3813195 h 4260845"/>
              <a:gd name="connsiteX14" fmla="*/ 3698038 w 3898347"/>
              <a:gd name="connsiteY14" fmla="*/ 3806182 h 4260845"/>
              <a:gd name="connsiteX15" fmla="*/ 3662227 w 3898347"/>
              <a:gd name="connsiteY15" fmla="*/ 3807761 h 4260845"/>
              <a:gd name="connsiteX16" fmla="*/ 3659872 w 3898347"/>
              <a:gd name="connsiteY16" fmla="*/ 3805524 h 4260845"/>
              <a:gd name="connsiteX17" fmla="*/ 3643454 w 3898347"/>
              <a:gd name="connsiteY17" fmla="*/ 3794831 h 4260845"/>
              <a:gd name="connsiteX18" fmla="*/ 3624789 w 3898347"/>
              <a:gd name="connsiteY18" fmla="*/ 3803185 h 4260845"/>
              <a:gd name="connsiteX19" fmla="*/ 3602327 w 3898347"/>
              <a:gd name="connsiteY19" fmla="*/ 3794616 h 4260845"/>
              <a:gd name="connsiteX20" fmla="*/ 3596645 w 3898347"/>
              <a:gd name="connsiteY20" fmla="*/ 3797108 h 4260845"/>
              <a:gd name="connsiteX21" fmla="*/ 3574144 w 3898347"/>
              <a:gd name="connsiteY21" fmla="*/ 3795108 h 4260845"/>
              <a:gd name="connsiteX22" fmla="*/ 3562310 w 3898347"/>
              <a:gd name="connsiteY22" fmla="*/ 3787534 h 4260845"/>
              <a:gd name="connsiteX23" fmla="*/ 3551635 w 3898347"/>
              <a:gd name="connsiteY23" fmla="*/ 3797705 h 4260845"/>
              <a:gd name="connsiteX24" fmla="*/ 3542668 w 3898347"/>
              <a:gd name="connsiteY24" fmla="*/ 3803283 h 4260845"/>
              <a:gd name="connsiteX25" fmla="*/ 3533033 w 3898347"/>
              <a:gd name="connsiteY25" fmla="*/ 3799071 h 4260845"/>
              <a:gd name="connsiteX26" fmla="*/ 3521726 w 3898347"/>
              <a:gd name="connsiteY26" fmla="*/ 3804691 h 4260845"/>
              <a:gd name="connsiteX27" fmla="*/ 3520080 w 3898347"/>
              <a:gd name="connsiteY27" fmla="*/ 3805210 h 4260845"/>
              <a:gd name="connsiteX28" fmla="*/ 3508491 w 3898347"/>
              <a:gd name="connsiteY28" fmla="*/ 3797398 h 4260845"/>
              <a:gd name="connsiteX29" fmla="*/ 3503787 w 3898347"/>
              <a:gd name="connsiteY29" fmla="*/ 3797787 h 4260845"/>
              <a:gd name="connsiteX30" fmla="*/ 3492165 w 3898347"/>
              <a:gd name="connsiteY30" fmla="*/ 3799887 h 4260845"/>
              <a:gd name="connsiteX31" fmla="*/ 3472233 w 3898347"/>
              <a:gd name="connsiteY31" fmla="*/ 3805682 h 4260845"/>
              <a:gd name="connsiteX32" fmla="*/ 3465921 w 3898347"/>
              <a:gd name="connsiteY32" fmla="*/ 3805814 h 4260845"/>
              <a:gd name="connsiteX33" fmla="*/ 3455541 w 3898347"/>
              <a:gd name="connsiteY33" fmla="*/ 3815505 h 4260845"/>
              <a:gd name="connsiteX34" fmla="*/ 3429027 w 3898347"/>
              <a:gd name="connsiteY34" fmla="*/ 3816906 h 4260845"/>
              <a:gd name="connsiteX35" fmla="*/ 3369507 w 3898347"/>
              <a:gd name="connsiteY35" fmla="*/ 3825563 h 4260845"/>
              <a:gd name="connsiteX36" fmla="*/ 3324491 w 3898347"/>
              <a:gd name="connsiteY36" fmla="*/ 3832006 h 4260845"/>
              <a:gd name="connsiteX37" fmla="*/ 3244235 w 3898347"/>
              <a:gd name="connsiteY37" fmla="*/ 3834376 h 4260845"/>
              <a:gd name="connsiteX38" fmla="*/ 3226507 w 3898347"/>
              <a:gd name="connsiteY38" fmla="*/ 3820131 h 4260845"/>
              <a:gd name="connsiteX39" fmla="*/ 3191688 w 3898347"/>
              <a:gd name="connsiteY39" fmla="*/ 3837359 h 4260845"/>
              <a:gd name="connsiteX40" fmla="*/ 3153779 w 3898347"/>
              <a:gd name="connsiteY40" fmla="*/ 3848439 h 4260845"/>
              <a:gd name="connsiteX41" fmla="*/ 3090188 w 3898347"/>
              <a:gd name="connsiteY41" fmla="*/ 3855036 h 4260845"/>
              <a:gd name="connsiteX42" fmla="*/ 3031422 w 3898347"/>
              <a:gd name="connsiteY42" fmla="*/ 3858298 h 4260845"/>
              <a:gd name="connsiteX43" fmla="*/ 2996288 w 3898347"/>
              <a:gd name="connsiteY43" fmla="*/ 3860020 h 4260845"/>
              <a:gd name="connsiteX44" fmla="*/ 2901661 w 3898347"/>
              <a:gd name="connsiteY44" fmla="*/ 3882243 h 4260845"/>
              <a:gd name="connsiteX45" fmla="*/ 2782141 w 3898347"/>
              <a:gd name="connsiteY45" fmla="*/ 3932983 h 4260845"/>
              <a:gd name="connsiteX46" fmla="*/ 2749597 w 3898347"/>
              <a:gd name="connsiteY46" fmla="*/ 3956746 h 4260845"/>
              <a:gd name="connsiteX47" fmla="*/ 2730493 w 3898347"/>
              <a:gd name="connsiteY47" fmla="*/ 3955236 h 4260845"/>
              <a:gd name="connsiteX48" fmla="*/ 2707507 w 3898347"/>
              <a:gd name="connsiteY48" fmla="*/ 3947771 h 4260845"/>
              <a:gd name="connsiteX49" fmla="*/ 2701937 w 3898347"/>
              <a:gd name="connsiteY49" fmla="*/ 3950565 h 4260845"/>
              <a:gd name="connsiteX50" fmla="*/ 2679435 w 3898347"/>
              <a:gd name="connsiteY50" fmla="*/ 3949768 h 4260845"/>
              <a:gd name="connsiteX51" fmla="*/ 2667352 w 3898347"/>
              <a:gd name="connsiteY51" fmla="*/ 3942821 h 4260845"/>
              <a:gd name="connsiteX52" fmla="*/ 2657096 w 3898347"/>
              <a:gd name="connsiteY52" fmla="*/ 3953571 h 4260845"/>
              <a:gd name="connsiteX53" fmla="*/ 2655161 w 3898347"/>
              <a:gd name="connsiteY53" fmla="*/ 3962216 h 4260845"/>
              <a:gd name="connsiteX54" fmla="*/ 2638604 w 3898347"/>
              <a:gd name="connsiteY54" fmla="*/ 3955936 h 4260845"/>
              <a:gd name="connsiteX55" fmla="*/ 2626185 w 3898347"/>
              <a:gd name="connsiteY55" fmla="*/ 3962937 h 4260845"/>
              <a:gd name="connsiteX56" fmla="*/ 2614077 w 3898347"/>
              <a:gd name="connsiteY56" fmla="*/ 3955576 h 4260845"/>
              <a:gd name="connsiteX57" fmla="*/ 2609403 w 3898347"/>
              <a:gd name="connsiteY57" fmla="*/ 3956215 h 4260845"/>
              <a:gd name="connsiteX58" fmla="*/ 2597896 w 3898347"/>
              <a:gd name="connsiteY58" fmla="*/ 3958939 h 4260845"/>
              <a:gd name="connsiteX59" fmla="*/ 2578251 w 3898347"/>
              <a:gd name="connsiteY59" fmla="*/ 3965812 h 4260845"/>
              <a:gd name="connsiteX60" fmla="*/ 2571961 w 3898347"/>
              <a:gd name="connsiteY60" fmla="*/ 3966278 h 4260845"/>
              <a:gd name="connsiteX61" fmla="*/ 2559399 w 3898347"/>
              <a:gd name="connsiteY61" fmla="*/ 3979193 h 4260845"/>
              <a:gd name="connsiteX62" fmla="*/ 2533560 w 3898347"/>
              <a:gd name="connsiteY62" fmla="*/ 3988160 h 4260845"/>
              <a:gd name="connsiteX63" fmla="*/ 2515299 w 3898347"/>
              <a:gd name="connsiteY63" fmla="*/ 4016867 h 4260845"/>
              <a:gd name="connsiteX64" fmla="*/ 2513423 w 3898347"/>
              <a:gd name="connsiteY64" fmla="*/ 4018759 h 4260845"/>
              <a:gd name="connsiteX65" fmla="*/ 2482991 w 3898347"/>
              <a:gd name="connsiteY65" fmla="*/ 4012935 h 4260845"/>
              <a:gd name="connsiteX66" fmla="*/ 2446940 w 3898347"/>
              <a:gd name="connsiteY66" fmla="*/ 4021172 h 4260845"/>
              <a:gd name="connsiteX67" fmla="*/ 2404883 w 3898347"/>
              <a:gd name="connsiteY67" fmla="*/ 4024808 h 4260845"/>
              <a:gd name="connsiteX68" fmla="*/ 2373894 w 3898347"/>
              <a:gd name="connsiteY68" fmla="*/ 4023827 h 4260845"/>
              <a:gd name="connsiteX69" fmla="*/ 2297080 w 3898347"/>
              <a:gd name="connsiteY69" fmla="*/ 4040841 h 4260845"/>
              <a:gd name="connsiteX70" fmla="*/ 2170615 w 3898347"/>
              <a:gd name="connsiteY70" fmla="*/ 4077196 h 4260845"/>
              <a:gd name="connsiteX71" fmla="*/ 2143580 w 3898347"/>
              <a:gd name="connsiteY71" fmla="*/ 4083102 h 4260845"/>
              <a:gd name="connsiteX72" fmla="*/ 2119893 w 3898347"/>
              <a:gd name="connsiteY72" fmla="*/ 4080874 h 4260845"/>
              <a:gd name="connsiteX73" fmla="*/ 2114008 w 3898347"/>
              <a:gd name="connsiteY73" fmla="*/ 4073996 h 4260845"/>
              <a:gd name="connsiteX74" fmla="*/ 2099067 w 3898347"/>
              <a:gd name="connsiteY74" fmla="*/ 4076068 h 4260845"/>
              <a:gd name="connsiteX75" fmla="*/ 2095000 w 3898347"/>
              <a:gd name="connsiteY75" fmla="*/ 4075096 h 4260845"/>
              <a:gd name="connsiteX76" fmla="*/ 2071767 w 3898347"/>
              <a:gd name="connsiteY76" fmla="*/ 4071044 h 4260845"/>
              <a:gd name="connsiteX77" fmla="*/ 2024486 w 3898347"/>
              <a:gd name="connsiteY77" fmla="*/ 4100276 h 4260845"/>
              <a:gd name="connsiteX78" fmla="*/ 1964411 w 3898347"/>
              <a:gd name="connsiteY78" fmla="*/ 4105069 h 4260845"/>
              <a:gd name="connsiteX79" fmla="*/ 1739945 w 3898347"/>
              <a:gd name="connsiteY79" fmla="*/ 4171795 h 4260845"/>
              <a:gd name="connsiteX80" fmla="*/ 1642330 w 3898347"/>
              <a:gd name="connsiteY80" fmla="*/ 4174762 h 4260845"/>
              <a:gd name="connsiteX81" fmla="*/ 1595989 w 3898347"/>
              <a:gd name="connsiteY81" fmla="*/ 4193679 h 4260845"/>
              <a:gd name="connsiteX82" fmla="*/ 1548640 w 3898347"/>
              <a:gd name="connsiteY82" fmla="*/ 4217115 h 4260845"/>
              <a:gd name="connsiteX83" fmla="*/ 1530136 w 3898347"/>
              <a:gd name="connsiteY83" fmla="*/ 4227121 h 4260845"/>
              <a:gd name="connsiteX84" fmla="*/ 1508787 w 3898347"/>
              <a:gd name="connsiteY84" fmla="*/ 4234213 h 4260845"/>
              <a:gd name="connsiteX85" fmla="*/ 1488914 w 3898347"/>
              <a:gd name="connsiteY85" fmla="*/ 4241772 h 4260845"/>
              <a:gd name="connsiteX86" fmla="*/ 1488999 w 3898347"/>
              <a:gd name="connsiteY86" fmla="*/ 4251186 h 4260845"/>
              <a:gd name="connsiteX87" fmla="*/ 1475364 w 3898347"/>
              <a:gd name="connsiteY87" fmla="*/ 4248364 h 4260845"/>
              <a:gd name="connsiteX88" fmla="*/ 1457275 w 3898347"/>
              <a:gd name="connsiteY88" fmla="*/ 4252863 h 4260845"/>
              <a:gd name="connsiteX89" fmla="*/ 1448085 w 3898347"/>
              <a:gd name="connsiteY89" fmla="*/ 4248391 h 4260845"/>
              <a:gd name="connsiteX90" fmla="*/ 1315306 w 3898347"/>
              <a:gd name="connsiteY90" fmla="*/ 4237004 h 4260845"/>
              <a:gd name="connsiteX91" fmla="*/ 1272434 w 3898347"/>
              <a:gd name="connsiteY91" fmla="*/ 4244958 h 4260845"/>
              <a:gd name="connsiteX92" fmla="*/ 1231567 w 3898347"/>
              <a:gd name="connsiteY92" fmla="*/ 4219356 h 4260845"/>
              <a:gd name="connsiteX93" fmla="*/ 1216643 w 3898347"/>
              <a:gd name="connsiteY93" fmla="*/ 4229828 h 4260845"/>
              <a:gd name="connsiteX94" fmla="*/ 1214101 w 3898347"/>
              <a:gd name="connsiteY94" fmla="*/ 4231991 h 4260845"/>
              <a:gd name="connsiteX95" fmla="*/ 1203193 w 3898347"/>
              <a:gd name="connsiteY95" fmla="*/ 4232867 h 4260845"/>
              <a:gd name="connsiteX96" fmla="*/ 1201049 w 3898347"/>
              <a:gd name="connsiteY96" fmla="*/ 4242842 h 4260845"/>
              <a:gd name="connsiteX97" fmla="*/ 1185298 w 3898347"/>
              <a:gd name="connsiteY97" fmla="*/ 4251133 h 4260845"/>
              <a:gd name="connsiteX98" fmla="*/ 1164955 w 3898347"/>
              <a:gd name="connsiteY98" fmla="*/ 4250027 h 4260845"/>
              <a:gd name="connsiteX99" fmla="*/ 1067357 w 3898347"/>
              <a:gd name="connsiteY99" fmla="*/ 4233908 h 4260845"/>
              <a:gd name="connsiteX100" fmla="*/ 1009492 w 3898347"/>
              <a:gd name="connsiteY100" fmla="*/ 4230455 h 4260845"/>
              <a:gd name="connsiteX101" fmla="*/ 988345 w 3898347"/>
              <a:gd name="connsiteY101" fmla="*/ 4238880 h 4260845"/>
              <a:gd name="connsiteX102" fmla="*/ 958251 w 3898347"/>
              <a:gd name="connsiteY102" fmla="*/ 4244100 h 4260845"/>
              <a:gd name="connsiteX103" fmla="*/ 905785 w 3898347"/>
              <a:gd name="connsiteY103" fmla="*/ 4260845 h 4260845"/>
              <a:gd name="connsiteX104" fmla="*/ 837706 w 3898347"/>
              <a:gd name="connsiteY104" fmla="*/ 4245528 h 4260845"/>
              <a:gd name="connsiteX105" fmla="*/ 778474 w 3898347"/>
              <a:gd name="connsiteY105" fmla="*/ 4235526 h 4260845"/>
              <a:gd name="connsiteX106" fmla="*/ 774418 w 3898347"/>
              <a:gd name="connsiteY106" fmla="*/ 4242583 h 4260845"/>
              <a:gd name="connsiteX107" fmla="*/ 737705 w 3898347"/>
              <a:gd name="connsiteY107" fmla="*/ 4238891 h 4260845"/>
              <a:gd name="connsiteX108" fmla="*/ 641839 w 3898347"/>
              <a:gd name="connsiteY108" fmla="*/ 4211160 h 4260845"/>
              <a:gd name="connsiteX109" fmla="*/ 558105 w 3898347"/>
              <a:gd name="connsiteY109" fmla="*/ 4191218 h 4260845"/>
              <a:gd name="connsiteX110" fmla="*/ 515682 w 3898347"/>
              <a:gd name="connsiteY110" fmla="*/ 4193696 h 4260845"/>
              <a:gd name="connsiteX111" fmla="*/ 467082 w 3898347"/>
              <a:gd name="connsiteY111" fmla="*/ 4185616 h 4260845"/>
              <a:gd name="connsiteX112" fmla="*/ 437646 w 3898347"/>
              <a:gd name="connsiteY112" fmla="*/ 4212658 h 4260845"/>
              <a:gd name="connsiteX113" fmla="*/ 402271 w 3898347"/>
              <a:gd name="connsiteY113" fmla="*/ 4212774 h 4260845"/>
              <a:gd name="connsiteX114" fmla="*/ 384907 w 3898347"/>
              <a:gd name="connsiteY114" fmla="*/ 4201195 h 4260845"/>
              <a:gd name="connsiteX115" fmla="*/ 337154 w 3898347"/>
              <a:gd name="connsiteY115" fmla="*/ 4206136 h 4260845"/>
              <a:gd name="connsiteX116" fmla="*/ 298662 w 3898347"/>
              <a:gd name="connsiteY116" fmla="*/ 4211227 h 4260845"/>
              <a:gd name="connsiteX117" fmla="*/ 265740 w 3898347"/>
              <a:gd name="connsiteY117" fmla="*/ 4213623 h 4260845"/>
              <a:gd name="connsiteX118" fmla="*/ 176403 w 3898347"/>
              <a:gd name="connsiteY118" fmla="*/ 4227393 h 4260845"/>
              <a:gd name="connsiteX119" fmla="*/ 82528 w 3898347"/>
              <a:gd name="connsiteY119" fmla="*/ 4243774 h 4260845"/>
              <a:gd name="connsiteX120" fmla="*/ 19464 w 3898347"/>
              <a:gd name="connsiteY120" fmla="*/ 4256103 h 4260845"/>
              <a:gd name="connsiteX121" fmla="*/ 0 w 3898347"/>
              <a:gd name="connsiteY121" fmla="*/ 4221939 h 4260845"/>
              <a:gd name="connsiteX122" fmla="*/ 0 w 3898347"/>
              <a:gd name="connsiteY122" fmla="*/ 15850 h 4260845"/>
              <a:gd name="connsiteX123" fmla="*/ 3898347 w 3898347"/>
              <a:gd name="connsiteY123" fmla="*/ 0 h 4260845"/>
              <a:gd name="connsiteX0" fmla="*/ 3898347 w 3898347"/>
              <a:gd name="connsiteY0" fmla="*/ 0 h 4260845"/>
              <a:gd name="connsiteX1" fmla="*/ 3898347 w 3898347"/>
              <a:gd name="connsiteY1" fmla="*/ 3834445 h 4260845"/>
              <a:gd name="connsiteX2" fmla="*/ 3892314 w 3898347"/>
              <a:gd name="connsiteY2" fmla="*/ 3832951 h 4260845"/>
              <a:gd name="connsiteX3" fmla="*/ 3851953 w 3898347"/>
              <a:gd name="connsiteY3" fmla="*/ 3802983 h 4260845"/>
              <a:gd name="connsiteX4" fmla="*/ 3836418 w 3898347"/>
              <a:gd name="connsiteY4" fmla="*/ 3811513 h 4260845"/>
              <a:gd name="connsiteX5" fmla="*/ 3833758 w 3898347"/>
              <a:gd name="connsiteY5" fmla="*/ 3813341 h 4260845"/>
              <a:gd name="connsiteX6" fmla="*/ 3822673 w 3898347"/>
              <a:gd name="connsiteY6" fmla="*/ 3812913 h 4260845"/>
              <a:gd name="connsiteX7" fmla="*/ 3820104 w 3898347"/>
              <a:gd name="connsiteY7" fmla="*/ 3822466 h 4260845"/>
              <a:gd name="connsiteX8" fmla="*/ 3803816 w 3898347"/>
              <a:gd name="connsiteY8" fmla="*/ 3828757 h 4260845"/>
              <a:gd name="connsiteX9" fmla="*/ 3729936 w 3898347"/>
              <a:gd name="connsiteY9" fmla="*/ 3815386 h 4260845"/>
              <a:gd name="connsiteX10" fmla="*/ 3726018 w 3898347"/>
              <a:gd name="connsiteY10" fmla="*/ 3815100 h 4260845"/>
              <a:gd name="connsiteX11" fmla="*/ 3725413 w 3898347"/>
              <a:gd name="connsiteY11" fmla="*/ 3814615 h 4260845"/>
              <a:gd name="connsiteX12" fmla="*/ 3713801 w 3898347"/>
              <a:gd name="connsiteY12" fmla="*/ 3811018 h 4260845"/>
              <a:gd name="connsiteX13" fmla="*/ 3709087 w 3898347"/>
              <a:gd name="connsiteY13" fmla="*/ 3813195 h 4260845"/>
              <a:gd name="connsiteX14" fmla="*/ 3698038 w 3898347"/>
              <a:gd name="connsiteY14" fmla="*/ 3806182 h 4260845"/>
              <a:gd name="connsiteX15" fmla="*/ 3662227 w 3898347"/>
              <a:gd name="connsiteY15" fmla="*/ 3807761 h 4260845"/>
              <a:gd name="connsiteX16" fmla="*/ 3659872 w 3898347"/>
              <a:gd name="connsiteY16" fmla="*/ 3805524 h 4260845"/>
              <a:gd name="connsiteX17" fmla="*/ 3643454 w 3898347"/>
              <a:gd name="connsiteY17" fmla="*/ 3794831 h 4260845"/>
              <a:gd name="connsiteX18" fmla="*/ 3624789 w 3898347"/>
              <a:gd name="connsiteY18" fmla="*/ 3803185 h 4260845"/>
              <a:gd name="connsiteX19" fmla="*/ 3602327 w 3898347"/>
              <a:gd name="connsiteY19" fmla="*/ 3794616 h 4260845"/>
              <a:gd name="connsiteX20" fmla="*/ 3596645 w 3898347"/>
              <a:gd name="connsiteY20" fmla="*/ 3797108 h 4260845"/>
              <a:gd name="connsiteX21" fmla="*/ 3574144 w 3898347"/>
              <a:gd name="connsiteY21" fmla="*/ 3795108 h 4260845"/>
              <a:gd name="connsiteX22" fmla="*/ 3562310 w 3898347"/>
              <a:gd name="connsiteY22" fmla="*/ 3787534 h 4260845"/>
              <a:gd name="connsiteX23" fmla="*/ 3551635 w 3898347"/>
              <a:gd name="connsiteY23" fmla="*/ 3797705 h 4260845"/>
              <a:gd name="connsiteX24" fmla="*/ 3542668 w 3898347"/>
              <a:gd name="connsiteY24" fmla="*/ 3803283 h 4260845"/>
              <a:gd name="connsiteX25" fmla="*/ 3533033 w 3898347"/>
              <a:gd name="connsiteY25" fmla="*/ 3799071 h 4260845"/>
              <a:gd name="connsiteX26" fmla="*/ 3521726 w 3898347"/>
              <a:gd name="connsiteY26" fmla="*/ 3804691 h 4260845"/>
              <a:gd name="connsiteX27" fmla="*/ 3520080 w 3898347"/>
              <a:gd name="connsiteY27" fmla="*/ 3805210 h 4260845"/>
              <a:gd name="connsiteX28" fmla="*/ 3508491 w 3898347"/>
              <a:gd name="connsiteY28" fmla="*/ 3797398 h 4260845"/>
              <a:gd name="connsiteX29" fmla="*/ 3503787 w 3898347"/>
              <a:gd name="connsiteY29" fmla="*/ 3797787 h 4260845"/>
              <a:gd name="connsiteX30" fmla="*/ 3492165 w 3898347"/>
              <a:gd name="connsiteY30" fmla="*/ 3799887 h 4260845"/>
              <a:gd name="connsiteX31" fmla="*/ 3472233 w 3898347"/>
              <a:gd name="connsiteY31" fmla="*/ 3805682 h 4260845"/>
              <a:gd name="connsiteX32" fmla="*/ 3465921 w 3898347"/>
              <a:gd name="connsiteY32" fmla="*/ 3805814 h 4260845"/>
              <a:gd name="connsiteX33" fmla="*/ 3455541 w 3898347"/>
              <a:gd name="connsiteY33" fmla="*/ 3815505 h 4260845"/>
              <a:gd name="connsiteX34" fmla="*/ 3429027 w 3898347"/>
              <a:gd name="connsiteY34" fmla="*/ 3816906 h 4260845"/>
              <a:gd name="connsiteX35" fmla="*/ 3369507 w 3898347"/>
              <a:gd name="connsiteY35" fmla="*/ 3825563 h 4260845"/>
              <a:gd name="connsiteX36" fmla="*/ 3324491 w 3898347"/>
              <a:gd name="connsiteY36" fmla="*/ 3832006 h 4260845"/>
              <a:gd name="connsiteX37" fmla="*/ 3244235 w 3898347"/>
              <a:gd name="connsiteY37" fmla="*/ 3834376 h 4260845"/>
              <a:gd name="connsiteX38" fmla="*/ 3226507 w 3898347"/>
              <a:gd name="connsiteY38" fmla="*/ 3820131 h 4260845"/>
              <a:gd name="connsiteX39" fmla="*/ 3191688 w 3898347"/>
              <a:gd name="connsiteY39" fmla="*/ 3837359 h 4260845"/>
              <a:gd name="connsiteX40" fmla="*/ 3153779 w 3898347"/>
              <a:gd name="connsiteY40" fmla="*/ 3848439 h 4260845"/>
              <a:gd name="connsiteX41" fmla="*/ 3090188 w 3898347"/>
              <a:gd name="connsiteY41" fmla="*/ 3855036 h 4260845"/>
              <a:gd name="connsiteX42" fmla="*/ 3031422 w 3898347"/>
              <a:gd name="connsiteY42" fmla="*/ 3858298 h 4260845"/>
              <a:gd name="connsiteX43" fmla="*/ 2996288 w 3898347"/>
              <a:gd name="connsiteY43" fmla="*/ 3860020 h 4260845"/>
              <a:gd name="connsiteX44" fmla="*/ 2901661 w 3898347"/>
              <a:gd name="connsiteY44" fmla="*/ 3882243 h 4260845"/>
              <a:gd name="connsiteX45" fmla="*/ 2782141 w 3898347"/>
              <a:gd name="connsiteY45" fmla="*/ 3932983 h 4260845"/>
              <a:gd name="connsiteX46" fmla="*/ 2749597 w 3898347"/>
              <a:gd name="connsiteY46" fmla="*/ 3956746 h 4260845"/>
              <a:gd name="connsiteX47" fmla="*/ 2730493 w 3898347"/>
              <a:gd name="connsiteY47" fmla="*/ 3955236 h 4260845"/>
              <a:gd name="connsiteX48" fmla="*/ 2707507 w 3898347"/>
              <a:gd name="connsiteY48" fmla="*/ 3947771 h 4260845"/>
              <a:gd name="connsiteX49" fmla="*/ 2701937 w 3898347"/>
              <a:gd name="connsiteY49" fmla="*/ 3950565 h 4260845"/>
              <a:gd name="connsiteX50" fmla="*/ 2679435 w 3898347"/>
              <a:gd name="connsiteY50" fmla="*/ 3949768 h 4260845"/>
              <a:gd name="connsiteX51" fmla="*/ 2667352 w 3898347"/>
              <a:gd name="connsiteY51" fmla="*/ 3942821 h 4260845"/>
              <a:gd name="connsiteX52" fmla="*/ 2657096 w 3898347"/>
              <a:gd name="connsiteY52" fmla="*/ 3953571 h 4260845"/>
              <a:gd name="connsiteX53" fmla="*/ 2655161 w 3898347"/>
              <a:gd name="connsiteY53" fmla="*/ 3962216 h 4260845"/>
              <a:gd name="connsiteX54" fmla="*/ 2638604 w 3898347"/>
              <a:gd name="connsiteY54" fmla="*/ 3955936 h 4260845"/>
              <a:gd name="connsiteX55" fmla="*/ 2626185 w 3898347"/>
              <a:gd name="connsiteY55" fmla="*/ 3962937 h 4260845"/>
              <a:gd name="connsiteX56" fmla="*/ 2614077 w 3898347"/>
              <a:gd name="connsiteY56" fmla="*/ 3955576 h 4260845"/>
              <a:gd name="connsiteX57" fmla="*/ 2609403 w 3898347"/>
              <a:gd name="connsiteY57" fmla="*/ 3956215 h 4260845"/>
              <a:gd name="connsiteX58" fmla="*/ 2597896 w 3898347"/>
              <a:gd name="connsiteY58" fmla="*/ 3958939 h 4260845"/>
              <a:gd name="connsiteX59" fmla="*/ 2578251 w 3898347"/>
              <a:gd name="connsiteY59" fmla="*/ 3965812 h 4260845"/>
              <a:gd name="connsiteX60" fmla="*/ 2571961 w 3898347"/>
              <a:gd name="connsiteY60" fmla="*/ 3966278 h 4260845"/>
              <a:gd name="connsiteX61" fmla="*/ 2559399 w 3898347"/>
              <a:gd name="connsiteY61" fmla="*/ 3979193 h 4260845"/>
              <a:gd name="connsiteX62" fmla="*/ 2533560 w 3898347"/>
              <a:gd name="connsiteY62" fmla="*/ 3988160 h 4260845"/>
              <a:gd name="connsiteX63" fmla="*/ 2515299 w 3898347"/>
              <a:gd name="connsiteY63" fmla="*/ 4016867 h 4260845"/>
              <a:gd name="connsiteX64" fmla="*/ 2513423 w 3898347"/>
              <a:gd name="connsiteY64" fmla="*/ 4018759 h 4260845"/>
              <a:gd name="connsiteX65" fmla="*/ 2482991 w 3898347"/>
              <a:gd name="connsiteY65" fmla="*/ 4012935 h 4260845"/>
              <a:gd name="connsiteX66" fmla="*/ 2446940 w 3898347"/>
              <a:gd name="connsiteY66" fmla="*/ 4021172 h 4260845"/>
              <a:gd name="connsiteX67" fmla="*/ 2404883 w 3898347"/>
              <a:gd name="connsiteY67" fmla="*/ 4024808 h 4260845"/>
              <a:gd name="connsiteX68" fmla="*/ 2373894 w 3898347"/>
              <a:gd name="connsiteY68" fmla="*/ 4023827 h 4260845"/>
              <a:gd name="connsiteX69" fmla="*/ 2297080 w 3898347"/>
              <a:gd name="connsiteY69" fmla="*/ 4040841 h 4260845"/>
              <a:gd name="connsiteX70" fmla="*/ 2170615 w 3898347"/>
              <a:gd name="connsiteY70" fmla="*/ 4077196 h 4260845"/>
              <a:gd name="connsiteX71" fmla="*/ 2143580 w 3898347"/>
              <a:gd name="connsiteY71" fmla="*/ 4083102 h 4260845"/>
              <a:gd name="connsiteX72" fmla="*/ 2119893 w 3898347"/>
              <a:gd name="connsiteY72" fmla="*/ 4080874 h 4260845"/>
              <a:gd name="connsiteX73" fmla="*/ 2114008 w 3898347"/>
              <a:gd name="connsiteY73" fmla="*/ 4073996 h 4260845"/>
              <a:gd name="connsiteX74" fmla="*/ 2099067 w 3898347"/>
              <a:gd name="connsiteY74" fmla="*/ 4076068 h 4260845"/>
              <a:gd name="connsiteX75" fmla="*/ 2095000 w 3898347"/>
              <a:gd name="connsiteY75" fmla="*/ 4075096 h 4260845"/>
              <a:gd name="connsiteX76" fmla="*/ 2071767 w 3898347"/>
              <a:gd name="connsiteY76" fmla="*/ 4071044 h 4260845"/>
              <a:gd name="connsiteX77" fmla="*/ 2024486 w 3898347"/>
              <a:gd name="connsiteY77" fmla="*/ 4100276 h 4260845"/>
              <a:gd name="connsiteX78" fmla="*/ 1964411 w 3898347"/>
              <a:gd name="connsiteY78" fmla="*/ 4105069 h 4260845"/>
              <a:gd name="connsiteX79" fmla="*/ 1739945 w 3898347"/>
              <a:gd name="connsiteY79" fmla="*/ 4171795 h 4260845"/>
              <a:gd name="connsiteX80" fmla="*/ 1642330 w 3898347"/>
              <a:gd name="connsiteY80" fmla="*/ 4174762 h 4260845"/>
              <a:gd name="connsiteX81" fmla="*/ 1595989 w 3898347"/>
              <a:gd name="connsiteY81" fmla="*/ 4193679 h 4260845"/>
              <a:gd name="connsiteX82" fmla="*/ 1559231 w 3898347"/>
              <a:gd name="connsiteY82" fmla="*/ 4195932 h 4260845"/>
              <a:gd name="connsiteX83" fmla="*/ 1530136 w 3898347"/>
              <a:gd name="connsiteY83" fmla="*/ 4227121 h 4260845"/>
              <a:gd name="connsiteX84" fmla="*/ 1508787 w 3898347"/>
              <a:gd name="connsiteY84" fmla="*/ 4234213 h 4260845"/>
              <a:gd name="connsiteX85" fmla="*/ 1488914 w 3898347"/>
              <a:gd name="connsiteY85" fmla="*/ 4241772 h 4260845"/>
              <a:gd name="connsiteX86" fmla="*/ 1488999 w 3898347"/>
              <a:gd name="connsiteY86" fmla="*/ 4251186 h 4260845"/>
              <a:gd name="connsiteX87" fmla="*/ 1475364 w 3898347"/>
              <a:gd name="connsiteY87" fmla="*/ 4248364 h 4260845"/>
              <a:gd name="connsiteX88" fmla="*/ 1457275 w 3898347"/>
              <a:gd name="connsiteY88" fmla="*/ 4252863 h 4260845"/>
              <a:gd name="connsiteX89" fmla="*/ 1448085 w 3898347"/>
              <a:gd name="connsiteY89" fmla="*/ 4248391 h 4260845"/>
              <a:gd name="connsiteX90" fmla="*/ 1315306 w 3898347"/>
              <a:gd name="connsiteY90" fmla="*/ 4237004 h 4260845"/>
              <a:gd name="connsiteX91" fmla="*/ 1272434 w 3898347"/>
              <a:gd name="connsiteY91" fmla="*/ 4244958 h 4260845"/>
              <a:gd name="connsiteX92" fmla="*/ 1231567 w 3898347"/>
              <a:gd name="connsiteY92" fmla="*/ 4219356 h 4260845"/>
              <a:gd name="connsiteX93" fmla="*/ 1216643 w 3898347"/>
              <a:gd name="connsiteY93" fmla="*/ 4229828 h 4260845"/>
              <a:gd name="connsiteX94" fmla="*/ 1214101 w 3898347"/>
              <a:gd name="connsiteY94" fmla="*/ 4231991 h 4260845"/>
              <a:gd name="connsiteX95" fmla="*/ 1203193 w 3898347"/>
              <a:gd name="connsiteY95" fmla="*/ 4232867 h 4260845"/>
              <a:gd name="connsiteX96" fmla="*/ 1201049 w 3898347"/>
              <a:gd name="connsiteY96" fmla="*/ 4242842 h 4260845"/>
              <a:gd name="connsiteX97" fmla="*/ 1185298 w 3898347"/>
              <a:gd name="connsiteY97" fmla="*/ 4251133 h 4260845"/>
              <a:gd name="connsiteX98" fmla="*/ 1164955 w 3898347"/>
              <a:gd name="connsiteY98" fmla="*/ 4250027 h 4260845"/>
              <a:gd name="connsiteX99" fmla="*/ 1067357 w 3898347"/>
              <a:gd name="connsiteY99" fmla="*/ 4233908 h 4260845"/>
              <a:gd name="connsiteX100" fmla="*/ 1009492 w 3898347"/>
              <a:gd name="connsiteY100" fmla="*/ 4230455 h 4260845"/>
              <a:gd name="connsiteX101" fmla="*/ 988345 w 3898347"/>
              <a:gd name="connsiteY101" fmla="*/ 4238880 h 4260845"/>
              <a:gd name="connsiteX102" fmla="*/ 958251 w 3898347"/>
              <a:gd name="connsiteY102" fmla="*/ 4244100 h 4260845"/>
              <a:gd name="connsiteX103" fmla="*/ 905785 w 3898347"/>
              <a:gd name="connsiteY103" fmla="*/ 4260845 h 4260845"/>
              <a:gd name="connsiteX104" fmla="*/ 837706 w 3898347"/>
              <a:gd name="connsiteY104" fmla="*/ 4245528 h 4260845"/>
              <a:gd name="connsiteX105" fmla="*/ 778474 w 3898347"/>
              <a:gd name="connsiteY105" fmla="*/ 4235526 h 4260845"/>
              <a:gd name="connsiteX106" fmla="*/ 774418 w 3898347"/>
              <a:gd name="connsiteY106" fmla="*/ 4242583 h 4260845"/>
              <a:gd name="connsiteX107" fmla="*/ 737705 w 3898347"/>
              <a:gd name="connsiteY107" fmla="*/ 4238891 h 4260845"/>
              <a:gd name="connsiteX108" fmla="*/ 641839 w 3898347"/>
              <a:gd name="connsiteY108" fmla="*/ 4211160 h 4260845"/>
              <a:gd name="connsiteX109" fmla="*/ 558105 w 3898347"/>
              <a:gd name="connsiteY109" fmla="*/ 4191218 h 4260845"/>
              <a:gd name="connsiteX110" fmla="*/ 515682 w 3898347"/>
              <a:gd name="connsiteY110" fmla="*/ 4193696 h 4260845"/>
              <a:gd name="connsiteX111" fmla="*/ 467082 w 3898347"/>
              <a:gd name="connsiteY111" fmla="*/ 4185616 h 4260845"/>
              <a:gd name="connsiteX112" fmla="*/ 437646 w 3898347"/>
              <a:gd name="connsiteY112" fmla="*/ 4212658 h 4260845"/>
              <a:gd name="connsiteX113" fmla="*/ 402271 w 3898347"/>
              <a:gd name="connsiteY113" fmla="*/ 4212774 h 4260845"/>
              <a:gd name="connsiteX114" fmla="*/ 384907 w 3898347"/>
              <a:gd name="connsiteY114" fmla="*/ 4201195 h 4260845"/>
              <a:gd name="connsiteX115" fmla="*/ 337154 w 3898347"/>
              <a:gd name="connsiteY115" fmla="*/ 4206136 h 4260845"/>
              <a:gd name="connsiteX116" fmla="*/ 298662 w 3898347"/>
              <a:gd name="connsiteY116" fmla="*/ 4211227 h 4260845"/>
              <a:gd name="connsiteX117" fmla="*/ 265740 w 3898347"/>
              <a:gd name="connsiteY117" fmla="*/ 4213623 h 4260845"/>
              <a:gd name="connsiteX118" fmla="*/ 176403 w 3898347"/>
              <a:gd name="connsiteY118" fmla="*/ 4227393 h 4260845"/>
              <a:gd name="connsiteX119" fmla="*/ 82528 w 3898347"/>
              <a:gd name="connsiteY119" fmla="*/ 4243774 h 4260845"/>
              <a:gd name="connsiteX120" fmla="*/ 19464 w 3898347"/>
              <a:gd name="connsiteY120" fmla="*/ 4256103 h 4260845"/>
              <a:gd name="connsiteX121" fmla="*/ 0 w 3898347"/>
              <a:gd name="connsiteY121" fmla="*/ 4221939 h 4260845"/>
              <a:gd name="connsiteX122" fmla="*/ 0 w 3898347"/>
              <a:gd name="connsiteY122" fmla="*/ 15850 h 4260845"/>
              <a:gd name="connsiteX123" fmla="*/ 3898347 w 3898347"/>
              <a:gd name="connsiteY123" fmla="*/ 0 h 4260845"/>
              <a:gd name="connsiteX0" fmla="*/ 3898347 w 3898347"/>
              <a:gd name="connsiteY0" fmla="*/ 0 h 4260845"/>
              <a:gd name="connsiteX1" fmla="*/ 3898347 w 3898347"/>
              <a:gd name="connsiteY1" fmla="*/ 3834445 h 4260845"/>
              <a:gd name="connsiteX2" fmla="*/ 3892314 w 3898347"/>
              <a:gd name="connsiteY2" fmla="*/ 3832951 h 4260845"/>
              <a:gd name="connsiteX3" fmla="*/ 3851953 w 3898347"/>
              <a:gd name="connsiteY3" fmla="*/ 3802983 h 4260845"/>
              <a:gd name="connsiteX4" fmla="*/ 3836418 w 3898347"/>
              <a:gd name="connsiteY4" fmla="*/ 3811513 h 4260845"/>
              <a:gd name="connsiteX5" fmla="*/ 3833758 w 3898347"/>
              <a:gd name="connsiteY5" fmla="*/ 3813341 h 4260845"/>
              <a:gd name="connsiteX6" fmla="*/ 3822673 w 3898347"/>
              <a:gd name="connsiteY6" fmla="*/ 3812913 h 4260845"/>
              <a:gd name="connsiteX7" fmla="*/ 3820104 w 3898347"/>
              <a:gd name="connsiteY7" fmla="*/ 3822466 h 4260845"/>
              <a:gd name="connsiteX8" fmla="*/ 3803816 w 3898347"/>
              <a:gd name="connsiteY8" fmla="*/ 3828757 h 4260845"/>
              <a:gd name="connsiteX9" fmla="*/ 3729936 w 3898347"/>
              <a:gd name="connsiteY9" fmla="*/ 3815386 h 4260845"/>
              <a:gd name="connsiteX10" fmla="*/ 3726018 w 3898347"/>
              <a:gd name="connsiteY10" fmla="*/ 3815100 h 4260845"/>
              <a:gd name="connsiteX11" fmla="*/ 3725413 w 3898347"/>
              <a:gd name="connsiteY11" fmla="*/ 3814615 h 4260845"/>
              <a:gd name="connsiteX12" fmla="*/ 3713801 w 3898347"/>
              <a:gd name="connsiteY12" fmla="*/ 3811018 h 4260845"/>
              <a:gd name="connsiteX13" fmla="*/ 3709087 w 3898347"/>
              <a:gd name="connsiteY13" fmla="*/ 3813195 h 4260845"/>
              <a:gd name="connsiteX14" fmla="*/ 3698038 w 3898347"/>
              <a:gd name="connsiteY14" fmla="*/ 3806182 h 4260845"/>
              <a:gd name="connsiteX15" fmla="*/ 3662227 w 3898347"/>
              <a:gd name="connsiteY15" fmla="*/ 3807761 h 4260845"/>
              <a:gd name="connsiteX16" fmla="*/ 3659872 w 3898347"/>
              <a:gd name="connsiteY16" fmla="*/ 3805524 h 4260845"/>
              <a:gd name="connsiteX17" fmla="*/ 3643454 w 3898347"/>
              <a:gd name="connsiteY17" fmla="*/ 3794831 h 4260845"/>
              <a:gd name="connsiteX18" fmla="*/ 3624789 w 3898347"/>
              <a:gd name="connsiteY18" fmla="*/ 3803185 h 4260845"/>
              <a:gd name="connsiteX19" fmla="*/ 3602327 w 3898347"/>
              <a:gd name="connsiteY19" fmla="*/ 3794616 h 4260845"/>
              <a:gd name="connsiteX20" fmla="*/ 3596645 w 3898347"/>
              <a:gd name="connsiteY20" fmla="*/ 3797108 h 4260845"/>
              <a:gd name="connsiteX21" fmla="*/ 3574144 w 3898347"/>
              <a:gd name="connsiteY21" fmla="*/ 3795108 h 4260845"/>
              <a:gd name="connsiteX22" fmla="*/ 3562310 w 3898347"/>
              <a:gd name="connsiteY22" fmla="*/ 3787534 h 4260845"/>
              <a:gd name="connsiteX23" fmla="*/ 3551635 w 3898347"/>
              <a:gd name="connsiteY23" fmla="*/ 3797705 h 4260845"/>
              <a:gd name="connsiteX24" fmla="*/ 3542668 w 3898347"/>
              <a:gd name="connsiteY24" fmla="*/ 3803283 h 4260845"/>
              <a:gd name="connsiteX25" fmla="*/ 3533033 w 3898347"/>
              <a:gd name="connsiteY25" fmla="*/ 3799071 h 4260845"/>
              <a:gd name="connsiteX26" fmla="*/ 3521726 w 3898347"/>
              <a:gd name="connsiteY26" fmla="*/ 3804691 h 4260845"/>
              <a:gd name="connsiteX27" fmla="*/ 3520080 w 3898347"/>
              <a:gd name="connsiteY27" fmla="*/ 3805210 h 4260845"/>
              <a:gd name="connsiteX28" fmla="*/ 3508491 w 3898347"/>
              <a:gd name="connsiteY28" fmla="*/ 3797398 h 4260845"/>
              <a:gd name="connsiteX29" fmla="*/ 3503787 w 3898347"/>
              <a:gd name="connsiteY29" fmla="*/ 3797787 h 4260845"/>
              <a:gd name="connsiteX30" fmla="*/ 3492165 w 3898347"/>
              <a:gd name="connsiteY30" fmla="*/ 3799887 h 4260845"/>
              <a:gd name="connsiteX31" fmla="*/ 3472233 w 3898347"/>
              <a:gd name="connsiteY31" fmla="*/ 3805682 h 4260845"/>
              <a:gd name="connsiteX32" fmla="*/ 3465921 w 3898347"/>
              <a:gd name="connsiteY32" fmla="*/ 3805814 h 4260845"/>
              <a:gd name="connsiteX33" fmla="*/ 3455541 w 3898347"/>
              <a:gd name="connsiteY33" fmla="*/ 3815505 h 4260845"/>
              <a:gd name="connsiteX34" fmla="*/ 3429027 w 3898347"/>
              <a:gd name="connsiteY34" fmla="*/ 3816906 h 4260845"/>
              <a:gd name="connsiteX35" fmla="*/ 3369507 w 3898347"/>
              <a:gd name="connsiteY35" fmla="*/ 3825563 h 4260845"/>
              <a:gd name="connsiteX36" fmla="*/ 3324491 w 3898347"/>
              <a:gd name="connsiteY36" fmla="*/ 3832006 h 4260845"/>
              <a:gd name="connsiteX37" fmla="*/ 3244235 w 3898347"/>
              <a:gd name="connsiteY37" fmla="*/ 3834376 h 4260845"/>
              <a:gd name="connsiteX38" fmla="*/ 3226507 w 3898347"/>
              <a:gd name="connsiteY38" fmla="*/ 3820131 h 4260845"/>
              <a:gd name="connsiteX39" fmla="*/ 3191688 w 3898347"/>
              <a:gd name="connsiteY39" fmla="*/ 3837359 h 4260845"/>
              <a:gd name="connsiteX40" fmla="*/ 3153779 w 3898347"/>
              <a:gd name="connsiteY40" fmla="*/ 3848439 h 4260845"/>
              <a:gd name="connsiteX41" fmla="*/ 3090188 w 3898347"/>
              <a:gd name="connsiteY41" fmla="*/ 3855036 h 4260845"/>
              <a:gd name="connsiteX42" fmla="*/ 3031422 w 3898347"/>
              <a:gd name="connsiteY42" fmla="*/ 3858298 h 4260845"/>
              <a:gd name="connsiteX43" fmla="*/ 2996288 w 3898347"/>
              <a:gd name="connsiteY43" fmla="*/ 3860020 h 4260845"/>
              <a:gd name="connsiteX44" fmla="*/ 2901661 w 3898347"/>
              <a:gd name="connsiteY44" fmla="*/ 3882243 h 4260845"/>
              <a:gd name="connsiteX45" fmla="*/ 2782141 w 3898347"/>
              <a:gd name="connsiteY45" fmla="*/ 3932983 h 4260845"/>
              <a:gd name="connsiteX46" fmla="*/ 2749597 w 3898347"/>
              <a:gd name="connsiteY46" fmla="*/ 3956746 h 4260845"/>
              <a:gd name="connsiteX47" fmla="*/ 2730493 w 3898347"/>
              <a:gd name="connsiteY47" fmla="*/ 3955236 h 4260845"/>
              <a:gd name="connsiteX48" fmla="*/ 2707507 w 3898347"/>
              <a:gd name="connsiteY48" fmla="*/ 3947771 h 4260845"/>
              <a:gd name="connsiteX49" fmla="*/ 2701937 w 3898347"/>
              <a:gd name="connsiteY49" fmla="*/ 3950565 h 4260845"/>
              <a:gd name="connsiteX50" fmla="*/ 2679435 w 3898347"/>
              <a:gd name="connsiteY50" fmla="*/ 3949768 h 4260845"/>
              <a:gd name="connsiteX51" fmla="*/ 2667352 w 3898347"/>
              <a:gd name="connsiteY51" fmla="*/ 3942821 h 4260845"/>
              <a:gd name="connsiteX52" fmla="*/ 2657096 w 3898347"/>
              <a:gd name="connsiteY52" fmla="*/ 3953571 h 4260845"/>
              <a:gd name="connsiteX53" fmla="*/ 2655161 w 3898347"/>
              <a:gd name="connsiteY53" fmla="*/ 3962216 h 4260845"/>
              <a:gd name="connsiteX54" fmla="*/ 2638604 w 3898347"/>
              <a:gd name="connsiteY54" fmla="*/ 3955936 h 4260845"/>
              <a:gd name="connsiteX55" fmla="*/ 2626185 w 3898347"/>
              <a:gd name="connsiteY55" fmla="*/ 3962937 h 4260845"/>
              <a:gd name="connsiteX56" fmla="*/ 2614077 w 3898347"/>
              <a:gd name="connsiteY56" fmla="*/ 3955576 h 4260845"/>
              <a:gd name="connsiteX57" fmla="*/ 2609403 w 3898347"/>
              <a:gd name="connsiteY57" fmla="*/ 3956215 h 4260845"/>
              <a:gd name="connsiteX58" fmla="*/ 2597896 w 3898347"/>
              <a:gd name="connsiteY58" fmla="*/ 3958939 h 4260845"/>
              <a:gd name="connsiteX59" fmla="*/ 2578251 w 3898347"/>
              <a:gd name="connsiteY59" fmla="*/ 3965812 h 4260845"/>
              <a:gd name="connsiteX60" fmla="*/ 2571961 w 3898347"/>
              <a:gd name="connsiteY60" fmla="*/ 3966278 h 4260845"/>
              <a:gd name="connsiteX61" fmla="*/ 2559399 w 3898347"/>
              <a:gd name="connsiteY61" fmla="*/ 3979193 h 4260845"/>
              <a:gd name="connsiteX62" fmla="*/ 2533560 w 3898347"/>
              <a:gd name="connsiteY62" fmla="*/ 3988160 h 4260845"/>
              <a:gd name="connsiteX63" fmla="*/ 2515299 w 3898347"/>
              <a:gd name="connsiteY63" fmla="*/ 4016867 h 4260845"/>
              <a:gd name="connsiteX64" fmla="*/ 2513423 w 3898347"/>
              <a:gd name="connsiteY64" fmla="*/ 4018759 h 4260845"/>
              <a:gd name="connsiteX65" fmla="*/ 2482991 w 3898347"/>
              <a:gd name="connsiteY65" fmla="*/ 4012935 h 4260845"/>
              <a:gd name="connsiteX66" fmla="*/ 2446940 w 3898347"/>
              <a:gd name="connsiteY66" fmla="*/ 4021172 h 4260845"/>
              <a:gd name="connsiteX67" fmla="*/ 2404883 w 3898347"/>
              <a:gd name="connsiteY67" fmla="*/ 4024808 h 4260845"/>
              <a:gd name="connsiteX68" fmla="*/ 2373894 w 3898347"/>
              <a:gd name="connsiteY68" fmla="*/ 4023827 h 4260845"/>
              <a:gd name="connsiteX69" fmla="*/ 2297080 w 3898347"/>
              <a:gd name="connsiteY69" fmla="*/ 4040841 h 4260845"/>
              <a:gd name="connsiteX70" fmla="*/ 2170615 w 3898347"/>
              <a:gd name="connsiteY70" fmla="*/ 4077196 h 4260845"/>
              <a:gd name="connsiteX71" fmla="*/ 2143580 w 3898347"/>
              <a:gd name="connsiteY71" fmla="*/ 4083102 h 4260845"/>
              <a:gd name="connsiteX72" fmla="*/ 2119893 w 3898347"/>
              <a:gd name="connsiteY72" fmla="*/ 4080874 h 4260845"/>
              <a:gd name="connsiteX73" fmla="*/ 2114008 w 3898347"/>
              <a:gd name="connsiteY73" fmla="*/ 4073996 h 4260845"/>
              <a:gd name="connsiteX74" fmla="*/ 2099067 w 3898347"/>
              <a:gd name="connsiteY74" fmla="*/ 4076068 h 4260845"/>
              <a:gd name="connsiteX75" fmla="*/ 2095000 w 3898347"/>
              <a:gd name="connsiteY75" fmla="*/ 4075096 h 4260845"/>
              <a:gd name="connsiteX76" fmla="*/ 2071767 w 3898347"/>
              <a:gd name="connsiteY76" fmla="*/ 4071044 h 4260845"/>
              <a:gd name="connsiteX77" fmla="*/ 2024486 w 3898347"/>
              <a:gd name="connsiteY77" fmla="*/ 4100276 h 4260845"/>
              <a:gd name="connsiteX78" fmla="*/ 1964411 w 3898347"/>
              <a:gd name="connsiteY78" fmla="*/ 4105069 h 4260845"/>
              <a:gd name="connsiteX79" fmla="*/ 1739945 w 3898347"/>
              <a:gd name="connsiteY79" fmla="*/ 4171795 h 4260845"/>
              <a:gd name="connsiteX80" fmla="*/ 1642330 w 3898347"/>
              <a:gd name="connsiteY80" fmla="*/ 4174762 h 4260845"/>
              <a:gd name="connsiteX81" fmla="*/ 1595989 w 3898347"/>
              <a:gd name="connsiteY81" fmla="*/ 4193679 h 4260845"/>
              <a:gd name="connsiteX82" fmla="*/ 1559231 w 3898347"/>
              <a:gd name="connsiteY82" fmla="*/ 4195932 h 4260845"/>
              <a:gd name="connsiteX83" fmla="*/ 1537197 w 3898347"/>
              <a:gd name="connsiteY83" fmla="*/ 4209468 h 4260845"/>
              <a:gd name="connsiteX84" fmla="*/ 1508787 w 3898347"/>
              <a:gd name="connsiteY84" fmla="*/ 4234213 h 4260845"/>
              <a:gd name="connsiteX85" fmla="*/ 1488914 w 3898347"/>
              <a:gd name="connsiteY85" fmla="*/ 4241772 h 4260845"/>
              <a:gd name="connsiteX86" fmla="*/ 1488999 w 3898347"/>
              <a:gd name="connsiteY86" fmla="*/ 4251186 h 4260845"/>
              <a:gd name="connsiteX87" fmla="*/ 1475364 w 3898347"/>
              <a:gd name="connsiteY87" fmla="*/ 4248364 h 4260845"/>
              <a:gd name="connsiteX88" fmla="*/ 1457275 w 3898347"/>
              <a:gd name="connsiteY88" fmla="*/ 4252863 h 4260845"/>
              <a:gd name="connsiteX89" fmla="*/ 1448085 w 3898347"/>
              <a:gd name="connsiteY89" fmla="*/ 4248391 h 4260845"/>
              <a:gd name="connsiteX90" fmla="*/ 1315306 w 3898347"/>
              <a:gd name="connsiteY90" fmla="*/ 4237004 h 4260845"/>
              <a:gd name="connsiteX91" fmla="*/ 1272434 w 3898347"/>
              <a:gd name="connsiteY91" fmla="*/ 4244958 h 4260845"/>
              <a:gd name="connsiteX92" fmla="*/ 1231567 w 3898347"/>
              <a:gd name="connsiteY92" fmla="*/ 4219356 h 4260845"/>
              <a:gd name="connsiteX93" fmla="*/ 1216643 w 3898347"/>
              <a:gd name="connsiteY93" fmla="*/ 4229828 h 4260845"/>
              <a:gd name="connsiteX94" fmla="*/ 1214101 w 3898347"/>
              <a:gd name="connsiteY94" fmla="*/ 4231991 h 4260845"/>
              <a:gd name="connsiteX95" fmla="*/ 1203193 w 3898347"/>
              <a:gd name="connsiteY95" fmla="*/ 4232867 h 4260845"/>
              <a:gd name="connsiteX96" fmla="*/ 1201049 w 3898347"/>
              <a:gd name="connsiteY96" fmla="*/ 4242842 h 4260845"/>
              <a:gd name="connsiteX97" fmla="*/ 1185298 w 3898347"/>
              <a:gd name="connsiteY97" fmla="*/ 4251133 h 4260845"/>
              <a:gd name="connsiteX98" fmla="*/ 1164955 w 3898347"/>
              <a:gd name="connsiteY98" fmla="*/ 4250027 h 4260845"/>
              <a:gd name="connsiteX99" fmla="*/ 1067357 w 3898347"/>
              <a:gd name="connsiteY99" fmla="*/ 4233908 h 4260845"/>
              <a:gd name="connsiteX100" fmla="*/ 1009492 w 3898347"/>
              <a:gd name="connsiteY100" fmla="*/ 4230455 h 4260845"/>
              <a:gd name="connsiteX101" fmla="*/ 988345 w 3898347"/>
              <a:gd name="connsiteY101" fmla="*/ 4238880 h 4260845"/>
              <a:gd name="connsiteX102" fmla="*/ 958251 w 3898347"/>
              <a:gd name="connsiteY102" fmla="*/ 4244100 h 4260845"/>
              <a:gd name="connsiteX103" fmla="*/ 905785 w 3898347"/>
              <a:gd name="connsiteY103" fmla="*/ 4260845 h 4260845"/>
              <a:gd name="connsiteX104" fmla="*/ 837706 w 3898347"/>
              <a:gd name="connsiteY104" fmla="*/ 4245528 h 4260845"/>
              <a:gd name="connsiteX105" fmla="*/ 778474 w 3898347"/>
              <a:gd name="connsiteY105" fmla="*/ 4235526 h 4260845"/>
              <a:gd name="connsiteX106" fmla="*/ 774418 w 3898347"/>
              <a:gd name="connsiteY106" fmla="*/ 4242583 h 4260845"/>
              <a:gd name="connsiteX107" fmla="*/ 737705 w 3898347"/>
              <a:gd name="connsiteY107" fmla="*/ 4238891 h 4260845"/>
              <a:gd name="connsiteX108" fmla="*/ 641839 w 3898347"/>
              <a:gd name="connsiteY108" fmla="*/ 4211160 h 4260845"/>
              <a:gd name="connsiteX109" fmla="*/ 558105 w 3898347"/>
              <a:gd name="connsiteY109" fmla="*/ 4191218 h 4260845"/>
              <a:gd name="connsiteX110" fmla="*/ 515682 w 3898347"/>
              <a:gd name="connsiteY110" fmla="*/ 4193696 h 4260845"/>
              <a:gd name="connsiteX111" fmla="*/ 467082 w 3898347"/>
              <a:gd name="connsiteY111" fmla="*/ 4185616 h 4260845"/>
              <a:gd name="connsiteX112" fmla="*/ 437646 w 3898347"/>
              <a:gd name="connsiteY112" fmla="*/ 4212658 h 4260845"/>
              <a:gd name="connsiteX113" fmla="*/ 402271 w 3898347"/>
              <a:gd name="connsiteY113" fmla="*/ 4212774 h 4260845"/>
              <a:gd name="connsiteX114" fmla="*/ 384907 w 3898347"/>
              <a:gd name="connsiteY114" fmla="*/ 4201195 h 4260845"/>
              <a:gd name="connsiteX115" fmla="*/ 337154 w 3898347"/>
              <a:gd name="connsiteY115" fmla="*/ 4206136 h 4260845"/>
              <a:gd name="connsiteX116" fmla="*/ 298662 w 3898347"/>
              <a:gd name="connsiteY116" fmla="*/ 4211227 h 4260845"/>
              <a:gd name="connsiteX117" fmla="*/ 265740 w 3898347"/>
              <a:gd name="connsiteY117" fmla="*/ 4213623 h 4260845"/>
              <a:gd name="connsiteX118" fmla="*/ 176403 w 3898347"/>
              <a:gd name="connsiteY118" fmla="*/ 4227393 h 4260845"/>
              <a:gd name="connsiteX119" fmla="*/ 82528 w 3898347"/>
              <a:gd name="connsiteY119" fmla="*/ 4243774 h 4260845"/>
              <a:gd name="connsiteX120" fmla="*/ 19464 w 3898347"/>
              <a:gd name="connsiteY120" fmla="*/ 4256103 h 4260845"/>
              <a:gd name="connsiteX121" fmla="*/ 0 w 3898347"/>
              <a:gd name="connsiteY121" fmla="*/ 4221939 h 4260845"/>
              <a:gd name="connsiteX122" fmla="*/ 0 w 3898347"/>
              <a:gd name="connsiteY122" fmla="*/ 15850 h 4260845"/>
              <a:gd name="connsiteX123" fmla="*/ 3898347 w 3898347"/>
              <a:gd name="connsiteY123" fmla="*/ 0 h 4260845"/>
              <a:gd name="connsiteX0" fmla="*/ 3898347 w 3898347"/>
              <a:gd name="connsiteY0" fmla="*/ 0 h 4260845"/>
              <a:gd name="connsiteX1" fmla="*/ 3898347 w 3898347"/>
              <a:gd name="connsiteY1" fmla="*/ 3834445 h 4260845"/>
              <a:gd name="connsiteX2" fmla="*/ 3892314 w 3898347"/>
              <a:gd name="connsiteY2" fmla="*/ 3832951 h 4260845"/>
              <a:gd name="connsiteX3" fmla="*/ 3851953 w 3898347"/>
              <a:gd name="connsiteY3" fmla="*/ 3802983 h 4260845"/>
              <a:gd name="connsiteX4" fmla="*/ 3836418 w 3898347"/>
              <a:gd name="connsiteY4" fmla="*/ 3811513 h 4260845"/>
              <a:gd name="connsiteX5" fmla="*/ 3833758 w 3898347"/>
              <a:gd name="connsiteY5" fmla="*/ 3813341 h 4260845"/>
              <a:gd name="connsiteX6" fmla="*/ 3822673 w 3898347"/>
              <a:gd name="connsiteY6" fmla="*/ 3812913 h 4260845"/>
              <a:gd name="connsiteX7" fmla="*/ 3820104 w 3898347"/>
              <a:gd name="connsiteY7" fmla="*/ 3822466 h 4260845"/>
              <a:gd name="connsiteX8" fmla="*/ 3803816 w 3898347"/>
              <a:gd name="connsiteY8" fmla="*/ 3828757 h 4260845"/>
              <a:gd name="connsiteX9" fmla="*/ 3729936 w 3898347"/>
              <a:gd name="connsiteY9" fmla="*/ 3815386 h 4260845"/>
              <a:gd name="connsiteX10" fmla="*/ 3726018 w 3898347"/>
              <a:gd name="connsiteY10" fmla="*/ 3815100 h 4260845"/>
              <a:gd name="connsiteX11" fmla="*/ 3725413 w 3898347"/>
              <a:gd name="connsiteY11" fmla="*/ 3814615 h 4260845"/>
              <a:gd name="connsiteX12" fmla="*/ 3713801 w 3898347"/>
              <a:gd name="connsiteY12" fmla="*/ 3811018 h 4260845"/>
              <a:gd name="connsiteX13" fmla="*/ 3709087 w 3898347"/>
              <a:gd name="connsiteY13" fmla="*/ 3813195 h 4260845"/>
              <a:gd name="connsiteX14" fmla="*/ 3698038 w 3898347"/>
              <a:gd name="connsiteY14" fmla="*/ 3806182 h 4260845"/>
              <a:gd name="connsiteX15" fmla="*/ 3662227 w 3898347"/>
              <a:gd name="connsiteY15" fmla="*/ 3807761 h 4260845"/>
              <a:gd name="connsiteX16" fmla="*/ 3659872 w 3898347"/>
              <a:gd name="connsiteY16" fmla="*/ 3805524 h 4260845"/>
              <a:gd name="connsiteX17" fmla="*/ 3643454 w 3898347"/>
              <a:gd name="connsiteY17" fmla="*/ 3794831 h 4260845"/>
              <a:gd name="connsiteX18" fmla="*/ 3624789 w 3898347"/>
              <a:gd name="connsiteY18" fmla="*/ 3803185 h 4260845"/>
              <a:gd name="connsiteX19" fmla="*/ 3602327 w 3898347"/>
              <a:gd name="connsiteY19" fmla="*/ 3794616 h 4260845"/>
              <a:gd name="connsiteX20" fmla="*/ 3596645 w 3898347"/>
              <a:gd name="connsiteY20" fmla="*/ 3797108 h 4260845"/>
              <a:gd name="connsiteX21" fmla="*/ 3574144 w 3898347"/>
              <a:gd name="connsiteY21" fmla="*/ 3795108 h 4260845"/>
              <a:gd name="connsiteX22" fmla="*/ 3562310 w 3898347"/>
              <a:gd name="connsiteY22" fmla="*/ 3787534 h 4260845"/>
              <a:gd name="connsiteX23" fmla="*/ 3551635 w 3898347"/>
              <a:gd name="connsiteY23" fmla="*/ 3797705 h 4260845"/>
              <a:gd name="connsiteX24" fmla="*/ 3542668 w 3898347"/>
              <a:gd name="connsiteY24" fmla="*/ 3803283 h 4260845"/>
              <a:gd name="connsiteX25" fmla="*/ 3533033 w 3898347"/>
              <a:gd name="connsiteY25" fmla="*/ 3799071 h 4260845"/>
              <a:gd name="connsiteX26" fmla="*/ 3521726 w 3898347"/>
              <a:gd name="connsiteY26" fmla="*/ 3804691 h 4260845"/>
              <a:gd name="connsiteX27" fmla="*/ 3520080 w 3898347"/>
              <a:gd name="connsiteY27" fmla="*/ 3805210 h 4260845"/>
              <a:gd name="connsiteX28" fmla="*/ 3508491 w 3898347"/>
              <a:gd name="connsiteY28" fmla="*/ 3797398 h 4260845"/>
              <a:gd name="connsiteX29" fmla="*/ 3503787 w 3898347"/>
              <a:gd name="connsiteY29" fmla="*/ 3797787 h 4260845"/>
              <a:gd name="connsiteX30" fmla="*/ 3492165 w 3898347"/>
              <a:gd name="connsiteY30" fmla="*/ 3799887 h 4260845"/>
              <a:gd name="connsiteX31" fmla="*/ 3472233 w 3898347"/>
              <a:gd name="connsiteY31" fmla="*/ 3805682 h 4260845"/>
              <a:gd name="connsiteX32" fmla="*/ 3465921 w 3898347"/>
              <a:gd name="connsiteY32" fmla="*/ 3805814 h 4260845"/>
              <a:gd name="connsiteX33" fmla="*/ 3455541 w 3898347"/>
              <a:gd name="connsiteY33" fmla="*/ 3815505 h 4260845"/>
              <a:gd name="connsiteX34" fmla="*/ 3429027 w 3898347"/>
              <a:gd name="connsiteY34" fmla="*/ 3816906 h 4260845"/>
              <a:gd name="connsiteX35" fmla="*/ 3369507 w 3898347"/>
              <a:gd name="connsiteY35" fmla="*/ 3825563 h 4260845"/>
              <a:gd name="connsiteX36" fmla="*/ 3324491 w 3898347"/>
              <a:gd name="connsiteY36" fmla="*/ 3832006 h 4260845"/>
              <a:gd name="connsiteX37" fmla="*/ 3244235 w 3898347"/>
              <a:gd name="connsiteY37" fmla="*/ 3834376 h 4260845"/>
              <a:gd name="connsiteX38" fmla="*/ 3226507 w 3898347"/>
              <a:gd name="connsiteY38" fmla="*/ 3820131 h 4260845"/>
              <a:gd name="connsiteX39" fmla="*/ 3191688 w 3898347"/>
              <a:gd name="connsiteY39" fmla="*/ 3837359 h 4260845"/>
              <a:gd name="connsiteX40" fmla="*/ 3153779 w 3898347"/>
              <a:gd name="connsiteY40" fmla="*/ 3848439 h 4260845"/>
              <a:gd name="connsiteX41" fmla="*/ 3090188 w 3898347"/>
              <a:gd name="connsiteY41" fmla="*/ 3855036 h 4260845"/>
              <a:gd name="connsiteX42" fmla="*/ 3031422 w 3898347"/>
              <a:gd name="connsiteY42" fmla="*/ 3858298 h 4260845"/>
              <a:gd name="connsiteX43" fmla="*/ 2996288 w 3898347"/>
              <a:gd name="connsiteY43" fmla="*/ 3860020 h 4260845"/>
              <a:gd name="connsiteX44" fmla="*/ 2901661 w 3898347"/>
              <a:gd name="connsiteY44" fmla="*/ 3882243 h 4260845"/>
              <a:gd name="connsiteX45" fmla="*/ 2782141 w 3898347"/>
              <a:gd name="connsiteY45" fmla="*/ 3932983 h 4260845"/>
              <a:gd name="connsiteX46" fmla="*/ 2749597 w 3898347"/>
              <a:gd name="connsiteY46" fmla="*/ 3956746 h 4260845"/>
              <a:gd name="connsiteX47" fmla="*/ 2730493 w 3898347"/>
              <a:gd name="connsiteY47" fmla="*/ 3955236 h 4260845"/>
              <a:gd name="connsiteX48" fmla="*/ 2707507 w 3898347"/>
              <a:gd name="connsiteY48" fmla="*/ 3947771 h 4260845"/>
              <a:gd name="connsiteX49" fmla="*/ 2701937 w 3898347"/>
              <a:gd name="connsiteY49" fmla="*/ 3950565 h 4260845"/>
              <a:gd name="connsiteX50" fmla="*/ 2679435 w 3898347"/>
              <a:gd name="connsiteY50" fmla="*/ 3949768 h 4260845"/>
              <a:gd name="connsiteX51" fmla="*/ 2667352 w 3898347"/>
              <a:gd name="connsiteY51" fmla="*/ 3942821 h 4260845"/>
              <a:gd name="connsiteX52" fmla="*/ 2657096 w 3898347"/>
              <a:gd name="connsiteY52" fmla="*/ 3953571 h 4260845"/>
              <a:gd name="connsiteX53" fmla="*/ 2655161 w 3898347"/>
              <a:gd name="connsiteY53" fmla="*/ 3962216 h 4260845"/>
              <a:gd name="connsiteX54" fmla="*/ 2638604 w 3898347"/>
              <a:gd name="connsiteY54" fmla="*/ 3955936 h 4260845"/>
              <a:gd name="connsiteX55" fmla="*/ 2626185 w 3898347"/>
              <a:gd name="connsiteY55" fmla="*/ 3962937 h 4260845"/>
              <a:gd name="connsiteX56" fmla="*/ 2614077 w 3898347"/>
              <a:gd name="connsiteY56" fmla="*/ 3955576 h 4260845"/>
              <a:gd name="connsiteX57" fmla="*/ 2609403 w 3898347"/>
              <a:gd name="connsiteY57" fmla="*/ 3956215 h 4260845"/>
              <a:gd name="connsiteX58" fmla="*/ 2597896 w 3898347"/>
              <a:gd name="connsiteY58" fmla="*/ 3958939 h 4260845"/>
              <a:gd name="connsiteX59" fmla="*/ 2578251 w 3898347"/>
              <a:gd name="connsiteY59" fmla="*/ 3965812 h 4260845"/>
              <a:gd name="connsiteX60" fmla="*/ 2571961 w 3898347"/>
              <a:gd name="connsiteY60" fmla="*/ 3966278 h 4260845"/>
              <a:gd name="connsiteX61" fmla="*/ 2559399 w 3898347"/>
              <a:gd name="connsiteY61" fmla="*/ 3979193 h 4260845"/>
              <a:gd name="connsiteX62" fmla="*/ 2533560 w 3898347"/>
              <a:gd name="connsiteY62" fmla="*/ 3988160 h 4260845"/>
              <a:gd name="connsiteX63" fmla="*/ 2515299 w 3898347"/>
              <a:gd name="connsiteY63" fmla="*/ 4016867 h 4260845"/>
              <a:gd name="connsiteX64" fmla="*/ 2513423 w 3898347"/>
              <a:gd name="connsiteY64" fmla="*/ 4018759 h 4260845"/>
              <a:gd name="connsiteX65" fmla="*/ 2482991 w 3898347"/>
              <a:gd name="connsiteY65" fmla="*/ 4012935 h 4260845"/>
              <a:gd name="connsiteX66" fmla="*/ 2446940 w 3898347"/>
              <a:gd name="connsiteY66" fmla="*/ 4021172 h 4260845"/>
              <a:gd name="connsiteX67" fmla="*/ 2404883 w 3898347"/>
              <a:gd name="connsiteY67" fmla="*/ 4024808 h 4260845"/>
              <a:gd name="connsiteX68" fmla="*/ 2373894 w 3898347"/>
              <a:gd name="connsiteY68" fmla="*/ 4023827 h 4260845"/>
              <a:gd name="connsiteX69" fmla="*/ 2297080 w 3898347"/>
              <a:gd name="connsiteY69" fmla="*/ 4040841 h 4260845"/>
              <a:gd name="connsiteX70" fmla="*/ 2170615 w 3898347"/>
              <a:gd name="connsiteY70" fmla="*/ 4077196 h 4260845"/>
              <a:gd name="connsiteX71" fmla="*/ 2143580 w 3898347"/>
              <a:gd name="connsiteY71" fmla="*/ 4083102 h 4260845"/>
              <a:gd name="connsiteX72" fmla="*/ 2119893 w 3898347"/>
              <a:gd name="connsiteY72" fmla="*/ 4080874 h 4260845"/>
              <a:gd name="connsiteX73" fmla="*/ 2114008 w 3898347"/>
              <a:gd name="connsiteY73" fmla="*/ 4073996 h 4260845"/>
              <a:gd name="connsiteX74" fmla="*/ 2099067 w 3898347"/>
              <a:gd name="connsiteY74" fmla="*/ 4076068 h 4260845"/>
              <a:gd name="connsiteX75" fmla="*/ 2095000 w 3898347"/>
              <a:gd name="connsiteY75" fmla="*/ 4075096 h 4260845"/>
              <a:gd name="connsiteX76" fmla="*/ 2071767 w 3898347"/>
              <a:gd name="connsiteY76" fmla="*/ 4071044 h 4260845"/>
              <a:gd name="connsiteX77" fmla="*/ 2024486 w 3898347"/>
              <a:gd name="connsiteY77" fmla="*/ 4100276 h 4260845"/>
              <a:gd name="connsiteX78" fmla="*/ 1964411 w 3898347"/>
              <a:gd name="connsiteY78" fmla="*/ 4105069 h 4260845"/>
              <a:gd name="connsiteX79" fmla="*/ 1739945 w 3898347"/>
              <a:gd name="connsiteY79" fmla="*/ 4171795 h 4260845"/>
              <a:gd name="connsiteX80" fmla="*/ 1642330 w 3898347"/>
              <a:gd name="connsiteY80" fmla="*/ 4174762 h 4260845"/>
              <a:gd name="connsiteX81" fmla="*/ 1595989 w 3898347"/>
              <a:gd name="connsiteY81" fmla="*/ 4193679 h 4260845"/>
              <a:gd name="connsiteX82" fmla="*/ 1559231 w 3898347"/>
              <a:gd name="connsiteY82" fmla="*/ 4195932 h 4260845"/>
              <a:gd name="connsiteX83" fmla="*/ 1537197 w 3898347"/>
              <a:gd name="connsiteY83" fmla="*/ 4209468 h 4260845"/>
              <a:gd name="connsiteX84" fmla="*/ 1508787 w 3898347"/>
              <a:gd name="connsiteY84" fmla="*/ 4234213 h 4260845"/>
              <a:gd name="connsiteX85" fmla="*/ 1488914 w 3898347"/>
              <a:gd name="connsiteY85" fmla="*/ 4241772 h 4260845"/>
              <a:gd name="connsiteX86" fmla="*/ 1488999 w 3898347"/>
              <a:gd name="connsiteY86" fmla="*/ 4251186 h 4260845"/>
              <a:gd name="connsiteX87" fmla="*/ 1475364 w 3898347"/>
              <a:gd name="connsiteY87" fmla="*/ 4248364 h 4260845"/>
              <a:gd name="connsiteX88" fmla="*/ 1457275 w 3898347"/>
              <a:gd name="connsiteY88" fmla="*/ 4252863 h 4260845"/>
              <a:gd name="connsiteX89" fmla="*/ 1448085 w 3898347"/>
              <a:gd name="connsiteY89" fmla="*/ 4248391 h 4260845"/>
              <a:gd name="connsiteX90" fmla="*/ 1315306 w 3898347"/>
              <a:gd name="connsiteY90" fmla="*/ 4237004 h 4260845"/>
              <a:gd name="connsiteX91" fmla="*/ 1272434 w 3898347"/>
              <a:gd name="connsiteY91" fmla="*/ 4244958 h 4260845"/>
              <a:gd name="connsiteX92" fmla="*/ 1231567 w 3898347"/>
              <a:gd name="connsiteY92" fmla="*/ 4219356 h 4260845"/>
              <a:gd name="connsiteX93" fmla="*/ 1216643 w 3898347"/>
              <a:gd name="connsiteY93" fmla="*/ 4229828 h 4260845"/>
              <a:gd name="connsiteX94" fmla="*/ 1214101 w 3898347"/>
              <a:gd name="connsiteY94" fmla="*/ 4231991 h 4260845"/>
              <a:gd name="connsiteX95" fmla="*/ 1203193 w 3898347"/>
              <a:gd name="connsiteY95" fmla="*/ 4232867 h 4260845"/>
              <a:gd name="connsiteX96" fmla="*/ 1201049 w 3898347"/>
              <a:gd name="connsiteY96" fmla="*/ 4242842 h 4260845"/>
              <a:gd name="connsiteX97" fmla="*/ 1185298 w 3898347"/>
              <a:gd name="connsiteY97" fmla="*/ 4251133 h 4260845"/>
              <a:gd name="connsiteX98" fmla="*/ 1164955 w 3898347"/>
              <a:gd name="connsiteY98" fmla="*/ 4250027 h 4260845"/>
              <a:gd name="connsiteX99" fmla="*/ 1067357 w 3898347"/>
              <a:gd name="connsiteY99" fmla="*/ 4233908 h 4260845"/>
              <a:gd name="connsiteX100" fmla="*/ 1009492 w 3898347"/>
              <a:gd name="connsiteY100" fmla="*/ 4230455 h 4260845"/>
              <a:gd name="connsiteX101" fmla="*/ 988345 w 3898347"/>
              <a:gd name="connsiteY101" fmla="*/ 4238880 h 4260845"/>
              <a:gd name="connsiteX102" fmla="*/ 958251 w 3898347"/>
              <a:gd name="connsiteY102" fmla="*/ 4244100 h 4260845"/>
              <a:gd name="connsiteX103" fmla="*/ 905785 w 3898347"/>
              <a:gd name="connsiteY103" fmla="*/ 4260845 h 4260845"/>
              <a:gd name="connsiteX104" fmla="*/ 837706 w 3898347"/>
              <a:gd name="connsiteY104" fmla="*/ 4245528 h 4260845"/>
              <a:gd name="connsiteX105" fmla="*/ 778474 w 3898347"/>
              <a:gd name="connsiteY105" fmla="*/ 4235526 h 4260845"/>
              <a:gd name="connsiteX106" fmla="*/ 774418 w 3898347"/>
              <a:gd name="connsiteY106" fmla="*/ 4242583 h 4260845"/>
              <a:gd name="connsiteX107" fmla="*/ 737705 w 3898347"/>
              <a:gd name="connsiteY107" fmla="*/ 4238891 h 4260845"/>
              <a:gd name="connsiteX108" fmla="*/ 641839 w 3898347"/>
              <a:gd name="connsiteY108" fmla="*/ 4211160 h 4260845"/>
              <a:gd name="connsiteX109" fmla="*/ 558105 w 3898347"/>
              <a:gd name="connsiteY109" fmla="*/ 4191218 h 4260845"/>
              <a:gd name="connsiteX110" fmla="*/ 515682 w 3898347"/>
              <a:gd name="connsiteY110" fmla="*/ 4193696 h 4260845"/>
              <a:gd name="connsiteX111" fmla="*/ 467082 w 3898347"/>
              <a:gd name="connsiteY111" fmla="*/ 4185616 h 4260845"/>
              <a:gd name="connsiteX112" fmla="*/ 437646 w 3898347"/>
              <a:gd name="connsiteY112" fmla="*/ 4212658 h 4260845"/>
              <a:gd name="connsiteX113" fmla="*/ 402271 w 3898347"/>
              <a:gd name="connsiteY113" fmla="*/ 4212774 h 4260845"/>
              <a:gd name="connsiteX114" fmla="*/ 384907 w 3898347"/>
              <a:gd name="connsiteY114" fmla="*/ 4201195 h 4260845"/>
              <a:gd name="connsiteX115" fmla="*/ 337154 w 3898347"/>
              <a:gd name="connsiteY115" fmla="*/ 4206136 h 4260845"/>
              <a:gd name="connsiteX116" fmla="*/ 298662 w 3898347"/>
              <a:gd name="connsiteY116" fmla="*/ 4211227 h 4260845"/>
              <a:gd name="connsiteX117" fmla="*/ 265740 w 3898347"/>
              <a:gd name="connsiteY117" fmla="*/ 4213623 h 4260845"/>
              <a:gd name="connsiteX118" fmla="*/ 176403 w 3898347"/>
              <a:gd name="connsiteY118" fmla="*/ 4227393 h 4260845"/>
              <a:gd name="connsiteX119" fmla="*/ 82528 w 3898347"/>
              <a:gd name="connsiteY119" fmla="*/ 4243774 h 4260845"/>
              <a:gd name="connsiteX120" fmla="*/ 19464 w 3898347"/>
              <a:gd name="connsiteY120" fmla="*/ 4256103 h 4260845"/>
              <a:gd name="connsiteX121" fmla="*/ 0 w 3898347"/>
              <a:gd name="connsiteY121" fmla="*/ 4221939 h 4260845"/>
              <a:gd name="connsiteX122" fmla="*/ 0 w 3898347"/>
              <a:gd name="connsiteY122" fmla="*/ 15850 h 4260845"/>
              <a:gd name="connsiteX123" fmla="*/ 3898347 w 3898347"/>
              <a:gd name="connsiteY123" fmla="*/ 0 h 4260845"/>
              <a:gd name="connsiteX0" fmla="*/ 3898347 w 3898347"/>
              <a:gd name="connsiteY0" fmla="*/ 0 h 4260845"/>
              <a:gd name="connsiteX1" fmla="*/ 3898347 w 3898347"/>
              <a:gd name="connsiteY1" fmla="*/ 3834445 h 4260845"/>
              <a:gd name="connsiteX2" fmla="*/ 3892314 w 3898347"/>
              <a:gd name="connsiteY2" fmla="*/ 3832951 h 4260845"/>
              <a:gd name="connsiteX3" fmla="*/ 3851953 w 3898347"/>
              <a:gd name="connsiteY3" fmla="*/ 3802983 h 4260845"/>
              <a:gd name="connsiteX4" fmla="*/ 3836418 w 3898347"/>
              <a:gd name="connsiteY4" fmla="*/ 3811513 h 4260845"/>
              <a:gd name="connsiteX5" fmla="*/ 3833758 w 3898347"/>
              <a:gd name="connsiteY5" fmla="*/ 3813341 h 4260845"/>
              <a:gd name="connsiteX6" fmla="*/ 3822673 w 3898347"/>
              <a:gd name="connsiteY6" fmla="*/ 3812913 h 4260845"/>
              <a:gd name="connsiteX7" fmla="*/ 3820104 w 3898347"/>
              <a:gd name="connsiteY7" fmla="*/ 3822466 h 4260845"/>
              <a:gd name="connsiteX8" fmla="*/ 3803816 w 3898347"/>
              <a:gd name="connsiteY8" fmla="*/ 3828757 h 4260845"/>
              <a:gd name="connsiteX9" fmla="*/ 3729936 w 3898347"/>
              <a:gd name="connsiteY9" fmla="*/ 3815386 h 4260845"/>
              <a:gd name="connsiteX10" fmla="*/ 3726018 w 3898347"/>
              <a:gd name="connsiteY10" fmla="*/ 3815100 h 4260845"/>
              <a:gd name="connsiteX11" fmla="*/ 3725413 w 3898347"/>
              <a:gd name="connsiteY11" fmla="*/ 3814615 h 4260845"/>
              <a:gd name="connsiteX12" fmla="*/ 3713801 w 3898347"/>
              <a:gd name="connsiteY12" fmla="*/ 3811018 h 4260845"/>
              <a:gd name="connsiteX13" fmla="*/ 3709087 w 3898347"/>
              <a:gd name="connsiteY13" fmla="*/ 3813195 h 4260845"/>
              <a:gd name="connsiteX14" fmla="*/ 3698038 w 3898347"/>
              <a:gd name="connsiteY14" fmla="*/ 3806182 h 4260845"/>
              <a:gd name="connsiteX15" fmla="*/ 3662227 w 3898347"/>
              <a:gd name="connsiteY15" fmla="*/ 3807761 h 4260845"/>
              <a:gd name="connsiteX16" fmla="*/ 3659872 w 3898347"/>
              <a:gd name="connsiteY16" fmla="*/ 3805524 h 4260845"/>
              <a:gd name="connsiteX17" fmla="*/ 3643454 w 3898347"/>
              <a:gd name="connsiteY17" fmla="*/ 3794831 h 4260845"/>
              <a:gd name="connsiteX18" fmla="*/ 3624789 w 3898347"/>
              <a:gd name="connsiteY18" fmla="*/ 3803185 h 4260845"/>
              <a:gd name="connsiteX19" fmla="*/ 3602327 w 3898347"/>
              <a:gd name="connsiteY19" fmla="*/ 3794616 h 4260845"/>
              <a:gd name="connsiteX20" fmla="*/ 3596645 w 3898347"/>
              <a:gd name="connsiteY20" fmla="*/ 3797108 h 4260845"/>
              <a:gd name="connsiteX21" fmla="*/ 3574144 w 3898347"/>
              <a:gd name="connsiteY21" fmla="*/ 3795108 h 4260845"/>
              <a:gd name="connsiteX22" fmla="*/ 3562310 w 3898347"/>
              <a:gd name="connsiteY22" fmla="*/ 3787534 h 4260845"/>
              <a:gd name="connsiteX23" fmla="*/ 3551635 w 3898347"/>
              <a:gd name="connsiteY23" fmla="*/ 3797705 h 4260845"/>
              <a:gd name="connsiteX24" fmla="*/ 3542668 w 3898347"/>
              <a:gd name="connsiteY24" fmla="*/ 3803283 h 4260845"/>
              <a:gd name="connsiteX25" fmla="*/ 3533033 w 3898347"/>
              <a:gd name="connsiteY25" fmla="*/ 3799071 h 4260845"/>
              <a:gd name="connsiteX26" fmla="*/ 3521726 w 3898347"/>
              <a:gd name="connsiteY26" fmla="*/ 3804691 h 4260845"/>
              <a:gd name="connsiteX27" fmla="*/ 3520080 w 3898347"/>
              <a:gd name="connsiteY27" fmla="*/ 3805210 h 4260845"/>
              <a:gd name="connsiteX28" fmla="*/ 3508491 w 3898347"/>
              <a:gd name="connsiteY28" fmla="*/ 3797398 h 4260845"/>
              <a:gd name="connsiteX29" fmla="*/ 3503787 w 3898347"/>
              <a:gd name="connsiteY29" fmla="*/ 3797787 h 4260845"/>
              <a:gd name="connsiteX30" fmla="*/ 3492165 w 3898347"/>
              <a:gd name="connsiteY30" fmla="*/ 3799887 h 4260845"/>
              <a:gd name="connsiteX31" fmla="*/ 3472233 w 3898347"/>
              <a:gd name="connsiteY31" fmla="*/ 3805682 h 4260845"/>
              <a:gd name="connsiteX32" fmla="*/ 3465921 w 3898347"/>
              <a:gd name="connsiteY32" fmla="*/ 3805814 h 4260845"/>
              <a:gd name="connsiteX33" fmla="*/ 3455541 w 3898347"/>
              <a:gd name="connsiteY33" fmla="*/ 3815505 h 4260845"/>
              <a:gd name="connsiteX34" fmla="*/ 3429027 w 3898347"/>
              <a:gd name="connsiteY34" fmla="*/ 3816906 h 4260845"/>
              <a:gd name="connsiteX35" fmla="*/ 3369507 w 3898347"/>
              <a:gd name="connsiteY35" fmla="*/ 3825563 h 4260845"/>
              <a:gd name="connsiteX36" fmla="*/ 3324491 w 3898347"/>
              <a:gd name="connsiteY36" fmla="*/ 3832006 h 4260845"/>
              <a:gd name="connsiteX37" fmla="*/ 3244235 w 3898347"/>
              <a:gd name="connsiteY37" fmla="*/ 3834376 h 4260845"/>
              <a:gd name="connsiteX38" fmla="*/ 3226507 w 3898347"/>
              <a:gd name="connsiteY38" fmla="*/ 3820131 h 4260845"/>
              <a:gd name="connsiteX39" fmla="*/ 3191688 w 3898347"/>
              <a:gd name="connsiteY39" fmla="*/ 3837359 h 4260845"/>
              <a:gd name="connsiteX40" fmla="*/ 3153779 w 3898347"/>
              <a:gd name="connsiteY40" fmla="*/ 3848439 h 4260845"/>
              <a:gd name="connsiteX41" fmla="*/ 3090188 w 3898347"/>
              <a:gd name="connsiteY41" fmla="*/ 3855036 h 4260845"/>
              <a:gd name="connsiteX42" fmla="*/ 3031422 w 3898347"/>
              <a:gd name="connsiteY42" fmla="*/ 3858298 h 4260845"/>
              <a:gd name="connsiteX43" fmla="*/ 2996288 w 3898347"/>
              <a:gd name="connsiteY43" fmla="*/ 3860020 h 4260845"/>
              <a:gd name="connsiteX44" fmla="*/ 2901661 w 3898347"/>
              <a:gd name="connsiteY44" fmla="*/ 3882243 h 4260845"/>
              <a:gd name="connsiteX45" fmla="*/ 2782141 w 3898347"/>
              <a:gd name="connsiteY45" fmla="*/ 3932983 h 4260845"/>
              <a:gd name="connsiteX46" fmla="*/ 2749597 w 3898347"/>
              <a:gd name="connsiteY46" fmla="*/ 3956746 h 4260845"/>
              <a:gd name="connsiteX47" fmla="*/ 2730493 w 3898347"/>
              <a:gd name="connsiteY47" fmla="*/ 3955236 h 4260845"/>
              <a:gd name="connsiteX48" fmla="*/ 2707507 w 3898347"/>
              <a:gd name="connsiteY48" fmla="*/ 3947771 h 4260845"/>
              <a:gd name="connsiteX49" fmla="*/ 2701937 w 3898347"/>
              <a:gd name="connsiteY49" fmla="*/ 3950565 h 4260845"/>
              <a:gd name="connsiteX50" fmla="*/ 2679435 w 3898347"/>
              <a:gd name="connsiteY50" fmla="*/ 3949768 h 4260845"/>
              <a:gd name="connsiteX51" fmla="*/ 2667352 w 3898347"/>
              <a:gd name="connsiteY51" fmla="*/ 3942821 h 4260845"/>
              <a:gd name="connsiteX52" fmla="*/ 2657096 w 3898347"/>
              <a:gd name="connsiteY52" fmla="*/ 3953571 h 4260845"/>
              <a:gd name="connsiteX53" fmla="*/ 2655161 w 3898347"/>
              <a:gd name="connsiteY53" fmla="*/ 3962216 h 4260845"/>
              <a:gd name="connsiteX54" fmla="*/ 2638604 w 3898347"/>
              <a:gd name="connsiteY54" fmla="*/ 3955936 h 4260845"/>
              <a:gd name="connsiteX55" fmla="*/ 2626185 w 3898347"/>
              <a:gd name="connsiteY55" fmla="*/ 3962937 h 4260845"/>
              <a:gd name="connsiteX56" fmla="*/ 2614077 w 3898347"/>
              <a:gd name="connsiteY56" fmla="*/ 3955576 h 4260845"/>
              <a:gd name="connsiteX57" fmla="*/ 2609403 w 3898347"/>
              <a:gd name="connsiteY57" fmla="*/ 3956215 h 4260845"/>
              <a:gd name="connsiteX58" fmla="*/ 2597896 w 3898347"/>
              <a:gd name="connsiteY58" fmla="*/ 3958939 h 4260845"/>
              <a:gd name="connsiteX59" fmla="*/ 2578251 w 3898347"/>
              <a:gd name="connsiteY59" fmla="*/ 3965812 h 4260845"/>
              <a:gd name="connsiteX60" fmla="*/ 2571961 w 3898347"/>
              <a:gd name="connsiteY60" fmla="*/ 3966278 h 4260845"/>
              <a:gd name="connsiteX61" fmla="*/ 2559399 w 3898347"/>
              <a:gd name="connsiteY61" fmla="*/ 3979193 h 4260845"/>
              <a:gd name="connsiteX62" fmla="*/ 2533560 w 3898347"/>
              <a:gd name="connsiteY62" fmla="*/ 3988160 h 4260845"/>
              <a:gd name="connsiteX63" fmla="*/ 2515299 w 3898347"/>
              <a:gd name="connsiteY63" fmla="*/ 4016867 h 4260845"/>
              <a:gd name="connsiteX64" fmla="*/ 2513423 w 3898347"/>
              <a:gd name="connsiteY64" fmla="*/ 4018759 h 4260845"/>
              <a:gd name="connsiteX65" fmla="*/ 2482991 w 3898347"/>
              <a:gd name="connsiteY65" fmla="*/ 4012935 h 4260845"/>
              <a:gd name="connsiteX66" fmla="*/ 2446940 w 3898347"/>
              <a:gd name="connsiteY66" fmla="*/ 4021172 h 4260845"/>
              <a:gd name="connsiteX67" fmla="*/ 2404883 w 3898347"/>
              <a:gd name="connsiteY67" fmla="*/ 4024808 h 4260845"/>
              <a:gd name="connsiteX68" fmla="*/ 2373894 w 3898347"/>
              <a:gd name="connsiteY68" fmla="*/ 4023827 h 4260845"/>
              <a:gd name="connsiteX69" fmla="*/ 2297080 w 3898347"/>
              <a:gd name="connsiteY69" fmla="*/ 4040841 h 4260845"/>
              <a:gd name="connsiteX70" fmla="*/ 2170615 w 3898347"/>
              <a:gd name="connsiteY70" fmla="*/ 4077196 h 4260845"/>
              <a:gd name="connsiteX71" fmla="*/ 2143580 w 3898347"/>
              <a:gd name="connsiteY71" fmla="*/ 4083102 h 4260845"/>
              <a:gd name="connsiteX72" fmla="*/ 2119893 w 3898347"/>
              <a:gd name="connsiteY72" fmla="*/ 4080874 h 4260845"/>
              <a:gd name="connsiteX73" fmla="*/ 2114008 w 3898347"/>
              <a:gd name="connsiteY73" fmla="*/ 4073996 h 4260845"/>
              <a:gd name="connsiteX74" fmla="*/ 2099067 w 3898347"/>
              <a:gd name="connsiteY74" fmla="*/ 4076068 h 4260845"/>
              <a:gd name="connsiteX75" fmla="*/ 2095000 w 3898347"/>
              <a:gd name="connsiteY75" fmla="*/ 4075096 h 4260845"/>
              <a:gd name="connsiteX76" fmla="*/ 2071767 w 3898347"/>
              <a:gd name="connsiteY76" fmla="*/ 4071044 h 4260845"/>
              <a:gd name="connsiteX77" fmla="*/ 2024486 w 3898347"/>
              <a:gd name="connsiteY77" fmla="*/ 4100276 h 4260845"/>
              <a:gd name="connsiteX78" fmla="*/ 1964411 w 3898347"/>
              <a:gd name="connsiteY78" fmla="*/ 4105069 h 4260845"/>
              <a:gd name="connsiteX79" fmla="*/ 1739945 w 3898347"/>
              <a:gd name="connsiteY79" fmla="*/ 4171795 h 4260845"/>
              <a:gd name="connsiteX80" fmla="*/ 1642330 w 3898347"/>
              <a:gd name="connsiteY80" fmla="*/ 4174762 h 4260845"/>
              <a:gd name="connsiteX81" fmla="*/ 1595989 w 3898347"/>
              <a:gd name="connsiteY81" fmla="*/ 4193679 h 4260845"/>
              <a:gd name="connsiteX82" fmla="*/ 1559231 w 3898347"/>
              <a:gd name="connsiteY82" fmla="*/ 4195932 h 4260845"/>
              <a:gd name="connsiteX83" fmla="*/ 1537197 w 3898347"/>
              <a:gd name="connsiteY83" fmla="*/ 4209468 h 4260845"/>
              <a:gd name="connsiteX84" fmla="*/ 1508787 w 3898347"/>
              <a:gd name="connsiteY84" fmla="*/ 4234213 h 4260845"/>
              <a:gd name="connsiteX85" fmla="*/ 1488914 w 3898347"/>
              <a:gd name="connsiteY85" fmla="*/ 4241772 h 4260845"/>
              <a:gd name="connsiteX86" fmla="*/ 1488999 w 3898347"/>
              <a:gd name="connsiteY86" fmla="*/ 4251186 h 4260845"/>
              <a:gd name="connsiteX87" fmla="*/ 1475364 w 3898347"/>
              <a:gd name="connsiteY87" fmla="*/ 4248364 h 4260845"/>
              <a:gd name="connsiteX88" fmla="*/ 1457275 w 3898347"/>
              <a:gd name="connsiteY88" fmla="*/ 4252863 h 4260845"/>
              <a:gd name="connsiteX89" fmla="*/ 1448085 w 3898347"/>
              <a:gd name="connsiteY89" fmla="*/ 4248391 h 4260845"/>
              <a:gd name="connsiteX90" fmla="*/ 1325174 w 3898347"/>
              <a:gd name="connsiteY90" fmla="*/ 4237004 h 4260845"/>
              <a:gd name="connsiteX91" fmla="*/ 1272434 w 3898347"/>
              <a:gd name="connsiteY91" fmla="*/ 4244958 h 4260845"/>
              <a:gd name="connsiteX92" fmla="*/ 1231567 w 3898347"/>
              <a:gd name="connsiteY92" fmla="*/ 4219356 h 4260845"/>
              <a:gd name="connsiteX93" fmla="*/ 1216643 w 3898347"/>
              <a:gd name="connsiteY93" fmla="*/ 4229828 h 4260845"/>
              <a:gd name="connsiteX94" fmla="*/ 1214101 w 3898347"/>
              <a:gd name="connsiteY94" fmla="*/ 4231991 h 4260845"/>
              <a:gd name="connsiteX95" fmla="*/ 1203193 w 3898347"/>
              <a:gd name="connsiteY95" fmla="*/ 4232867 h 4260845"/>
              <a:gd name="connsiteX96" fmla="*/ 1201049 w 3898347"/>
              <a:gd name="connsiteY96" fmla="*/ 4242842 h 4260845"/>
              <a:gd name="connsiteX97" fmla="*/ 1185298 w 3898347"/>
              <a:gd name="connsiteY97" fmla="*/ 4251133 h 4260845"/>
              <a:gd name="connsiteX98" fmla="*/ 1164955 w 3898347"/>
              <a:gd name="connsiteY98" fmla="*/ 4250027 h 4260845"/>
              <a:gd name="connsiteX99" fmla="*/ 1067357 w 3898347"/>
              <a:gd name="connsiteY99" fmla="*/ 4233908 h 4260845"/>
              <a:gd name="connsiteX100" fmla="*/ 1009492 w 3898347"/>
              <a:gd name="connsiteY100" fmla="*/ 4230455 h 4260845"/>
              <a:gd name="connsiteX101" fmla="*/ 988345 w 3898347"/>
              <a:gd name="connsiteY101" fmla="*/ 4238880 h 4260845"/>
              <a:gd name="connsiteX102" fmla="*/ 958251 w 3898347"/>
              <a:gd name="connsiteY102" fmla="*/ 4244100 h 4260845"/>
              <a:gd name="connsiteX103" fmla="*/ 905785 w 3898347"/>
              <a:gd name="connsiteY103" fmla="*/ 4260845 h 4260845"/>
              <a:gd name="connsiteX104" fmla="*/ 837706 w 3898347"/>
              <a:gd name="connsiteY104" fmla="*/ 4245528 h 4260845"/>
              <a:gd name="connsiteX105" fmla="*/ 778474 w 3898347"/>
              <a:gd name="connsiteY105" fmla="*/ 4235526 h 4260845"/>
              <a:gd name="connsiteX106" fmla="*/ 774418 w 3898347"/>
              <a:gd name="connsiteY106" fmla="*/ 4242583 h 4260845"/>
              <a:gd name="connsiteX107" fmla="*/ 737705 w 3898347"/>
              <a:gd name="connsiteY107" fmla="*/ 4238891 h 4260845"/>
              <a:gd name="connsiteX108" fmla="*/ 641839 w 3898347"/>
              <a:gd name="connsiteY108" fmla="*/ 4211160 h 4260845"/>
              <a:gd name="connsiteX109" fmla="*/ 558105 w 3898347"/>
              <a:gd name="connsiteY109" fmla="*/ 4191218 h 4260845"/>
              <a:gd name="connsiteX110" fmla="*/ 515682 w 3898347"/>
              <a:gd name="connsiteY110" fmla="*/ 4193696 h 4260845"/>
              <a:gd name="connsiteX111" fmla="*/ 467082 w 3898347"/>
              <a:gd name="connsiteY111" fmla="*/ 4185616 h 4260845"/>
              <a:gd name="connsiteX112" fmla="*/ 437646 w 3898347"/>
              <a:gd name="connsiteY112" fmla="*/ 4212658 h 4260845"/>
              <a:gd name="connsiteX113" fmla="*/ 402271 w 3898347"/>
              <a:gd name="connsiteY113" fmla="*/ 4212774 h 4260845"/>
              <a:gd name="connsiteX114" fmla="*/ 384907 w 3898347"/>
              <a:gd name="connsiteY114" fmla="*/ 4201195 h 4260845"/>
              <a:gd name="connsiteX115" fmla="*/ 337154 w 3898347"/>
              <a:gd name="connsiteY115" fmla="*/ 4206136 h 4260845"/>
              <a:gd name="connsiteX116" fmla="*/ 298662 w 3898347"/>
              <a:gd name="connsiteY116" fmla="*/ 4211227 h 4260845"/>
              <a:gd name="connsiteX117" fmla="*/ 265740 w 3898347"/>
              <a:gd name="connsiteY117" fmla="*/ 4213623 h 4260845"/>
              <a:gd name="connsiteX118" fmla="*/ 176403 w 3898347"/>
              <a:gd name="connsiteY118" fmla="*/ 4227393 h 4260845"/>
              <a:gd name="connsiteX119" fmla="*/ 82528 w 3898347"/>
              <a:gd name="connsiteY119" fmla="*/ 4243774 h 4260845"/>
              <a:gd name="connsiteX120" fmla="*/ 19464 w 3898347"/>
              <a:gd name="connsiteY120" fmla="*/ 4256103 h 4260845"/>
              <a:gd name="connsiteX121" fmla="*/ 0 w 3898347"/>
              <a:gd name="connsiteY121" fmla="*/ 4221939 h 4260845"/>
              <a:gd name="connsiteX122" fmla="*/ 0 w 3898347"/>
              <a:gd name="connsiteY122" fmla="*/ 15850 h 4260845"/>
              <a:gd name="connsiteX123" fmla="*/ 3898347 w 3898347"/>
              <a:gd name="connsiteY123" fmla="*/ 0 h 4260845"/>
              <a:gd name="connsiteX0" fmla="*/ 3898347 w 3898347"/>
              <a:gd name="connsiteY0" fmla="*/ 0 h 4260845"/>
              <a:gd name="connsiteX1" fmla="*/ 3898347 w 3898347"/>
              <a:gd name="connsiteY1" fmla="*/ 3834445 h 4260845"/>
              <a:gd name="connsiteX2" fmla="*/ 3892314 w 3898347"/>
              <a:gd name="connsiteY2" fmla="*/ 3832951 h 4260845"/>
              <a:gd name="connsiteX3" fmla="*/ 3851953 w 3898347"/>
              <a:gd name="connsiteY3" fmla="*/ 3802983 h 4260845"/>
              <a:gd name="connsiteX4" fmla="*/ 3836418 w 3898347"/>
              <a:gd name="connsiteY4" fmla="*/ 3811513 h 4260845"/>
              <a:gd name="connsiteX5" fmla="*/ 3833758 w 3898347"/>
              <a:gd name="connsiteY5" fmla="*/ 3813341 h 4260845"/>
              <a:gd name="connsiteX6" fmla="*/ 3822673 w 3898347"/>
              <a:gd name="connsiteY6" fmla="*/ 3812913 h 4260845"/>
              <a:gd name="connsiteX7" fmla="*/ 3820104 w 3898347"/>
              <a:gd name="connsiteY7" fmla="*/ 3822466 h 4260845"/>
              <a:gd name="connsiteX8" fmla="*/ 3803816 w 3898347"/>
              <a:gd name="connsiteY8" fmla="*/ 3828757 h 4260845"/>
              <a:gd name="connsiteX9" fmla="*/ 3729936 w 3898347"/>
              <a:gd name="connsiteY9" fmla="*/ 3815386 h 4260845"/>
              <a:gd name="connsiteX10" fmla="*/ 3726018 w 3898347"/>
              <a:gd name="connsiteY10" fmla="*/ 3815100 h 4260845"/>
              <a:gd name="connsiteX11" fmla="*/ 3725413 w 3898347"/>
              <a:gd name="connsiteY11" fmla="*/ 3814615 h 4260845"/>
              <a:gd name="connsiteX12" fmla="*/ 3713801 w 3898347"/>
              <a:gd name="connsiteY12" fmla="*/ 3811018 h 4260845"/>
              <a:gd name="connsiteX13" fmla="*/ 3709087 w 3898347"/>
              <a:gd name="connsiteY13" fmla="*/ 3813195 h 4260845"/>
              <a:gd name="connsiteX14" fmla="*/ 3698038 w 3898347"/>
              <a:gd name="connsiteY14" fmla="*/ 3806182 h 4260845"/>
              <a:gd name="connsiteX15" fmla="*/ 3662227 w 3898347"/>
              <a:gd name="connsiteY15" fmla="*/ 3807761 h 4260845"/>
              <a:gd name="connsiteX16" fmla="*/ 3659872 w 3898347"/>
              <a:gd name="connsiteY16" fmla="*/ 3805524 h 4260845"/>
              <a:gd name="connsiteX17" fmla="*/ 3643454 w 3898347"/>
              <a:gd name="connsiteY17" fmla="*/ 3794831 h 4260845"/>
              <a:gd name="connsiteX18" fmla="*/ 3624789 w 3898347"/>
              <a:gd name="connsiteY18" fmla="*/ 3803185 h 4260845"/>
              <a:gd name="connsiteX19" fmla="*/ 3602327 w 3898347"/>
              <a:gd name="connsiteY19" fmla="*/ 3794616 h 4260845"/>
              <a:gd name="connsiteX20" fmla="*/ 3596645 w 3898347"/>
              <a:gd name="connsiteY20" fmla="*/ 3797108 h 4260845"/>
              <a:gd name="connsiteX21" fmla="*/ 3574144 w 3898347"/>
              <a:gd name="connsiteY21" fmla="*/ 3795108 h 4260845"/>
              <a:gd name="connsiteX22" fmla="*/ 3562310 w 3898347"/>
              <a:gd name="connsiteY22" fmla="*/ 3787534 h 4260845"/>
              <a:gd name="connsiteX23" fmla="*/ 3551635 w 3898347"/>
              <a:gd name="connsiteY23" fmla="*/ 3797705 h 4260845"/>
              <a:gd name="connsiteX24" fmla="*/ 3542668 w 3898347"/>
              <a:gd name="connsiteY24" fmla="*/ 3803283 h 4260845"/>
              <a:gd name="connsiteX25" fmla="*/ 3533033 w 3898347"/>
              <a:gd name="connsiteY25" fmla="*/ 3799071 h 4260845"/>
              <a:gd name="connsiteX26" fmla="*/ 3521726 w 3898347"/>
              <a:gd name="connsiteY26" fmla="*/ 3804691 h 4260845"/>
              <a:gd name="connsiteX27" fmla="*/ 3520080 w 3898347"/>
              <a:gd name="connsiteY27" fmla="*/ 3805210 h 4260845"/>
              <a:gd name="connsiteX28" fmla="*/ 3508491 w 3898347"/>
              <a:gd name="connsiteY28" fmla="*/ 3797398 h 4260845"/>
              <a:gd name="connsiteX29" fmla="*/ 3503787 w 3898347"/>
              <a:gd name="connsiteY29" fmla="*/ 3797787 h 4260845"/>
              <a:gd name="connsiteX30" fmla="*/ 3492165 w 3898347"/>
              <a:gd name="connsiteY30" fmla="*/ 3799887 h 4260845"/>
              <a:gd name="connsiteX31" fmla="*/ 3472233 w 3898347"/>
              <a:gd name="connsiteY31" fmla="*/ 3805682 h 4260845"/>
              <a:gd name="connsiteX32" fmla="*/ 3465921 w 3898347"/>
              <a:gd name="connsiteY32" fmla="*/ 3805814 h 4260845"/>
              <a:gd name="connsiteX33" fmla="*/ 3455541 w 3898347"/>
              <a:gd name="connsiteY33" fmla="*/ 3815505 h 4260845"/>
              <a:gd name="connsiteX34" fmla="*/ 3429027 w 3898347"/>
              <a:gd name="connsiteY34" fmla="*/ 3816906 h 4260845"/>
              <a:gd name="connsiteX35" fmla="*/ 3369507 w 3898347"/>
              <a:gd name="connsiteY35" fmla="*/ 3825563 h 4260845"/>
              <a:gd name="connsiteX36" fmla="*/ 3324491 w 3898347"/>
              <a:gd name="connsiteY36" fmla="*/ 3832006 h 4260845"/>
              <a:gd name="connsiteX37" fmla="*/ 3244235 w 3898347"/>
              <a:gd name="connsiteY37" fmla="*/ 3834376 h 4260845"/>
              <a:gd name="connsiteX38" fmla="*/ 3226507 w 3898347"/>
              <a:gd name="connsiteY38" fmla="*/ 3820131 h 4260845"/>
              <a:gd name="connsiteX39" fmla="*/ 3191688 w 3898347"/>
              <a:gd name="connsiteY39" fmla="*/ 3837359 h 4260845"/>
              <a:gd name="connsiteX40" fmla="*/ 3153779 w 3898347"/>
              <a:gd name="connsiteY40" fmla="*/ 3848439 h 4260845"/>
              <a:gd name="connsiteX41" fmla="*/ 3090188 w 3898347"/>
              <a:gd name="connsiteY41" fmla="*/ 3855036 h 4260845"/>
              <a:gd name="connsiteX42" fmla="*/ 3031422 w 3898347"/>
              <a:gd name="connsiteY42" fmla="*/ 3858298 h 4260845"/>
              <a:gd name="connsiteX43" fmla="*/ 2996288 w 3898347"/>
              <a:gd name="connsiteY43" fmla="*/ 3860020 h 4260845"/>
              <a:gd name="connsiteX44" fmla="*/ 2901661 w 3898347"/>
              <a:gd name="connsiteY44" fmla="*/ 3882243 h 4260845"/>
              <a:gd name="connsiteX45" fmla="*/ 2782141 w 3898347"/>
              <a:gd name="connsiteY45" fmla="*/ 3932983 h 4260845"/>
              <a:gd name="connsiteX46" fmla="*/ 2749597 w 3898347"/>
              <a:gd name="connsiteY46" fmla="*/ 3956746 h 4260845"/>
              <a:gd name="connsiteX47" fmla="*/ 2730493 w 3898347"/>
              <a:gd name="connsiteY47" fmla="*/ 3955236 h 4260845"/>
              <a:gd name="connsiteX48" fmla="*/ 2707507 w 3898347"/>
              <a:gd name="connsiteY48" fmla="*/ 3947771 h 4260845"/>
              <a:gd name="connsiteX49" fmla="*/ 2701937 w 3898347"/>
              <a:gd name="connsiteY49" fmla="*/ 3950565 h 4260845"/>
              <a:gd name="connsiteX50" fmla="*/ 2679435 w 3898347"/>
              <a:gd name="connsiteY50" fmla="*/ 3949768 h 4260845"/>
              <a:gd name="connsiteX51" fmla="*/ 2667352 w 3898347"/>
              <a:gd name="connsiteY51" fmla="*/ 3942821 h 4260845"/>
              <a:gd name="connsiteX52" fmla="*/ 2657096 w 3898347"/>
              <a:gd name="connsiteY52" fmla="*/ 3953571 h 4260845"/>
              <a:gd name="connsiteX53" fmla="*/ 2655161 w 3898347"/>
              <a:gd name="connsiteY53" fmla="*/ 3962216 h 4260845"/>
              <a:gd name="connsiteX54" fmla="*/ 2638604 w 3898347"/>
              <a:gd name="connsiteY54" fmla="*/ 3955936 h 4260845"/>
              <a:gd name="connsiteX55" fmla="*/ 2626185 w 3898347"/>
              <a:gd name="connsiteY55" fmla="*/ 3962937 h 4260845"/>
              <a:gd name="connsiteX56" fmla="*/ 2614077 w 3898347"/>
              <a:gd name="connsiteY56" fmla="*/ 3955576 h 4260845"/>
              <a:gd name="connsiteX57" fmla="*/ 2609403 w 3898347"/>
              <a:gd name="connsiteY57" fmla="*/ 3956215 h 4260845"/>
              <a:gd name="connsiteX58" fmla="*/ 2597896 w 3898347"/>
              <a:gd name="connsiteY58" fmla="*/ 3958939 h 4260845"/>
              <a:gd name="connsiteX59" fmla="*/ 2578251 w 3898347"/>
              <a:gd name="connsiteY59" fmla="*/ 3965812 h 4260845"/>
              <a:gd name="connsiteX60" fmla="*/ 2571961 w 3898347"/>
              <a:gd name="connsiteY60" fmla="*/ 3966278 h 4260845"/>
              <a:gd name="connsiteX61" fmla="*/ 2559399 w 3898347"/>
              <a:gd name="connsiteY61" fmla="*/ 3979193 h 4260845"/>
              <a:gd name="connsiteX62" fmla="*/ 2533560 w 3898347"/>
              <a:gd name="connsiteY62" fmla="*/ 3988160 h 4260845"/>
              <a:gd name="connsiteX63" fmla="*/ 2515299 w 3898347"/>
              <a:gd name="connsiteY63" fmla="*/ 4016867 h 4260845"/>
              <a:gd name="connsiteX64" fmla="*/ 2513423 w 3898347"/>
              <a:gd name="connsiteY64" fmla="*/ 4018759 h 4260845"/>
              <a:gd name="connsiteX65" fmla="*/ 2482991 w 3898347"/>
              <a:gd name="connsiteY65" fmla="*/ 4012935 h 4260845"/>
              <a:gd name="connsiteX66" fmla="*/ 2446940 w 3898347"/>
              <a:gd name="connsiteY66" fmla="*/ 4021172 h 4260845"/>
              <a:gd name="connsiteX67" fmla="*/ 2404883 w 3898347"/>
              <a:gd name="connsiteY67" fmla="*/ 4024808 h 4260845"/>
              <a:gd name="connsiteX68" fmla="*/ 2373894 w 3898347"/>
              <a:gd name="connsiteY68" fmla="*/ 4023827 h 4260845"/>
              <a:gd name="connsiteX69" fmla="*/ 2297080 w 3898347"/>
              <a:gd name="connsiteY69" fmla="*/ 4040841 h 4260845"/>
              <a:gd name="connsiteX70" fmla="*/ 2170615 w 3898347"/>
              <a:gd name="connsiteY70" fmla="*/ 4077196 h 4260845"/>
              <a:gd name="connsiteX71" fmla="*/ 2143580 w 3898347"/>
              <a:gd name="connsiteY71" fmla="*/ 4083102 h 4260845"/>
              <a:gd name="connsiteX72" fmla="*/ 2119893 w 3898347"/>
              <a:gd name="connsiteY72" fmla="*/ 4080874 h 4260845"/>
              <a:gd name="connsiteX73" fmla="*/ 2114008 w 3898347"/>
              <a:gd name="connsiteY73" fmla="*/ 4073996 h 4260845"/>
              <a:gd name="connsiteX74" fmla="*/ 2099067 w 3898347"/>
              <a:gd name="connsiteY74" fmla="*/ 4076068 h 4260845"/>
              <a:gd name="connsiteX75" fmla="*/ 2095000 w 3898347"/>
              <a:gd name="connsiteY75" fmla="*/ 4075096 h 4260845"/>
              <a:gd name="connsiteX76" fmla="*/ 2071767 w 3898347"/>
              <a:gd name="connsiteY76" fmla="*/ 4071044 h 4260845"/>
              <a:gd name="connsiteX77" fmla="*/ 2024486 w 3898347"/>
              <a:gd name="connsiteY77" fmla="*/ 4100276 h 4260845"/>
              <a:gd name="connsiteX78" fmla="*/ 1964411 w 3898347"/>
              <a:gd name="connsiteY78" fmla="*/ 4105069 h 4260845"/>
              <a:gd name="connsiteX79" fmla="*/ 1739945 w 3898347"/>
              <a:gd name="connsiteY79" fmla="*/ 4171795 h 4260845"/>
              <a:gd name="connsiteX80" fmla="*/ 1642330 w 3898347"/>
              <a:gd name="connsiteY80" fmla="*/ 4174762 h 4260845"/>
              <a:gd name="connsiteX81" fmla="*/ 1595989 w 3898347"/>
              <a:gd name="connsiteY81" fmla="*/ 4193679 h 4260845"/>
              <a:gd name="connsiteX82" fmla="*/ 1559231 w 3898347"/>
              <a:gd name="connsiteY82" fmla="*/ 4195932 h 4260845"/>
              <a:gd name="connsiteX83" fmla="*/ 1537197 w 3898347"/>
              <a:gd name="connsiteY83" fmla="*/ 4209468 h 4260845"/>
              <a:gd name="connsiteX84" fmla="*/ 1508787 w 3898347"/>
              <a:gd name="connsiteY84" fmla="*/ 4234213 h 4260845"/>
              <a:gd name="connsiteX85" fmla="*/ 1488914 w 3898347"/>
              <a:gd name="connsiteY85" fmla="*/ 4241772 h 4260845"/>
              <a:gd name="connsiteX86" fmla="*/ 1488999 w 3898347"/>
              <a:gd name="connsiteY86" fmla="*/ 4251186 h 4260845"/>
              <a:gd name="connsiteX87" fmla="*/ 1475364 w 3898347"/>
              <a:gd name="connsiteY87" fmla="*/ 4248364 h 4260845"/>
              <a:gd name="connsiteX88" fmla="*/ 1457275 w 3898347"/>
              <a:gd name="connsiteY88" fmla="*/ 4252863 h 4260845"/>
              <a:gd name="connsiteX89" fmla="*/ 1405326 w 3898347"/>
              <a:gd name="connsiteY89" fmla="*/ 4248391 h 4260845"/>
              <a:gd name="connsiteX90" fmla="*/ 1325174 w 3898347"/>
              <a:gd name="connsiteY90" fmla="*/ 4237004 h 4260845"/>
              <a:gd name="connsiteX91" fmla="*/ 1272434 w 3898347"/>
              <a:gd name="connsiteY91" fmla="*/ 4244958 h 4260845"/>
              <a:gd name="connsiteX92" fmla="*/ 1231567 w 3898347"/>
              <a:gd name="connsiteY92" fmla="*/ 4219356 h 4260845"/>
              <a:gd name="connsiteX93" fmla="*/ 1216643 w 3898347"/>
              <a:gd name="connsiteY93" fmla="*/ 4229828 h 4260845"/>
              <a:gd name="connsiteX94" fmla="*/ 1214101 w 3898347"/>
              <a:gd name="connsiteY94" fmla="*/ 4231991 h 4260845"/>
              <a:gd name="connsiteX95" fmla="*/ 1203193 w 3898347"/>
              <a:gd name="connsiteY95" fmla="*/ 4232867 h 4260845"/>
              <a:gd name="connsiteX96" fmla="*/ 1201049 w 3898347"/>
              <a:gd name="connsiteY96" fmla="*/ 4242842 h 4260845"/>
              <a:gd name="connsiteX97" fmla="*/ 1185298 w 3898347"/>
              <a:gd name="connsiteY97" fmla="*/ 4251133 h 4260845"/>
              <a:gd name="connsiteX98" fmla="*/ 1164955 w 3898347"/>
              <a:gd name="connsiteY98" fmla="*/ 4250027 h 4260845"/>
              <a:gd name="connsiteX99" fmla="*/ 1067357 w 3898347"/>
              <a:gd name="connsiteY99" fmla="*/ 4233908 h 4260845"/>
              <a:gd name="connsiteX100" fmla="*/ 1009492 w 3898347"/>
              <a:gd name="connsiteY100" fmla="*/ 4230455 h 4260845"/>
              <a:gd name="connsiteX101" fmla="*/ 988345 w 3898347"/>
              <a:gd name="connsiteY101" fmla="*/ 4238880 h 4260845"/>
              <a:gd name="connsiteX102" fmla="*/ 958251 w 3898347"/>
              <a:gd name="connsiteY102" fmla="*/ 4244100 h 4260845"/>
              <a:gd name="connsiteX103" fmla="*/ 905785 w 3898347"/>
              <a:gd name="connsiteY103" fmla="*/ 4260845 h 4260845"/>
              <a:gd name="connsiteX104" fmla="*/ 837706 w 3898347"/>
              <a:gd name="connsiteY104" fmla="*/ 4245528 h 4260845"/>
              <a:gd name="connsiteX105" fmla="*/ 778474 w 3898347"/>
              <a:gd name="connsiteY105" fmla="*/ 4235526 h 4260845"/>
              <a:gd name="connsiteX106" fmla="*/ 774418 w 3898347"/>
              <a:gd name="connsiteY106" fmla="*/ 4242583 h 4260845"/>
              <a:gd name="connsiteX107" fmla="*/ 737705 w 3898347"/>
              <a:gd name="connsiteY107" fmla="*/ 4238891 h 4260845"/>
              <a:gd name="connsiteX108" fmla="*/ 641839 w 3898347"/>
              <a:gd name="connsiteY108" fmla="*/ 4211160 h 4260845"/>
              <a:gd name="connsiteX109" fmla="*/ 558105 w 3898347"/>
              <a:gd name="connsiteY109" fmla="*/ 4191218 h 4260845"/>
              <a:gd name="connsiteX110" fmla="*/ 515682 w 3898347"/>
              <a:gd name="connsiteY110" fmla="*/ 4193696 h 4260845"/>
              <a:gd name="connsiteX111" fmla="*/ 467082 w 3898347"/>
              <a:gd name="connsiteY111" fmla="*/ 4185616 h 4260845"/>
              <a:gd name="connsiteX112" fmla="*/ 437646 w 3898347"/>
              <a:gd name="connsiteY112" fmla="*/ 4212658 h 4260845"/>
              <a:gd name="connsiteX113" fmla="*/ 402271 w 3898347"/>
              <a:gd name="connsiteY113" fmla="*/ 4212774 h 4260845"/>
              <a:gd name="connsiteX114" fmla="*/ 384907 w 3898347"/>
              <a:gd name="connsiteY114" fmla="*/ 4201195 h 4260845"/>
              <a:gd name="connsiteX115" fmla="*/ 337154 w 3898347"/>
              <a:gd name="connsiteY115" fmla="*/ 4206136 h 4260845"/>
              <a:gd name="connsiteX116" fmla="*/ 298662 w 3898347"/>
              <a:gd name="connsiteY116" fmla="*/ 4211227 h 4260845"/>
              <a:gd name="connsiteX117" fmla="*/ 265740 w 3898347"/>
              <a:gd name="connsiteY117" fmla="*/ 4213623 h 4260845"/>
              <a:gd name="connsiteX118" fmla="*/ 176403 w 3898347"/>
              <a:gd name="connsiteY118" fmla="*/ 4227393 h 4260845"/>
              <a:gd name="connsiteX119" fmla="*/ 82528 w 3898347"/>
              <a:gd name="connsiteY119" fmla="*/ 4243774 h 4260845"/>
              <a:gd name="connsiteX120" fmla="*/ 19464 w 3898347"/>
              <a:gd name="connsiteY120" fmla="*/ 4256103 h 4260845"/>
              <a:gd name="connsiteX121" fmla="*/ 0 w 3898347"/>
              <a:gd name="connsiteY121" fmla="*/ 4221939 h 4260845"/>
              <a:gd name="connsiteX122" fmla="*/ 0 w 3898347"/>
              <a:gd name="connsiteY122" fmla="*/ 15850 h 4260845"/>
              <a:gd name="connsiteX123" fmla="*/ 3898347 w 3898347"/>
              <a:gd name="connsiteY123" fmla="*/ 0 h 4260845"/>
              <a:gd name="connsiteX0" fmla="*/ 3898347 w 3898347"/>
              <a:gd name="connsiteY0" fmla="*/ 0 h 4260845"/>
              <a:gd name="connsiteX1" fmla="*/ 3898347 w 3898347"/>
              <a:gd name="connsiteY1" fmla="*/ 3834445 h 4260845"/>
              <a:gd name="connsiteX2" fmla="*/ 3892314 w 3898347"/>
              <a:gd name="connsiteY2" fmla="*/ 3832951 h 4260845"/>
              <a:gd name="connsiteX3" fmla="*/ 3851953 w 3898347"/>
              <a:gd name="connsiteY3" fmla="*/ 3802983 h 4260845"/>
              <a:gd name="connsiteX4" fmla="*/ 3836418 w 3898347"/>
              <a:gd name="connsiteY4" fmla="*/ 3811513 h 4260845"/>
              <a:gd name="connsiteX5" fmla="*/ 3833758 w 3898347"/>
              <a:gd name="connsiteY5" fmla="*/ 3813341 h 4260845"/>
              <a:gd name="connsiteX6" fmla="*/ 3822673 w 3898347"/>
              <a:gd name="connsiteY6" fmla="*/ 3812913 h 4260845"/>
              <a:gd name="connsiteX7" fmla="*/ 3820104 w 3898347"/>
              <a:gd name="connsiteY7" fmla="*/ 3822466 h 4260845"/>
              <a:gd name="connsiteX8" fmla="*/ 3803816 w 3898347"/>
              <a:gd name="connsiteY8" fmla="*/ 3828757 h 4260845"/>
              <a:gd name="connsiteX9" fmla="*/ 3729936 w 3898347"/>
              <a:gd name="connsiteY9" fmla="*/ 3815386 h 4260845"/>
              <a:gd name="connsiteX10" fmla="*/ 3726018 w 3898347"/>
              <a:gd name="connsiteY10" fmla="*/ 3815100 h 4260845"/>
              <a:gd name="connsiteX11" fmla="*/ 3725413 w 3898347"/>
              <a:gd name="connsiteY11" fmla="*/ 3814615 h 4260845"/>
              <a:gd name="connsiteX12" fmla="*/ 3713801 w 3898347"/>
              <a:gd name="connsiteY12" fmla="*/ 3811018 h 4260845"/>
              <a:gd name="connsiteX13" fmla="*/ 3709087 w 3898347"/>
              <a:gd name="connsiteY13" fmla="*/ 3813195 h 4260845"/>
              <a:gd name="connsiteX14" fmla="*/ 3698038 w 3898347"/>
              <a:gd name="connsiteY14" fmla="*/ 3806182 h 4260845"/>
              <a:gd name="connsiteX15" fmla="*/ 3662227 w 3898347"/>
              <a:gd name="connsiteY15" fmla="*/ 3807761 h 4260845"/>
              <a:gd name="connsiteX16" fmla="*/ 3659872 w 3898347"/>
              <a:gd name="connsiteY16" fmla="*/ 3805524 h 4260845"/>
              <a:gd name="connsiteX17" fmla="*/ 3643454 w 3898347"/>
              <a:gd name="connsiteY17" fmla="*/ 3794831 h 4260845"/>
              <a:gd name="connsiteX18" fmla="*/ 3624789 w 3898347"/>
              <a:gd name="connsiteY18" fmla="*/ 3803185 h 4260845"/>
              <a:gd name="connsiteX19" fmla="*/ 3602327 w 3898347"/>
              <a:gd name="connsiteY19" fmla="*/ 3794616 h 4260845"/>
              <a:gd name="connsiteX20" fmla="*/ 3596645 w 3898347"/>
              <a:gd name="connsiteY20" fmla="*/ 3797108 h 4260845"/>
              <a:gd name="connsiteX21" fmla="*/ 3574144 w 3898347"/>
              <a:gd name="connsiteY21" fmla="*/ 3795108 h 4260845"/>
              <a:gd name="connsiteX22" fmla="*/ 3562310 w 3898347"/>
              <a:gd name="connsiteY22" fmla="*/ 3787534 h 4260845"/>
              <a:gd name="connsiteX23" fmla="*/ 3551635 w 3898347"/>
              <a:gd name="connsiteY23" fmla="*/ 3797705 h 4260845"/>
              <a:gd name="connsiteX24" fmla="*/ 3542668 w 3898347"/>
              <a:gd name="connsiteY24" fmla="*/ 3803283 h 4260845"/>
              <a:gd name="connsiteX25" fmla="*/ 3533033 w 3898347"/>
              <a:gd name="connsiteY25" fmla="*/ 3799071 h 4260845"/>
              <a:gd name="connsiteX26" fmla="*/ 3521726 w 3898347"/>
              <a:gd name="connsiteY26" fmla="*/ 3804691 h 4260845"/>
              <a:gd name="connsiteX27" fmla="*/ 3520080 w 3898347"/>
              <a:gd name="connsiteY27" fmla="*/ 3805210 h 4260845"/>
              <a:gd name="connsiteX28" fmla="*/ 3508491 w 3898347"/>
              <a:gd name="connsiteY28" fmla="*/ 3797398 h 4260845"/>
              <a:gd name="connsiteX29" fmla="*/ 3503787 w 3898347"/>
              <a:gd name="connsiteY29" fmla="*/ 3797787 h 4260845"/>
              <a:gd name="connsiteX30" fmla="*/ 3492165 w 3898347"/>
              <a:gd name="connsiteY30" fmla="*/ 3799887 h 4260845"/>
              <a:gd name="connsiteX31" fmla="*/ 3472233 w 3898347"/>
              <a:gd name="connsiteY31" fmla="*/ 3805682 h 4260845"/>
              <a:gd name="connsiteX32" fmla="*/ 3465921 w 3898347"/>
              <a:gd name="connsiteY32" fmla="*/ 3805814 h 4260845"/>
              <a:gd name="connsiteX33" fmla="*/ 3455541 w 3898347"/>
              <a:gd name="connsiteY33" fmla="*/ 3815505 h 4260845"/>
              <a:gd name="connsiteX34" fmla="*/ 3429027 w 3898347"/>
              <a:gd name="connsiteY34" fmla="*/ 3816906 h 4260845"/>
              <a:gd name="connsiteX35" fmla="*/ 3369507 w 3898347"/>
              <a:gd name="connsiteY35" fmla="*/ 3825563 h 4260845"/>
              <a:gd name="connsiteX36" fmla="*/ 3324491 w 3898347"/>
              <a:gd name="connsiteY36" fmla="*/ 3832006 h 4260845"/>
              <a:gd name="connsiteX37" fmla="*/ 3244235 w 3898347"/>
              <a:gd name="connsiteY37" fmla="*/ 3834376 h 4260845"/>
              <a:gd name="connsiteX38" fmla="*/ 3226507 w 3898347"/>
              <a:gd name="connsiteY38" fmla="*/ 3820131 h 4260845"/>
              <a:gd name="connsiteX39" fmla="*/ 3191688 w 3898347"/>
              <a:gd name="connsiteY39" fmla="*/ 3837359 h 4260845"/>
              <a:gd name="connsiteX40" fmla="*/ 3153779 w 3898347"/>
              <a:gd name="connsiteY40" fmla="*/ 3848439 h 4260845"/>
              <a:gd name="connsiteX41" fmla="*/ 3090188 w 3898347"/>
              <a:gd name="connsiteY41" fmla="*/ 3855036 h 4260845"/>
              <a:gd name="connsiteX42" fmla="*/ 3031422 w 3898347"/>
              <a:gd name="connsiteY42" fmla="*/ 3858298 h 4260845"/>
              <a:gd name="connsiteX43" fmla="*/ 2996288 w 3898347"/>
              <a:gd name="connsiteY43" fmla="*/ 3860020 h 4260845"/>
              <a:gd name="connsiteX44" fmla="*/ 2901661 w 3898347"/>
              <a:gd name="connsiteY44" fmla="*/ 3882243 h 4260845"/>
              <a:gd name="connsiteX45" fmla="*/ 2782141 w 3898347"/>
              <a:gd name="connsiteY45" fmla="*/ 3932983 h 4260845"/>
              <a:gd name="connsiteX46" fmla="*/ 2749597 w 3898347"/>
              <a:gd name="connsiteY46" fmla="*/ 3956746 h 4260845"/>
              <a:gd name="connsiteX47" fmla="*/ 2730493 w 3898347"/>
              <a:gd name="connsiteY47" fmla="*/ 3955236 h 4260845"/>
              <a:gd name="connsiteX48" fmla="*/ 2707507 w 3898347"/>
              <a:gd name="connsiteY48" fmla="*/ 3947771 h 4260845"/>
              <a:gd name="connsiteX49" fmla="*/ 2701937 w 3898347"/>
              <a:gd name="connsiteY49" fmla="*/ 3950565 h 4260845"/>
              <a:gd name="connsiteX50" fmla="*/ 2679435 w 3898347"/>
              <a:gd name="connsiteY50" fmla="*/ 3949768 h 4260845"/>
              <a:gd name="connsiteX51" fmla="*/ 2667352 w 3898347"/>
              <a:gd name="connsiteY51" fmla="*/ 3942821 h 4260845"/>
              <a:gd name="connsiteX52" fmla="*/ 2657096 w 3898347"/>
              <a:gd name="connsiteY52" fmla="*/ 3953571 h 4260845"/>
              <a:gd name="connsiteX53" fmla="*/ 2655161 w 3898347"/>
              <a:gd name="connsiteY53" fmla="*/ 3962216 h 4260845"/>
              <a:gd name="connsiteX54" fmla="*/ 2638604 w 3898347"/>
              <a:gd name="connsiteY54" fmla="*/ 3955936 h 4260845"/>
              <a:gd name="connsiteX55" fmla="*/ 2626185 w 3898347"/>
              <a:gd name="connsiteY55" fmla="*/ 3962937 h 4260845"/>
              <a:gd name="connsiteX56" fmla="*/ 2614077 w 3898347"/>
              <a:gd name="connsiteY56" fmla="*/ 3955576 h 4260845"/>
              <a:gd name="connsiteX57" fmla="*/ 2609403 w 3898347"/>
              <a:gd name="connsiteY57" fmla="*/ 3956215 h 4260845"/>
              <a:gd name="connsiteX58" fmla="*/ 2597896 w 3898347"/>
              <a:gd name="connsiteY58" fmla="*/ 3958939 h 4260845"/>
              <a:gd name="connsiteX59" fmla="*/ 2578251 w 3898347"/>
              <a:gd name="connsiteY59" fmla="*/ 3965812 h 4260845"/>
              <a:gd name="connsiteX60" fmla="*/ 2571961 w 3898347"/>
              <a:gd name="connsiteY60" fmla="*/ 3966278 h 4260845"/>
              <a:gd name="connsiteX61" fmla="*/ 2559399 w 3898347"/>
              <a:gd name="connsiteY61" fmla="*/ 3979193 h 4260845"/>
              <a:gd name="connsiteX62" fmla="*/ 2533560 w 3898347"/>
              <a:gd name="connsiteY62" fmla="*/ 3988160 h 4260845"/>
              <a:gd name="connsiteX63" fmla="*/ 2515299 w 3898347"/>
              <a:gd name="connsiteY63" fmla="*/ 4016867 h 4260845"/>
              <a:gd name="connsiteX64" fmla="*/ 2513423 w 3898347"/>
              <a:gd name="connsiteY64" fmla="*/ 4018759 h 4260845"/>
              <a:gd name="connsiteX65" fmla="*/ 2482991 w 3898347"/>
              <a:gd name="connsiteY65" fmla="*/ 4012935 h 4260845"/>
              <a:gd name="connsiteX66" fmla="*/ 2446940 w 3898347"/>
              <a:gd name="connsiteY66" fmla="*/ 4021172 h 4260845"/>
              <a:gd name="connsiteX67" fmla="*/ 2404883 w 3898347"/>
              <a:gd name="connsiteY67" fmla="*/ 4024808 h 4260845"/>
              <a:gd name="connsiteX68" fmla="*/ 2373894 w 3898347"/>
              <a:gd name="connsiteY68" fmla="*/ 4023827 h 4260845"/>
              <a:gd name="connsiteX69" fmla="*/ 2297080 w 3898347"/>
              <a:gd name="connsiteY69" fmla="*/ 4040841 h 4260845"/>
              <a:gd name="connsiteX70" fmla="*/ 2170615 w 3898347"/>
              <a:gd name="connsiteY70" fmla="*/ 4077196 h 4260845"/>
              <a:gd name="connsiteX71" fmla="*/ 2143580 w 3898347"/>
              <a:gd name="connsiteY71" fmla="*/ 4083102 h 4260845"/>
              <a:gd name="connsiteX72" fmla="*/ 2119893 w 3898347"/>
              <a:gd name="connsiteY72" fmla="*/ 4080874 h 4260845"/>
              <a:gd name="connsiteX73" fmla="*/ 2114008 w 3898347"/>
              <a:gd name="connsiteY73" fmla="*/ 4073996 h 4260845"/>
              <a:gd name="connsiteX74" fmla="*/ 2099067 w 3898347"/>
              <a:gd name="connsiteY74" fmla="*/ 4076068 h 4260845"/>
              <a:gd name="connsiteX75" fmla="*/ 2095000 w 3898347"/>
              <a:gd name="connsiteY75" fmla="*/ 4075096 h 4260845"/>
              <a:gd name="connsiteX76" fmla="*/ 2071767 w 3898347"/>
              <a:gd name="connsiteY76" fmla="*/ 4071044 h 4260845"/>
              <a:gd name="connsiteX77" fmla="*/ 2024486 w 3898347"/>
              <a:gd name="connsiteY77" fmla="*/ 4100276 h 4260845"/>
              <a:gd name="connsiteX78" fmla="*/ 1964411 w 3898347"/>
              <a:gd name="connsiteY78" fmla="*/ 4105069 h 4260845"/>
              <a:gd name="connsiteX79" fmla="*/ 1739945 w 3898347"/>
              <a:gd name="connsiteY79" fmla="*/ 4171795 h 4260845"/>
              <a:gd name="connsiteX80" fmla="*/ 1642330 w 3898347"/>
              <a:gd name="connsiteY80" fmla="*/ 4174762 h 4260845"/>
              <a:gd name="connsiteX81" fmla="*/ 1595989 w 3898347"/>
              <a:gd name="connsiteY81" fmla="*/ 4193679 h 4260845"/>
              <a:gd name="connsiteX82" fmla="*/ 1559231 w 3898347"/>
              <a:gd name="connsiteY82" fmla="*/ 4195932 h 4260845"/>
              <a:gd name="connsiteX83" fmla="*/ 1537197 w 3898347"/>
              <a:gd name="connsiteY83" fmla="*/ 4209468 h 4260845"/>
              <a:gd name="connsiteX84" fmla="*/ 1508787 w 3898347"/>
              <a:gd name="connsiteY84" fmla="*/ 4234213 h 4260845"/>
              <a:gd name="connsiteX85" fmla="*/ 1488914 w 3898347"/>
              <a:gd name="connsiteY85" fmla="*/ 4241772 h 4260845"/>
              <a:gd name="connsiteX86" fmla="*/ 1488999 w 3898347"/>
              <a:gd name="connsiteY86" fmla="*/ 4251186 h 4260845"/>
              <a:gd name="connsiteX87" fmla="*/ 1475364 w 3898347"/>
              <a:gd name="connsiteY87" fmla="*/ 4248364 h 4260845"/>
              <a:gd name="connsiteX88" fmla="*/ 1444118 w 3898347"/>
              <a:gd name="connsiteY88" fmla="*/ 4246285 h 4260845"/>
              <a:gd name="connsiteX89" fmla="*/ 1405326 w 3898347"/>
              <a:gd name="connsiteY89" fmla="*/ 4248391 h 4260845"/>
              <a:gd name="connsiteX90" fmla="*/ 1325174 w 3898347"/>
              <a:gd name="connsiteY90" fmla="*/ 4237004 h 4260845"/>
              <a:gd name="connsiteX91" fmla="*/ 1272434 w 3898347"/>
              <a:gd name="connsiteY91" fmla="*/ 4244958 h 4260845"/>
              <a:gd name="connsiteX92" fmla="*/ 1231567 w 3898347"/>
              <a:gd name="connsiteY92" fmla="*/ 4219356 h 4260845"/>
              <a:gd name="connsiteX93" fmla="*/ 1216643 w 3898347"/>
              <a:gd name="connsiteY93" fmla="*/ 4229828 h 4260845"/>
              <a:gd name="connsiteX94" fmla="*/ 1214101 w 3898347"/>
              <a:gd name="connsiteY94" fmla="*/ 4231991 h 4260845"/>
              <a:gd name="connsiteX95" fmla="*/ 1203193 w 3898347"/>
              <a:gd name="connsiteY95" fmla="*/ 4232867 h 4260845"/>
              <a:gd name="connsiteX96" fmla="*/ 1201049 w 3898347"/>
              <a:gd name="connsiteY96" fmla="*/ 4242842 h 4260845"/>
              <a:gd name="connsiteX97" fmla="*/ 1185298 w 3898347"/>
              <a:gd name="connsiteY97" fmla="*/ 4251133 h 4260845"/>
              <a:gd name="connsiteX98" fmla="*/ 1164955 w 3898347"/>
              <a:gd name="connsiteY98" fmla="*/ 4250027 h 4260845"/>
              <a:gd name="connsiteX99" fmla="*/ 1067357 w 3898347"/>
              <a:gd name="connsiteY99" fmla="*/ 4233908 h 4260845"/>
              <a:gd name="connsiteX100" fmla="*/ 1009492 w 3898347"/>
              <a:gd name="connsiteY100" fmla="*/ 4230455 h 4260845"/>
              <a:gd name="connsiteX101" fmla="*/ 988345 w 3898347"/>
              <a:gd name="connsiteY101" fmla="*/ 4238880 h 4260845"/>
              <a:gd name="connsiteX102" fmla="*/ 958251 w 3898347"/>
              <a:gd name="connsiteY102" fmla="*/ 4244100 h 4260845"/>
              <a:gd name="connsiteX103" fmla="*/ 905785 w 3898347"/>
              <a:gd name="connsiteY103" fmla="*/ 4260845 h 4260845"/>
              <a:gd name="connsiteX104" fmla="*/ 837706 w 3898347"/>
              <a:gd name="connsiteY104" fmla="*/ 4245528 h 4260845"/>
              <a:gd name="connsiteX105" fmla="*/ 778474 w 3898347"/>
              <a:gd name="connsiteY105" fmla="*/ 4235526 h 4260845"/>
              <a:gd name="connsiteX106" fmla="*/ 774418 w 3898347"/>
              <a:gd name="connsiteY106" fmla="*/ 4242583 h 4260845"/>
              <a:gd name="connsiteX107" fmla="*/ 737705 w 3898347"/>
              <a:gd name="connsiteY107" fmla="*/ 4238891 h 4260845"/>
              <a:gd name="connsiteX108" fmla="*/ 641839 w 3898347"/>
              <a:gd name="connsiteY108" fmla="*/ 4211160 h 4260845"/>
              <a:gd name="connsiteX109" fmla="*/ 558105 w 3898347"/>
              <a:gd name="connsiteY109" fmla="*/ 4191218 h 4260845"/>
              <a:gd name="connsiteX110" fmla="*/ 515682 w 3898347"/>
              <a:gd name="connsiteY110" fmla="*/ 4193696 h 4260845"/>
              <a:gd name="connsiteX111" fmla="*/ 467082 w 3898347"/>
              <a:gd name="connsiteY111" fmla="*/ 4185616 h 4260845"/>
              <a:gd name="connsiteX112" fmla="*/ 437646 w 3898347"/>
              <a:gd name="connsiteY112" fmla="*/ 4212658 h 4260845"/>
              <a:gd name="connsiteX113" fmla="*/ 402271 w 3898347"/>
              <a:gd name="connsiteY113" fmla="*/ 4212774 h 4260845"/>
              <a:gd name="connsiteX114" fmla="*/ 384907 w 3898347"/>
              <a:gd name="connsiteY114" fmla="*/ 4201195 h 4260845"/>
              <a:gd name="connsiteX115" fmla="*/ 337154 w 3898347"/>
              <a:gd name="connsiteY115" fmla="*/ 4206136 h 4260845"/>
              <a:gd name="connsiteX116" fmla="*/ 298662 w 3898347"/>
              <a:gd name="connsiteY116" fmla="*/ 4211227 h 4260845"/>
              <a:gd name="connsiteX117" fmla="*/ 265740 w 3898347"/>
              <a:gd name="connsiteY117" fmla="*/ 4213623 h 4260845"/>
              <a:gd name="connsiteX118" fmla="*/ 176403 w 3898347"/>
              <a:gd name="connsiteY118" fmla="*/ 4227393 h 4260845"/>
              <a:gd name="connsiteX119" fmla="*/ 82528 w 3898347"/>
              <a:gd name="connsiteY119" fmla="*/ 4243774 h 4260845"/>
              <a:gd name="connsiteX120" fmla="*/ 19464 w 3898347"/>
              <a:gd name="connsiteY120" fmla="*/ 4256103 h 4260845"/>
              <a:gd name="connsiteX121" fmla="*/ 0 w 3898347"/>
              <a:gd name="connsiteY121" fmla="*/ 4221939 h 4260845"/>
              <a:gd name="connsiteX122" fmla="*/ 0 w 3898347"/>
              <a:gd name="connsiteY122" fmla="*/ 15850 h 4260845"/>
              <a:gd name="connsiteX123" fmla="*/ 3898347 w 3898347"/>
              <a:gd name="connsiteY123" fmla="*/ 0 h 4260845"/>
              <a:gd name="connsiteX0" fmla="*/ 3898347 w 3898347"/>
              <a:gd name="connsiteY0" fmla="*/ 0 h 4260845"/>
              <a:gd name="connsiteX1" fmla="*/ 3898347 w 3898347"/>
              <a:gd name="connsiteY1" fmla="*/ 3834445 h 4260845"/>
              <a:gd name="connsiteX2" fmla="*/ 3892314 w 3898347"/>
              <a:gd name="connsiteY2" fmla="*/ 3832951 h 4260845"/>
              <a:gd name="connsiteX3" fmla="*/ 3851953 w 3898347"/>
              <a:gd name="connsiteY3" fmla="*/ 3802983 h 4260845"/>
              <a:gd name="connsiteX4" fmla="*/ 3836418 w 3898347"/>
              <a:gd name="connsiteY4" fmla="*/ 3811513 h 4260845"/>
              <a:gd name="connsiteX5" fmla="*/ 3833758 w 3898347"/>
              <a:gd name="connsiteY5" fmla="*/ 3813341 h 4260845"/>
              <a:gd name="connsiteX6" fmla="*/ 3822673 w 3898347"/>
              <a:gd name="connsiteY6" fmla="*/ 3812913 h 4260845"/>
              <a:gd name="connsiteX7" fmla="*/ 3820104 w 3898347"/>
              <a:gd name="connsiteY7" fmla="*/ 3822466 h 4260845"/>
              <a:gd name="connsiteX8" fmla="*/ 3803816 w 3898347"/>
              <a:gd name="connsiteY8" fmla="*/ 3828757 h 4260845"/>
              <a:gd name="connsiteX9" fmla="*/ 3729936 w 3898347"/>
              <a:gd name="connsiteY9" fmla="*/ 3815386 h 4260845"/>
              <a:gd name="connsiteX10" fmla="*/ 3726018 w 3898347"/>
              <a:gd name="connsiteY10" fmla="*/ 3815100 h 4260845"/>
              <a:gd name="connsiteX11" fmla="*/ 3725413 w 3898347"/>
              <a:gd name="connsiteY11" fmla="*/ 3814615 h 4260845"/>
              <a:gd name="connsiteX12" fmla="*/ 3713801 w 3898347"/>
              <a:gd name="connsiteY12" fmla="*/ 3811018 h 4260845"/>
              <a:gd name="connsiteX13" fmla="*/ 3709087 w 3898347"/>
              <a:gd name="connsiteY13" fmla="*/ 3813195 h 4260845"/>
              <a:gd name="connsiteX14" fmla="*/ 3698038 w 3898347"/>
              <a:gd name="connsiteY14" fmla="*/ 3806182 h 4260845"/>
              <a:gd name="connsiteX15" fmla="*/ 3662227 w 3898347"/>
              <a:gd name="connsiteY15" fmla="*/ 3807761 h 4260845"/>
              <a:gd name="connsiteX16" fmla="*/ 3659872 w 3898347"/>
              <a:gd name="connsiteY16" fmla="*/ 3805524 h 4260845"/>
              <a:gd name="connsiteX17" fmla="*/ 3643454 w 3898347"/>
              <a:gd name="connsiteY17" fmla="*/ 3794831 h 4260845"/>
              <a:gd name="connsiteX18" fmla="*/ 3624789 w 3898347"/>
              <a:gd name="connsiteY18" fmla="*/ 3803185 h 4260845"/>
              <a:gd name="connsiteX19" fmla="*/ 3602327 w 3898347"/>
              <a:gd name="connsiteY19" fmla="*/ 3794616 h 4260845"/>
              <a:gd name="connsiteX20" fmla="*/ 3596645 w 3898347"/>
              <a:gd name="connsiteY20" fmla="*/ 3797108 h 4260845"/>
              <a:gd name="connsiteX21" fmla="*/ 3574144 w 3898347"/>
              <a:gd name="connsiteY21" fmla="*/ 3795108 h 4260845"/>
              <a:gd name="connsiteX22" fmla="*/ 3562310 w 3898347"/>
              <a:gd name="connsiteY22" fmla="*/ 3787534 h 4260845"/>
              <a:gd name="connsiteX23" fmla="*/ 3551635 w 3898347"/>
              <a:gd name="connsiteY23" fmla="*/ 3797705 h 4260845"/>
              <a:gd name="connsiteX24" fmla="*/ 3542668 w 3898347"/>
              <a:gd name="connsiteY24" fmla="*/ 3803283 h 4260845"/>
              <a:gd name="connsiteX25" fmla="*/ 3533033 w 3898347"/>
              <a:gd name="connsiteY25" fmla="*/ 3799071 h 4260845"/>
              <a:gd name="connsiteX26" fmla="*/ 3521726 w 3898347"/>
              <a:gd name="connsiteY26" fmla="*/ 3804691 h 4260845"/>
              <a:gd name="connsiteX27" fmla="*/ 3520080 w 3898347"/>
              <a:gd name="connsiteY27" fmla="*/ 3805210 h 4260845"/>
              <a:gd name="connsiteX28" fmla="*/ 3508491 w 3898347"/>
              <a:gd name="connsiteY28" fmla="*/ 3797398 h 4260845"/>
              <a:gd name="connsiteX29" fmla="*/ 3503787 w 3898347"/>
              <a:gd name="connsiteY29" fmla="*/ 3797787 h 4260845"/>
              <a:gd name="connsiteX30" fmla="*/ 3492165 w 3898347"/>
              <a:gd name="connsiteY30" fmla="*/ 3799887 h 4260845"/>
              <a:gd name="connsiteX31" fmla="*/ 3472233 w 3898347"/>
              <a:gd name="connsiteY31" fmla="*/ 3805682 h 4260845"/>
              <a:gd name="connsiteX32" fmla="*/ 3465921 w 3898347"/>
              <a:gd name="connsiteY32" fmla="*/ 3805814 h 4260845"/>
              <a:gd name="connsiteX33" fmla="*/ 3455541 w 3898347"/>
              <a:gd name="connsiteY33" fmla="*/ 3815505 h 4260845"/>
              <a:gd name="connsiteX34" fmla="*/ 3429027 w 3898347"/>
              <a:gd name="connsiteY34" fmla="*/ 3816906 h 4260845"/>
              <a:gd name="connsiteX35" fmla="*/ 3369507 w 3898347"/>
              <a:gd name="connsiteY35" fmla="*/ 3825563 h 4260845"/>
              <a:gd name="connsiteX36" fmla="*/ 3324491 w 3898347"/>
              <a:gd name="connsiteY36" fmla="*/ 3832006 h 4260845"/>
              <a:gd name="connsiteX37" fmla="*/ 3244235 w 3898347"/>
              <a:gd name="connsiteY37" fmla="*/ 3834376 h 4260845"/>
              <a:gd name="connsiteX38" fmla="*/ 3226507 w 3898347"/>
              <a:gd name="connsiteY38" fmla="*/ 3820131 h 4260845"/>
              <a:gd name="connsiteX39" fmla="*/ 3191688 w 3898347"/>
              <a:gd name="connsiteY39" fmla="*/ 3837359 h 4260845"/>
              <a:gd name="connsiteX40" fmla="*/ 3153779 w 3898347"/>
              <a:gd name="connsiteY40" fmla="*/ 3848439 h 4260845"/>
              <a:gd name="connsiteX41" fmla="*/ 3090188 w 3898347"/>
              <a:gd name="connsiteY41" fmla="*/ 3855036 h 4260845"/>
              <a:gd name="connsiteX42" fmla="*/ 3031422 w 3898347"/>
              <a:gd name="connsiteY42" fmla="*/ 3858298 h 4260845"/>
              <a:gd name="connsiteX43" fmla="*/ 2996288 w 3898347"/>
              <a:gd name="connsiteY43" fmla="*/ 3860020 h 4260845"/>
              <a:gd name="connsiteX44" fmla="*/ 2901661 w 3898347"/>
              <a:gd name="connsiteY44" fmla="*/ 3882243 h 4260845"/>
              <a:gd name="connsiteX45" fmla="*/ 2782141 w 3898347"/>
              <a:gd name="connsiteY45" fmla="*/ 3932983 h 4260845"/>
              <a:gd name="connsiteX46" fmla="*/ 2749597 w 3898347"/>
              <a:gd name="connsiteY46" fmla="*/ 3956746 h 4260845"/>
              <a:gd name="connsiteX47" fmla="*/ 2730493 w 3898347"/>
              <a:gd name="connsiteY47" fmla="*/ 3955236 h 4260845"/>
              <a:gd name="connsiteX48" fmla="*/ 2707507 w 3898347"/>
              <a:gd name="connsiteY48" fmla="*/ 3947771 h 4260845"/>
              <a:gd name="connsiteX49" fmla="*/ 2701937 w 3898347"/>
              <a:gd name="connsiteY49" fmla="*/ 3950565 h 4260845"/>
              <a:gd name="connsiteX50" fmla="*/ 2679435 w 3898347"/>
              <a:gd name="connsiteY50" fmla="*/ 3949768 h 4260845"/>
              <a:gd name="connsiteX51" fmla="*/ 2667352 w 3898347"/>
              <a:gd name="connsiteY51" fmla="*/ 3942821 h 4260845"/>
              <a:gd name="connsiteX52" fmla="*/ 2657096 w 3898347"/>
              <a:gd name="connsiteY52" fmla="*/ 3953571 h 4260845"/>
              <a:gd name="connsiteX53" fmla="*/ 2655161 w 3898347"/>
              <a:gd name="connsiteY53" fmla="*/ 3962216 h 4260845"/>
              <a:gd name="connsiteX54" fmla="*/ 2638604 w 3898347"/>
              <a:gd name="connsiteY54" fmla="*/ 3955936 h 4260845"/>
              <a:gd name="connsiteX55" fmla="*/ 2626185 w 3898347"/>
              <a:gd name="connsiteY55" fmla="*/ 3962937 h 4260845"/>
              <a:gd name="connsiteX56" fmla="*/ 2614077 w 3898347"/>
              <a:gd name="connsiteY56" fmla="*/ 3955576 h 4260845"/>
              <a:gd name="connsiteX57" fmla="*/ 2609403 w 3898347"/>
              <a:gd name="connsiteY57" fmla="*/ 3956215 h 4260845"/>
              <a:gd name="connsiteX58" fmla="*/ 2597896 w 3898347"/>
              <a:gd name="connsiteY58" fmla="*/ 3958939 h 4260845"/>
              <a:gd name="connsiteX59" fmla="*/ 2578251 w 3898347"/>
              <a:gd name="connsiteY59" fmla="*/ 3965812 h 4260845"/>
              <a:gd name="connsiteX60" fmla="*/ 2571961 w 3898347"/>
              <a:gd name="connsiteY60" fmla="*/ 3966278 h 4260845"/>
              <a:gd name="connsiteX61" fmla="*/ 2559399 w 3898347"/>
              <a:gd name="connsiteY61" fmla="*/ 3979193 h 4260845"/>
              <a:gd name="connsiteX62" fmla="*/ 2533560 w 3898347"/>
              <a:gd name="connsiteY62" fmla="*/ 3988160 h 4260845"/>
              <a:gd name="connsiteX63" fmla="*/ 2515299 w 3898347"/>
              <a:gd name="connsiteY63" fmla="*/ 4016867 h 4260845"/>
              <a:gd name="connsiteX64" fmla="*/ 2513423 w 3898347"/>
              <a:gd name="connsiteY64" fmla="*/ 4018759 h 4260845"/>
              <a:gd name="connsiteX65" fmla="*/ 2482991 w 3898347"/>
              <a:gd name="connsiteY65" fmla="*/ 4012935 h 4260845"/>
              <a:gd name="connsiteX66" fmla="*/ 2446940 w 3898347"/>
              <a:gd name="connsiteY66" fmla="*/ 4021172 h 4260845"/>
              <a:gd name="connsiteX67" fmla="*/ 2404883 w 3898347"/>
              <a:gd name="connsiteY67" fmla="*/ 4024808 h 4260845"/>
              <a:gd name="connsiteX68" fmla="*/ 2373894 w 3898347"/>
              <a:gd name="connsiteY68" fmla="*/ 4023827 h 4260845"/>
              <a:gd name="connsiteX69" fmla="*/ 2297080 w 3898347"/>
              <a:gd name="connsiteY69" fmla="*/ 4040841 h 4260845"/>
              <a:gd name="connsiteX70" fmla="*/ 2170615 w 3898347"/>
              <a:gd name="connsiteY70" fmla="*/ 4077196 h 4260845"/>
              <a:gd name="connsiteX71" fmla="*/ 2143580 w 3898347"/>
              <a:gd name="connsiteY71" fmla="*/ 4083102 h 4260845"/>
              <a:gd name="connsiteX72" fmla="*/ 2119893 w 3898347"/>
              <a:gd name="connsiteY72" fmla="*/ 4080874 h 4260845"/>
              <a:gd name="connsiteX73" fmla="*/ 2114008 w 3898347"/>
              <a:gd name="connsiteY73" fmla="*/ 4073996 h 4260845"/>
              <a:gd name="connsiteX74" fmla="*/ 2099067 w 3898347"/>
              <a:gd name="connsiteY74" fmla="*/ 4076068 h 4260845"/>
              <a:gd name="connsiteX75" fmla="*/ 2095000 w 3898347"/>
              <a:gd name="connsiteY75" fmla="*/ 4075096 h 4260845"/>
              <a:gd name="connsiteX76" fmla="*/ 2071767 w 3898347"/>
              <a:gd name="connsiteY76" fmla="*/ 4071044 h 4260845"/>
              <a:gd name="connsiteX77" fmla="*/ 2024486 w 3898347"/>
              <a:gd name="connsiteY77" fmla="*/ 4100276 h 4260845"/>
              <a:gd name="connsiteX78" fmla="*/ 1944675 w 3898347"/>
              <a:gd name="connsiteY78" fmla="*/ 4121515 h 4260845"/>
              <a:gd name="connsiteX79" fmla="*/ 1739945 w 3898347"/>
              <a:gd name="connsiteY79" fmla="*/ 4171795 h 4260845"/>
              <a:gd name="connsiteX80" fmla="*/ 1642330 w 3898347"/>
              <a:gd name="connsiteY80" fmla="*/ 4174762 h 4260845"/>
              <a:gd name="connsiteX81" fmla="*/ 1595989 w 3898347"/>
              <a:gd name="connsiteY81" fmla="*/ 4193679 h 4260845"/>
              <a:gd name="connsiteX82" fmla="*/ 1559231 w 3898347"/>
              <a:gd name="connsiteY82" fmla="*/ 4195932 h 4260845"/>
              <a:gd name="connsiteX83" fmla="*/ 1537197 w 3898347"/>
              <a:gd name="connsiteY83" fmla="*/ 4209468 h 4260845"/>
              <a:gd name="connsiteX84" fmla="*/ 1508787 w 3898347"/>
              <a:gd name="connsiteY84" fmla="*/ 4234213 h 4260845"/>
              <a:gd name="connsiteX85" fmla="*/ 1488914 w 3898347"/>
              <a:gd name="connsiteY85" fmla="*/ 4241772 h 4260845"/>
              <a:gd name="connsiteX86" fmla="*/ 1488999 w 3898347"/>
              <a:gd name="connsiteY86" fmla="*/ 4251186 h 4260845"/>
              <a:gd name="connsiteX87" fmla="*/ 1475364 w 3898347"/>
              <a:gd name="connsiteY87" fmla="*/ 4248364 h 4260845"/>
              <a:gd name="connsiteX88" fmla="*/ 1444118 w 3898347"/>
              <a:gd name="connsiteY88" fmla="*/ 4246285 h 4260845"/>
              <a:gd name="connsiteX89" fmla="*/ 1405326 w 3898347"/>
              <a:gd name="connsiteY89" fmla="*/ 4248391 h 4260845"/>
              <a:gd name="connsiteX90" fmla="*/ 1325174 w 3898347"/>
              <a:gd name="connsiteY90" fmla="*/ 4237004 h 4260845"/>
              <a:gd name="connsiteX91" fmla="*/ 1272434 w 3898347"/>
              <a:gd name="connsiteY91" fmla="*/ 4244958 h 4260845"/>
              <a:gd name="connsiteX92" fmla="*/ 1231567 w 3898347"/>
              <a:gd name="connsiteY92" fmla="*/ 4219356 h 4260845"/>
              <a:gd name="connsiteX93" fmla="*/ 1216643 w 3898347"/>
              <a:gd name="connsiteY93" fmla="*/ 4229828 h 4260845"/>
              <a:gd name="connsiteX94" fmla="*/ 1214101 w 3898347"/>
              <a:gd name="connsiteY94" fmla="*/ 4231991 h 4260845"/>
              <a:gd name="connsiteX95" fmla="*/ 1203193 w 3898347"/>
              <a:gd name="connsiteY95" fmla="*/ 4232867 h 4260845"/>
              <a:gd name="connsiteX96" fmla="*/ 1201049 w 3898347"/>
              <a:gd name="connsiteY96" fmla="*/ 4242842 h 4260845"/>
              <a:gd name="connsiteX97" fmla="*/ 1185298 w 3898347"/>
              <a:gd name="connsiteY97" fmla="*/ 4251133 h 4260845"/>
              <a:gd name="connsiteX98" fmla="*/ 1164955 w 3898347"/>
              <a:gd name="connsiteY98" fmla="*/ 4250027 h 4260845"/>
              <a:gd name="connsiteX99" fmla="*/ 1067357 w 3898347"/>
              <a:gd name="connsiteY99" fmla="*/ 4233908 h 4260845"/>
              <a:gd name="connsiteX100" fmla="*/ 1009492 w 3898347"/>
              <a:gd name="connsiteY100" fmla="*/ 4230455 h 4260845"/>
              <a:gd name="connsiteX101" fmla="*/ 988345 w 3898347"/>
              <a:gd name="connsiteY101" fmla="*/ 4238880 h 4260845"/>
              <a:gd name="connsiteX102" fmla="*/ 958251 w 3898347"/>
              <a:gd name="connsiteY102" fmla="*/ 4244100 h 4260845"/>
              <a:gd name="connsiteX103" fmla="*/ 905785 w 3898347"/>
              <a:gd name="connsiteY103" fmla="*/ 4260845 h 4260845"/>
              <a:gd name="connsiteX104" fmla="*/ 837706 w 3898347"/>
              <a:gd name="connsiteY104" fmla="*/ 4245528 h 4260845"/>
              <a:gd name="connsiteX105" fmla="*/ 778474 w 3898347"/>
              <a:gd name="connsiteY105" fmla="*/ 4235526 h 4260845"/>
              <a:gd name="connsiteX106" fmla="*/ 774418 w 3898347"/>
              <a:gd name="connsiteY106" fmla="*/ 4242583 h 4260845"/>
              <a:gd name="connsiteX107" fmla="*/ 737705 w 3898347"/>
              <a:gd name="connsiteY107" fmla="*/ 4238891 h 4260845"/>
              <a:gd name="connsiteX108" fmla="*/ 641839 w 3898347"/>
              <a:gd name="connsiteY108" fmla="*/ 4211160 h 4260845"/>
              <a:gd name="connsiteX109" fmla="*/ 558105 w 3898347"/>
              <a:gd name="connsiteY109" fmla="*/ 4191218 h 4260845"/>
              <a:gd name="connsiteX110" fmla="*/ 515682 w 3898347"/>
              <a:gd name="connsiteY110" fmla="*/ 4193696 h 4260845"/>
              <a:gd name="connsiteX111" fmla="*/ 467082 w 3898347"/>
              <a:gd name="connsiteY111" fmla="*/ 4185616 h 4260845"/>
              <a:gd name="connsiteX112" fmla="*/ 437646 w 3898347"/>
              <a:gd name="connsiteY112" fmla="*/ 4212658 h 4260845"/>
              <a:gd name="connsiteX113" fmla="*/ 402271 w 3898347"/>
              <a:gd name="connsiteY113" fmla="*/ 4212774 h 4260845"/>
              <a:gd name="connsiteX114" fmla="*/ 384907 w 3898347"/>
              <a:gd name="connsiteY114" fmla="*/ 4201195 h 4260845"/>
              <a:gd name="connsiteX115" fmla="*/ 337154 w 3898347"/>
              <a:gd name="connsiteY115" fmla="*/ 4206136 h 4260845"/>
              <a:gd name="connsiteX116" fmla="*/ 298662 w 3898347"/>
              <a:gd name="connsiteY116" fmla="*/ 4211227 h 4260845"/>
              <a:gd name="connsiteX117" fmla="*/ 265740 w 3898347"/>
              <a:gd name="connsiteY117" fmla="*/ 4213623 h 4260845"/>
              <a:gd name="connsiteX118" fmla="*/ 176403 w 3898347"/>
              <a:gd name="connsiteY118" fmla="*/ 4227393 h 4260845"/>
              <a:gd name="connsiteX119" fmla="*/ 82528 w 3898347"/>
              <a:gd name="connsiteY119" fmla="*/ 4243774 h 4260845"/>
              <a:gd name="connsiteX120" fmla="*/ 19464 w 3898347"/>
              <a:gd name="connsiteY120" fmla="*/ 4256103 h 4260845"/>
              <a:gd name="connsiteX121" fmla="*/ 0 w 3898347"/>
              <a:gd name="connsiteY121" fmla="*/ 4221939 h 4260845"/>
              <a:gd name="connsiteX122" fmla="*/ 0 w 3898347"/>
              <a:gd name="connsiteY122" fmla="*/ 15850 h 4260845"/>
              <a:gd name="connsiteX123" fmla="*/ 3898347 w 3898347"/>
              <a:gd name="connsiteY123" fmla="*/ 0 h 4260845"/>
              <a:gd name="connsiteX0" fmla="*/ 3898347 w 3898347"/>
              <a:gd name="connsiteY0" fmla="*/ 0 h 4260845"/>
              <a:gd name="connsiteX1" fmla="*/ 3898347 w 3898347"/>
              <a:gd name="connsiteY1" fmla="*/ 3834445 h 4260845"/>
              <a:gd name="connsiteX2" fmla="*/ 3892314 w 3898347"/>
              <a:gd name="connsiteY2" fmla="*/ 3832951 h 4260845"/>
              <a:gd name="connsiteX3" fmla="*/ 3851953 w 3898347"/>
              <a:gd name="connsiteY3" fmla="*/ 3802983 h 4260845"/>
              <a:gd name="connsiteX4" fmla="*/ 3836418 w 3898347"/>
              <a:gd name="connsiteY4" fmla="*/ 3811513 h 4260845"/>
              <a:gd name="connsiteX5" fmla="*/ 3833758 w 3898347"/>
              <a:gd name="connsiteY5" fmla="*/ 3813341 h 4260845"/>
              <a:gd name="connsiteX6" fmla="*/ 3822673 w 3898347"/>
              <a:gd name="connsiteY6" fmla="*/ 3812913 h 4260845"/>
              <a:gd name="connsiteX7" fmla="*/ 3820104 w 3898347"/>
              <a:gd name="connsiteY7" fmla="*/ 3822466 h 4260845"/>
              <a:gd name="connsiteX8" fmla="*/ 3803816 w 3898347"/>
              <a:gd name="connsiteY8" fmla="*/ 3828757 h 4260845"/>
              <a:gd name="connsiteX9" fmla="*/ 3729936 w 3898347"/>
              <a:gd name="connsiteY9" fmla="*/ 3815386 h 4260845"/>
              <a:gd name="connsiteX10" fmla="*/ 3726018 w 3898347"/>
              <a:gd name="connsiteY10" fmla="*/ 3815100 h 4260845"/>
              <a:gd name="connsiteX11" fmla="*/ 3725413 w 3898347"/>
              <a:gd name="connsiteY11" fmla="*/ 3814615 h 4260845"/>
              <a:gd name="connsiteX12" fmla="*/ 3713801 w 3898347"/>
              <a:gd name="connsiteY12" fmla="*/ 3811018 h 4260845"/>
              <a:gd name="connsiteX13" fmla="*/ 3709087 w 3898347"/>
              <a:gd name="connsiteY13" fmla="*/ 3813195 h 4260845"/>
              <a:gd name="connsiteX14" fmla="*/ 3698038 w 3898347"/>
              <a:gd name="connsiteY14" fmla="*/ 3806182 h 4260845"/>
              <a:gd name="connsiteX15" fmla="*/ 3662227 w 3898347"/>
              <a:gd name="connsiteY15" fmla="*/ 3807761 h 4260845"/>
              <a:gd name="connsiteX16" fmla="*/ 3659872 w 3898347"/>
              <a:gd name="connsiteY16" fmla="*/ 3805524 h 4260845"/>
              <a:gd name="connsiteX17" fmla="*/ 3643454 w 3898347"/>
              <a:gd name="connsiteY17" fmla="*/ 3794831 h 4260845"/>
              <a:gd name="connsiteX18" fmla="*/ 3624789 w 3898347"/>
              <a:gd name="connsiteY18" fmla="*/ 3803185 h 4260845"/>
              <a:gd name="connsiteX19" fmla="*/ 3602327 w 3898347"/>
              <a:gd name="connsiteY19" fmla="*/ 3794616 h 4260845"/>
              <a:gd name="connsiteX20" fmla="*/ 3596645 w 3898347"/>
              <a:gd name="connsiteY20" fmla="*/ 3797108 h 4260845"/>
              <a:gd name="connsiteX21" fmla="*/ 3574144 w 3898347"/>
              <a:gd name="connsiteY21" fmla="*/ 3795108 h 4260845"/>
              <a:gd name="connsiteX22" fmla="*/ 3562310 w 3898347"/>
              <a:gd name="connsiteY22" fmla="*/ 3787534 h 4260845"/>
              <a:gd name="connsiteX23" fmla="*/ 3551635 w 3898347"/>
              <a:gd name="connsiteY23" fmla="*/ 3797705 h 4260845"/>
              <a:gd name="connsiteX24" fmla="*/ 3542668 w 3898347"/>
              <a:gd name="connsiteY24" fmla="*/ 3803283 h 4260845"/>
              <a:gd name="connsiteX25" fmla="*/ 3533033 w 3898347"/>
              <a:gd name="connsiteY25" fmla="*/ 3799071 h 4260845"/>
              <a:gd name="connsiteX26" fmla="*/ 3521726 w 3898347"/>
              <a:gd name="connsiteY26" fmla="*/ 3804691 h 4260845"/>
              <a:gd name="connsiteX27" fmla="*/ 3520080 w 3898347"/>
              <a:gd name="connsiteY27" fmla="*/ 3805210 h 4260845"/>
              <a:gd name="connsiteX28" fmla="*/ 3508491 w 3898347"/>
              <a:gd name="connsiteY28" fmla="*/ 3797398 h 4260845"/>
              <a:gd name="connsiteX29" fmla="*/ 3503787 w 3898347"/>
              <a:gd name="connsiteY29" fmla="*/ 3797787 h 4260845"/>
              <a:gd name="connsiteX30" fmla="*/ 3492165 w 3898347"/>
              <a:gd name="connsiteY30" fmla="*/ 3799887 h 4260845"/>
              <a:gd name="connsiteX31" fmla="*/ 3472233 w 3898347"/>
              <a:gd name="connsiteY31" fmla="*/ 3805682 h 4260845"/>
              <a:gd name="connsiteX32" fmla="*/ 3465921 w 3898347"/>
              <a:gd name="connsiteY32" fmla="*/ 3805814 h 4260845"/>
              <a:gd name="connsiteX33" fmla="*/ 3455541 w 3898347"/>
              <a:gd name="connsiteY33" fmla="*/ 3815505 h 4260845"/>
              <a:gd name="connsiteX34" fmla="*/ 3429027 w 3898347"/>
              <a:gd name="connsiteY34" fmla="*/ 3816906 h 4260845"/>
              <a:gd name="connsiteX35" fmla="*/ 3369507 w 3898347"/>
              <a:gd name="connsiteY35" fmla="*/ 3825563 h 4260845"/>
              <a:gd name="connsiteX36" fmla="*/ 3324491 w 3898347"/>
              <a:gd name="connsiteY36" fmla="*/ 3832006 h 4260845"/>
              <a:gd name="connsiteX37" fmla="*/ 3244235 w 3898347"/>
              <a:gd name="connsiteY37" fmla="*/ 3834376 h 4260845"/>
              <a:gd name="connsiteX38" fmla="*/ 3226507 w 3898347"/>
              <a:gd name="connsiteY38" fmla="*/ 3820131 h 4260845"/>
              <a:gd name="connsiteX39" fmla="*/ 3191688 w 3898347"/>
              <a:gd name="connsiteY39" fmla="*/ 3837359 h 4260845"/>
              <a:gd name="connsiteX40" fmla="*/ 3153779 w 3898347"/>
              <a:gd name="connsiteY40" fmla="*/ 3848439 h 4260845"/>
              <a:gd name="connsiteX41" fmla="*/ 3090188 w 3898347"/>
              <a:gd name="connsiteY41" fmla="*/ 3855036 h 4260845"/>
              <a:gd name="connsiteX42" fmla="*/ 3031422 w 3898347"/>
              <a:gd name="connsiteY42" fmla="*/ 3858298 h 4260845"/>
              <a:gd name="connsiteX43" fmla="*/ 2996288 w 3898347"/>
              <a:gd name="connsiteY43" fmla="*/ 3860020 h 4260845"/>
              <a:gd name="connsiteX44" fmla="*/ 2901661 w 3898347"/>
              <a:gd name="connsiteY44" fmla="*/ 3882243 h 4260845"/>
              <a:gd name="connsiteX45" fmla="*/ 2782141 w 3898347"/>
              <a:gd name="connsiteY45" fmla="*/ 3932983 h 4260845"/>
              <a:gd name="connsiteX46" fmla="*/ 2749597 w 3898347"/>
              <a:gd name="connsiteY46" fmla="*/ 3956746 h 4260845"/>
              <a:gd name="connsiteX47" fmla="*/ 2730493 w 3898347"/>
              <a:gd name="connsiteY47" fmla="*/ 3955236 h 4260845"/>
              <a:gd name="connsiteX48" fmla="*/ 2707507 w 3898347"/>
              <a:gd name="connsiteY48" fmla="*/ 3947771 h 4260845"/>
              <a:gd name="connsiteX49" fmla="*/ 2701937 w 3898347"/>
              <a:gd name="connsiteY49" fmla="*/ 3950565 h 4260845"/>
              <a:gd name="connsiteX50" fmla="*/ 2679435 w 3898347"/>
              <a:gd name="connsiteY50" fmla="*/ 3949768 h 4260845"/>
              <a:gd name="connsiteX51" fmla="*/ 2667352 w 3898347"/>
              <a:gd name="connsiteY51" fmla="*/ 3942821 h 4260845"/>
              <a:gd name="connsiteX52" fmla="*/ 2657096 w 3898347"/>
              <a:gd name="connsiteY52" fmla="*/ 3953571 h 4260845"/>
              <a:gd name="connsiteX53" fmla="*/ 2655161 w 3898347"/>
              <a:gd name="connsiteY53" fmla="*/ 3962216 h 4260845"/>
              <a:gd name="connsiteX54" fmla="*/ 2638604 w 3898347"/>
              <a:gd name="connsiteY54" fmla="*/ 3955936 h 4260845"/>
              <a:gd name="connsiteX55" fmla="*/ 2626185 w 3898347"/>
              <a:gd name="connsiteY55" fmla="*/ 3962937 h 4260845"/>
              <a:gd name="connsiteX56" fmla="*/ 2614077 w 3898347"/>
              <a:gd name="connsiteY56" fmla="*/ 3955576 h 4260845"/>
              <a:gd name="connsiteX57" fmla="*/ 2609403 w 3898347"/>
              <a:gd name="connsiteY57" fmla="*/ 3956215 h 4260845"/>
              <a:gd name="connsiteX58" fmla="*/ 2597896 w 3898347"/>
              <a:gd name="connsiteY58" fmla="*/ 3958939 h 4260845"/>
              <a:gd name="connsiteX59" fmla="*/ 2578251 w 3898347"/>
              <a:gd name="connsiteY59" fmla="*/ 3965812 h 4260845"/>
              <a:gd name="connsiteX60" fmla="*/ 2571961 w 3898347"/>
              <a:gd name="connsiteY60" fmla="*/ 3966278 h 4260845"/>
              <a:gd name="connsiteX61" fmla="*/ 2559399 w 3898347"/>
              <a:gd name="connsiteY61" fmla="*/ 3979193 h 4260845"/>
              <a:gd name="connsiteX62" fmla="*/ 2533560 w 3898347"/>
              <a:gd name="connsiteY62" fmla="*/ 3988160 h 4260845"/>
              <a:gd name="connsiteX63" fmla="*/ 2515299 w 3898347"/>
              <a:gd name="connsiteY63" fmla="*/ 4016867 h 4260845"/>
              <a:gd name="connsiteX64" fmla="*/ 2513423 w 3898347"/>
              <a:gd name="connsiteY64" fmla="*/ 4018759 h 4260845"/>
              <a:gd name="connsiteX65" fmla="*/ 2482991 w 3898347"/>
              <a:gd name="connsiteY65" fmla="*/ 4012935 h 4260845"/>
              <a:gd name="connsiteX66" fmla="*/ 2446940 w 3898347"/>
              <a:gd name="connsiteY66" fmla="*/ 4021172 h 4260845"/>
              <a:gd name="connsiteX67" fmla="*/ 2404883 w 3898347"/>
              <a:gd name="connsiteY67" fmla="*/ 4024808 h 4260845"/>
              <a:gd name="connsiteX68" fmla="*/ 2373894 w 3898347"/>
              <a:gd name="connsiteY68" fmla="*/ 4023827 h 4260845"/>
              <a:gd name="connsiteX69" fmla="*/ 2297080 w 3898347"/>
              <a:gd name="connsiteY69" fmla="*/ 4040841 h 4260845"/>
              <a:gd name="connsiteX70" fmla="*/ 2170615 w 3898347"/>
              <a:gd name="connsiteY70" fmla="*/ 4077196 h 4260845"/>
              <a:gd name="connsiteX71" fmla="*/ 2143580 w 3898347"/>
              <a:gd name="connsiteY71" fmla="*/ 4083102 h 4260845"/>
              <a:gd name="connsiteX72" fmla="*/ 2119893 w 3898347"/>
              <a:gd name="connsiteY72" fmla="*/ 4080874 h 4260845"/>
              <a:gd name="connsiteX73" fmla="*/ 2114008 w 3898347"/>
              <a:gd name="connsiteY73" fmla="*/ 4073996 h 4260845"/>
              <a:gd name="connsiteX74" fmla="*/ 2099067 w 3898347"/>
              <a:gd name="connsiteY74" fmla="*/ 4076068 h 4260845"/>
              <a:gd name="connsiteX75" fmla="*/ 2095000 w 3898347"/>
              <a:gd name="connsiteY75" fmla="*/ 4075096 h 4260845"/>
              <a:gd name="connsiteX76" fmla="*/ 2071767 w 3898347"/>
              <a:gd name="connsiteY76" fmla="*/ 4071044 h 4260845"/>
              <a:gd name="connsiteX77" fmla="*/ 2024486 w 3898347"/>
              <a:gd name="connsiteY77" fmla="*/ 4100276 h 4260845"/>
              <a:gd name="connsiteX78" fmla="*/ 1944675 w 3898347"/>
              <a:gd name="connsiteY78" fmla="*/ 4121515 h 4260845"/>
              <a:gd name="connsiteX79" fmla="*/ 1739945 w 3898347"/>
              <a:gd name="connsiteY79" fmla="*/ 4171795 h 4260845"/>
              <a:gd name="connsiteX80" fmla="*/ 1662065 w 3898347"/>
              <a:gd name="connsiteY80" fmla="*/ 4184630 h 4260845"/>
              <a:gd name="connsiteX81" fmla="*/ 1595989 w 3898347"/>
              <a:gd name="connsiteY81" fmla="*/ 4193679 h 4260845"/>
              <a:gd name="connsiteX82" fmla="*/ 1559231 w 3898347"/>
              <a:gd name="connsiteY82" fmla="*/ 4195932 h 4260845"/>
              <a:gd name="connsiteX83" fmla="*/ 1537197 w 3898347"/>
              <a:gd name="connsiteY83" fmla="*/ 4209468 h 4260845"/>
              <a:gd name="connsiteX84" fmla="*/ 1508787 w 3898347"/>
              <a:gd name="connsiteY84" fmla="*/ 4234213 h 4260845"/>
              <a:gd name="connsiteX85" fmla="*/ 1488914 w 3898347"/>
              <a:gd name="connsiteY85" fmla="*/ 4241772 h 4260845"/>
              <a:gd name="connsiteX86" fmla="*/ 1488999 w 3898347"/>
              <a:gd name="connsiteY86" fmla="*/ 4251186 h 4260845"/>
              <a:gd name="connsiteX87" fmla="*/ 1475364 w 3898347"/>
              <a:gd name="connsiteY87" fmla="*/ 4248364 h 4260845"/>
              <a:gd name="connsiteX88" fmla="*/ 1444118 w 3898347"/>
              <a:gd name="connsiteY88" fmla="*/ 4246285 h 4260845"/>
              <a:gd name="connsiteX89" fmla="*/ 1405326 w 3898347"/>
              <a:gd name="connsiteY89" fmla="*/ 4248391 h 4260845"/>
              <a:gd name="connsiteX90" fmla="*/ 1325174 w 3898347"/>
              <a:gd name="connsiteY90" fmla="*/ 4237004 h 4260845"/>
              <a:gd name="connsiteX91" fmla="*/ 1272434 w 3898347"/>
              <a:gd name="connsiteY91" fmla="*/ 4244958 h 4260845"/>
              <a:gd name="connsiteX92" fmla="*/ 1231567 w 3898347"/>
              <a:gd name="connsiteY92" fmla="*/ 4219356 h 4260845"/>
              <a:gd name="connsiteX93" fmla="*/ 1216643 w 3898347"/>
              <a:gd name="connsiteY93" fmla="*/ 4229828 h 4260845"/>
              <a:gd name="connsiteX94" fmla="*/ 1214101 w 3898347"/>
              <a:gd name="connsiteY94" fmla="*/ 4231991 h 4260845"/>
              <a:gd name="connsiteX95" fmla="*/ 1203193 w 3898347"/>
              <a:gd name="connsiteY95" fmla="*/ 4232867 h 4260845"/>
              <a:gd name="connsiteX96" fmla="*/ 1201049 w 3898347"/>
              <a:gd name="connsiteY96" fmla="*/ 4242842 h 4260845"/>
              <a:gd name="connsiteX97" fmla="*/ 1185298 w 3898347"/>
              <a:gd name="connsiteY97" fmla="*/ 4251133 h 4260845"/>
              <a:gd name="connsiteX98" fmla="*/ 1164955 w 3898347"/>
              <a:gd name="connsiteY98" fmla="*/ 4250027 h 4260845"/>
              <a:gd name="connsiteX99" fmla="*/ 1067357 w 3898347"/>
              <a:gd name="connsiteY99" fmla="*/ 4233908 h 4260845"/>
              <a:gd name="connsiteX100" fmla="*/ 1009492 w 3898347"/>
              <a:gd name="connsiteY100" fmla="*/ 4230455 h 4260845"/>
              <a:gd name="connsiteX101" fmla="*/ 988345 w 3898347"/>
              <a:gd name="connsiteY101" fmla="*/ 4238880 h 4260845"/>
              <a:gd name="connsiteX102" fmla="*/ 958251 w 3898347"/>
              <a:gd name="connsiteY102" fmla="*/ 4244100 h 4260845"/>
              <a:gd name="connsiteX103" fmla="*/ 905785 w 3898347"/>
              <a:gd name="connsiteY103" fmla="*/ 4260845 h 4260845"/>
              <a:gd name="connsiteX104" fmla="*/ 837706 w 3898347"/>
              <a:gd name="connsiteY104" fmla="*/ 4245528 h 4260845"/>
              <a:gd name="connsiteX105" fmla="*/ 778474 w 3898347"/>
              <a:gd name="connsiteY105" fmla="*/ 4235526 h 4260845"/>
              <a:gd name="connsiteX106" fmla="*/ 774418 w 3898347"/>
              <a:gd name="connsiteY106" fmla="*/ 4242583 h 4260845"/>
              <a:gd name="connsiteX107" fmla="*/ 737705 w 3898347"/>
              <a:gd name="connsiteY107" fmla="*/ 4238891 h 4260845"/>
              <a:gd name="connsiteX108" fmla="*/ 641839 w 3898347"/>
              <a:gd name="connsiteY108" fmla="*/ 4211160 h 4260845"/>
              <a:gd name="connsiteX109" fmla="*/ 558105 w 3898347"/>
              <a:gd name="connsiteY109" fmla="*/ 4191218 h 4260845"/>
              <a:gd name="connsiteX110" fmla="*/ 515682 w 3898347"/>
              <a:gd name="connsiteY110" fmla="*/ 4193696 h 4260845"/>
              <a:gd name="connsiteX111" fmla="*/ 467082 w 3898347"/>
              <a:gd name="connsiteY111" fmla="*/ 4185616 h 4260845"/>
              <a:gd name="connsiteX112" fmla="*/ 437646 w 3898347"/>
              <a:gd name="connsiteY112" fmla="*/ 4212658 h 4260845"/>
              <a:gd name="connsiteX113" fmla="*/ 402271 w 3898347"/>
              <a:gd name="connsiteY113" fmla="*/ 4212774 h 4260845"/>
              <a:gd name="connsiteX114" fmla="*/ 384907 w 3898347"/>
              <a:gd name="connsiteY114" fmla="*/ 4201195 h 4260845"/>
              <a:gd name="connsiteX115" fmla="*/ 337154 w 3898347"/>
              <a:gd name="connsiteY115" fmla="*/ 4206136 h 4260845"/>
              <a:gd name="connsiteX116" fmla="*/ 298662 w 3898347"/>
              <a:gd name="connsiteY116" fmla="*/ 4211227 h 4260845"/>
              <a:gd name="connsiteX117" fmla="*/ 265740 w 3898347"/>
              <a:gd name="connsiteY117" fmla="*/ 4213623 h 4260845"/>
              <a:gd name="connsiteX118" fmla="*/ 176403 w 3898347"/>
              <a:gd name="connsiteY118" fmla="*/ 4227393 h 4260845"/>
              <a:gd name="connsiteX119" fmla="*/ 82528 w 3898347"/>
              <a:gd name="connsiteY119" fmla="*/ 4243774 h 4260845"/>
              <a:gd name="connsiteX120" fmla="*/ 19464 w 3898347"/>
              <a:gd name="connsiteY120" fmla="*/ 4256103 h 4260845"/>
              <a:gd name="connsiteX121" fmla="*/ 0 w 3898347"/>
              <a:gd name="connsiteY121" fmla="*/ 4221939 h 4260845"/>
              <a:gd name="connsiteX122" fmla="*/ 0 w 3898347"/>
              <a:gd name="connsiteY122" fmla="*/ 15850 h 4260845"/>
              <a:gd name="connsiteX123" fmla="*/ 3898347 w 3898347"/>
              <a:gd name="connsiteY123" fmla="*/ 0 h 4260845"/>
              <a:gd name="connsiteX0" fmla="*/ 3898347 w 3898347"/>
              <a:gd name="connsiteY0" fmla="*/ 0 h 4260845"/>
              <a:gd name="connsiteX1" fmla="*/ 3898347 w 3898347"/>
              <a:gd name="connsiteY1" fmla="*/ 3834445 h 4260845"/>
              <a:gd name="connsiteX2" fmla="*/ 3892314 w 3898347"/>
              <a:gd name="connsiteY2" fmla="*/ 3832951 h 4260845"/>
              <a:gd name="connsiteX3" fmla="*/ 3851953 w 3898347"/>
              <a:gd name="connsiteY3" fmla="*/ 3802983 h 4260845"/>
              <a:gd name="connsiteX4" fmla="*/ 3836418 w 3898347"/>
              <a:gd name="connsiteY4" fmla="*/ 3811513 h 4260845"/>
              <a:gd name="connsiteX5" fmla="*/ 3833758 w 3898347"/>
              <a:gd name="connsiteY5" fmla="*/ 3813341 h 4260845"/>
              <a:gd name="connsiteX6" fmla="*/ 3822673 w 3898347"/>
              <a:gd name="connsiteY6" fmla="*/ 3812913 h 4260845"/>
              <a:gd name="connsiteX7" fmla="*/ 3820104 w 3898347"/>
              <a:gd name="connsiteY7" fmla="*/ 3822466 h 4260845"/>
              <a:gd name="connsiteX8" fmla="*/ 3803816 w 3898347"/>
              <a:gd name="connsiteY8" fmla="*/ 3828757 h 4260845"/>
              <a:gd name="connsiteX9" fmla="*/ 3729936 w 3898347"/>
              <a:gd name="connsiteY9" fmla="*/ 3815386 h 4260845"/>
              <a:gd name="connsiteX10" fmla="*/ 3726018 w 3898347"/>
              <a:gd name="connsiteY10" fmla="*/ 3815100 h 4260845"/>
              <a:gd name="connsiteX11" fmla="*/ 3725413 w 3898347"/>
              <a:gd name="connsiteY11" fmla="*/ 3814615 h 4260845"/>
              <a:gd name="connsiteX12" fmla="*/ 3713801 w 3898347"/>
              <a:gd name="connsiteY12" fmla="*/ 3811018 h 4260845"/>
              <a:gd name="connsiteX13" fmla="*/ 3709087 w 3898347"/>
              <a:gd name="connsiteY13" fmla="*/ 3813195 h 4260845"/>
              <a:gd name="connsiteX14" fmla="*/ 3698038 w 3898347"/>
              <a:gd name="connsiteY14" fmla="*/ 3806182 h 4260845"/>
              <a:gd name="connsiteX15" fmla="*/ 3662227 w 3898347"/>
              <a:gd name="connsiteY15" fmla="*/ 3807761 h 4260845"/>
              <a:gd name="connsiteX16" fmla="*/ 3659872 w 3898347"/>
              <a:gd name="connsiteY16" fmla="*/ 3805524 h 4260845"/>
              <a:gd name="connsiteX17" fmla="*/ 3643454 w 3898347"/>
              <a:gd name="connsiteY17" fmla="*/ 3794831 h 4260845"/>
              <a:gd name="connsiteX18" fmla="*/ 3624789 w 3898347"/>
              <a:gd name="connsiteY18" fmla="*/ 3803185 h 4260845"/>
              <a:gd name="connsiteX19" fmla="*/ 3602327 w 3898347"/>
              <a:gd name="connsiteY19" fmla="*/ 3794616 h 4260845"/>
              <a:gd name="connsiteX20" fmla="*/ 3596645 w 3898347"/>
              <a:gd name="connsiteY20" fmla="*/ 3797108 h 4260845"/>
              <a:gd name="connsiteX21" fmla="*/ 3574144 w 3898347"/>
              <a:gd name="connsiteY21" fmla="*/ 3795108 h 4260845"/>
              <a:gd name="connsiteX22" fmla="*/ 3562310 w 3898347"/>
              <a:gd name="connsiteY22" fmla="*/ 3787534 h 4260845"/>
              <a:gd name="connsiteX23" fmla="*/ 3551635 w 3898347"/>
              <a:gd name="connsiteY23" fmla="*/ 3797705 h 4260845"/>
              <a:gd name="connsiteX24" fmla="*/ 3542668 w 3898347"/>
              <a:gd name="connsiteY24" fmla="*/ 3803283 h 4260845"/>
              <a:gd name="connsiteX25" fmla="*/ 3533033 w 3898347"/>
              <a:gd name="connsiteY25" fmla="*/ 3799071 h 4260845"/>
              <a:gd name="connsiteX26" fmla="*/ 3521726 w 3898347"/>
              <a:gd name="connsiteY26" fmla="*/ 3804691 h 4260845"/>
              <a:gd name="connsiteX27" fmla="*/ 3520080 w 3898347"/>
              <a:gd name="connsiteY27" fmla="*/ 3805210 h 4260845"/>
              <a:gd name="connsiteX28" fmla="*/ 3508491 w 3898347"/>
              <a:gd name="connsiteY28" fmla="*/ 3797398 h 4260845"/>
              <a:gd name="connsiteX29" fmla="*/ 3503787 w 3898347"/>
              <a:gd name="connsiteY29" fmla="*/ 3797787 h 4260845"/>
              <a:gd name="connsiteX30" fmla="*/ 3492165 w 3898347"/>
              <a:gd name="connsiteY30" fmla="*/ 3799887 h 4260845"/>
              <a:gd name="connsiteX31" fmla="*/ 3472233 w 3898347"/>
              <a:gd name="connsiteY31" fmla="*/ 3805682 h 4260845"/>
              <a:gd name="connsiteX32" fmla="*/ 3465921 w 3898347"/>
              <a:gd name="connsiteY32" fmla="*/ 3805814 h 4260845"/>
              <a:gd name="connsiteX33" fmla="*/ 3455541 w 3898347"/>
              <a:gd name="connsiteY33" fmla="*/ 3815505 h 4260845"/>
              <a:gd name="connsiteX34" fmla="*/ 3429027 w 3898347"/>
              <a:gd name="connsiteY34" fmla="*/ 3816906 h 4260845"/>
              <a:gd name="connsiteX35" fmla="*/ 3369507 w 3898347"/>
              <a:gd name="connsiteY35" fmla="*/ 3825563 h 4260845"/>
              <a:gd name="connsiteX36" fmla="*/ 3324491 w 3898347"/>
              <a:gd name="connsiteY36" fmla="*/ 3832006 h 4260845"/>
              <a:gd name="connsiteX37" fmla="*/ 3244235 w 3898347"/>
              <a:gd name="connsiteY37" fmla="*/ 3834376 h 4260845"/>
              <a:gd name="connsiteX38" fmla="*/ 3226507 w 3898347"/>
              <a:gd name="connsiteY38" fmla="*/ 3820131 h 4260845"/>
              <a:gd name="connsiteX39" fmla="*/ 3191688 w 3898347"/>
              <a:gd name="connsiteY39" fmla="*/ 3837359 h 4260845"/>
              <a:gd name="connsiteX40" fmla="*/ 3153779 w 3898347"/>
              <a:gd name="connsiteY40" fmla="*/ 3848439 h 4260845"/>
              <a:gd name="connsiteX41" fmla="*/ 3090188 w 3898347"/>
              <a:gd name="connsiteY41" fmla="*/ 3855036 h 4260845"/>
              <a:gd name="connsiteX42" fmla="*/ 3031422 w 3898347"/>
              <a:gd name="connsiteY42" fmla="*/ 3858298 h 4260845"/>
              <a:gd name="connsiteX43" fmla="*/ 2996288 w 3898347"/>
              <a:gd name="connsiteY43" fmla="*/ 3860020 h 4260845"/>
              <a:gd name="connsiteX44" fmla="*/ 2901661 w 3898347"/>
              <a:gd name="connsiteY44" fmla="*/ 3882243 h 4260845"/>
              <a:gd name="connsiteX45" fmla="*/ 2782141 w 3898347"/>
              <a:gd name="connsiteY45" fmla="*/ 3932983 h 4260845"/>
              <a:gd name="connsiteX46" fmla="*/ 2749597 w 3898347"/>
              <a:gd name="connsiteY46" fmla="*/ 3956746 h 4260845"/>
              <a:gd name="connsiteX47" fmla="*/ 2730493 w 3898347"/>
              <a:gd name="connsiteY47" fmla="*/ 3955236 h 4260845"/>
              <a:gd name="connsiteX48" fmla="*/ 2707507 w 3898347"/>
              <a:gd name="connsiteY48" fmla="*/ 3947771 h 4260845"/>
              <a:gd name="connsiteX49" fmla="*/ 2701937 w 3898347"/>
              <a:gd name="connsiteY49" fmla="*/ 3950565 h 4260845"/>
              <a:gd name="connsiteX50" fmla="*/ 2679435 w 3898347"/>
              <a:gd name="connsiteY50" fmla="*/ 3949768 h 4260845"/>
              <a:gd name="connsiteX51" fmla="*/ 2667352 w 3898347"/>
              <a:gd name="connsiteY51" fmla="*/ 3942821 h 4260845"/>
              <a:gd name="connsiteX52" fmla="*/ 2657096 w 3898347"/>
              <a:gd name="connsiteY52" fmla="*/ 3953571 h 4260845"/>
              <a:gd name="connsiteX53" fmla="*/ 2655161 w 3898347"/>
              <a:gd name="connsiteY53" fmla="*/ 3962216 h 4260845"/>
              <a:gd name="connsiteX54" fmla="*/ 2638604 w 3898347"/>
              <a:gd name="connsiteY54" fmla="*/ 3955936 h 4260845"/>
              <a:gd name="connsiteX55" fmla="*/ 2626185 w 3898347"/>
              <a:gd name="connsiteY55" fmla="*/ 3962937 h 4260845"/>
              <a:gd name="connsiteX56" fmla="*/ 2614077 w 3898347"/>
              <a:gd name="connsiteY56" fmla="*/ 3955576 h 4260845"/>
              <a:gd name="connsiteX57" fmla="*/ 2609403 w 3898347"/>
              <a:gd name="connsiteY57" fmla="*/ 3956215 h 4260845"/>
              <a:gd name="connsiteX58" fmla="*/ 2597896 w 3898347"/>
              <a:gd name="connsiteY58" fmla="*/ 3958939 h 4260845"/>
              <a:gd name="connsiteX59" fmla="*/ 2578251 w 3898347"/>
              <a:gd name="connsiteY59" fmla="*/ 3965812 h 4260845"/>
              <a:gd name="connsiteX60" fmla="*/ 2571961 w 3898347"/>
              <a:gd name="connsiteY60" fmla="*/ 3966278 h 4260845"/>
              <a:gd name="connsiteX61" fmla="*/ 2559399 w 3898347"/>
              <a:gd name="connsiteY61" fmla="*/ 3979193 h 4260845"/>
              <a:gd name="connsiteX62" fmla="*/ 2533560 w 3898347"/>
              <a:gd name="connsiteY62" fmla="*/ 3988160 h 4260845"/>
              <a:gd name="connsiteX63" fmla="*/ 2515299 w 3898347"/>
              <a:gd name="connsiteY63" fmla="*/ 4016867 h 4260845"/>
              <a:gd name="connsiteX64" fmla="*/ 2513423 w 3898347"/>
              <a:gd name="connsiteY64" fmla="*/ 4018759 h 4260845"/>
              <a:gd name="connsiteX65" fmla="*/ 2482991 w 3898347"/>
              <a:gd name="connsiteY65" fmla="*/ 4012935 h 4260845"/>
              <a:gd name="connsiteX66" fmla="*/ 2446940 w 3898347"/>
              <a:gd name="connsiteY66" fmla="*/ 4021172 h 4260845"/>
              <a:gd name="connsiteX67" fmla="*/ 2404883 w 3898347"/>
              <a:gd name="connsiteY67" fmla="*/ 4024808 h 4260845"/>
              <a:gd name="connsiteX68" fmla="*/ 2373894 w 3898347"/>
              <a:gd name="connsiteY68" fmla="*/ 4023827 h 4260845"/>
              <a:gd name="connsiteX69" fmla="*/ 2297080 w 3898347"/>
              <a:gd name="connsiteY69" fmla="*/ 4040841 h 4260845"/>
              <a:gd name="connsiteX70" fmla="*/ 2170615 w 3898347"/>
              <a:gd name="connsiteY70" fmla="*/ 4077196 h 4260845"/>
              <a:gd name="connsiteX71" fmla="*/ 2143580 w 3898347"/>
              <a:gd name="connsiteY71" fmla="*/ 4083102 h 4260845"/>
              <a:gd name="connsiteX72" fmla="*/ 2119893 w 3898347"/>
              <a:gd name="connsiteY72" fmla="*/ 4080874 h 4260845"/>
              <a:gd name="connsiteX73" fmla="*/ 2114008 w 3898347"/>
              <a:gd name="connsiteY73" fmla="*/ 4073996 h 4260845"/>
              <a:gd name="connsiteX74" fmla="*/ 2099067 w 3898347"/>
              <a:gd name="connsiteY74" fmla="*/ 4076068 h 4260845"/>
              <a:gd name="connsiteX75" fmla="*/ 2095000 w 3898347"/>
              <a:gd name="connsiteY75" fmla="*/ 4075096 h 4260845"/>
              <a:gd name="connsiteX76" fmla="*/ 2071767 w 3898347"/>
              <a:gd name="connsiteY76" fmla="*/ 4071044 h 4260845"/>
              <a:gd name="connsiteX77" fmla="*/ 2024486 w 3898347"/>
              <a:gd name="connsiteY77" fmla="*/ 4100276 h 4260845"/>
              <a:gd name="connsiteX78" fmla="*/ 1944675 w 3898347"/>
              <a:gd name="connsiteY78" fmla="*/ 4121515 h 4260845"/>
              <a:gd name="connsiteX79" fmla="*/ 1739945 w 3898347"/>
              <a:gd name="connsiteY79" fmla="*/ 4171795 h 4260845"/>
              <a:gd name="connsiteX80" fmla="*/ 1662065 w 3898347"/>
              <a:gd name="connsiteY80" fmla="*/ 4184630 h 4260845"/>
              <a:gd name="connsiteX81" fmla="*/ 1595989 w 3898347"/>
              <a:gd name="connsiteY81" fmla="*/ 4193679 h 4260845"/>
              <a:gd name="connsiteX82" fmla="*/ 1559231 w 3898347"/>
              <a:gd name="connsiteY82" fmla="*/ 4195932 h 4260845"/>
              <a:gd name="connsiteX83" fmla="*/ 1537197 w 3898347"/>
              <a:gd name="connsiteY83" fmla="*/ 4209468 h 4260845"/>
              <a:gd name="connsiteX84" fmla="*/ 1508787 w 3898347"/>
              <a:gd name="connsiteY84" fmla="*/ 4234213 h 4260845"/>
              <a:gd name="connsiteX85" fmla="*/ 1488914 w 3898347"/>
              <a:gd name="connsiteY85" fmla="*/ 4241772 h 4260845"/>
              <a:gd name="connsiteX86" fmla="*/ 1488999 w 3898347"/>
              <a:gd name="connsiteY86" fmla="*/ 4251186 h 4260845"/>
              <a:gd name="connsiteX87" fmla="*/ 1475364 w 3898347"/>
              <a:gd name="connsiteY87" fmla="*/ 4248364 h 4260845"/>
              <a:gd name="connsiteX88" fmla="*/ 1444118 w 3898347"/>
              <a:gd name="connsiteY88" fmla="*/ 4246285 h 4260845"/>
              <a:gd name="connsiteX89" fmla="*/ 1405326 w 3898347"/>
              <a:gd name="connsiteY89" fmla="*/ 4248391 h 4260845"/>
              <a:gd name="connsiteX90" fmla="*/ 1344909 w 3898347"/>
              <a:gd name="connsiteY90" fmla="*/ 4237004 h 4260845"/>
              <a:gd name="connsiteX91" fmla="*/ 1272434 w 3898347"/>
              <a:gd name="connsiteY91" fmla="*/ 4244958 h 4260845"/>
              <a:gd name="connsiteX92" fmla="*/ 1231567 w 3898347"/>
              <a:gd name="connsiteY92" fmla="*/ 4219356 h 4260845"/>
              <a:gd name="connsiteX93" fmla="*/ 1216643 w 3898347"/>
              <a:gd name="connsiteY93" fmla="*/ 4229828 h 4260845"/>
              <a:gd name="connsiteX94" fmla="*/ 1214101 w 3898347"/>
              <a:gd name="connsiteY94" fmla="*/ 4231991 h 4260845"/>
              <a:gd name="connsiteX95" fmla="*/ 1203193 w 3898347"/>
              <a:gd name="connsiteY95" fmla="*/ 4232867 h 4260845"/>
              <a:gd name="connsiteX96" fmla="*/ 1201049 w 3898347"/>
              <a:gd name="connsiteY96" fmla="*/ 4242842 h 4260845"/>
              <a:gd name="connsiteX97" fmla="*/ 1185298 w 3898347"/>
              <a:gd name="connsiteY97" fmla="*/ 4251133 h 4260845"/>
              <a:gd name="connsiteX98" fmla="*/ 1164955 w 3898347"/>
              <a:gd name="connsiteY98" fmla="*/ 4250027 h 4260845"/>
              <a:gd name="connsiteX99" fmla="*/ 1067357 w 3898347"/>
              <a:gd name="connsiteY99" fmla="*/ 4233908 h 4260845"/>
              <a:gd name="connsiteX100" fmla="*/ 1009492 w 3898347"/>
              <a:gd name="connsiteY100" fmla="*/ 4230455 h 4260845"/>
              <a:gd name="connsiteX101" fmla="*/ 988345 w 3898347"/>
              <a:gd name="connsiteY101" fmla="*/ 4238880 h 4260845"/>
              <a:gd name="connsiteX102" fmla="*/ 958251 w 3898347"/>
              <a:gd name="connsiteY102" fmla="*/ 4244100 h 4260845"/>
              <a:gd name="connsiteX103" fmla="*/ 905785 w 3898347"/>
              <a:gd name="connsiteY103" fmla="*/ 4260845 h 4260845"/>
              <a:gd name="connsiteX104" fmla="*/ 837706 w 3898347"/>
              <a:gd name="connsiteY104" fmla="*/ 4245528 h 4260845"/>
              <a:gd name="connsiteX105" fmla="*/ 778474 w 3898347"/>
              <a:gd name="connsiteY105" fmla="*/ 4235526 h 4260845"/>
              <a:gd name="connsiteX106" fmla="*/ 774418 w 3898347"/>
              <a:gd name="connsiteY106" fmla="*/ 4242583 h 4260845"/>
              <a:gd name="connsiteX107" fmla="*/ 737705 w 3898347"/>
              <a:gd name="connsiteY107" fmla="*/ 4238891 h 4260845"/>
              <a:gd name="connsiteX108" fmla="*/ 641839 w 3898347"/>
              <a:gd name="connsiteY108" fmla="*/ 4211160 h 4260845"/>
              <a:gd name="connsiteX109" fmla="*/ 558105 w 3898347"/>
              <a:gd name="connsiteY109" fmla="*/ 4191218 h 4260845"/>
              <a:gd name="connsiteX110" fmla="*/ 515682 w 3898347"/>
              <a:gd name="connsiteY110" fmla="*/ 4193696 h 4260845"/>
              <a:gd name="connsiteX111" fmla="*/ 467082 w 3898347"/>
              <a:gd name="connsiteY111" fmla="*/ 4185616 h 4260845"/>
              <a:gd name="connsiteX112" fmla="*/ 437646 w 3898347"/>
              <a:gd name="connsiteY112" fmla="*/ 4212658 h 4260845"/>
              <a:gd name="connsiteX113" fmla="*/ 402271 w 3898347"/>
              <a:gd name="connsiteY113" fmla="*/ 4212774 h 4260845"/>
              <a:gd name="connsiteX114" fmla="*/ 384907 w 3898347"/>
              <a:gd name="connsiteY114" fmla="*/ 4201195 h 4260845"/>
              <a:gd name="connsiteX115" fmla="*/ 337154 w 3898347"/>
              <a:gd name="connsiteY115" fmla="*/ 4206136 h 4260845"/>
              <a:gd name="connsiteX116" fmla="*/ 298662 w 3898347"/>
              <a:gd name="connsiteY116" fmla="*/ 4211227 h 4260845"/>
              <a:gd name="connsiteX117" fmla="*/ 265740 w 3898347"/>
              <a:gd name="connsiteY117" fmla="*/ 4213623 h 4260845"/>
              <a:gd name="connsiteX118" fmla="*/ 176403 w 3898347"/>
              <a:gd name="connsiteY118" fmla="*/ 4227393 h 4260845"/>
              <a:gd name="connsiteX119" fmla="*/ 82528 w 3898347"/>
              <a:gd name="connsiteY119" fmla="*/ 4243774 h 4260845"/>
              <a:gd name="connsiteX120" fmla="*/ 19464 w 3898347"/>
              <a:gd name="connsiteY120" fmla="*/ 4256103 h 4260845"/>
              <a:gd name="connsiteX121" fmla="*/ 0 w 3898347"/>
              <a:gd name="connsiteY121" fmla="*/ 4221939 h 4260845"/>
              <a:gd name="connsiteX122" fmla="*/ 0 w 3898347"/>
              <a:gd name="connsiteY122" fmla="*/ 15850 h 4260845"/>
              <a:gd name="connsiteX123" fmla="*/ 3898347 w 3898347"/>
              <a:gd name="connsiteY123" fmla="*/ 0 h 4260845"/>
              <a:gd name="connsiteX0" fmla="*/ 3898347 w 3898347"/>
              <a:gd name="connsiteY0" fmla="*/ 0 h 4260845"/>
              <a:gd name="connsiteX1" fmla="*/ 3898347 w 3898347"/>
              <a:gd name="connsiteY1" fmla="*/ 3834445 h 4260845"/>
              <a:gd name="connsiteX2" fmla="*/ 3892314 w 3898347"/>
              <a:gd name="connsiteY2" fmla="*/ 3832951 h 4260845"/>
              <a:gd name="connsiteX3" fmla="*/ 3851953 w 3898347"/>
              <a:gd name="connsiteY3" fmla="*/ 3802983 h 4260845"/>
              <a:gd name="connsiteX4" fmla="*/ 3836418 w 3898347"/>
              <a:gd name="connsiteY4" fmla="*/ 3811513 h 4260845"/>
              <a:gd name="connsiteX5" fmla="*/ 3833758 w 3898347"/>
              <a:gd name="connsiteY5" fmla="*/ 3813341 h 4260845"/>
              <a:gd name="connsiteX6" fmla="*/ 3822673 w 3898347"/>
              <a:gd name="connsiteY6" fmla="*/ 3812913 h 4260845"/>
              <a:gd name="connsiteX7" fmla="*/ 3820104 w 3898347"/>
              <a:gd name="connsiteY7" fmla="*/ 3822466 h 4260845"/>
              <a:gd name="connsiteX8" fmla="*/ 3803816 w 3898347"/>
              <a:gd name="connsiteY8" fmla="*/ 3828757 h 4260845"/>
              <a:gd name="connsiteX9" fmla="*/ 3729936 w 3898347"/>
              <a:gd name="connsiteY9" fmla="*/ 3815386 h 4260845"/>
              <a:gd name="connsiteX10" fmla="*/ 3726018 w 3898347"/>
              <a:gd name="connsiteY10" fmla="*/ 3815100 h 4260845"/>
              <a:gd name="connsiteX11" fmla="*/ 3725413 w 3898347"/>
              <a:gd name="connsiteY11" fmla="*/ 3814615 h 4260845"/>
              <a:gd name="connsiteX12" fmla="*/ 3713801 w 3898347"/>
              <a:gd name="connsiteY12" fmla="*/ 3811018 h 4260845"/>
              <a:gd name="connsiteX13" fmla="*/ 3709087 w 3898347"/>
              <a:gd name="connsiteY13" fmla="*/ 3813195 h 4260845"/>
              <a:gd name="connsiteX14" fmla="*/ 3698038 w 3898347"/>
              <a:gd name="connsiteY14" fmla="*/ 3806182 h 4260845"/>
              <a:gd name="connsiteX15" fmla="*/ 3662227 w 3898347"/>
              <a:gd name="connsiteY15" fmla="*/ 3807761 h 4260845"/>
              <a:gd name="connsiteX16" fmla="*/ 3659872 w 3898347"/>
              <a:gd name="connsiteY16" fmla="*/ 3805524 h 4260845"/>
              <a:gd name="connsiteX17" fmla="*/ 3643454 w 3898347"/>
              <a:gd name="connsiteY17" fmla="*/ 3794831 h 4260845"/>
              <a:gd name="connsiteX18" fmla="*/ 3624789 w 3898347"/>
              <a:gd name="connsiteY18" fmla="*/ 3803185 h 4260845"/>
              <a:gd name="connsiteX19" fmla="*/ 3602327 w 3898347"/>
              <a:gd name="connsiteY19" fmla="*/ 3794616 h 4260845"/>
              <a:gd name="connsiteX20" fmla="*/ 3596645 w 3898347"/>
              <a:gd name="connsiteY20" fmla="*/ 3797108 h 4260845"/>
              <a:gd name="connsiteX21" fmla="*/ 3574144 w 3898347"/>
              <a:gd name="connsiteY21" fmla="*/ 3795108 h 4260845"/>
              <a:gd name="connsiteX22" fmla="*/ 3562310 w 3898347"/>
              <a:gd name="connsiteY22" fmla="*/ 3787534 h 4260845"/>
              <a:gd name="connsiteX23" fmla="*/ 3551635 w 3898347"/>
              <a:gd name="connsiteY23" fmla="*/ 3797705 h 4260845"/>
              <a:gd name="connsiteX24" fmla="*/ 3542668 w 3898347"/>
              <a:gd name="connsiteY24" fmla="*/ 3803283 h 4260845"/>
              <a:gd name="connsiteX25" fmla="*/ 3533033 w 3898347"/>
              <a:gd name="connsiteY25" fmla="*/ 3799071 h 4260845"/>
              <a:gd name="connsiteX26" fmla="*/ 3521726 w 3898347"/>
              <a:gd name="connsiteY26" fmla="*/ 3804691 h 4260845"/>
              <a:gd name="connsiteX27" fmla="*/ 3520080 w 3898347"/>
              <a:gd name="connsiteY27" fmla="*/ 3805210 h 4260845"/>
              <a:gd name="connsiteX28" fmla="*/ 3508491 w 3898347"/>
              <a:gd name="connsiteY28" fmla="*/ 3797398 h 4260845"/>
              <a:gd name="connsiteX29" fmla="*/ 3503787 w 3898347"/>
              <a:gd name="connsiteY29" fmla="*/ 3797787 h 4260845"/>
              <a:gd name="connsiteX30" fmla="*/ 3492165 w 3898347"/>
              <a:gd name="connsiteY30" fmla="*/ 3799887 h 4260845"/>
              <a:gd name="connsiteX31" fmla="*/ 3472233 w 3898347"/>
              <a:gd name="connsiteY31" fmla="*/ 3805682 h 4260845"/>
              <a:gd name="connsiteX32" fmla="*/ 3465921 w 3898347"/>
              <a:gd name="connsiteY32" fmla="*/ 3805814 h 4260845"/>
              <a:gd name="connsiteX33" fmla="*/ 3455541 w 3898347"/>
              <a:gd name="connsiteY33" fmla="*/ 3815505 h 4260845"/>
              <a:gd name="connsiteX34" fmla="*/ 3429027 w 3898347"/>
              <a:gd name="connsiteY34" fmla="*/ 3816906 h 4260845"/>
              <a:gd name="connsiteX35" fmla="*/ 3369507 w 3898347"/>
              <a:gd name="connsiteY35" fmla="*/ 3825563 h 4260845"/>
              <a:gd name="connsiteX36" fmla="*/ 3324491 w 3898347"/>
              <a:gd name="connsiteY36" fmla="*/ 3832006 h 4260845"/>
              <a:gd name="connsiteX37" fmla="*/ 3244235 w 3898347"/>
              <a:gd name="connsiteY37" fmla="*/ 3834376 h 4260845"/>
              <a:gd name="connsiteX38" fmla="*/ 3226507 w 3898347"/>
              <a:gd name="connsiteY38" fmla="*/ 3820131 h 4260845"/>
              <a:gd name="connsiteX39" fmla="*/ 3191688 w 3898347"/>
              <a:gd name="connsiteY39" fmla="*/ 3837359 h 4260845"/>
              <a:gd name="connsiteX40" fmla="*/ 3153779 w 3898347"/>
              <a:gd name="connsiteY40" fmla="*/ 3848439 h 4260845"/>
              <a:gd name="connsiteX41" fmla="*/ 3090188 w 3898347"/>
              <a:gd name="connsiteY41" fmla="*/ 3855036 h 4260845"/>
              <a:gd name="connsiteX42" fmla="*/ 3031422 w 3898347"/>
              <a:gd name="connsiteY42" fmla="*/ 3858298 h 4260845"/>
              <a:gd name="connsiteX43" fmla="*/ 2996288 w 3898347"/>
              <a:gd name="connsiteY43" fmla="*/ 3860020 h 4260845"/>
              <a:gd name="connsiteX44" fmla="*/ 2901661 w 3898347"/>
              <a:gd name="connsiteY44" fmla="*/ 3882243 h 4260845"/>
              <a:gd name="connsiteX45" fmla="*/ 2782141 w 3898347"/>
              <a:gd name="connsiteY45" fmla="*/ 3932983 h 4260845"/>
              <a:gd name="connsiteX46" fmla="*/ 2749597 w 3898347"/>
              <a:gd name="connsiteY46" fmla="*/ 3956746 h 4260845"/>
              <a:gd name="connsiteX47" fmla="*/ 2730493 w 3898347"/>
              <a:gd name="connsiteY47" fmla="*/ 3955236 h 4260845"/>
              <a:gd name="connsiteX48" fmla="*/ 2707507 w 3898347"/>
              <a:gd name="connsiteY48" fmla="*/ 3947771 h 4260845"/>
              <a:gd name="connsiteX49" fmla="*/ 2701937 w 3898347"/>
              <a:gd name="connsiteY49" fmla="*/ 3950565 h 4260845"/>
              <a:gd name="connsiteX50" fmla="*/ 2679435 w 3898347"/>
              <a:gd name="connsiteY50" fmla="*/ 3949768 h 4260845"/>
              <a:gd name="connsiteX51" fmla="*/ 2667352 w 3898347"/>
              <a:gd name="connsiteY51" fmla="*/ 3942821 h 4260845"/>
              <a:gd name="connsiteX52" fmla="*/ 2657096 w 3898347"/>
              <a:gd name="connsiteY52" fmla="*/ 3953571 h 4260845"/>
              <a:gd name="connsiteX53" fmla="*/ 2655161 w 3898347"/>
              <a:gd name="connsiteY53" fmla="*/ 3962216 h 4260845"/>
              <a:gd name="connsiteX54" fmla="*/ 2638604 w 3898347"/>
              <a:gd name="connsiteY54" fmla="*/ 3955936 h 4260845"/>
              <a:gd name="connsiteX55" fmla="*/ 2626185 w 3898347"/>
              <a:gd name="connsiteY55" fmla="*/ 3962937 h 4260845"/>
              <a:gd name="connsiteX56" fmla="*/ 2614077 w 3898347"/>
              <a:gd name="connsiteY56" fmla="*/ 3955576 h 4260845"/>
              <a:gd name="connsiteX57" fmla="*/ 2609403 w 3898347"/>
              <a:gd name="connsiteY57" fmla="*/ 3956215 h 4260845"/>
              <a:gd name="connsiteX58" fmla="*/ 2597896 w 3898347"/>
              <a:gd name="connsiteY58" fmla="*/ 3958939 h 4260845"/>
              <a:gd name="connsiteX59" fmla="*/ 2578251 w 3898347"/>
              <a:gd name="connsiteY59" fmla="*/ 3965812 h 4260845"/>
              <a:gd name="connsiteX60" fmla="*/ 2571961 w 3898347"/>
              <a:gd name="connsiteY60" fmla="*/ 3966278 h 4260845"/>
              <a:gd name="connsiteX61" fmla="*/ 2559399 w 3898347"/>
              <a:gd name="connsiteY61" fmla="*/ 3979193 h 4260845"/>
              <a:gd name="connsiteX62" fmla="*/ 2533560 w 3898347"/>
              <a:gd name="connsiteY62" fmla="*/ 3988160 h 4260845"/>
              <a:gd name="connsiteX63" fmla="*/ 2515299 w 3898347"/>
              <a:gd name="connsiteY63" fmla="*/ 4016867 h 4260845"/>
              <a:gd name="connsiteX64" fmla="*/ 2513423 w 3898347"/>
              <a:gd name="connsiteY64" fmla="*/ 4018759 h 4260845"/>
              <a:gd name="connsiteX65" fmla="*/ 2482991 w 3898347"/>
              <a:gd name="connsiteY65" fmla="*/ 4012935 h 4260845"/>
              <a:gd name="connsiteX66" fmla="*/ 2446940 w 3898347"/>
              <a:gd name="connsiteY66" fmla="*/ 4021172 h 4260845"/>
              <a:gd name="connsiteX67" fmla="*/ 2404883 w 3898347"/>
              <a:gd name="connsiteY67" fmla="*/ 4024808 h 4260845"/>
              <a:gd name="connsiteX68" fmla="*/ 2373894 w 3898347"/>
              <a:gd name="connsiteY68" fmla="*/ 4023827 h 4260845"/>
              <a:gd name="connsiteX69" fmla="*/ 2297080 w 3898347"/>
              <a:gd name="connsiteY69" fmla="*/ 4040841 h 4260845"/>
              <a:gd name="connsiteX70" fmla="*/ 2170615 w 3898347"/>
              <a:gd name="connsiteY70" fmla="*/ 4077196 h 4260845"/>
              <a:gd name="connsiteX71" fmla="*/ 2143580 w 3898347"/>
              <a:gd name="connsiteY71" fmla="*/ 4083102 h 4260845"/>
              <a:gd name="connsiteX72" fmla="*/ 2119893 w 3898347"/>
              <a:gd name="connsiteY72" fmla="*/ 4080874 h 4260845"/>
              <a:gd name="connsiteX73" fmla="*/ 2114008 w 3898347"/>
              <a:gd name="connsiteY73" fmla="*/ 4073996 h 4260845"/>
              <a:gd name="connsiteX74" fmla="*/ 2099067 w 3898347"/>
              <a:gd name="connsiteY74" fmla="*/ 4076068 h 4260845"/>
              <a:gd name="connsiteX75" fmla="*/ 2095000 w 3898347"/>
              <a:gd name="connsiteY75" fmla="*/ 4075096 h 4260845"/>
              <a:gd name="connsiteX76" fmla="*/ 2071767 w 3898347"/>
              <a:gd name="connsiteY76" fmla="*/ 4071044 h 4260845"/>
              <a:gd name="connsiteX77" fmla="*/ 2024486 w 3898347"/>
              <a:gd name="connsiteY77" fmla="*/ 4100276 h 4260845"/>
              <a:gd name="connsiteX78" fmla="*/ 1944675 w 3898347"/>
              <a:gd name="connsiteY78" fmla="*/ 4121515 h 4260845"/>
              <a:gd name="connsiteX79" fmla="*/ 1739945 w 3898347"/>
              <a:gd name="connsiteY79" fmla="*/ 4171795 h 4260845"/>
              <a:gd name="connsiteX80" fmla="*/ 1662065 w 3898347"/>
              <a:gd name="connsiteY80" fmla="*/ 4184630 h 4260845"/>
              <a:gd name="connsiteX81" fmla="*/ 1595989 w 3898347"/>
              <a:gd name="connsiteY81" fmla="*/ 4193679 h 4260845"/>
              <a:gd name="connsiteX82" fmla="*/ 1559231 w 3898347"/>
              <a:gd name="connsiteY82" fmla="*/ 4195932 h 4260845"/>
              <a:gd name="connsiteX83" fmla="*/ 1537197 w 3898347"/>
              <a:gd name="connsiteY83" fmla="*/ 4209468 h 4260845"/>
              <a:gd name="connsiteX84" fmla="*/ 1508787 w 3898347"/>
              <a:gd name="connsiteY84" fmla="*/ 4234213 h 4260845"/>
              <a:gd name="connsiteX85" fmla="*/ 1488914 w 3898347"/>
              <a:gd name="connsiteY85" fmla="*/ 4241772 h 4260845"/>
              <a:gd name="connsiteX86" fmla="*/ 1488999 w 3898347"/>
              <a:gd name="connsiteY86" fmla="*/ 4251186 h 4260845"/>
              <a:gd name="connsiteX87" fmla="*/ 1475364 w 3898347"/>
              <a:gd name="connsiteY87" fmla="*/ 4248364 h 4260845"/>
              <a:gd name="connsiteX88" fmla="*/ 1444118 w 3898347"/>
              <a:gd name="connsiteY88" fmla="*/ 4246285 h 4260845"/>
              <a:gd name="connsiteX89" fmla="*/ 1405326 w 3898347"/>
              <a:gd name="connsiteY89" fmla="*/ 4248391 h 4260845"/>
              <a:gd name="connsiteX90" fmla="*/ 1344909 w 3898347"/>
              <a:gd name="connsiteY90" fmla="*/ 4237004 h 4260845"/>
              <a:gd name="connsiteX91" fmla="*/ 1298748 w 3898347"/>
              <a:gd name="connsiteY91" fmla="*/ 4241669 h 4260845"/>
              <a:gd name="connsiteX92" fmla="*/ 1231567 w 3898347"/>
              <a:gd name="connsiteY92" fmla="*/ 4219356 h 4260845"/>
              <a:gd name="connsiteX93" fmla="*/ 1216643 w 3898347"/>
              <a:gd name="connsiteY93" fmla="*/ 4229828 h 4260845"/>
              <a:gd name="connsiteX94" fmla="*/ 1214101 w 3898347"/>
              <a:gd name="connsiteY94" fmla="*/ 4231991 h 4260845"/>
              <a:gd name="connsiteX95" fmla="*/ 1203193 w 3898347"/>
              <a:gd name="connsiteY95" fmla="*/ 4232867 h 4260845"/>
              <a:gd name="connsiteX96" fmla="*/ 1201049 w 3898347"/>
              <a:gd name="connsiteY96" fmla="*/ 4242842 h 4260845"/>
              <a:gd name="connsiteX97" fmla="*/ 1185298 w 3898347"/>
              <a:gd name="connsiteY97" fmla="*/ 4251133 h 4260845"/>
              <a:gd name="connsiteX98" fmla="*/ 1164955 w 3898347"/>
              <a:gd name="connsiteY98" fmla="*/ 4250027 h 4260845"/>
              <a:gd name="connsiteX99" fmla="*/ 1067357 w 3898347"/>
              <a:gd name="connsiteY99" fmla="*/ 4233908 h 4260845"/>
              <a:gd name="connsiteX100" fmla="*/ 1009492 w 3898347"/>
              <a:gd name="connsiteY100" fmla="*/ 4230455 h 4260845"/>
              <a:gd name="connsiteX101" fmla="*/ 988345 w 3898347"/>
              <a:gd name="connsiteY101" fmla="*/ 4238880 h 4260845"/>
              <a:gd name="connsiteX102" fmla="*/ 958251 w 3898347"/>
              <a:gd name="connsiteY102" fmla="*/ 4244100 h 4260845"/>
              <a:gd name="connsiteX103" fmla="*/ 905785 w 3898347"/>
              <a:gd name="connsiteY103" fmla="*/ 4260845 h 4260845"/>
              <a:gd name="connsiteX104" fmla="*/ 837706 w 3898347"/>
              <a:gd name="connsiteY104" fmla="*/ 4245528 h 4260845"/>
              <a:gd name="connsiteX105" fmla="*/ 778474 w 3898347"/>
              <a:gd name="connsiteY105" fmla="*/ 4235526 h 4260845"/>
              <a:gd name="connsiteX106" fmla="*/ 774418 w 3898347"/>
              <a:gd name="connsiteY106" fmla="*/ 4242583 h 4260845"/>
              <a:gd name="connsiteX107" fmla="*/ 737705 w 3898347"/>
              <a:gd name="connsiteY107" fmla="*/ 4238891 h 4260845"/>
              <a:gd name="connsiteX108" fmla="*/ 641839 w 3898347"/>
              <a:gd name="connsiteY108" fmla="*/ 4211160 h 4260845"/>
              <a:gd name="connsiteX109" fmla="*/ 558105 w 3898347"/>
              <a:gd name="connsiteY109" fmla="*/ 4191218 h 4260845"/>
              <a:gd name="connsiteX110" fmla="*/ 515682 w 3898347"/>
              <a:gd name="connsiteY110" fmla="*/ 4193696 h 4260845"/>
              <a:gd name="connsiteX111" fmla="*/ 467082 w 3898347"/>
              <a:gd name="connsiteY111" fmla="*/ 4185616 h 4260845"/>
              <a:gd name="connsiteX112" fmla="*/ 437646 w 3898347"/>
              <a:gd name="connsiteY112" fmla="*/ 4212658 h 4260845"/>
              <a:gd name="connsiteX113" fmla="*/ 402271 w 3898347"/>
              <a:gd name="connsiteY113" fmla="*/ 4212774 h 4260845"/>
              <a:gd name="connsiteX114" fmla="*/ 384907 w 3898347"/>
              <a:gd name="connsiteY114" fmla="*/ 4201195 h 4260845"/>
              <a:gd name="connsiteX115" fmla="*/ 337154 w 3898347"/>
              <a:gd name="connsiteY115" fmla="*/ 4206136 h 4260845"/>
              <a:gd name="connsiteX116" fmla="*/ 298662 w 3898347"/>
              <a:gd name="connsiteY116" fmla="*/ 4211227 h 4260845"/>
              <a:gd name="connsiteX117" fmla="*/ 265740 w 3898347"/>
              <a:gd name="connsiteY117" fmla="*/ 4213623 h 4260845"/>
              <a:gd name="connsiteX118" fmla="*/ 176403 w 3898347"/>
              <a:gd name="connsiteY118" fmla="*/ 4227393 h 4260845"/>
              <a:gd name="connsiteX119" fmla="*/ 82528 w 3898347"/>
              <a:gd name="connsiteY119" fmla="*/ 4243774 h 4260845"/>
              <a:gd name="connsiteX120" fmla="*/ 19464 w 3898347"/>
              <a:gd name="connsiteY120" fmla="*/ 4256103 h 4260845"/>
              <a:gd name="connsiteX121" fmla="*/ 0 w 3898347"/>
              <a:gd name="connsiteY121" fmla="*/ 4221939 h 4260845"/>
              <a:gd name="connsiteX122" fmla="*/ 0 w 3898347"/>
              <a:gd name="connsiteY122" fmla="*/ 15850 h 4260845"/>
              <a:gd name="connsiteX123" fmla="*/ 3898347 w 3898347"/>
              <a:gd name="connsiteY123" fmla="*/ 0 h 4260845"/>
              <a:gd name="connsiteX0" fmla="*/ 3898347 w 3898347"/>
              <a:gd name="connsiteY0" fmla="*/ 0 h 4260845"/>
              <a:gd name="connsiteX1" fmla="*/ 3898347 w 3898347"/>
              <a:gd name="connsiteY1" fmla="*/ 3834445 h 4260845"/>
              <a:gd name="connsiteX2" fmla="*/ 3892314 w 3898347"/>
              <a:gd name="connsiteY2" fmla="*/ 3832951 h 4260845"/>
              <a:gd name="connsiteX3" fmla="*/ 3851953 w 3898347"/>
              <a:gd name="connsiteY3" fmla="*/ 3802983 h 4260845"/>
              <a:gd name="connsiteX4" fmla="*/ 3836418 w 3898347"/>
              <a:gd name="connsiteY4" fmla="*/ 3811513 h 4260845"/>
              <a:gd name="connsiteX5" fmla="*/ 3833758 w 3898347"/>
              <a:gd name="connsiteY5" fmla="*/ 3813341 h 4260845"/>
              <a:gd name="connsiteX6" fmla="*/ 3822673 w 3898347"/>
              <a:gd name="connsiteY6" fmla="*/ 3812913 h 4260845"/>
              <a:gd name="connsiteX7" fmla="*/ 3820104 w 3898347"/>
              <a:gd name="connsiteY7" fmla="*/ 3822466 h 4260845"/>
              <a:gd name="connsiteX8" fmla="*/ 3803816 w 3898347"/>
              <a:gd name="connsiteY8" fmla="*/ 3828757 h 4260845"/>
              <a:gd name="connsiteX9" fmla="*/ 3729936 w 3898347"/>
              <a:gd name="connsiteY9" fmla="*/ 3815386 h 4260845"/>
              <a:gd name="connsiteX10" fmla="*/ 3726018 w 3898347"/>
              <a:gd name="connsiteY10" fmla="*/ 3815100 h 4260845"/>
              <a:gd name="connsiteX11" fmla="*/ 3725413 w 3898347"/>
              <a:gd name="connsiteY11" fmla="*/ 3814615 h 4260845"/>
              <a:gd name="connsiteX12" fmla="*/ 3713801 w 3898347"/>
              <a:gd name="connsiteY12" fmla="*/ 3811018 h 4260845"/>
              <a:gd name="connsiteX13" fmla="*/ 3709087 w 3898347"/>
              <a:gd name="connsiteY13" fmla="*/ 3813195 h 4260845"/>
              <a:gd name="connsiteX14" fmla="*/ 3698038 w 3898347"/>
              <a:gd name="connsiteY14" fmla="*/ 3806182 h 4260845"/>
              <a:gd name="connsiteX15" fmla="*/ 3662227 w 3898347"/>
              <a:gd name="connsiteY15" fmla="*/ 3807761 h 4260845"/>
              <a:gd name="connsiteX16" fmla="*/ 3659872 w 3898347"/>
              <a:gd name="connsiteY16" fmla="*/ 3805524 h 4260845"/>
              <a:gd name="connsiteX17" fmla="*/ 3643454 w 3898347"/>
              <a:gd name="connsiteY17" fmla="*/ 3794831 h 4260845"/>
              <a:gd name="connsiteX18" fmla="*/ 3624789 w 3898347"/>
              <a:gd name="connsiteY18" fmla="*/ 3803185 h 4260845"/>
              <a:gd name="connsiteX19" fmla="*/ 3602327 w 3898347"/>
              <a:gd name="connsiteY19" fmla="*/ 3794616 h 4260845"/>
              <a:gd name="connsiteX20" fmla="*/ 3596645 w 3898347"/>
              <a:gd name="connsiteY20" fmla="*/ 3797108 h 4260845"/>
              <a:gd name="connsiteX21" fmla="*/ 3574144 w 3898347"/>
              <a:gd name="connsiteY21" fmla="*/ 3795108 h 4260845"/>
              <a:gd name="connsiteX22" fmla="*/ 3562310 w 3898347"/>
              <a:gd name="connsiteY22" fmla="*/ 3787534 h 4260845"/>
              <a:gd name="connsiteX23" fmla="*/ 3551635 w 3898347"/>
              <a:gd name="connsiteY23" fmla="*/ 3797705 h 4260845"/>
              <a:gd name="connsiteX24" fmla="*/ 3542668 w 3898347"/>
              <a:gd name="connsiteY24" fmla="*/ 3803283 h 4260845"/>
              <a:gd name="connsiteX25" fmla="*/ 3533033 w 3898347"/>
              <a:gd name="connsiteY25" fmla="*/ 3799071 h 4260845"/>
              <a:gd name="connsiteX26" fmla="*/ 3521726 w 3898347"/>
              <a:gd name="connsiteY26" fmla="*/ 3804691 h 4260845"/>
              <a:gd name="connsiteX27" fmla="*/ 3520080 w 3898347"/>
              <a:gd name="connsiteY27" fmla="*/ 3805210 h 4260845"/>
              <a:gd name="connsiteX28" fmla="*/ 3508491 w 3898347"/>
              <a:gd name="connsiteY28" fmla="*/ 3797398 h 4260845"/>
              <a:gd name="connsiteX29" fmla="*/ 3503787 w 3898347"/>
              <a:gd name="connsiteY29" fmla="*/ 3797787 h 4260845"/>
              <a:gd name="connsiteX30" fmla="*/ 3492165 w 3898347"/>
              <a:gd name="connsiteY30" fmla="*/ 3799887 h 4260845"/>
              <a:gd name="connsiteX31" fmla="*/ 3472233 w 3898347"/>
              <a:gd name="connsiteY31" fmla="*/ 3805682 h 4260845"/>
              <a:gd name="connsiteX32" fmla="*/ 3465921 w 3898347"/>
              <a:gd name="connsiteY32" fmla="*/ 3805814 h 4260845"/>
              <a:gd name="connsiteX33" fmla="*/ 3455541 w 3898347"/>
              <a:gd name="connsiteY33" fmla="*/ 3815505 h 4260845"/>
              <a:gd name="connsiteX34" fmla="*/ 3429027 w 3898347"/>
              <a:gd name="connsiteY34" fmla="*/ 3816906 h 4260845"/>
              <a:gd name="connsiteX35" fmla="*/ 3369507 w 3898347"/>
              <a:gd name="connsiteY35" fmla="*/ 3825563 h 4260845"/>
              <a:gd name="connsiteX36" fmla="*/ 3324491 w 3898347"/>
              <a:gd name="connsiteY36" fmla="*/ 3832006 h 4260845"/>
              <a:gd name="connsiteX37" fmla="*/ 3244235 w 3898347"/>
              <a:gd name="connsiteY37" fmla="*/ 3834376 h 4260845"/>
              <a:gd name="connsiteX38" fmla="*/ 3226507 w 3898347"/>
              <a:gd name="connsiteY38" fmla="*/ 3820131 h 4260845"/>
              <a:gd name="connsiteX39" fmla="*/ 3191688 w 3898347"/>
              <a:gd name="connsiteY39" fmla="*/ 3837359 h 4260845"/>
              <a:gd name="connsiteX40" fmla="*/ 3153779 w 3898347"/>
              <a:gd name="connsiteY40" fmla="*/ 3848439 h 4260845"/>
              <a:gd name="connsiteX41" fmla="*/ 3090188 w 3898347"/>
              <a:gd name="connsiteY41" fmla="*/ 3855036 h 4260845"/>
              <a:gd name="connsiteX42" fmla="*/ 3031422 w 3898347"/>
              <a:gd name="connsiteY42" fmla="*/ 3858298 h 4260845"/>
              <a:gd name="connsiteX43" fmla="*/ 2996288 w 3898347"/>
              <a:gd name="connsiteY43" fmla="*/ 3860020 h 4260845"/>
              <a:gd name="connsiteX44" fmla="*/ 2901661 w 3898347"/>
              <a:gd name="connsiteY44" fmla="*/ 3882243 h 4260845"/>
              <a:gd name="connsiteX45" fmla="*/ 2782141 w 3898347"/>
              <a:gd name="connsiteY45" fmla="*/ 3932983 h 4260845"/>
              <a:gd name="connsiteX46" fmla="*/ 2749597 w 3898347"/>
              <a:gd name="connsiteY46" fmla="*/ 3956746 h 4260845"/>
              <a:gd name="connsiteX47" fmla="*/ 2730493 w 3898347"/>
              <a:gd name="connsiteY47" fmla="*/ 3955236 h 4260845"/>
              <a:gd name="connsiteX48" fmla="*/ 2707507 w 3898347"/>
              <a:gd name="connsiteY48" fmla="*/ 3947771 h 4260845"/>
              <a:gd name="connsiteX49" fmla="*/ 2701937 w 3898347"/>
              <a:gd name="connsiteY49" fmla="*/ 3950565 h 4260845"/>
              <a:gd name="connsiteX50" fmla="*/ 2679435 w 3898347"/>
              <a:gd name="connsiteY50" fmla="*/ 3949768 h 4260845"/>
              <a:gd name="connsiteX51" fmla="*/ 2667352 w 3898347"/>
              <a:gd name="connsiteY51" fmla="*/ 3942821 h 4260845"/>
              <a:gd name="connsiteX52" fmla="*/ 2657096 w 3898347"/>
              <a:gd name="connsiteY52" fmla="*/ 3953571 h 4260845"/>
              <a:gd name="connsiteX53" fmla="*/ 2655161 w 3898347"/>
              <a:gd name="connsiteY53" fmla="*/ 3962216 h 4260845"/>
              <a:gd name="connsiteX54" fmla="*/ 2638604 w 3898347"/>
              <a:gd name="connsiteY54" fmla="*/ 3955936 h 4260845"/>
              <a:gd name="connsiteX55" fmla="*/ 2626185 w 3898347"/>
              <a:gd name="connsiteY55" fmla="*/ 3962937 h 4260845"/>
              <a:gd name="connsiteX56" fmla="*/ 2614077 w 3898347"/>
              <a:gd name="connsiteY56" fmla="*/ 3955576 h 4260845"/>
              <a:gd name="connsiteX57" fmla="*/ 2609403 w 3898347"/>
              <a:gd name="connsiteY57" fmla="*/ 3956215 h 4260845"/>
              <a:gd name="connsiteX58" fmla="*/ 2597896 w 3898347"/>
              <a:gd name="connsiteY58" fmla="*/ 3958939 h 4260845"/>
              <a:gd name="connsiteX59" fmla="*/ 2578251 w 3898347"/>
              <a:gd name="connsiteY59" fmla="*/ 3965812 h 4260845"/>
              <a:gd name="connsiteX60" fmla="*/ 2571961 w 3898347"/>
              <a:gd name="connsiteY60" fmla="*/ 3966278 h 4260845"/>
              <a:gd name="connsiteX61" fmla="*/ 2559399 w 3898347"/>
              <a:gd name="connsiteY61" fmla="*/ 3979193 h 4260845"/>
              <a:gd name="connsiteX62" fmla="*/ 2533560 w 3898347"/>
              <a:gd name="connsiteY62" fmla="*/ 3988160 h 4260845"/>
              <a:gd name="connsiteX63" fmla="*/ 2515299 w 3898347"/>
              <a:gd name="connsiteY63" fmla="*/ 4016867 h 4260845"/>
              <a:gd name="connsiteX64" fmla="*/ 2513423 w 3898347"/>
              <a:gd name="connsiteY64" fmla="*/ 4018759 h 4260845"/>
              <a:gd name="connsiteX65" fmla="*/ 2482991 w 3898347"/>
              <a:gd name="connsiteY65" fmla="*/ 4012935 h 4260845"/>
              <a:gd name="connsiteX66" fmla="*/ 2446940 w 3898347"/>
              <a:gd name="connsiteY66" fmla="*/ 4021172 h 4260845"/>
              <a:gd name="connsiteX67" fmla="*/ 2404883 w 3898347"/>
              <a:gd name="connsiteY67" fmla="*/ 4024808 h 4260845"/>
              <a:gd name="connsiteX68" fmla="*/ 2373894 w 3898347"/>
              <a:gd name="connsiteY68" fmla="*/ 4023827 h 4260845"/>
              <a:gd name="connsiteX69" fmla="*/ 2297080 w 3898347"/>
              <a:gd name="connsiteY69" fmla="*/ 4040841 h 4260845"/>
              <a:gd name="connsiteX70" fmla="*/ 2170615 w 3898347"/>
              <a:gd name="connsiteY70" fmla="*/ 4077196 h 4260845"/>
              <a:gd name="connsiteX71" fmla="*/ 2143580 w 3898347"/>
              <a:gd name="connsiteY71" fmla="*/ 4083102 h 4260845"/>
              <a:gd name="connsiteX72" fmla="*/ 2119893 w 3898347"/>
              <a:gd name="connsiteY72" fmla="*/ 4080874 h 4260845"/>
              <a:gd name="connsiteX73" fmla="*/ 2114008 w 3898347"/>
              <a:gd name="connsiteY73" fmla="*/ 4073996 h 4260845"/>
              <a:gd name="connsiteX74" fmla="*/ 2099067 w 3898347"/>
              <a:gd name="connsiteY74" fmla="*/ 4076068 h 4260845"/>
              <a:gd name="connsiteX75" fmla="*/ 2095000 w 3898347"/>
              <a:gd name="connsiteY75" fmla="*/ 4075096 h 4260845"/>
              <a:gd name="connsiteX76" fmla="*/ 2071767 w 3898347"/>
              <a:gd name="connsiteY76" fmla="*/ 4071044 h 4260845"/>
              <a:gd name="connsiteX77" fmla="*/ 2024486 w 3898347"/>
              <a:gd name="connsiteY77" fmla="*/ 4100276 h 4260845"/>
              <a:gd name="connsiteX78" fmla="*/ 1944675 w 3898347"/>
              <a:gd name="connsiteY78" fmla="*/ 4121515 h 4260845"/>
              <a:gd name="connsiteX79" fmla="*/ 1739945 w 3898347"/>
              <a:gd name="connsiteY79" fmla="*/ 4171795 h 4260845"/>
              <a:gd name="connsiteX80" fmla="*/ 1662065 w 3898347"/>
              <a:gd name="connsiteY80" fmla="*/ 4184630 h 4260845"/>
              <a:gd name="connsiteX81" fmla="*/ 1595989 w 3898347"/>
              <a:gd name="connsiteY81" fmla="*/ 4193679 h 4260845"/>
              <a:gd name="connsiteX82" fmla="*/ 1559231 w 3898347"/>
              <a:gd name="connsiteY82" fmla="*/ 4195932 h 4260845"/>
              <a:gd name="connsiteX83" fmla="*/ 1537197 w 3898347"/>
              <a:gd name="connsiteY83" fmla="*/ 4209468 h 4260845"/>
              <a:gd name="connsiteX84" fmla="*/ 1508787 w 3898347"/>
              <a:gd name="connsiteY84" fmla="*/ 4234213 h 4260845"/>
              <a:gd name="connsiteX85" fmla="*/ 1488914 w 3898347"/>
              <a:gd name="connsiteY85" fmla="*/ 4241772 h 4260845"/>
              <a:gd name="connsiteX86" fmla="*/ 1488999 w 3898347"/>
              <a:gd name="connsiteY86" fmla="*/ 4251186 h 4260845"/>
              <a:gd name="connsiteX87" fmla="*/ 1475364 w 3898347"/>
              <a:gd name="connsiteY87" fmla="*/ 4248364 h 4260845"/>
              <a:gd name="connsiteX88" fmla="*/ 1444118 w 3898347"/>
              <a:gd name="connsiteY88" fmla="*/ 4246285 h 4260845"/>
              <a:gd name="connsiteX89" fmla="*/ 1405326 w 3898347"/>
              <a:gd name="connsiteY89" fmla="*/ 4248391 h 4260845"/>
              <a:gd name="connsiteX90" fmla="*/ 1344909 w 3898347"/>
              <a:gd name="connsiteY90" fmla="*/ 4237004 h 4260845"/>
              <a:gd name="connsiteX91" fmla="*/ 1298748 w 3898347"/>
              <a:gd name="connsiteY91" fmla="*/ 4241669 h 4260845"/>
              <a:gd name="connsiteX92" fmla="*/ 1251302 w 3898347"/>
              <a:gd name="connsiteY92" fmla="*/ 4232513 h 4260845"/>
              <a:gd name="connsiteX93" fmla="*/ 1216643 w 3898347"/>
              <a:gd name="connsiteY93" fmla="*/ 4229828 h 4260845"/>
              <a:gd name="connsiteX94" fmla="*/ 1214101 w 3898347"/>
              <a:gd name="connsiteY94" fmla="*/ 4231991 h 4260845"/>
              <a:gd name="connsiteX95" fmla="*/ 1203193 w 3898347"/>
              <a:gd name="connsiteY95" fmla="*/ 4232867 h 4260845"/>
              <a:gd name="connsiteX96" fmla="*/ 1201049 w 3898347"/>
              <a:gd name="connsiteY96" fmla="*/ 4242842 h 4260845"/>
              <a:gd name="connsiteX97" fmla="*/ 1185298 w 3898347"/>
              <a:gd name="connsiteY97" fmla="*/ 4251133 h 4260845"/>
              <a:gd name="connsiteX98" fmla="*/ 1164955 w 3898347"/>
              <a:gd name="connsiteY98" fmla="*/ 4250027 h 4260845"/>
              <a:gd name="connsiteX99" fmla="*/ 1067357 w 3898347"/>
              <a:gd name="connsiteY99" fmla="*/ 4233908 h 4260845"/>
              <a:gd name="connsiteX100" fmla="*/ 1009492 w 3898347"/>
              <a:gd name="connsiteY100" fmla="*/ 4230455 h 4260845"/>
              <a:gd name="connsiteX101" fmla="*/ 988345 w 3898347"/>
              <a:gd name="connsiteY101" fmla="*/ 4238880 h 4260845"/>
              <a:gd name="connsiteX102" fmla="*/ 958251 w 3898347"/>
              <a:gd name="connsiteY102" fmla="*/ 4244100 h 4260845"/>
              <a:gd name="connsiteX103" fmla="*/ 905785 w 3898347"/>
              <a:gd name="connsiteY103" fmla="*/ 4260845 h 4260845"/>
              <a:gd name="connsiteX104" fmla="*/ 837706 w 3898347"/>
              <a:gd name="connsiteY104" fmla="*/ 4245528 h 4260845"/>
              <a:gd name="connsiteX105" fmla="*/ 778474 w 3898347"/>
              <a:gd name="connsiteY105" fmla="*/ 4235526 h 4260845"/>
              <a:gd name="connsiteX106" fmla="*/ 774418 w 3898347"/>
              <a:gd name="connsiteY106" fmla="*/ 4242583 h 4260845"/>
              <a:gd name="connsiteX107" fmla="*/ 737705 w 3898347"/>
              <a:gd name="connsiteY107" fmla="*/ 4238891 h 4260845"/>
              <a:gd name="connsiteX108" fmla="*/ 641839 w 3898347"/>
              <a:gd name="connsiteY108" fmla="*/ 4211160 h 4260845"/>
              <a:gd name="connsiteX109" fmla="*/ 558105 w 3898347"/>
              <a:gd name="connsiteY109" fmla="*/ 4191218 h 4260845"/>
              <a:gd name="connsiteX110" fmla="*/ 515682 w 3898347"/>
              <a:gd name="connsiteY110" fmla="*/ 4193696 h 4260845"/>
              <a:gd name="connsiteX111" fmla="*/ 467082 w 3898347"/>
              <a:gd name="connsiteY111" fmla="*/ 4185616 h 4260845"/>
              <a:gd name="connsiteX112" fmla="*/ 437646 w 3898347"/>
              <a:gd name="connsiteY112" fmla="*/ 4212658 h 4260845"/>
              <a:gd name="connsiteX113" fmla="*/ 402271 w 3898347"/>
              <a:gd name="connsiteY113" fmla="*/ 4212774 h 4260845"/>
              <a:gd name="connsiteX114" fmla="*/ 384907 w 3898347"/>
              <a:gd name="connsiteY114" fmla="*/ 4201195 h 4260845"/>
              <a:gd name="connsiteX115" fmla="*/ 337154 w 3898347"/>
              <a:gd name="connsiteY115" fmla="*/ 4206136 h 4260845"/>
              <a:gd name="connsiteX116" fmla="*/ 298662 w 3898347"/>
              <a:gd name="connsiteY116" fmla="*/ 4211227 h 4260845"/>
              <a:gd name="connsiteX117" fmla="*/ 265740 w 3898347"/>
              <a:gd name="connsiteY117" fmla="*/ 4213623 h 4260845"/>
              <a:gd name="connsiteX118" fmla="*/ 176403 w 3898347"/>
              <a:gd name="connsiteY118" fmla="*/ 4227393 h 4260845"/>
              <a:gd name="connsiteX119" fmla="*/ 82528 w 3898347"/>
              <a:gd name="connsiteY119" fmla="*/ 4243774 h 4260845"/>
              <a:gd name="connsiteX120" fmla="*/ 19464 w 3898347"/>
              <a:gd name="connsiteY120" fmla="*/ 4256103 h 4260845"/>
              <a:gd name="connsiteX121" fmla="*/ 0 w 3898347"/>
              <a:gd name="connsiteY121" fmla="*/ 4221939 h 4260845"/>
              <a:gd name="connsiteX122" fmla="*/ 0 w 3898347"/>
              <a:gd name="connsiteY122" fmla="*/ 15850 h 4260845"/>
              <a:gd name="connsiteX123" fmla="*/ 3898347 w 3898347"/>
              <a:gd name="connsiteY123" fmla="*/ 0 h 4260845"/>
              <a:gd name="connsiteX0" fmla="*/ 3898347 w 3898347"/>
              <a:gd name="connsiteY0" fmla="*/ 0 h 4256103"/>
              <a:gd name="connsiteX1" fmla="*/ 3898347 w 3898347"/>
              <a:gd name="connsiteY1" fmla="*/ 3834445 h 4256103"/>
              <a:gd name="connsiteX2" fmla="*/ 3892314 w 3898347"/>
              <a:gd name="connsiteY2" fmla="*/ 3832951 h 4256103"/>
              <a:gd name="connsiteX3" fmla="*/ 3851953 w 3898347"/>
              <a:gd name="connsiteY3" fmla="*/ 3802983 h 4256103"/>
              <a:gd name="connsiteX4" fmla="*/ 3836418 w 3898347"/>
              <a:gd name="connsiteY4" fmla="*/ 3811513 h 4256103"/>
              <a:gd name="connsiteX5" fmla="*/ 3833758 w 3898347"/>
              <a:gd name="connsiteY5" fmla="*/ 3813341 h 4256103"/>
              <a:gd name="connsiteX6" fmla="*/ 3822673 w 3898347"/>
              <a:gd name="connsiteY6" fmla="*/ 3812913 h 4256103"/>
              <a:gd name="connsiteX7" fmla="*/ 3820104 w 3898347"/>
              <a:gd name="connsiteY7" fmla="*/ 3822466 h 4256103"/>
              <a:gd name="connsiteX8" fmla="*/ 3803816 w 3898347"/>
              <a:gd name="connsiteY8" fmla="*/ 3828757 h 4256103"/>
              <a:gd name="connsiteX9" fmla="*/ 3729936 w 3898347"/>
              <a:gd name="connsiteY9" fmla="*/ 3815386 h 4256103"/>
              <a:gd name="connsiteX10" fmla="*/ 3726018 w 3898347"/>
              <a:gd name="connsiteY10" fmla="*/ 3815100 h 4256103"/>
              <a:gd name="connsiteX11" fmla="*/ 3725413 w 3898347"/>
              <a:gd name="connsiteY11" fmla="*/ 3814615 h 4256103"/>
              <a:gd name="connsiteX12" fmla="*/ 3713801 w 3898347"/>
              <a:gd name="connsiteY12" fmla="*/ 3811018 h 4256103"/>
              <a:gd name="connsiteX13" fmla="*/ 3709087 w 3898347"/>
              <a:gd name="connsiteY13" fmla="*/ 3813195 h 4256103"/>
              <a:gd name="connsiteX14" fmla="*/ 3698038 w 3898347"/>
              <a:gd name="connsiteY14" fmla="*/ 3806182 h 4256103"/>
              <a:gd name="connsiteX15" fmla="*/ 3662227 w 3898347"/>
              <a:gd name="connsiteY15" fmla="*/ 3807761 h 4256103"/>
              <a:gd name="connsiteX16" fmla="*/ 3659872 w 3898347"/>
              <a:gd name="connsiteY16" fmla="*/ 3805524 h 4256103"/>
              <a:gd name="connsiteX17" fmla="*/ 3643454 w 3898347"/>
              <a:gd name="connsiteY17" fmla="*/ 3794831 h 4256103"/>
              <a:gd name="connsiteX18" fmla="*/ 3624789 w 3898347"/>
              <a:gd name="connsiteY18" fmla="*/ 3803185 h 4256103"/>
              <a:gd name="connsiteX19" fmla="*/ 3602327 w 3898347"/>
              <a:gd name="connsiteY19" fmla="*/ 3794616 h 4256103"/>
              <a:gd name="connsiteX20" fmla="*/ 3596645 w 3898347"/>
              <a:gd name="connsiteY20" fmla="*/ 3797108 h 4256103"/>
              <a:gd name="connsiteX21" fmla="*/ 3574144 w 3898347"/>
              <a:gd name="connsiteY21" fmla="*/ 3795108 h 4256103"/>
              <a:gd name="connsiteX22" fmla="*/ 3562310 w 3898347"/>
              <a:gd name="connsiteY22" fmla="*/ 3787534 h 4256103"/>
              <a:gd name="connsiteX23" fmla="*/ 3551635 w 3898347"/>
              <a:gd name="connsiteY23" fmla="*/ 3797705 h 4256103"/>
              <a:gd name="connsiteX24" fmla="*/ 3542668 w 3898347"/>
              <a:gd name="connsiteY24" fmla="*/ 3803283 h 4256103"/>
              <a:gd name="connsiteX25" fmla="*/ 3533033 w 3898347"/>
              <a:gd name="connsiteY25" fmla="*/ 3799071 h 4256103"/>
              <a:gd name="connsiteX26" fmla="*/ 3521726 w 3898347"/>
              <a:gd name="connsiteY26" fmla="*/ 3804691 h 4256103"/>
              <a:gd name="connsiteX27" fmla="*/ 3520080 w 3898347"/>
              <a:gd name="connsiteY27" fmla="*/ 3805210 h 4256103"/>
              <a:gd name="connsiteX28" fmla="*/ 3508491 w 3898347"/>
              <a:gd name="connsiteY28" fmla="*/ 3797398 h 4256103"/>
              <a:gd name="connsiteX29" fmla="*/ 3503787 w 3898347"/>
              <a:gd name="connsiteY29" fmla="*/ 3797787 h 4256103"/>
              <a:gd name="connsiteX30" fmla="*/ 3492165 w 3898347"/>
              <a:gd name="connsiteY30" fmla="*/ 3799887 h 4256103"/>
              <a:gd name="connsiteX31" fmla="*/ 3472233 w 3898347"/>
              <a:gd name="connsiteY31" fmla="*/ 3805682 h 4256103"/>
              <a:gd name="connsiteX32" fmla="*/ 3465921 w 3898347"/>
              <a:gd name="connsiteY32" fmla="*/ 3805814 h 4256103"/>
              <a:gd name="connsiteX33" fmla="*/ 3455541 w 3898347"/>
              <a:gd name="connsiteY33" fmla="*/ 3815505 h 4256103"/>
              <a:gd name="connsiteX34" fmla="*/ 3429027 w 3898347"/>
              <a:gd name="connsiteY34" fmla="*/ 3816906 h 4256103"/>
              <a:gd name="connsiteX35" fmla="*/ 3369507 w 3898347"/>
              <a:gd name="connsiteY35" fmla="*/ 3825563 h 4256103"/>
              <a:gd name="connsiteX36" fmla="*/ 3324491 w 3898347"/>
              <a:gd name="connsiteY36" fmla="*/ 3832006 h 4256103"/>
              <a:gd name="connsiteX37" fmla="*/ 3244235 w 3898347"/>
              <a:gd name="connsiteY37" fmla="*/ 3834376 h 4256103"/>
              <a:gd name="connsiteX38" fmla="*/ 3226507 w 3898347"/>
              <a:gd name="connsiteY38" fmla="*/ 3820131 h 4256103"/>
              <a:gd name="connsiteX39" fmla="*/ 3191688 w 3898347"/>
              <a:gd name="connsiteY39" fmla="*/ 3837359 h 4256103"/>
              <a:gd name="connsiteX40" fmla="*/ 3153779 w 3898347"/>
              <a:gd name="connsiteY40" fmla="*/ 3848439 h 4256103"/>
              <a:gd name="connsiteX41" fmla="*/ 3090188 w 3898347"/>
              <a:gd name="connsiteY41" fmla="*/ 3855036 h 4256103"/>
              <a:gd name="connsiteX42" fmla="*/ 3031422 w 3898347"/>
              <a:gd name="connsiteY42" fmla="*/ 3858298 h 4256103"/>
              <a:gd name="connsiteX43" fmla="*/ 2996288 w 3898347"/>
              <a:gd name="connsiteY43" fmla="*/ 3860020 h 4256103"/>
              <a:gd name="connsiteX44" fmla="*/ 2901661 w 3898347"/>
              <a:gd name="connsiteY44" fmla="*/ 3882243 h 4256103"/>
              <a:gd name="connsiteX45" fmla="*/ 2782141 w 3898347"/>
              <a:gd name="connsiteY45" fmla="*/ 3932983 h 4256103"/>
              <a:gd name="connsiteX46" fmla="*/ 2749597 w 3898347"/>
              <a:gd name="connsiteY46" fmla="*/ 3956746 h 4256103"/>
              <a:gd name="connsiteX47" fmla="*/ 2730493 w 3898347"/>
              <a:gd name="connsiteY47" fmla="*/ 3955236 h 4256103"/>
              <a:gd name="connsiteX48" fmla="*/ 2707507 w 3898347"/>
              <a:gd name="connsiteY48" fmla="*/ 3947771 h 4256103"/>
              <a:gd name="connsiteX49" fmla="*/ 2701937 w 3898347"/>
              <a:gd name="connsiteY49" fmla="*/ 3950565 h 4256103"/>
              <a:gd name="connsiteX50" fmla="*/ 2679435 w 3898347"/>
              <a:gd name="connsiteY50" fmla="*/ 3949768 h 4256103"/>
              <a:gd name="connsiteX51" fmla="*/ 2667352 w 3898347"/>
              <a:gd name="connsiteY51" fmla="*/ 3942821 h 4256103"/>
              <a:gd name="connsiteX52" fmla="*/ 2657096 w 3898347"/>
              <a:gd name="connsiteY52" fmla="*/ 3953571 h 4256103"/>
              <a:gd name="connsiteX53" fmla="*/ 2655161 w 3898347"/>
              <a:gd name="connsiteY53" fmla="*/ 3962216 h 4256103"/>
              <a:gd name="connsiteX54" fmla="*/ 2638604 w 3898347"/>
              <a:gd name="connsiteY54" fmla="*/ 3955936 h 4256103"/>
              <a:gd name="connsiteX55" fmla="*/ 2626185 w 3898347"/>
              <a:gd name="connsiteY55" fmla="*/ 3962937 h 4256103"/>
              <a:gd name="connsiteX56" fmla="*/ 2614077 w 3898347"/>
              <a:gd name="connsiteY56" fmla="*/ 3955576 h 4256103"/>
              <a:gd name="connsiteX57" fmla="*/ 2609403 w 3898347"/>
              <a:gd name="connsiteY57" fmla="*/ 3956215 h 4256103"/>
              <a:gd name="connsiteX58" fmla="*/ 2597896 w 3898347"/>
              <a:gd name="connsiteY58" fmla="*/ 3958939 h 4256103"/>
              <a:gd name="connsiteX59" fmla="*/ 2578251 w 3898347"/>
              <a:gd name="connsiteY59" fmla="*/ 3965812 h 4256103"/>
              <a:gd name="connsiteX60" fmla="*/ 2571961 w 3898347"/>
              <a:gd name="connsiteY60" fmla="*/ 3966278 h 4256103"/>
              <a:gd name="connsiteX61" fmla="*/ 2559399 w 3898347"/>
              <a:gd name="connsiteY61" fmla="*/ 3979193 h 4256103"/>
              <a:gd name="connsiteX62" fmla="*/ 2533560 w 3898347"/>
              <a:gd name="connsiteY62" fmla="*/ 3988160 h 4256103"/>
              <a:gd name="connsiteX63" fmla="*/ 2515299 w 3898347"/>
              <a:gd name="connsiteY63" fmla="*/ 4016867 h 4256103"/>
              <a:gd name="connsiteX64" fmla="*/ 2513423 w 3898347"/>
              <a:gd name="connsiteY64" fmla="*/ 4018759 h 4256103"/>
              <a:gd name="connsiteX65" fmla="*/ 2482991 w 3898347"/>
              <a:gd name="connsiteY65" fmla="*/ 4012935 h 4256103"/>
              <a:gd name="connsiteX66" fmla="*/ 2446940 w 3898347"/>
              <a:gd name="connsiteY66" fmla="*/ 4021172 h 4256103"/>
              <a:gd name="connsiteX67" fmla="*/ 2404883 w 3898347"/>
              <a:gd name="connsiteY67" fmla="*/ 4024808 h 4256103"/>
              <a:gd name="connsiteX68" fmla="*/ 2373894 w 3898347"/>
              <a:gd name="connsiteY68" fmla="*/ 4023827 h 4256103"/>
              <a:gd name="connsiteX69" fmla="*/ 2297080 w 3898347"/>
              <a:gd name="connsiteY69" fmla="*/ 4040841 h 4256103"/>
              <a:gd name="connsiteX70" fmla="*/ 2170615 w 3898347"/>
              <a:gd name="connsiteY70" fmla="*/ 4077196 h 4256103"/>
              <a:gd name="connsiteX71" fmla="*/ 2143580 w 3898347"/>
              <a:gd name="connsiteY71" fmla="*/ 4083102 h 4256103"/>
              <a:gd name="connsiteX72" fmla="*/ 2119893 w 3898347"/>
              <a:gd name="connsiteY72" fmla="*/ 4080874 h 4256103"/>
              <a:gd name="connsiteX73" fmla="*/ 2114008 w 3898347"/>
              <a:gd name="connsiteY73" fmla="*/ 4073996 h 4256103"/>
              <a:gd name="connsiteX74" fmla="*/ 2099067 w 3898347"/>
              <a:gd name="connsiteY74" fmla="*/ 4076068 h 4256103"/>
              <a:gd name="connsiteX75" fmla="*/ 2095000 w 3898347"/>
              <a:gd name="connsiteY75" fmla="*/ 4075096 h 4256103"/>
              <a:gd name="connsiteX76" fmla="*/ 2071767 w 3898347"/>
              <a:gd name="connsiteY76" fmla="*/ 4071044 h 4256103"/>
              <a:gd name="connsiteX77" fmla="*/ 2024486 w 3898347"/>
              <a:gd name="connsiteY77" fmla="*/ 4100276 h 4256103"/>
              <a:gd name="connsiteX78" fmla="*/ 1944675 w 3898347"/>
              <a:gd name="connsiteY78" fmla="*/ 4121515 h 4256103"/>
              <a:gd name="connsiteX79" fmla="*/ 1739945 w 3898347"/>
              <a:gd name="connsiteY79" fmla="*/ 4171795 h 4256103"/>
              <a:gd name="connsiteX80" fmla="*/ 1662065 w 3898347"/>
              <a:gd name="connsiteY80" fmla="*/ 4184630 h 4256103"/>
              <a:gd name="connsiteX81" fmla="*/ 1595989 w 3898347"/>
              <a:gd name="connsiteY81" fmla="*/ 4193679 h 4256103"/>
              <a:gd name="connsiteX82" fmla="*/ 1559231 w 3898347"/>
              <a:gd name="connsiteY82" fmla="*/ 4195932 h 4256103"/>
              <a:gd name="connsiteX83" fmla="*/ 1537197 w 3898347"/>
              <a:gd name="connsiteY83" fmla="*/ 4209468 h 4256103"/>
              <a:gd name="connsiteX84" fmla="*/ 1508787 w 3898347"/>
              <a:gd name="connsiteY84" fmla="*/ 4234213 h 4256103"/>
              <a:gd name="connsiteX85" fmla="*/ 1488914 w 3898347"/>
              <a:gd name="connsiteY85" fmla="*/ 4241772 h 4256103"/>
              <a:gd name="connsiteX86" fmla="*/ 1488999 w 3898347"/>
              <a:gd name="connsiteY86" fmla="*/ 4251186 h 4256103"/>
              <a:gd name="connsiteX87" fmla="*/ 1475364 w 3898347"/>
              <a:gd name="connsiteY87" fmla="*/ 4248364 h 4256103"/>
              <a:gd name="connsiteX88" fmla="*/ 1444118 w 3898347"/>
              <a:gd name="connsiteY88" fmla="*/ 4246285 h 4256103"/>
              <a:gd name="connsiteX89" fmla="*/ 1405326 w 3898347"/>
              <a:gd name="connsiteY89" fmla="*/ 4248391 h 4256103"/>
              <a:gd name="connsiteX90" fmla="*/ 1344909 w 3898347"/>
              <a:gd name="connsiteY90" fmla="*/ 4237004 h 4256103"/>
              <a:gd name="connsiteX91" fmla="*/ 1298748 w 3898347"/>
              <a:gd name="connsiteY91" fmla="*/ 4241669 h 4256103"/>
              <a:gd name="connsiteX92" fmla="*/ 1251302 w 3898347"/>
              <a:gd name="connsiteY92" fmla="*/ 4232513 h 4256103"/>
              <a:gd name="connsiteX93" fmla="*/ 1216643 w 3898347"/>
              <a:gd name="connsiteY93" fmla="*/ 4229828 h 4256103"/>
              <a:gd name="connsiteX94" fmla="*/ 1214101 w 3898347"/>
              <a:gd name="connsiteY94" fmla="*/ 4231991 h 4256103"/>
              <a:gd name="connsiteX95" fmla="*/ 1203193 w 3898347"/>
              <a:gd name="connsiteY95" fmla="*/ 4232867 h 4256103"/>
              <a:gd name="connsiteX96" fmla="*/ 1201049 w 3898347"/>
              <a:gd name="connsiteY96" fmla="*/ 4242842 h 4256103"/>
              <a:gd name="connsiteX97" fmla="*/ 1185298 w 3898347"/>
              <a:gd name="connsiteY97" fmla="*/ 4251133 h 4256103"/>
              <a:gd name="connsiteX98" fmla="*/ 1164955 w 3898347"/>
              <a:gd name="connsiteY98" fmla="*/ 4250027 h 4256103"/>
              <a:gd name="connsiteX99" fmla="*/ 1067357 w 3898347"/>
              <a:gd name="connsiteY99" fmla="*/ 4233908 h 4256103"/>
              <a:gd name="connsiteX100" fmla="*/ 1009492 w 3898347"/>
              <a:gd name="connsiteY100" fmla="*/ 4230455 h 4256103"/>
              <a:gd name="connsiteX101" fmla="*/ 988345 w 3898347"/>
              <a:gd name="connsiteY101" fmla="*/ 4238880 h 4256103"/>
              <a:gd name="connsiteX102" fmla="*/ 958251 w 3898347"/>
              <a:gd name="connsiteY102" fmla="*/ 4244100 h 4256103"/>
              <a:gd name="connsiteX103" fmla="*/ 899207 w 3898347"/>
              <a:gd name="connsiteY103" fmla="*/ 4247688 h 4256103"/>
              <a:gd name="connsiteX104" fmla="*/ 837706 w 3898347"/>
              <a:gd name="connsiteY104" fmla="*/ 4245528 h 4256103"/>
              <a:gd name="connsiteX105" fmla="*/ 778474 w 3898347"/>
              <a:gd name="connsiteY105" fmla="*/ 4235526 h 4256103"/>
              <a:gd name="connsiteX106" fmla="*/ 774418 w 3898347"/>
              <a:gd name="connsiteY106" fmla="*/ 4242583 h 4256103"/>
              <a:gd name="connsiteX107" fmla="*/ 737705 w 3898347"/>
              <a:gd name="connsiteY107" fmla="*/ 4238891 h 4256103"/>
              <a:gd name="connsiteX108" fmla="*/ 641839 w 3898347"/>
              <a:gd name="connsiteY108" fmla="*/ 4211160 h 4256103"/>
              <a:gd name="connsiteX109" fmla="*/ 558105 w 3898347"/>
              <a:gd name="connsiteY109" fmla="*/ 4191218 h 4256103"/>
              <a:gd name="connsiteX110" fmla="*/ 515682 w 3898347"/>
              <a:gd name="connsiteY110" fmla="*/ 4193696 h 4256103"/>
              <a:gd name="connsiteX111" fmla="*/ 467082 w 3898347"/>
              <a:gd name="connsiteY111" fmla="*/ 4185616 h 4256103"/>
              <a:gd name="connsiteX112" fmla="*/ 437646 w 3898347"/>
              <a:gd name="connsiteY112" fmla="*/ 4212658 h 4256103"/>
              <a:gd name="connsiteX113" fmla="*/ 402271 w 3898347"/>
              <a:gd name="connsiteY113" fmla="*/ 4212774 h 4256103"/>
              <a:gd name="connsiteX114" fmla="*/ 384907 w 3898347"/>
              <a:gd name="connsiteY114" fmla="*/ 4201195 h 4256103"/>
              <a:gd name="connsiteX115" fmla="*/ 337154 w 3898347"/>
              <a:gd name="connsiteY115" fmla="*/ 4206136 h 4256103"/>
              <a:gd name="connsiteX116" fmla="*/ 298662 w 3898347"/>
              <a:gd name="connsiteY116" fmla="*/ 4211227 h 4256103"/>
              <a:gd name="connsiteX117" fmla="*/ 265740 w 3898347"/>
              <a:gd name="connsiteY117" fmla="*/ 4213623 h 4256103"/>
              <a:gd name="connsiteX118" fmla="*/ 176403 w 3898347"/>
              <a:gd name="connsiteY118" fmla="*/ 4227393 h 4256103"/>
              <a:gd name="connsiteX119" fmla="*/ 82528 w 3898347"/>
              <a:gd name="connsiteY119" fmla="*/ 4243774 h 4256103"/>
              <a:gd name="connsiteX120" fmla="*/ 19464 w 3898347"/>
              <a:gd name="connsiteY120" fmla="*/ 4256103 h 4256103"/>
              <a:gd name="connsiteX121" fmla="*/ 0 w 3898347"/>
              <a:gd name="connsiteY121" fmla="*/ 4221939 h 4256103"/>
              <a:gd name="connsiteX122" fmla="*/ 0 w 3898347"/>
              <a:gd name="connsiteY122" fmla="*/ 15850 h 4256103"/>
              <a:gd name="connsiteX123" fmla="*/ 3898347 w 3898347"/>
              <a:gd name="connsiteY123" fmla="*/ 0 h 4256103"/>
              <a:gd name="connsiteX0" fmla="*/ 3898347 w 3898347"/>
              <a:gd name="connsiteY0" fmla="*/ 0 h 4256103"/>
              <a:gd name="connsiteX1" fmla="*/ 3898347 w 3898347"/>
              <a:gd name="connsiteY1" fmla="*/ 3834445 h 4256103"/>
              <a:gd name="connsiteX2" fmla="*/ 3892314 w 3898347"/>
              <a:gd name="connsiteY2" fmla="*/ 3832951 h 4256103"/>
              <a:gd name="connsiteX3" fmla="*/ 3851953 w 3898347"/>
              <a:gd name="connsiteY3" fmla="*/ 3802983 h 4256103"/>
              <a:gd name="connsiteX4" fmla="*/ 3836418 w 3898347"/>
              <a:gd name="connsiteY4" fmla="*/ 3811513 h 4256103"/>
              <a:gd name="connsiteX5" fmla="*/ 3833758 w 3898347"/>
              <a:gd name="connsiteY5" fmla="*/ 3813341 h 4256103"/>
              <a:gd name="connsiteX6" fmla="*/ 3822673 w 3898347"/>
              <a:gd name="connsiteY6" fmla="*/ 3812913 h 4256103"/>
              <a:gd name="connsiteX7" fmla="*/ 3820104 w 3898347"/>
              <a:gd name="connsiteY7" fmla="*/ 3822466 h 4256103"/>
              <a:gd name="connsiteX8" fmla="*/ 3803816 w 3898347"/>
              <a:gd name="connsiteY8" fmla="*/ 3828757 h 4256103"/>
              <a:gd name="connsiteX9" fmla="*/ 3729936 w 3898347"/>
              <a:gd name="connsiteY9" fmla="*/ 3815386 h 4256103"/>
              <a:gd name="connsiteX10" fmla="*/ 3726018 w 3898347"/>
              <a:gd name="connsiteY10" fmla="*/ 3815100 h 4256103"/>
              <a:gd name="connsiteX11" fmla="*/ 3725413 w 3898347"/>
              <a:gd name="connsiteY11" fmla="*/ 3814615 h 4256103"/>
              <a:gd name="connsiteX12" fmla="*/ 3713801 w 3898347"/>
              <a:gd name="connsiteY12" fmla="*/ 3811018 h 4256103"/>
              <a:gd name="connsiteX13" fmla="*/ 3709087 w 3898347"/>
              <a:gd name="connsiteY13" fmla="*/ 3813195 h 4256103"/>
              <a:gd name="connsiteX14" fmla="*/ 3698038 w 3898347"/>
              <a:gd name="connsiteY14" fmla="*/ 3806182 h 4256103"/>
              <a:gd name="connsiteX15" fmla="*/ 3662227 w 3898347"/>
              <a:gd name="connsiteY15" fmla="*/ 3807761 h 4256103"/>
              <a:gd name="connsiteX16" fmla="*/ 3659872 w 3898347"/>
              <a:gd name="connsiteY16" fmla="*/ 3805524 h 4256103"/>
              <a:gd name="connsiteX17" fmla="*/ 3643454 w 3898347"/>
              <a:gd name="connsiteY17" fmla="*/ 3794831 h 4256103"/>
              <a:gd name="connsiteX18" fmla="*/ 3624789 w 3898347"/>
              <a:gd name="connsiteY18" fmla="*/ 3803185 h 4256103"/>
              <a:gd name="connsiteX19" fmla="*/ 3602327 w 3898347"/>
              <a:gd name="connsiteY19" fmla="*/ 3794616 h 4256103"/>
              <a:gd name="connsiteX20" fmla="*/ 3596645 w 3898347"/>
              <a:gd name="connsiteY20" fmla="*/ 3797108 h 4256103"/>
              <a:gd name="connsiteX21" fmla="*/ 3574144 w 3898347"/>
              <a:gd name="connsiteY21" fmla="*/ 3795108 h 4256103"/>
              <a:gd name="connsiteX22" fmla="*/ 3562310 w 3898347"/>
              <a:gd name="connsiteY22" fmla="*/ 3787534 h 4256103"/>
              <a:gd name="connsiteX23" fmla="*/ 3551635 w 3898347"/>
              <a:gd name="connsiteY23" fmla="*/ 3797705 h 4256103"/>
              <a:gd name="connsiteX24" fmla="*/ 3542668 w 3898347"/>
              <a:gd name="connsiteY24" fmla="*/ 3803283 h 4256103"/>
              <a:gd name="connsiteX25" fmla="*/ 3533033 w 3898347"/>
              <a:gd name="connsiteY25" fmla="*/ 3799071 h 4256103"/>
              <a:gd name="connsiteX26" fmla="*/ 3521726 w 3898347"/>
              <a:gd name="connsiteY26" fmla="*/ 3804691 h 4256103"/>
              <a:gd name="connsiteX27" fmla="*/ 3520080 w 3898347"/>
              <a:gd name="connsiteY27" fmla="*/ 3805210 h 4256103"/>
              <a:gd name="connsiteX28" fmla="*/ 3508491 w 3898347"/>
              <a:gd name="connsiteY28" fmla="*/ 3797398 h 4256103"/>
              <a:gd name="connsiteX29" fmla="*/ 3503787 w 3898347"/>
              <a:gd name="connsiteY29" fmla="*/ 3797787 h 4256103"/>
              <a:gd name="connsiteX30" fmla="*/ 3492165 w 3898347"/>
              <a:gd name="connsiteY30" fmla="*/ 3799887 h 4256103"/>
              <a:gd name="connsiteX31" fmla="*/ 3472233 w 3898347"/>
              <a:gd name="connsiteY31" fmla="*/ 3805682 h 4256103"/>
              <a:gd name="connsiteX32" fmla="*/ 3465921 w 3898347"/>
              <a:gd name="connsiteY32" fmla="*/ 3805814 h 4256103"/>
              <a:gd name="connsiteX33" fmla="*/ 3455541 w 3898347"/>
              <a:gd name="connsiteY33" fmla="*/ 3815505 h 4256103"/>
              <a:gd name="connsiteX34" fmla="*/ 3429027 w 3898347"/>
              <a:gd name="connsiteY34" fmla="*/ 3816906 h 4256103"/>
              <a:gd name="connsiteX35" fmla="*/ 3369507 w 3898347"/>
              <a:gd name="connsiteY35" fmla="*/ 3825563 h 4256103"/>
              <a:gd name="connsiteX36" fmla="*/ 3324491 w 3898347"/>
              <a:gd name="connsiteY36" fmla="*/ 3832006 h 4256103"/>
              <a:gd name="connsiteX37" fmla="*/ 3244235 w 3898347"/>
              <a:gd name="connsiteY37" fmla="*/ 3834376 h 4256103"/>
              <a:gd name="connsiteX38" fmla="*/ 3226507 w 3898347"/>
              <a:gd name="connsiteY38" fmla="*/ 3820131 h 4256103"/>
              <a:gd name="connsiteX39" fmla="*/ 3191688 w 3898347"/>
              <a:gd name="connsiteY39" fmla="*/ 3837359 h 4256103"/>
              <a:gd name="connsiteX40" fmla="*/ 3153779 w 3898347"/>
              <a:gd name="connsiteY40" fmla="*/ 3848439 h 4256103"/>
              <a:gd name="connsiteX41" fmla="*/ 3090188 w 3898347"/>
              <a:gd name="connsiteY41" fmla="*/ 3855036 h 4256103"/>
              <a:gd name="connsiteX42" fmla="*/ 3031422 w 3898347"/>
              <a:gd name="connsiteY42" fmla="*/ 3858298 h 4256103"/>
              <a:gd name="connsiteX43" fmla="*/ 2996288 w 3898347"/>
              <a:gd name="connsiteY43" fmla="*/ 3860020 h 4256103"/>
              <a:gd name="connsiteX44" fmla="*/ 2901661 w 3898347"/>
              <a:gd name="connsiteY44" fmla="*/ 3882243 h 4256103"/>
              <a:gd name="connsiteX45" fmla="*/ 2782141 w 3898347"/>
              <a:gd name="connsiteY45" fmla="*/ 3932983 h 4256103"/>
              <a:gd name="connsiteX46" fmla="*/ 2749597 w 3898347"/>
              <a:gd name="connsiteY46" fmla="*/ 3956746 h 4256103"/>
              <a:gd name="connsiteX47" fmla="*/ 2730493 w 3898347"/>
              <a:gd name="connsiteY47" fmla="*/ 3955236 h 4256103"/>
              <a:gd name="connsiteX48" fmla="*/ 2707507 w 3898347"/>
              <a:gd name="connsiteY48" fmla="*/ 3947771 h 4256103"/>
              <a:gd name="connsiteX49" fmla="*/ 2701937 w 3898347"/>
              <a:gd name="connsiteY49" fmla="*/ 3950565 h 4256103"/>
              <a:gd name="connsiteX50" fmla="*/ 2679435 w 3898347"/>
              <a:gd name="connsiteY50" fmla="*/ 3949768 h 4256103"/>
              <a:gd name="connsiteX51" fmla="*/ 2667352 w 3898347"/>
              <a:gd name="connsiteY51" fmla="*/ 3942821 h 4256103"/>
              <a:gd name="connsiteX52" fmla="*/ 2657096 w 3898347"/>
              <a:gd name="connsiteY52" fmla="*/ 3953571 h 4256103"/>
              <a:gd name="connsiteX53" fmla="*/ 2655161 w 3898347"/>
              <a:gd name="connsiteY53" fmla="*/ 3962216 h 4256103"/>
              <a:gd name="connsiteX54" fmla="*/ 2638604 w 3898347"/>
              <a:gd name="connsiteY54" fmla="*/ 3955936 h 4256103"/>
              <a:gd name="connsiteX55" fmla="*/ 2626185 w 3898347"/>
              <a:gd name="connsiteY55" fmla="*/ 3962937 h 4256103"/>
              <a:gd name="connsiteX56" fmla="*/ 2614077 w 3898347"/>
              <a:gd name="connsiteY56" fmla="*/ 3955576 h 4256103"/>
              <a:gd name="connsiteX57" fmla="*/ 2609403 w 3898347"/>
              <a:gd name="connsiteY57" fmla="*/ 3956215 h 4256103"/>
              <a:gd name="connsiteX58" fmla="*/ 2597896 w 3898347"/>
              <a:gd name="connsiteY58" fmla="*/ 3958939 h 4256103"/>
              <a:gd name="connsiteX59" fmla="*/ 2578251 w 3898347"/>
              <a:gd name="connsiteY59" fmla="*/ 3965812 h 4256103"/>
              <a:gd name="connsiteX60" fmla="*/ 2571961 w 3898347"/>
              <a:gd name="connsiteY60" fmla="*/ 3966278 h 4256103"/>
              <a:gd name="connsiteX61" fmla="*/ 2559399 w 3898347"/>
              <a:gd name="connsiteY61" fmla="*/ 3979193 h 4256103"/>
              <a:gd name="connsiteX62" fmla="*/ 2533560 w 3898347"/>
              <a:gd name="connsiteY62" fmla="*/ 3988160 h 4256103"/>
              <a:gd name="connsiteX63" fmla="*/ 2515299 w 3898347"/>
              <a:gd name="connsiteY63" fmla="*/ 4016867 h 4256103"/>
              <a:gd name="connsiteX64" fmla="*/ 2513423 w 3898347"/>
              <a:gd name="connsiteY64" fmla="*/ 4018759 h 4256103"/>
              <a:gd name="connsiteX65" fmla="*/ 2482991 w 3898347"/>
              <a:gd name="connsiteY65" fmla="*/ 4012935 h 4256103"/>
              <a:gd name="connsiteX66" fmla="*/ 2446940 w 3898347"/>
              <a:gd name="connsiteY66" fmla="*/ 4021172 h 4256103"/>
              <a:gd name="connsiteX67" fmla="*/ 2404883 w 3898347"/>
              <a:gd name="connsiteY67" fmla="*/ 4024808 h 4256103"/>
              <a:gd name="connsiteX68" fmla="*/ 2373894 w 3898347"/>
              <a:gd name="connsiteY68" fmla="*/ 4023827 h 4256103"/>
              <a:gd name="connsiteX69" fmla="*/ 2297080 w 3898347"/>
              <a:gd name="connsiteY69" fmla="*/ 4040841 h 4256103"/>
              <a:gd name="connsiteX70" fmla="*/ 2170615 w 3898347"/>
              <a:gd name="connsiteY70" fmla="*/ 4077196 h 4256103"/>
              <a:gd name="connsiteX71" fmla="*/ 2143580 w 3898347"/>
              <a:gd name="connsiteY71" fmla="*/ 4083102 h 4256103"/>
              <a:gd name="connsiteX72" fmla="*/ 2119893 w 3898347"/>
              <a:gd name="connsiteY72" fmla="*/ 4080874 h 4256103"/>
              <a:gd name="connsiteX73" fmla="*/ 2114008 w 3898347"/>
              <a:gd name="connsiteY73" fmla="*/ 4073996 h 4256103"/>
              <a:gd name="connsiteX74" fmla="*/ 2099067 w 3898347"/>
              <a:gd name="connsiteY74" fmla="*/ 4076068 h 4256103"/>
              <a:gd name="connsiteX75" fmla="*/ 2095000 w 3898347"/>
              <a:gd name="connsiteY75" fmla="*/ 4075096 h 4256103"/>
              <a:gd name="connsiteX76" fmla="*/ 2071767 w 3898347"/>
              <a:gd name="connsiteY76" fmla="*/ 4071044 h 4256103"/>
              <a:gd name="connsiteX77" fmla="*/ 2024486 w 3898347"/>
              <a:gd name="connsiteY77" fmla="*/ 4100276 h 4256103"/>
              <a:gd name="connsiteX78" fmla="*/ 1944675 w 3898347"/>
              <a:gd name="connsiteY78" fmla="*/ 4121515 h 4256103"/>
              <a:gd name="connsiteX79" fmla="*/ 1739945 w 3898347"/>
              <a:gd name="connsiteY79" fmla="*/ 4171795 h 4256103"/>
              <a:gd name="connsiteX80" fmla="*/ 1662065 w 3898347"/>
              <a:gd name="connsiteY80" fmla="*/ 4184630 h 4256103"/>
              <a:gd name="connsiteX81" fmla="*/ 1595989 w 3898347"/>
              <a:gd name="connsiteY81" fmla="*/ 4193679 h 4256103"/>
              <a:gd name="connsiteX82" fmla="*/ 1559231 w 3898347"/>
              <a:gd name="connsiteY82" fmla="*/ 4195932 h 4256103"/>
              <a:gd name="connsiteX83" fmla="*/ 1537197 w 3898347"/>
              <a:gd name="connsiteY83" fmla="*/ 4209468 h 4256103"/>
              <a:gd name="connsiteX84" fmla="*/ 1508787 w 3898347"/>
              <a:gd name="connsiteY84" fmla="*/ 4234213 h 4256103"/>
              <a:gd name="connsiteX85" fmla="*/ 1488914 w 3898347"/>
              <a:gd name="connsiteY85" fmla="*/ 4241772 h 4256103"/>
              <a:gd name="connsiteX86" fmla="*/ 1475364 w 3898347"/>
              <a:gd name="connsiteY86" fmla="*/ 4248364 h 4256103"/>
              <a:gd name="connsiteX87" fmla="*/ 1444118 w 3898347"/>
              <a:gd name="connsiteY87" fmla="*/ 4246285 h 4256103"/>
              <a:gd name="connsiteX88" fmla="*/ 1405326 w 3898347"/>
              <a:gd name="connsiteY88" fmla="*/ 4248391 h 4256103"/>
              <a:gd name="connsiteX89" fmla="*/ 1344909 w 3898347"/>
              <a:gd name="connsiteY89" fmla="*/ 4237004 h 4256103"/>
              <a:gd name="connsiteX90" fmla="*/ 1298748 w 3898347"/>
              <a:gd name="connsiteY90" fmla="*/ 4241669 h 4256103"/>
              <a:gd name="connsiteX91" fmla="*/ 1251302 w 3898347"/>
              <a:gd name="connsiteY91" fmla="*/ 4232513 h 4256103"/>
              <a:gd name="connsiteX92" fmla="*/ 1216643 w 3898347"/>
              <a:gd name="connsiteY92" fmla="*/ 4229828 h 4256103"/>
              <a:gd name="connsiteX93" fmla="*/ 1214101 w 3898347"/>
              <a:gd name="connsiteY93" fmla="*/ 4231991 h 4256103"/>
              <a:gd name="connsiteX94" fmla="*/ 1203193 w 3898347"/>
              <a:gd name="connsiteY94" fmla="*/ 4232867 h 4256103"/>
              <a:gd name="connsiteX95" fmla="*/ 1201049 w 3898347"/>
              <a:gd name="connsiteY95" fmla="*/ 4242842 h 4256103"/>
              <a:gd name="connsiteX96" fmla="*/ 1185298 w 3898347"/>
              <a:gd name="connsiteY96" fmla="*/ 4251133 h 4256103"/>
              <a:gd name="connsiteX97" fmla="*/ 1164955 w 3898347"/>
              <a:gd name="connsiteY97" fmla="*/ 4250027 h 4256103"/>
              <a:gd name="connsiteX98" fmla="*/ 1067357 w 3898347"/>
              <a:gd name="connsiteY98" fmla="*/ 4233908 h 4256103"/>
              <a:gd name="connsiteX99" fmla="*/ 1009492 w 3898347"/>
              <a:gd name="connsiteY99" fmla="*/ 4230455 h 4256103"/>
              <a:gd name="connsiteX100" fmla="*/ 988345 w 3898347"/>
              <a:gd name="connsiteY100" fmla="*/ 4238880 h 4256103"/>
              <a:gd name="connsiteX101" fmla="*/ 958251 w 3898347"/>
              <a:gd name="connsiteY101" fmla="*/ 4244100 h 4256103"/>
              <a:gd name="connsiteX102" fmla="*/ 899207 w 3898347"/>
              <a:gd name="connsiteY102" fmla="*/ 4247688 h 4256103"/>
              <a:gd name="connsiteX103" fmla="*/ 837706 w 3898347"/>
              <a:gd name="connsiteY103" fmla="*/ 4245528 h 4256103"/>
              <a:gd name="connsiteX104" fmla="*/ 778474 w 3898347"/>
              <a:gd name="connsiteY104" fmla="*/ 4235526 h 4256103"/>
              <a:gd name="connsiteX105" fmla="*/ 774418 w 3898347"/>
              <a:gd name="connsiteY105" fmla="*/ 4242583 h 4256103"/>
              <a:gd name="connsiteX106" fmla="*/ 737705 w 3898347"/>
              <a:gd name="connsiteY106" fmla="*/ 4238891 h 4256103"/>
              <a:gd name="connsiteX107" fmla="*/ 641839 w 3898347"/>
              <a:gd name="connsiteY107" fmla="*/ 4211160 h 4256103"/>
              <a:gd name="connsiteX108" fmla="*/ 558105 w 3898347"/>
              <a:gd name="connsiteY108" fmla="*/ 4191218 h 4256103"/>
              <a:gd name="connsiteX109" fmla="*/ 515682 w 3898347"/>
              <a:gd name="connsiteY109" fmla="*/ 4193696 h 4256103"/>
              <a:gd name="connsiteX110" fmla="*/ 467082 w 3898347"/>
              <a:gd name="connsiteY110" fmla="*/ 4185616 h 4256103"/>
              <a:gd name="connsiteX111" fmla="*/ 437646 w 3898347"/>
              <a:gd name="connsiteY111" fmla="*/ 4212658 h 4256103"/>
              <a:gd name="connsiteX112" fmla="*/ 402271 w 3898347"/>
              <a:gd name="connsiteY112" fmla="*/ 4212774 h 4256103"/>
              <a:gd name="connsiteX113" fmla="*/ 384907 w 3898347"/>
              <a:gd name="connsiteY113" fmla="*/ 4201195 h 4256103"/>
              <a:gd name="connsiteX114" fmla="*/ 337154 w 3898347"/>
              <a:gd name="connsiteY114" fmla="*/ 4206136 h 4256103"/>
              <a:gd name="connsiteX115" fmla="*/ 298662 w 3898347"/>
              <a:gd name="connsiteY115" fmla="*/ 4211227 h 4256103"/>
              <a:gd name="connsiteX116" fmla="*/ 265740 w 3898347"/>
              <a:gd name="connsiteY116" fmla="*/ 4213623 h 4256103"/>
              <a:gd name="connsiteX117" fmla="*/ 176403 w 3898347"/>
              <a:gd name="connsiteY117" fmla="*/ 4227393 h 4256103"/>
              <a:gd name="connsiteX118" fmla="*/ 82528 w 3898347"/>
              <a:gd name="connsiteY118" fmla="*/ 4243774 h 4256103"/>
              <a:gd name="connsiteX119" fmla="*/ 19464 w 3898347"/>
              <a:gd name="connsiteY119" fmla="*/ 4256103 h 4256103"/>
              <a:gd name="connsiteX120" fmla="*/ 0 w 3898347"/>
              <a:gd name="connsiteY120" fmla="*/ 4221939 h 4256103"/>
              <a:gd name="connsiteX121" fmla="*/ 0 w 3898347"/>
              <a:gd name="connsiteY121" fmla="*/ 15850 h 4256103"/>
              <a:gd name="connsiteX122" fmla="*/ 3898347 w 3898347"/>
              <a:gd name="connsiteY122" fmla="*/ 0 h 4256103"/>
              <a:gd name="connsiteX0" fmla="*/ 3898347 w 3898347"/>
              <a:gd name="connsiteY0" fmla="*/ 0 h 4256103"/>
              <a:gd name="connsiteX1" fmla="*/ 3898347 w 3898347"/>
              <a:gd name="connsiteY1" fmla="*/ 3834445 h 4256103"/>
              <a:gd name="connsiteX2" fmla="*/ 3892314 w 3898347"/>
              <a:gd name="connsiteY2" fmla="*/ 3832951 h 4256103"/>
              <a:gd name="connsiteX3" fmla="*/ 3851953 w 3898347"/>
              <a:gd name="connsiteY3" fmla="*/ 3802983 h 4256103"/>
              <a:gd name="connsiteX4" fmla="*/ 3836418 w 3898347"/>
              <a:gd name="connsiteY4" fmla="*/ 3811513 h 4256103"/>
              <a:gd name="connsiteX5" fmla="*/ 3833758 w 3898347"/>
              <a:gd name="connsiteY5" fmla="*/ 3813341 h 4256103"/>
              <a:gd name="connsiteX6" fmla="*/ 3822673 w 3898347"/>
              <a:gd name="connsiteY6" fmla="*/ 3812913 h 4256103"/>
              <a:gd name="connsiteX7" fmla="*/ 3820104 w 3898347"/>
              <a:gd name="connsiteY7" fmla="*/ 3822466 h 4256103"/>
              <a:gd name="connsiteX8" fmla="*/ 3803816 w 3898347"/>
              <a:gd name="connsiteY8" fmla="*/ 3828757 h 4256103"/>
              <a:gd name="connsiteX9" fmla="*/ 3729936 w 3898347"/>
              <a:gd name="connsiteY9" fmla="*/ 3815386 h 4256103"/>
              <a:gd name="connsiteX10" fmla="*/ 3726018 w 3898347"/>
              <a:gd name="connsiteY10" fmla="*/ 3815100 h 4256103"/>
              <a:gd name="connsiteX11" fmla="*/ 3725413 w 3898347"/>
              <a:gd name="connsiteY11" fmla="*/ 3814615 h 4256103"/>
              <a:gd name="connsiteX12" fmla="*/ 3713801 w 3898347"/>
              <a:gd name="connsiteY12" fmla="*/ 3811018 h 4256103"/>
              <a:gd name="connsiteX13" fmla="*/ 3709087 w 3898347"/>
              <a:gd name="connsiteY13" fmla="*/ 3813195 h 4256103"/>
              <a:gd name="connsiteX14" fmla="*/ 3698038 w 3898347"/>
              <a:gd name="connsiteY14" fmla="*/ 3806182 h 4256103"/>
              <a:gd name="connsiteX15" fmla="*/ 3662227 w 3898347"/>
              <a:gd name="connsiteY15" fmla="*/ 3807761 h 4256103"/>
              <a:gd name="connsiteX16" fmla="*/ 3659872 w 3898347"/>
              <a:gd name="connsiteY16" fmla="*/ 3805524 h 4256103"/>
              <a:gd name="connsiteX17" fmla="*/ 3643454 w 3898347"/>
              <a:gd name="connsiteY17" fmla="*/ 3794831 h 4256103"/>
              <a:gd name="connsiteX18" fmla="*/ 3624789 w 3898347"/>
              <a:gd name="connsiteY18" fmla="*/ 3803185 h 4256103"/>
              <a:gd name="connsiteX19" fmla="*/ 3602327 w 3898347"/>
              <a:gd name="connsiteY19" fmla="*/ 3794616 h 4256103"/>
              <a:gd name="connsiteX20" fmla="*/ 3596645 w 3898347"/>
              <a:gd name="connsiteY20" fmla="*/ 3797108 h 4256103"/>
              <a:gd name="connsiteX21" fmla="*/ 3574144 w 3898347"/>
              <a:gd name="connsiteY21" fmla="*/ 3795108 h 4256103"/>
              <a:gd name="connsiteX22" fmla="*/ 3562310 w 3898347"/>
              <a:gd name="connsiteY22" fmla="*/ 3787534 h 4256103"/>
              <a:gd name="connsiteX23" fmla="*/ 3551635 w 3898347"/>
              <a:gd name="connsiteY23" fmla="*/ 3797705 h 4256103"/>
              <a:gd name="connsiteX24" fmla="*/ 3542668 w 3898347"/>
              <a:gd name="connsiteY24" fmla="*/ 3803283 h 4256103"/>
              <a:gd name="connsiteX25" fmla="*/ 3533033 w 3898347"/>
              <a:gd name="connsiteY25" fmla="*/ 3799071 h 4256103"/>
              <a:gd name="connsiteX26" fmla="*/ 3521726 w 3898347"/>
              <a:gd name="connsiteY26" fmla="*/ 3804691 h 4256103"/>
              <a:gd name="connsiteX27" fmla="*/ 3520080 w 3898347"/>
              <a:gd name="connsiteY27" fmla="*/ 3805210 h 4256103"/>
              <a:gd name="connsiteX28" fmla="*/ 3508491 w 3898347"/>
              <a:gd name="connsiteY28" fmla="*/ 3797398 h 4256103"/>
              <a:gd name="connsiteX29" fmla="*/ 3503787 w 3898347"/>
              <a:gd name="connsiteY29" fmla="*/ 3797787 h 4256103"/>
              <a:gd name="connsiteX30" fmla="*/ 3492165 w 3898347"/>
              <a:gd name="connsiteY30" fmla="*/ 3799887 h 4256103"/>
              <a:gd name="connsiteX31" fmla="*/ 3472233 w 3898347"/>
              <a:gd name="connsiteY31" fmla="*/ 3805682 h 4256103"/>
              <a:gd name="connsiteX32" fmla="*/ 3465921 w 3898347"/>
              <a:gd name="connsiteY32" fmla="*/ 3805814 h 4256103"/>
              <a:gd name="connsiteX33" fmla="*/ 3455541 w 3898347"/>
              <a:gd name="connsiteY33" fmla="*/ 3815505 h 4256103"/>
              <a:gd name="connsiteX34" fmla="*/ 3429027 w 3898347"/>
              <a:gd name="connsiteY34" fmla="*/ 3816906 h 4256103"/>
              <a:gd name="connsiteX35" fmla="*/ 3369507 w 3898347"/>
              <a:gd name="connsiteY35" fmla="*/ 3825563 h 4256103"/>
              <a:gd name="connsiteX36" fmla="*/ 3324491 w 3898347"/>
              <a:gd name="connsiteY36" fmla="*/ 3832006 h 4256103"/>
              <a:gd name="connsiteX37" fmla="*/ 3244235 w 3898347"/>
              <a:gd name="connsiteY37" fmla="*/ 3834376 h 4256103"/>
              <a:gd name="connsiteX38" fmla="*/ 3226507 w 3898347"/>
              <a:gd name="connsiteY38" fmla="*/ 3820131 h 4256103"/>
              <a:gd name="connsiteX39" fmla="*/ 3191688 w 3898347"/>
              <a:gd name="connsiteY39" fmla="*/ 3837359 h 4256103"/>
              <a:gd name="connsiteX40" fmla="*/ 3153779 w 3898347"/>
              <a:gd name="connsiteY40" fmla="*/ 3848439 h 4256103"/>
              <a:gd name="connsiteX41" fmla="*/ 3090188 w 3898347"/>
              <a:gd name="connsiteY41" fmla="*/ 3855036 h 4256103"/>
              <a:gd name="connsiteX42" fmla="*/ 3031422 w 3898347"/>
              <a:gd name="connsiteY42" fmla="*/ 3858298 h 4256103"/>
              <a:gd name="connsiteX43" fmla="*/ 2996288 w 3898347"/>
              <a:gd name="connsiteY43" fmla="*/ 3860020 h 4256103"/>
              <a:gd name="connsiteX44" fmla="*/ 2901661 w 3898347"/>
              <a:gd name="connsiteY44" fmla="*/ 3882243 h 4256103"/>
              <a:gd name="connsiteX45" fmla="*/ 2782141 w 3898347"/>
              <a:gd name="connsiteY45" fmla="*/ 3932983 h 4256103"/>
              <a:gd name="connsiteX46" fmla="*/ 2749597 w 3898347"/>
              <a:gd name="connsiteY46" fmla="*/ 3956746 h 4256103"/>
              <a:gd name="connsiteX47" fmla="*/ 2730493 w 3898347"/>
              <a:gd name="connsiteY47" fmla="*/ 3955236 h 4256103"/>
              <a:gd name="connsiteX48" fmla="*/ 2707507 w 3898347"/>
              <a:gd name="connsiteY48" fmla="*/ 3947771 h 4256103"/>
              <a:gd name="connsiteX49" fmla="*/ 2701937 w 3898347"/>
              <a:gd name="connsiteY49" fmla="*/ 3950565 h 4256103"/>
              <a:gd name="connsiteX50" fmla="*/ 2679435 w 3898347"/>
              <a:gd name="connsiteY50" fmla="*/ 3949768 h 4256103"/>
              <a:gd name="connsiteX51" fmla="*/ 2667352 w 3898347"/>
              <a:gd name="connsiteY51" fmla="*/ 3942821 h 4256103"/>
              <a:gd name="connsiteX52" fmla="*/ 2657096 w 3898347"/>
              <a:gd name="connsiteY52" fmla="*/ 3953571 h 4256103"/>
              <a:gd name="connsiteX53" fmla="*/ 2655161 w 3898347"/>
              <a:gd name="connsiteY53" fmla="*/ 3962216 h 4256103"/>
              <a:gd name="connsiteX54" fmla="*/ 2638604 w 3898347"/>
              <a:gd name="connsiteY54" fmla="*/ 3955936 h 4256103"/>
              <a:gd name="connsiteX55" fmla="*/ 2626185 w 3898347"/>
              <a:gd name="connsiteY55" fmla="*/ 3962937 h 4256103"/>
              <a:gd name="connsiteX56" fmla="*/ 2614077 w 3898347"/>
              <a:gd name="connsiteY56" fmla="*/ 3955576 h 4256103"/>
              <a:gd name="connsiteX57" fmla="*/ 2609403 w 3898347"/>
              <a:gd name="connsiteY57" fmla="*/ 3956215 h 4256103"/>
              <a:gd name="connsiteX58" fmla="*/ 2597896 w 3898347"/>
              <a:gd name="connsiteY58" fmla="*/ 3958939 h 4256103"/>
              <a:gd name="connsiteX59" fmla="*/ 2578251 w 3898347"/>
              <a:gd name="connsiteY59" fmla="*/ 3965812 h 4256103"/>
              <a:gd name="connsiteX60" fmla="*/ 2571961 w 3898347"/>
              <a:gd name="connsiteY60" fmla="*/ 3966278 h 4256103"/>
              <a:gd name="connsiteX61" fmla="*/ 2559399 w 3898347"/>
              <a:gd name="connsiteY61" fmla="*/ 3979193 h 4256103"/>
              <a:gd name="connsiteX62" fmla="*/ 2533560 w 3898347"/>
              <a:gd name="connsiteY62" fmla="*/ 3988160 h 4256103"/>
              <a:gd name="connsiteX63" fmla="*/ 2515299 w 3898347"/>
              <a:gd name="connsiteY63" fmla="*/ 4016867 h 4256103"/>
              <a:gd name="connsiteX64" fmla="*/ 2513423 w 3898347"/>
              <a:gd name="connsiteY64" fmla="*/ 4018759 h 4256103"/>
              <a:gd name="connsiteX65" fmla="*/ 2482991 w 3898347"/>
              <a:gd name="connsiteY65" fmla="*/ 4012935 h 4256103"/>
              <a:gd name="connsiteX66" fmla="*/ 2446940 w 3898347"/>
              <a:gd name="connsiteY66" fmla="*/ 4021172 h 4256103"/>
              <a:gd name="connsiteX67" fmla="*/ 2404883 w 3898347"/>
              <a:gd name="connsiteY67" fmla="*/ 4024808 h 4256103"/>
              <a:gd name="connsiteX68" fmla="*/ 2373894 w 3898347"/>
              <a:gd name="connsiteY68" fmla="*/ 4023827 h 4256103"/>
              <a:gd name="connsiteX69" fmla="*/ 2297080 w 3898347"/>
              <a:gd name="connsiteY69" fmla="*/ 4040841 h 4256103"/>
              <a:gd name="connsiteX70" fmla="*/ 2170615 w 3898347"/>
              <a:gd name="connsiteY70" fmla="*/ 4077196 h 4256103"/>
              <a:gd name="connsiteX71" fmla="*/ 2143580 w 3898347"/>
              <a:gd name="connsiteY71" fmla="*/ 4083102 h 4256103"/>
              <a:gd name="connsiteX72" fmla="*/ 2119893 w 3898347"/>
              <a:gd name="connsiteY72" fmla="*/ 4080874 h 4256103"/>
              <a:gd name="connsiteX73" fmla="*/ 2114008 w 3898347"/>
              <a:gd name="connsiteY73" fmla="*/ 4073996 h 4256103"/>
              <a:gd name="connsiteX74" fmla="*/ 2099067 w 3898347"/>
              <a:gd name="connsiteY74" fmla="*/ 4076068 h 4256103"/>
              <a:gd name="connsiteX75" fmla="*/ 2095000 w 3898347"/>
              <a:gd name="connsiteY75" fmla="*/ 4075096 h 4256103"/>
              <a:gd name="connsiteX76" fmla="*/ 2071767 w 3898347"/>
              <a:gd name="connsiteY76" fmla="*/ 4071044 h 4256103"/>
              <a:gd name="connsiteX77" fmla="*/ 2024486 w 3898347"/>
              <a:gd name="connsiteY77" fmla="*/ 4100276 h 4256103"/>
              <a:gd name="connsiteX78" fmla="*/ 1944675 w 3898347"/>
              <a:gd name="connsiteY78" fmla="*/ 4121515 h 4256103"/>
              <a:gd name="connsiteX79" fmla="*/ 1739945 w 3898347"/>
              <a:gd name="connsiteY79" fmla="*/ 4171795 h 4256103"/>
              <a:gd name="connsiteX80" fmla="*/ 1662065 w 3898347"/>
              <a:gd name="connsiteY80" fmla="*/ 4184630 h 4256103"/>
              <a:gd name="connsiteX81" fmla="*/ 1595989 w 3898347"/>
              <a:gd name="connsiteY81" fmla="*/ 4193679 h 4256103"/>
              <a:gd name="connsiteX82" fmla="*/ 1559231 w 3898347"/>
              <a:gd name="connsiteY82" fmla="*/ 4195932 h 4256103"/>
              <a:gd name="connsiteX83" fmla="*/ 1537197 w 3898347"/>
              <a:gd name="connsiteY83" fmla="*/ 4209468 h 4256103"/>
              <a:gd name="connsiteX84" fmla="*/ 1508787 w 3898347"/>
              <a:gd name="connsiteY84" fmla="*/ 4234213 h 4256103"/>
              <a:gd name="connsiteX85" fmla="*/ 1488914 w 3898347"/>
              <a:gd name="connsiteY85" fmla="*/ 4241772 h 4256103"/>
              <a:gd name="connsiteX86" fmla="*/ 1465497 w 3898347"/>
              <a:gd name="connsiteY86" fmla="*/ 4245075 h 4256103"/>
              <a:gd name="connsiteX87" fmla="*/ 1444118 w 3898347"/>
              <a:gd name="connsiteY87" fmla="*/ 4246285 h 4256103"/>
              <a:gd name="connsiteX88" fmla="*/ 1405326 w 3898347"/>
              <a:gd name="connsiteY88" fmla="*/ 4248391 h 4256103"/>
              <a:gd name="connsiteX89" fmla="*/ 1344909 w 3898347"/>
              <a:gd name="connsiteY89" fmla="*/ 4237004 h 4256103"/>
              <a:gd name="connsiteX90" fmla="*/ 1298748 w 3898347"/>
              <a:gd name="connsiteY90" fmla="*/ 4241669 h 4256103"/>
              <a:gd name="connsiteX91" fmla="*/ 1251302 w 3898347"/>
              <a:gd name="connsiteY91" fmla="*/ 4232513 h 4256103"/>
              <a:gd name="connsiteX92" fmla="*/ 1216643 w 3898347"/>
              <a:gd name="connsiteY92" fmla="*/ 4229828 h 4256103"/>
              <a:gd name="connsiteX93" fmla="*/ 1214101 w 3898347"/>
              <a:gd name="connsiteY93" fmla="*/ 4231991 h 4256103"/>
              <a:gd name="connsiteX94" fmla="*/ 1203193 w 3898347"/>
              <a:gd name="connsiteY94" fmla="*/ 4232867 h 4256103"/>
              <a:gd name="connsiteX95" fmla="*/ 1201049 w 3898347"/>
              <a:gd name="connsiteY95" fmla="*/ 4242842 h 4256103"/>
              <a:gd name="connsiteX96" fmla="*/ 1185298 w 3898347"/>
              <a:gd name="connsiteY96" fmla="*/ 4251133 h 4256103"/>
              <a:gd name="connsiteX97" fmla="*/ 1164955 w 3898347"/>
              <a:gd name="connsiteY97" fmla="*/ 4250027 h 4256103"/>
              <a:gd name="connsiteX98" fmla="*/ 1067357 w 3898347"/>
              <a:gd name="connsiteY98" fmla="*/ 4233908 h 4256103"/>
              <a:gd name="connsiteX99" fmla="*/ 1009492 w 3898347"/>
              <a:gd name="connsiteY99" fmla="*/ 4230455 h 4256103"/>
              <a:gd name="connsiteX100" fmla="*/ 988345 w 3898347"/>
              <a:gd name="connsiteY100" fmla="*/ 4238880 h 4256103"/>
              <a:gd name="connsiteX101" fmla="*/ 958251 w 3898347"/>
              <a:gd name="connsiteY101" fmla="*/ 4244100 h 4256103"/>
              <a:gd name="connsiteX102" fmla="*/ 899207 w 3898347"/>
              <a:gd name="connsiteY102" fmla="*/ 4247688 h 4256103"/>
              <a:gd name="connsiteX103" fmla="*/ 837706 w 3898347"/>
              <a:gd name="connsiteY103" fmla="*/ 4245528 h 4256103"/>
              <a:gd name="connsiteX104" fmla="*/ 778474 w 3898347"/>
              <a:gd name="connsiteY104" fmla="*/ 4235526 h 4256103"/>
              <a:gd name="connsiteX105" fmla="*/ 774418 w 3898347"/>
              <a:gd name="connsiteY105" fmla="*/ 4242583 h 4256103"/>
              <a:gd name="connsiteX106" fmla="*/ 737705 w 3898347"/>
              <a:gd name="connsiteY106" fmla="*/ 4238891 h 4256103"/>
              <a:gd name="connsiteX107" fmla="*/ 641839 w 3898347"/>
              <a:gd name="connsiteY107" fmla="*/ 4211160 h 4256103"/>
              <a:gd name="connsiteX108" fmla="*/ 558105 w 3898347"/>
              <a:gd name="connsiteY108" fmla="*/ 4191218 h 4256103"/>
              <a:gd name="connsiteX109" fmla="*/ 515682 w 3898347"/>
              <a:gd name="connsiteY109" fmla="*/ 4193696 h 4256103"/>
              <a:gd name="connsiteX110" fmla="*/ 467082 w 3898347"/>
              <a:gd name="connsiteY110" fmla="*/ 4185616 h 4256103"/>
              <a:gd name="connsiteX111" fmla="*/ 437646 w 3898347"/>
              <a:gd name="connsiteY111" fmla="*/ 4212658 h 4256103"/>
              <a:gd name="connsiteX112" fmla="*/ 402271 w 3898347"/>
              <a:gd name="connsiteY112" fmla="*/ 4212774 h 4256103"/>
              <a:gd name="connsiteX113" fmla="*/ 384907 w 3898347"/>
              <a:gd name="connsiteY113" fmla="*/ 4201195 h 4256103"/>
              <a:gd name="connsiteX114" fmla="*/ 337154 w 3898347"/>
              <a:gd name="connsiteY114" fmla="*/ 4206136 h 4256103"/>
              <a:gd name="connsiteX115" fmla="*/ 298662 w 3898347"/>
              <a:gd name="connsiteY115" fmla="*/ 4211227 h 4256103"/>
              <a:gd name="connsiteX116" fmla="*/ 265740 w 3898347"/>
              <a:gd name="connsiteY116" fmla="*/ 4213623 h 4256103"/>
              <a:gd name="connsiteX117" fmla="*/ 176403 w 3898347"/>
              <a:gd name="connsiteY117" fmla="*/ 4227393 h 4256103"/>
              <a:gd name="connsiteX118" fmla="*/ 82528 w 3898347"/>
              <a:gd name="connsiteY118" fmla="*/ 4243774 h 4256103"/>
              <a:gd name="connsiteX119" fmla="*/ 19464 w 3898347"/>
              <a:gd name="connsiteY119" fmla="*/ 4256103 h 4256103"/>
              <a:gd name="connsiteX120" fmla="*/ 0 w 3898347"/>
              <a:gd name="connsiteY120" fmla="*/ 4221939 h 4256103"/>
              <a:gd name="connsiteX121" fmla="*/ 0 w 3898347"/>
              <a:gd name="connsiteY121" fmla="*/ 15850 h 4256103"/>
              <a:gd name="connsiteX122" fmla="*/ 3898347 w 3898347"/>
              <a:gd name="connsiteY122" fmla="*/ 0 h 4256103"/>
              <a:gd name="connsiteX0" fmla="*/ 3898347 w 3898347"/>
              <a:gd name="connsiteY0" fmla="*/ 0 h 4256103"/>
              <a:gd name="connsiteX1" fmla="*/ 3898347 w 3898347"/>
              <a:gd name="connsiteY1" fmla="*/ 3834445 h 4256103"/>
              <a:gd name="connsiteX2" fmla="*/ 3892314 w 3898347"/>
              <a:gd name="connsiteY2" fmla="*/ 3832951 h 4256103"/>
              <a:gd name="connsiteX3" fmla="*/ 3851953 w 3898347"/>
              <a:gd name="connsiteY3" fmla="*/ 3802983 h 4256103"/>
              <a:gd name="connsiteX4" fmla="*/ 3836418 w 3898347"/>
              <a:gd name="connsiteY4" fmla="*/ 3811513 h 4256103"/>
              <a:gd name="connsiteX5" fmla="*/ 3833758 w 3898347"/>
              <a:gd name="connsiteY5" fmla="*/ 3813341 h 4256103"/>
              <a:gd name="connsiteX6" fmla="*/ 3822673 w 3898347"/>
              <a:gd name="connsiteY6" fmla="*/ 3812913 h 4256103"/>
              <a:gd name="connsiteX7" fmla="*/ 3820104 w 3898347"/>
              <a:gd name="connsiteY7" fmla="*/ 3822466 h 4256103"/>
              <a:gd name="connsiteX8" fmla="*/ 3803816 w 3898347"/>
              <a:gd name="connsiteY8" fmla="*/ 3828757 h 4256103"/>
              <a:gd name="connsiteX9" fmla="*/ 3729936 w 3898347"/>
              <a:gd name="connsiteY9" fmla="*/ 3815386 h 4256103"/>
              <a:gd name="connsiteX10" fmla="*/ 3726018 w 3898347"/>
              <a:gd name="connsiteY10" fmla="*/ 3815100 h 4256103"/>
              <a:gd name="connsiteX11" fmla="*/ 3725413 w 3898347"/>
              <a:gd name="connsiteY11" fmla="*/ 3814615 h 4256103"/>
              <a:gd name="connsiteX12" fmla="*/ 3713801 w 3898347"/>
              <a:gd name="connsiteY12" fmla="*/ 3811018 h 4256103"/>
              <a:gd name="connsiteX13" fmla="*/ 3709087 w 3898347"/>
              <a:gd name="connsiteY13" fmla="*/ 3813195 h 4256103"/>
              <a:gd name="connsiteX14" fmla="*/ 3698038 w 3898347"/>
              <a:gd name="connsiteY14" fmla="*/ 3806182 h 4256103"/>
              <a:gd name="connsiteX15" fmla="*/ 3662227 w 3898347"/>
              <a:gd name="connsiteY15" fmla="*/ 3807761 h 4256103"/>
              <a:gd name="connsiteX16" fmla="*/ 3659872 w 3898347"/>
              <a:gd name="connsiteY16" fmla="*/ 3805524 h 4256103"/>
              <a:gd name="connsiteX17" fmla="*/ 3643454 w 3898347"/>
              <a:gd name="connsiteY17" fmla="*/ 3794831 h 4256103"/>
              <a:gd name="connsiteX18" fmla="*/ 3624789 w 3898347"/>
              <a:gd name="connsiteY18" fmla="*/ 3803185 h 4256103"/>
              <a:gd name="connsiteX19" fmla="*/ 3602327 w 3898347"/>
              <a:gd name="connsiteY19" fmla="*/ 3794616 h 4256103"/>
              <a:gd name="connsiteX20" fmla="*/ 3596645 w 3898347"/>
              <a:gd name="connsiteY20" fmla="*/ 3797108 h 4256103"/>
              <a:gd name="connsiteX21" fmla="*/ 3574144 w 3898347"/>
              <a:gd name="connsiteY21" fmla="*/ 3795108 h 4256103"/>
              <a:gd name="connsiteX22" fmla="*/ 3562310 w 3898347"/>
              <a:gd name="connsiteY22" fmla="*/ 3787534 h 4256103"/>
              <a:gd name="connsiteX23" fmla="*/ 3551635 w 3898347"/>
              <a:gd name="connsiteY23" fmla="*/ 3797705 h 4256103"/>
              <a:gd name="connsiteX24" fmla="*/ 3542668 w 3898347"/>
              <a:gd name="connsiteY24" fmla="*/ 3803283 h 4256103"/>
              <a:gd name="connsiteX25" fmla="*/ 3533033 w 3898347"/>
              <a:gd name="connsiteY25" fmla="*/ 3799071 h 4256103"/>
              <a:gd name="connsiteX26" fmla="*/ 3521726 w 3898347"/>
              <a:gd name="connsiteY26" fmla="*/ 3804691 h 4256103"/>
              <a:gd name="connsiteX27" fmla="*/ 3520080 w 3898347"/>
              <a:gd name="connsiteY27" fmla="*/ 3805210 h 4256103"/>
              <a:gd name="connsiteX28" fmla="*/ 3508491 w 3898347"/>
              <a:gd name="connsiteY28" fmla="*/ 3797398 h 4256103"/>
              <a:gd name="connsiteX29" fmla="*/ 3503787 w 3898347"/>
              <a:gd name="connsiteY29" fmla="*/ 3797787 h 4256103"/>
              <a:gd name="connsiteX30" fmla="*/ 3492165 w 3898347"/>
              <a:gd name="connsiteY30" fmla="*/ 3799887 h 4256103"/>
              <a:gd name="connsiteX31" fmla="*/ 3472233 w 3898347"/>
              <a:gd name="connsiteY31" fmla="*/ 3805682 h 4256103"/>
              <a:gd name="connsiteX32" fmla="*/ 3465921 w 3898347"/>
              <a:gd name="connsiteY32" fmla="*/ 3805814 h 4256103"/>
              <a:gd name="connsiteX33" fmla="*/ 3455541 w 3898347"/>
              <a:gd name="connsiteY33" fmla="*/ 3815505 h 4256103"/>
              <a:gd name="connsiteX34" fmla="*/ 3429027 w 3898347"/>
              <a:gd name="connsiteY34" fmla="*/ 3816906 h 4256103"/>
              <a:gd name="connsiteX35" fmla="*/ 3369507 w 3898347"/>
              <a:gd name="connsiteY35" fmla="*/ 3825563 h 4256103"/>
              <a:gd name="connsiteX36" fmla="*/ 3324491 w 3898347"/>
              <a:gd name="connsiteY36" fmla="*/ 3832006 h 4256103"/>
              <a:gd name="connsiteX37" fmla="*/ 3244235 w 3898347"/>
              <a:gd name="connsiteY37" fmla="*/ 3834376 h 4256103"/>
              <a:gd name="connsiteX38" fmla="*/ 3226507 w 3898347"/>
              <a:gd name="connsiteY38" fmla="*/ 3820131 h 4256103"/>
              <a:gd name="connsiteX39" fmla="*/ 3191688 w 3898347"/>
              <a:gd name="connsiteY39" fmla="*/ 3837359 h 4256103"/>
              <a:gd name="connsiteX40" fmla="*/ 3153779 w 3898347"/>
              <a:gd name="connsiteY40" fmla="*/ 3848439 h 4256103"/>
              <a:gd name="connsiteX41" fmla="*/ 3090188 w 3898347"/>
              <a:gd name="connsiteY41" fmla="*/ 3855036 h 4256103"/>
              <a:gd name="connsiteX42" fmla="*/ 3031422 w 3898347"/>
              <a:gd name="connsiteY42" fmla="*/ 3858298 h 4256103"/>
              <a:gd name="connsiteX43" fmla="*/ 2996288 w 3898347"/>
              <a:gd name="connsiteY43" fmla="*/ 3860020 h 4256103"/>
              <a:gd name="connsiteX44" fmla="*/ 2901661 w 3898347"/>
              <a:gd name="connsiteY44" fmla="*/ 3882243 h 4256103"/>
              <a:gd name="connsiteX45" fmla="*/ 2782141 w 3898347"/>
              <a:gd name="connsiteY45" fmla="*/ 3932983 h 4256103"/>
              <a:gd name="connsiteX46" fmla="*/ 2749597 w 3898347"/>
              <a:gd name="connsiteY46" fmla="*/ 3956746 h 4256103"/>
              <a:gd name="connsiteX47" fmla="*/ 2730493 w 3898347"/>
              <a:gd name="connsiteY47" fmla="*/ 3955236 h 4256103"/>
              <a:gd name="connsiteX48" fmla="*/ 2707507 w 3898347"/>
              <a:gd name="connsiteY48" fmla="*/ 3947771 h 4256103"/>
              <a:gd name="connsiteX49" fmla="*/ 2701937 w 3898347"/>
              <a:gd name="connsiteY49" fmla="*/ 3950565 h 4256103"/>
              <a:gd name="connsiteX50" fmla="*/ 2679435 w 3898347"/>
              <a:gd name="connsiteY50" fmla="*/ 3949768 h 4256103"/>
              <a:gd name="connsiteX51" fmla="*/ 2667352 w 3898347"/>
              <a:gd name="connsiteY51" fmla="*/ 3942821 h 4256103"/>
              <a:gd name="connsiteX52" fmla="*/ 2657096 w 3898347"/>
              <a:gd name="connsiteY52" fmla="*/ 3953571 h 4256103"/>
              <a:gd name="connsiteX53" fmla="*/ 2655161 w 3898347"/>
              <a:gd name="connsiteY53" fmla="*/ 3962216 h 4256103"/>
              <a:gd name="connsiteX54" fmla="*/ 2638604 w 3898347"/>
              <a:gd name="connsiteY54" fmla="*/ 3955936 h 4256103"/>
              <a:gd name="connsiteX55" fmla="*/ 2626185 w 3898347"/>
              <a:gd name="connsiteY55" fmla="*/ 3962937 h 4256103"/>
              <a:gd name="connsiteX56" fmla="*/ 2614077 w 3898347"/>
              <a:gd name="connsiteY56" fmla="*/ 3955576 h 4256103"/>
              <a:gd name="connsiteX57" fmla="*/ 2609403 w 3898347"/>
              <a:gd name="connsiteY57" fmla="*/ 3956215 h 4256103"/>
              <a:gd name="connsiteX58" fmla="*/ 2597896 w 3898347"/>
              <a:gd name="connsiteY58" fmla="*/ 3958939 h 4256103"/>
              <a:gd name="connsiteX59" fmla="*/ 2578251 w 3898347"/>
              <a:gd name="connsiteY59" fmla="*/ 3965812 h 4256103"/>
              <a:gd name="connsiteX60" fmla="*/ 2571961 w 3898347"/>
              <a:gd name="connsiteY60" fmla="*/ 3966278 h 4256103"/>
              <a:gd name="connsiteX61" fmla="*/ 2559399 w 3898347"/>
              <a:gd name="connsiteY61" fmla="*/ 3979193 h 4256103"/>
              <a:gd name="connsiteX62" fmla="*/ 2533560 w 3898347"/>
              <a:gd name="connsiteY62" fmla="*/ 3988160 h 4256103"/>
              <a:gd name="connsiteX63" fmla="*/ 2515299 w 3898347"/>
              <a:gd name="connsiteY63" fmla="*/ 4016867 h 4256103"/>
              <a:gd name="connsiteX64" fmla="*/ 2513423 w 3898347"/>
              <a:gd name="connsiteY64" fmla="*/ 4018759 h 4256103"/>
              <a:gd name="connsiteX65" fmla="*/ 2482991 w 3898347"/>
              <a:gd name="connsiteY65" fmla="*/ 4012935 h 4256103"/>
              <a:gd name="connsiteX66" fmla="*/ 2446940 w 3898347"/>
              <a:gd name="connsiteY66" fmla="*/ 4021172 h 4256103"/>
              <a:gd name="connsiteX67" fmla="*/ 2404883 w 3898347"/>
              <a:gd name="connsiteY67" fmla="*/ 4024808 h 4256103"/>
              <a:gd name="connsiteX68" fmla="*/ 2373894 w 3898347"/>
              <a:gd name="connsiteY68" fmla="*/ 4023827 h 4256103"/>
              <a:gd name="connsiteX69" fmla="*/ 2297080 w 3898347"/>
              <a:gd name="connsiteY69" fmla="*/ 4040841 h 4256103"/>
              <a:gd name="connsiteX70" fmla="*/ 2170615 w 3898347"/>
              <a:gd name="connsiteY70" fmla="*/ 4077196 h 4256103"/>
              <a:gd name="connsiteX71" fmla="*/ 2143580 w 3898347"/>
              <a:gd name="connsiteY71" fmla="*/ 4083102 h 4256103"/>
              <a:gd name="connsiteX72" fmla="*/ 2119893 w 3898347"/>
              <a:gd name="connsiteY72" fmla="*/ 4080874 h 4256103"/>
              <a:gd name="connsiteX73" fmla="*/ 2114008 w 3898347"/>
              <a:gd name="connsiteY73" fmla="*/ 4073996 h 4256103"/>
              <a:gd name="connsiteX74" fmla="*/ 2099067 w 3898347"/>
              <a:gd name="connsiteY74" fmla="*/ 4076068 h 4256103"/>
              <a:gd name="connsiteX75" fmla="*/ 2095000 w 3898347"/>
              <a:gd name="connsiteY75" fmla="*/ 4075096 h 4256103"/>
              <a:gd name="connsiteX76" fmla="*/ 2071767 w 3898347"/>
              <a:gd name="connsiteY76" fmla="*/ 4071044 h 4256103"/>
              <a:gd name="connsiteX77" fmla="*/ 2024486 w 3898347"/>
              <a:gd name="connsiteY77" fmla="*/ 4100276 h 4256103"/>
              <a:gd name="connsiteX78" fmla="*/ 1944675 w 3898347"/>
              <a:gd name="connsiteY78" fmla="*/ 4121515 h 4256103"/>
              <a:gd name="connsiteX79" fmla="*/ 1739945 w 3898347"/>
              <a:gd name="connsiteY79" fmla="*/ 4171795 h 4256103"/>
              <a:gd name="connsiteX80" fmla="*/ 1662065 w 3898347"/>
              <a:gd name="connsiteY80" fmla="*/ 4184630 h 4256103"/>
              <a:gd name="connsiteX81" fmla="*/ 1595989 w 3898347"/>
              <a:gd name="connsiteY81" fmla="*/ 4193679 h 4256103"/>
              <a:gd name="connsiteX82" fmla="*/ 1559231 w 3898347"/>
              <a:gd name="connsiteY82" fmla="*/ 4195932 h 4256103"/>
              <a:gd name="connsiteX83" fmla="*/ 1537197 w 3898347"/>
              <a:gd name="connsiteY83" fmla="*/ 4209468 h 4256103"/>
              <a:gd name="connsiteX84" fmla="*/ 1508787 w 3898347"/>
              <a:gd name="connsiteY84" fmla="*/ 4230924 h 4256103"/>
              <a:gd name="connsiteX85" fmla="*/ 1488914 w 3898347"/>
              <a:gd name="connsiteY85" fmla="*/ 4241772 h 4256103"/>
              <a:gd name="connsiteX86" fmla="*/ 1465497 w 3898347"/>
              <a:gd name="connsiteY86" fmla="*/ 4245075 h 4256103"/>
              <a:gd name="connsiteX87" fmla="*/ 1444118 w 3898347"/>
              <a:gd name="connsiteY87" fmla="*/ 4246285 h 4256103"/>
              <a:gd name="connsiteX88" fmla="*/ 1405326 w 3898347"/>
              <a:gd name="connsiteY88" fmla="*/ 4248391 h 4256103"/>
              <a:gd name="connsiteX89" fmla="*/ 1344909 w 3898347"/>
              <a:gd name="connsiteY89" fmla="*/ 4237004 h 4256103"/>
              <a:gd name="connsiteX90" fmla="*/ 1298748 w 3898347"/>
              <a:gd name="connsiteY90" fmla="*/ 4241669 h 4256103"/>
              <a:gd name="connsiteX91" fmla="*/ 1251302 w 3898347"/>
              <a:gd name="connsiteY91" fmla="*/ 4232513 h 4256103"/>
              <a:gd name="connsiteX92" fmla="*/ 1216643 w 3898347"/>
              <a:gd name="connsiteY92" fmla="*/ 4229828 h 4256103"/>
              <a:gd name="connsiteX93" fmla="*/ 1214101 w 3898347"/>
              <a:gd name="connsiteY93" fmla="*/ 4231991 h 4256103"/>
              <a:gd name="connsiteX94" fmla="*/ 1203193 w 3898347"/>
              <a:gd name="connsiteY94" fmla="*/ 4232867 h 4256103"/>
              <a:gd name="connsiteX95" fmla="*/ 1201049 w 3898347"/>
              <a:gd name="connsiteY95" fmla="*/ 4242842 h 4256103"/>
              <a:gd name="connsiteX96" fmla="*/ 1185298 w 3898347"/>
              <a:gd name="connsiteY96" fmla="*/ 4251133 h 4256103"/>
              <a:gd name="connsiteX97" fmla="*/ 1164955 w 3898347"/>
              <a:gd name="connsiteY97" fmla="*/ 4250027 h 4256103"/>
              <a:gd name="connsiteX98" fmla="*/ 1067357 w 3898347"/>
              <a:gd name="connsiteY98" fmla="*/ 4233908 h 4256103"/>
              <a:gd name="connsiteX99" fmla="*/ 1009492 w 3898347"/>
              <a:gd name="connsiteY99" fmla="*/ 4230455 h 4256103"/>
              <a:gd name="connsiteX100" fmla="*/ 988345 w 3898347"/>
              <a:gd name="connsiteY100" fmla="*/ 4238880 h 4256103"/>
              <a:gd name="connsiteX101" fmla="*/ 958251 w 3898347"/>
              <a:gd name="connsiteY101" fmla="*/ 4244100 h 4256103"/>
              <a:gd name="connsiteX102" fmla="*/ 899207 w 3898347"/>
              <a:gd name="connsiteY102" fmla="*/ 4247688 h 4256103"/>
              <a:gd name="connsiteX103" fmla="*/ 837706 w 3898347"/>
              <a:gd name="connsiteY103" fmla="*/ 4245528 h 4256103"/>
              <a:gd name="connsiteX104" fmla="*/ 778474 w 3898347"/>
              <a:gd name="connsiteY104" fmla="*/ 4235526 h 4256103"/>
              <a:gd name="connsiteX105" fmla="*/ 774418 w 3898347"/>
              <a:gd name="connsiteY105" fmla="*/ 4242583 h 4256103"/>
              <a:gd name="connsiteX106" fmla="*/ 737705 w 3898347"/>
              <a:gd name="connsiteY106" fmla="*/ 4238891 h 4256103"/>
              <a:gd name="connsiteX107" fmla="*/ 641839 w 3898347"/>
              <a:gd name="connsiteY107" fmla="*/ 4211160 h 4256103"/>
              <a:gd name="connsiteX108" fmla="*/ 558105 w 3898347"/>
              <a:gd name="connsiteY108" fmla="*/ 4191218 h 4256103"/>
              <a:gd name="connsiteX109" fmla="*/ 515682 w 3898347"/>
              <a:gd name="connsiteY109" fmla="*/ 4193696 h 4256103"/>
              <a:gd name="connsiteX110" fmla="*/ 467082 w 3898347"/>
              <a:gd name="connsiteY110" fmla="*/ 4185616 h 4256103"/>
              <a:gd name="connsiteX111" fmla="*/ 437646 w 3898347"/>
              <a:gd name="connsiteY111" fmla="*/ 4212658 h 4256103"/>
              <a:gd name="connsiteX112" fmla="*/ 402271 w 3898347"/>
              <a:gd name="connsiteY112" fmla="*/ 4212774 h 4256103"/>
              <a:gd name="connsiteX113" fmla="*/ 384907 w 3898347"/>
              <a:gd name="connsiteY113" fmla="*/ 4201195 h 4256103"/>
              <a:gd name="connsiteX114" fmla="*/ 337154 w 3898347"/>
              <a:gd name="connsiteY114" fmla="*/ 4206136 h 4256103"/>
              <a:gd name="connsiteX115" fmla="*/ 298662 w 3898347"/>
              <a:gd name="connsiteY115" fmla="*/ 4211227 h 4256103"/>
              <a:gd name="connsiteX116" fmla="*/ 265740 w 3898347"/>
              <a:gd name="connsiteY116" fmla="*/ 4213623 h 4256103"/>
              <a:gd name="connsiteX117" fmla="*/ 176403 w 3898347"/>
              <a:gd name="connsiteY117" fmla="*/ 4227393 h 4256103"/>
              <a:gd name="connsiteX118" fmla="*/ 82528 w 3898347"/>
              <a:gd name="connsiteY118" fmla="*/ 4243774 h 4256103"/>
              <a:gd name="connsiteX119" fmla="*/ 19464 w 3898347"/>
              <a:gd name="connsiteY119" fmla="*/ 4256103 h 4256103"/>
              <a:gd name="connsiteX120" fmla="*/ 0 w 3898347"/>
              <a:gd name="connsiteY120" fmla="*/ 4221939 h 4256103"/>
              <a:gd name="connsiteX121" fmla="*/ 0 w 3898347"/>
              <a:gd name="connsiteY121" fmla="*/ 15850 h 4256103"/>
              <a:gd name="connsiteX122" fmla="*/ 3898347 w 3898347"/>
              <a:gd name="connsiteY122" fmla="*/ 0 h 4256103"/>
              <a:gd name="connsiteX0" fmla="*/ 3898347 w 3898347"/>
              <a:gd name="connsiteY0" fmla="*/ 0 h 4256103"/>
              <a:gd name="connsiteX1" fmla="*/ 3898347 w 3898347"/>
              <a:gd name="connsiteY1" fmla="*/ 3834445 h 4256103"/>
              <a:gd name="connsiteX2" fmla="*/ 3892314 w 3898347"/>
              <a:gd name="connsiteY2" fmla="*/ 3832951 h 4256103"/>
              <a:gd name="connsiteX3" fmla="*/ 3851953 w 3898347"/>
              <a:gd name="connsiteY3" fmla="*/ 3802983 h 4256103"/>
              <a:gd name="connsiteX4" fmla="*/ 3836418 w 3898347"/>
              <a:gd name="connsiteY4" fmla="*/ 3811513 h 4256103"/>
              <a:gd name="connsiteX5" fmla="*/ 3833758 w 3898347"/>
              <a:gd name="connsiteY5" fmla="*/ 3813341 h 4256103"/>
              <a:gd name="connsiteX6" fmla="*/ 3822673 w 3898347"/>
              <a:gd name="connsiteY6" fmla="*/ 3812913 h 4256103"/>
              <a:gd name="connsiteX7" fmla="*/ 3820104 w 3898347"/>
              <a:gd name="connsiteY7" fmla="*/ 3822466 h 4256103"/>
              <a:gd name="connsiteX8" fmla="*/ 3803816 w 3898347"/>
              <a:gd name="connsiteY8" fmla="*/ 3828757 h 4256103"/>
              <a:gd name="connsiteX9" fmla="*/ 3729936 w 3898347"/>
              <a:gd name="connsiteY9" fmla="*/ 3815386 h 4256103"/>
              <a:gd name="connsiteX10" fmla="*/ 3726018 w 3898347"/>
              <a:gd name="connsiteY10" fmla="*/ 3815100 h 4256103"/>
              <a:gd name="connsiteX11" fmla="*/ 3725413 w 3898347"/>
              <a:gd name="connsiteY11" fmla="*/ 3814615 h 4256103"/>
              <a:gd name="connsiteX12" fmla="*/ 3713801 w 3898347"/>
              <a:gd name="connsiteY12" fmla="*/ 3811018 h 4256103"/>
              <a:gd name="connsiteX13" fmla="*/ 3709087 w 3898347"/>
              <a:gd name="connsiteY13" fmla="*/ 3813195 h 4256103"/>
              <a:gd name="connsiteX14" fmla="*/ 3698038 w 3898347"/>
              <a:gd name="connsiteY14" fmla="*/ 3806182 h 4256103"/>
              <a:gd name="connsiteX15" fmla="*/ 3662227 w 3898347"/>
              <a:gd name="connsiteY15" fmla="*/ 3807761 h 4256103"/>
              <a:gd name="connsiteX16" fmla="*/ 3659872 w 3898347"/>
              <a:gd name="connsiteY16" fmla="*/ 3805524 h 4256103"/>
              <a:gd name="connsiteX17" fmla="*/ 3643454 w 3898347"/>
              <a:gd name="connsiteY17" fmla="*/ 3794831 h 4256103"/>
              <a:gd name="connsiteX18" fmla="*/ 3624789 w 3898347"/>
              <a:gd name="connsiteY18" fmla="*/ 3803185 h 4256103"/>
              <a:gd name="connsiteX19" fmla="*/ 3602327 w 3898347"/>
              <a:gd name="connsiteY19" fmla="*/ 3794616 h 4256103"/>
              <a:gd name="connsiteX20" fmla="*/ 3596645 w 3898347"/>
              <a:gd name="connsiteY20" fmla="*/ 3797108 h 4256103"/>
              <a:gd name="connsiteX21" fmla="*/ 3574144 w 3898347"/>
              <a:gd name="connsiteY21" fmla="*/ 3795108 h 4256103"/>
              <a:gd name="connsiteX22" fmla="*/ 3562310 w 3898347"/>
              <a:gd name="connsiteY22" fmla="*/ 3787534 h 4256103"/>
              <a:gd name="connsiteX23" fmla="*/ 3551635 w 3898347"/>
              <a:gd name="connsiteY23" fmla="*/ 3797705 h 4256103"/>
              <a:gd name="connsiteX24" fmla="*/ 3542668 w 3898347"/>
              <a:gd name="connsiteY24" fmla="*/ 3803283 h 4256103"/>
              <a:gd name="connsiteX25" fmla="*/ 3533033 w 3898347"/>
              <a:gd name="connsiteY25" fmla="*/ 3799071 h 4256103"/>
              <a:gd name="connsiteX26" fmla="*/ 3521726 w 3898347"/>
              <a:gd name="connsiteY26" fmla="*/ 3804691 h 4256103"/>
              <a:gd name="connsiteX27" fmla="*/ 3520080 w 3898347"/>
              <a:gd name="connsiteY27" fmla="*/ 3805210 h 4256103"/>
              <a:gd name="connsiteX28" fmla="*/ 3508491 w 3898347"/>
              <a:gd name="connsiteY28" fmla="*/ 3797398 h 4256103"/>
              <a:gd name="connsiteX29" fmla="*/ 3503787 w 3898347"/>
              <a:gd name="connsiteY29" fmla="*/ 3797787 h 4256103"/>
              <a:gd name="connsiteX30" fmla="*/ 3492165 w 3898347"/>
              <a:gd name="connsiteY30" fmla="*/ 3799887 h 4256103"/>
              <a:gd name="connsiteX31" fmla="*/ 3472233 w 3898347"/>
              <a:gd name="connsiteY31" fmla="*/ 3805682 h 4256103"/>
              <a:gd name="connsiteX32" fmla="*/ 3465921 w 3898347"/>
              <a:gd name="connsiteY32" fmla="*/ 3805814 h 4256103"/>
              <a:gd name="connsiteX33" fmla="*/ 3455541 w 3898347"/>
              <a:gd name="connsiteY33" fmla="*/ 3815505 h 4256103"/>
              <a:gd name="connsiteX34" fmla="*/ 3429027 w 3898347"/>
              <a:gd name="connsiteY34" fmla="*/ 3816906 h 4256103"/>
              <a:gd name="connsiteX35" fmla="*/ 3369507 w 3898347"/>
              <a:gd name="connsiteY35" fmla="*/ 3825563 h 4256103"/>
              <a:gd name="connsiteX36" fmla="*/ 3324491 w 3898347"/>
              <a:gd name="connsiteY36" fmla="*/ 3832006 h 4256103"/>
              <a:gd name="connsiteX37" fmla="*/ 3244235 w 3898347"/>
              <a:gd name="connsiteY37" fmla="*/ 3834376 h 4256103"/>
              <a:gd name="connsiteX38" fmla="*/ 3226507 w 3898347"/>
              <a:gd name="connsiteY38" fmla="*/ 3820131 h 4256103"/>
              <a:gd name="connsiteX39" fmla="*/ 3191688 w 3898347"/>
              <a:gd name="connsiteY39" fmla="*/ 3837359 h 4256103"/>
              <a:gd name="connsiteX40" fmla="*/ 3153779 w 3898347"/>
              <a:gd name="connsiteY40" fmla="*/ 3848439 h 4256103"/>
              <a:gd name="connsiteX41" fmla="*/ 3090188 w 3898347"/>
              <a:gd name="connsiteY41" fmla="*/ 3855036 h 4256103"/>
              <a:gd name="connsiteX42" fmla="*/ 3031422 w 3898347"/>
              <a:gd name="connsiteY42" fmla="*/ 3858298 h 4256103"/>
              <a:gd name="connsiteX43" fmla="*/ 2996288 w 3898347"/>
              <a:gd name="connsiteY43" fmla="*/ 3860020 h 4256103"/>
              <a:gd name="connsiteX44" fmla="*/ 2901661 w 3898347"/>
              <a:gd name="connsiteY44" fmla="*/ 3882243 h 4256103"/>
              <a:gd name="connsiteX45" fmla="*/ 2782141 w 3898347"/>
              <a:gd name="connsiteY45" fmla="*/ 3932983 h 4256103"/>
              <a:gd name="connsiteX46" fmla="*/ 2749597 w 3898347"/>
              <a:gd name="connsiteY46" fmla="*/ 3956746 h 4256103"/>
              <a:gd name="connsiteX47" fmla="*/ 2730493 w 3898347"/>
              <a:gd name="connsiteY47" fmla="*/ 3955236 h 4256103"/>
              <a:gd name="connsiteX48" fmla="*/ 2707507 w 3898347"/>
              <a:gd name="connsiteY48" fmla="*/ 3947771 h 4256103"/>
              <a:gd name="connsiteX49" fmla="*/ 2701937 w 3898347"/>
              <a:gd name="connsiteY49" fmla="*/ 3950565 h 4256103"/>
              <a:gd name="connsiteX50" fmla="*/ 2679435 w 3898347"/>
              <a:gd name="connsiteY50" fmla="*/ 3949768 h 4256103"/>
              <a:gd name="connsiteX51" fmla="*/ 2667352 w 3898347"/>
              <a:gd name="connsiteY51" fmla="*/ 3942821 h 4256103"/>
              <a:gd name="connsiteX52" fmla="*/ 2657096 w 3898347"/>
              <a:gd name="connsiteY52" fmla="*/ 3953571 h 4256103"/>
              <a:gd name="connsiteX53" fmla="*/ 2655161 w 3898347"/>
              <a:gd name="connsiteY53" fmla="*/ 3962216 h 4256103"/>
              <a:gd name="connsiteX54" fmla="*/ 2638604 w 3898347"/>
              <a:gd name="connsiteY54" fmla="*/ 3955936 h 4256103"/>
              <a:gd name="connsiteX55" fmla="*/ 2626185 w 3898347"/>
              <a:gd name="connsiteY55" fmla="*/ 3962937 h 4256103"/>
              <a:gd name="connsiteX56" fmla="*/ 2614077 w 3898347"/>
              <a:gd name="connsiteY56" fmla="*/ 3955576 h 4256103"/>
              <a:gd name="connsiteX57" fmla="*/ 2609403 w 3898347"/>
              <a:gd name="connsiteY57" fmla="*/ 3956215 h 4256103"/>
              <a:gd name="connsiteX58" fmla="*/ 2597896 w 3898347"/>
              <a:gd name="connsiteY58" fmla="*/ 3958939 h 4256103"/>
              <a:gd name="connsiteX59" fmla="*/ 2578251 w 3898347"/>
              <a:gd name="connsiteY59" fmla="*/ 3965812 h 4256103"/>
              <a:gd name="connsiteX60" fmla="*/ 2571961 w 3898347"/>
              <a:gd name="connsiteY60" fmla="*/ 3966278 h 4256103"/>
              <a:gd name="connsiteX61" fmla="*/ 2559399 w 3898347"/>
              <a:gd name="connsiteY61" fmla="*/ 3979193 h 4256103"/>
              <a:gd name="connsiteX62" fmla="*/ 2533560 w 3898347"/>
              <a:gd name="connsiteY62" fmla="*/ 3988160 h 4256103"/>
              <a:gd name="connsiteX63" fmla="*/ 2515299 w 3898347"/>
              <a:gd name="connsiteY63" fmla="*/ 4016867 h 4256103"/>
              <a:gd name="connsiteX64" fmla="*/ 2513423 w 3898347"/>
              <a:gd name="connsiteY64" fmla="*/ 4018759 h 4256103"/>
              <a:gd name="connsiteX65" fmla="*/ 2482991 w 3898347"/>
              <a:gd name="connsiteY65" fmla="*/ 4012935 h 4256103"/>
              <a:gd name="connsiteX66" fmla="*/ 2446940 w 3898347"/>
              <a:gd name="connsiteY66" fmla="*/ 4021172 h 4256103"/>
              <a:gd name="connsiteX67" fmla="*/ 2404883 w 3898347"/>
              <a:gd name="connsiteY67" fmla="*/ 4024808 h 4256103"/>
              <a:gd name="connsiteX68" fmla="*/ 2373894 w 3898347"/>
              <a:gd name="connsiteY68" fmla="*/ 4023827 h 4256103"/>
              <a:gd name="connsiteX69" fmla="*/ 2297080 w 3898347"/>
              <a:gd name="connsiteY69" fmla="*/ 4040841 h 4256103"/>
              <a:gd name="connsiteX70" fmla="*/ 2170615 w 3898347"/>
              <a:gd name="connsiteY70" fmla="*/ 4077196 h 4256103"/>
              <a:gd name="connsiteX71" fmla="*/ 2143580 w 3898347"/>
              <a:gd name="connsiteY71" fmla="*/ 4083102 h 4256103"/>
              <a:gd name="connsiteX72" fmla="*/ 2119893 w 3898347"/>
              <a:gd name="connsiteY72" fmla="*/ 4080874 h 4256103"/>
              <a:gd name="connsiteX73" fmla="*/ 2114008 w 3898347"/>
              <a:gd name="connsiteY73" fmla="*/ 4073996 h 4256103"/>
              <a:gd name="connsiteX74" fmla="*/ 2099067 w 3898347"/>
              <a:gd name="connsiteY74" fmla="*/ 4076068 h 4256103"/>
              <a:gd name="connsiteX75" fmla="*/ 2095000 w 3898347"/>
              <a:gd name="connsiteY75" fmla="*/ 4075096 h 4256103"/>
              <a:gd name="connsiteX76" fmla="*/ 2071767 w 3898347"/>
              <a:gd name="connsiteY76" fmla="*/ 4071044 h 4256103"/>
              <a:gd name="connsiteX77" fmla="*/ 2024486 w 3898347"/>
              <a:gd name="connsiteY77" fmla="*/ 4100276 h 4256103"/>
              <a:gd name="connsiteX78" fmla="*/ 1944675 w 3898347"/>
              <a:gd name="connsiteY78" fmla="*/ 4121515 h 4256103"/>
              <a:gd name="connsiteX79" fmla="*/ 1739945 w 3898347"/>
              <a:gd name="connsiteY79" fmla="*/ 4171795 h 4256103"/>
              <a:gd name="connsiteX80" fmla="*/ 1662065 w 3898347"/>
              <a:gd name="connsiteY80" fmla="*/ 4184630 h 4256103"/>
              <a:gd name="connsiteX81" fmla="*/ 1595989 w 3898347"/>
              <a:gd name="connsiteY81" fmla="*/ 4193679 h 4256103"/>
              <a:gd name="connsiteX82" fmla="*/ 1559231 w 3898347"/>
              <a:gd name="connsiteY82" fmla="*/ 4195932 h 4256103"/>
              <a:gd name="connsiteX83" fmla="*/ 1537197 w 3898347"/>
              <a:gd name="connsiteY83" fmla="*/ 4209468 h 4256103"/>
              <a:gd name="connsiteX84" fmla="*/ 1508787 w 3898347"/>
              <a:gd name="connsiteY84" fmla="*/ 4230924 h 4256103"/>
              <a:gd name="connsiteX85" fmla="*/ 1488914 w 3898347"/>
              <a:gd name="connsiteY85" fmla="*/ 4241772 h 4256103"/>
              <a:gd name="connsiteX86" fmla="*/ 1465497 w 3898347"/>
              <a:gd name="connsiteY86" fmla="*/ 4245075 h 4256103"/>
              <a:gd name="connsiteX87" fmla="*/ 1444118 w 3898347"/>
              <a:gd name="connsiteY87" fmla="*/ 4246285 h 4256103"/>
              <a:gd name="connsiteX88" fmla="*/ 1405326 w 3898347"/>
              <a:gd name="connsiteY88" fmla="*/ 4248391 h 4256103"/>
              <a:gd name="connsiteX89" fmla="*/ 1344909 w 3898347"/>
              <a:gd name="connsiteY89" fmla="*/ 4237004 h 4256103"/>
              <a:gd name="connsiteX90" fmla="*/ 1298748 w 3898347"/>
              <a:gd name="connsiteY90" fmla="*/ 4241669 h 4256103"/>
              <a:gd name="connsiteX91" fmla="*/ 1251302 w 3898347"/>
              <a:gd name="connsiteY91" fmla="*/ 4232513 h 4256103"/>
              <a:gd name="connsiteX92" fmla="*/ 1216643 w 3898347"/>
              <a:gd name="connsiteY92" fmla="*/ 4229828 h 4256103"/>
              <a:gd name="connsiteX93" fmla="*/ 1214101 w 3898347"/>
              <a:gd name="connsiteY93" fmla="*/ 4231991 h 4256103"/>
              <a:gd name="connsiteX94" fmla="*/ 1203193 w 3898347"/>
              <a:gd name="connsiteY94" fmla="*/ 4232867 h 4256103"/>
              <a:gd name="connsiteX95" fmla="*/ 1201049 w 3898347"/>
              <a:gd name="connsiteY95" fmla="*/ 4242842 h 4256103"/>
              <a:gd name="connsiteX96" fmla="*/ 1185298 w 3898347"/>
              <a:gd name="connsiteY96" fmla="*/ 4251133 h 4256103"/>
              <a:gd name="connsiteX97" fmla="*/ 1164955 w 3898347"/>
              <a:gd name="connsiteY97" fmla="*/ 4250027 h 4256103"/>
              <a:gd name="connsiteX98" fmla="*/ 1067357 w 3898347"/>
              <a:gd name="connsiteY98" fmla="*/ 4233908 h 4256103"/>
              <a:gd name="connsiteX99" fmla="*/ 1009492 w 3898347"/>
              <a:gd name="connsiteY99" fmla="*/ 4230455 h 4256103"/>
              <a:gd name="connsiteX100" fmla="*/ 988345 w 3898347"/>
              <a:gd name="connsiteY100" fmla="*/ 4238880 h 4256103"/>
              <a:gd name="connsiteX101" fmla="*/ 958251 w 3898347"/>
              <a:gd name="connsiteY101" fmla="*/ 4244100 h 4256103"/>
              <a:gd name="connsiteX102" fmla="*/ 899207 w 3898347"/>
              <a:gd name="connsiteY102" fmla="*/ 4247688 h 4256103"/>
              <a:gd name="connsiteX103" fmla="*/ 837706 w 3898347"/>
              <a:gd name="connsiteY103" fmla="*/ 4245528 h 4256103"/>
              <a:gd name="connsiteX104" fmla="*/ 778474 w 3898347"/>
              <a:gd name="connsiteY104" fmla="*/ 4235526 h 4256103"/>
              <a:gd name="connsiteX105" fmla="*/ 774418 w 3898347"/>
              <a:gd name="connsiteY105" fmla="*/ 4242583 h 4256103"/>
              <a:gd name="connsiteX106" fmla="*/ 737705 w 3898347"/>
              <a:gd name="connsiteY106" fmla="*/ 4238891 h 4256103"/>
              <a:gd name="connsiteX107" fmla="*/ 641839 w 3898347"/>
              <a:gd name="connsiteY107" fmla="*/ 4211160 h 4256103"/>
              <a:gd name="connsiteX108" fmla="*/ 558105 w 3898347"/>
              <a:gd name="connsiteY108" fmla="*/ 4191218 h 4256103"/>
              <a:gd name="connsiteX109" fmla="*/ 515682 w 3898347"/>
              <a:gd name="connsiteY109" fmla="*/ 4193696 h 4256103"/>
              <a:gd name="connsiteX110" fmla="*/ 467082 w 3898347"/>
              <a:gd name="connsiteY110" fmla="*/ 4185616 h 4256103"/>
              <a:gd name="connsiteX111" fmla="*/ 437646 w 3898347"/>
              <a:gd name="connsiteY111" fmla="*/ 4212658 h 4256103"/>
              <a:gd name="connsiteX112" fmla="*/ 402271 w 3898347"/>
              <a:gd name="connsiteY112" fmla="*/ 4212774 h 4256103"/>
              <a:gd name="connsiteX113" fmla="*/ 384907 w 3898347"/>
              <a:gd name="connsiteY113" fmla="*/ 4201195 h 4256103"/>
              <a:gd name="connsiteX114" fmla="*/ 337154 w 3898347"/>
              <a:gd name="connsiteY114" fmla="*/ 4206136 h 4256103"/>
              <a:gd name="connsiteX115" fmla="*/ 298662 w 3898347"/>
              <a:gd name="connsiteY115" fmla="*/ 4211227 h 4256103"/>
              <a:gd name="connsiteX116" fmla="*/ 265740 w 3898347"/>
              <a:gd name="connsiteY116" fmla="*/ 4213623 h 4256103"/>
              <a:gd name="connsiteX117" fmla="*/ 176403 w 3898347"/>
              <a:gd name="connsiteY117" fmla="*/ 4227393 h 4256103"/>
              <a:gd name="connsiteX118" fmla="*/ 82528 w 3898347"/>
              <a:gd name="connsiteY118" fmla="*/ 4243774 h 4256103"/>
              <a:gd name="connsiteX119" fmla="*/ 19464 w 3898347"/>
              <a:gd name="connsiteY119" fmla="*/ 4256103 h 4256103"/>
              <a:gd name="connsiteX120" fmla="*/ 0 w 3898347"/>
              <a:gd name="connsiteY120" fmla="*/ 4221939 h 4256103"/>
              <a:gd name="connsiteX121" fmla="*/ 0 w 3898347"/>
              <a:gd name="connsiteY121" fmla="*/ 15850 h 4256103"/>
              <a:gd name="connsiteX122" fmla="*/ 3898347 w 3898347"/>
              <a:gd name="connsiteY122" fmla="*/ 0 h 4256103"/>
              <a:gd name="connsiteX0" fmla="*/ 3898347 w 3898347"/>
              <a:gd name="connsiteY0" fmla="*/ 0 h 4256103"/>
              <a:gd name="connsiteX1" fmla="*/ 3898347 w 3898347"/>
              <a:gd name="connsiteY1" fmla="*/ 3834445 h 4256103"/>
              <a:gd name="connsiteX2" fmla="*/ 3892314 w 3898347"/>
              <a:gd name="connsiteY2" fmla="*/ 3832951 h 4256103"/>
              <a:gd name="connsiteX3" fmla="*/ 3851953 w 3898347"/>
              <a:gd name="connsiteY3" fmla="*/ 3802983 h 4256103"/>
              <a:gd name="connsiteX4" fmla="*/ 3836418 w 3898347"/>
              <a:gd name="connsiteY4" fmla="*/ 3811513 h 4256103"/>
              <a:gd name="connsiteX5" fmla="*/ 3833758 w 3898347"/>
              <a:gd name="connsiteY5" fmla="*/ 3813341 h 4256103"/>
              <a:gd name="connsiteX6" fmla="*/ 3822673 w 3898347"/>
              <a:gd name="connsiteY6" fmla="*/ 3812913 h 4256103"/>
              <a:gd name="connsiteX7" fmla="*/ 3820104 w 3898347"/>
              <a:gd name="connsiteY7" fmla="*/ 3822466 h 4256103"/>
              <a:gd name="connsiteX8" fmla="*/ 3777502 w 3898347"/>
              <a:gd name="connsiteY8" fmla="*/ 3828757 h 4256103"/>
              <a:gd name="connsiteX9" fmla="*/ 3729936 w 3898347"/>
              <a:gd name="connsiteY9" fmla="*/ 3815386 h 4256103"/>
              <a:gd name="connsiteX10" fmla="*/ 3726018 w 3898347"/>
              <a:gd name="connsiteY10" fmla="*/ 3815100 h 4256103"/>
              <a:gd name="connsiteX11" fmla="*/ 3725413 w 3898347"/>
              <a:gd name="connsiteY11" fmla="*/ 3814615 h 4256103"/>
              <a:gd name="connsiteX12" fmla="*/ 3713801 w 3898347"/>
              <a:gd name="connsiteY12" fmla="*/ 3811018 h 4256103"/>
              <a:gd name="connsiteX13" fmla="*/ 3709087 w 3898347"/>
              <a:gd name="connsiteY13" fmla="*/ 3813195 h 4256103"/>
              <a:gd name="connsiteX14" fmla="*/ 3698038 w 3898347"/>
              <a:gd name="connsiteY14" fmla="*/ 3806182 h 4256103"/>
              <a:gd name="connsiteX15" fmla="*/ 3662227 w 3898347"/>
              <a:gd name="connsiteY15" fmla="*/ 3807761 h 4256103"/>
              <a:gd name="connsiteX16" fmla="*/ 3659872 w 3898347"/>
              <a:gd name="connsiteY16" fmla="*/ 3805524 h 4256103"/>
              <a:gd name="connsiteX17" fmla="*/ 3643454 w 3898347"/>
              <a:gd name="connsiteY17" fmla="*/ 3794831 h 4256103"/>
              <a:gd name="connsiteX18" fmla="*/ 3624789 w 3898347"/>
              <a:gd name="connsiteY18" fmla="*/ 3803185 h 4256103"/>
              <a:gd name="connsiteX19" fmla="*/ 3602327 w 3898347"/>
              <a:gd name="connsiteY19" fmla="*/ 3794616 h 4256103"/>
              <a:gd name="connsiteX20" fmla="*/ 3596645 w 3898347"/>
              <a:gd name="connsiteY20" fmla="*/ 3797108 h 4256103"/>
              <a:gd name="connsiteX21" fmla="*/ 3574144 w 3898347"/>
              <a:gd name="connsiteY21" fmla="*/ 3795108 h 4256103"/>
              <a:gd name="connsiteX22" fmla="*/ 3562310 w 3898347"/>
              <a:gd name="connsiteY22" fmla="*/ 3787534 h 4256103"/>
              <a:gd name="connsiteX23" fmla="*/ 3551635 w 3898347"/>
              <a:gd name="connsiteY23" fmla="*/ 3797705 h 4256103"/>
              <a:gd name="connsiteX24" fmla="*/ 3542668 w 3898347"/>
              <a:gd name="connsiteY24" fmla="*/ 3803283 h 4256103"/>
              <a:gd name="connsiteX25" fmla="*/ 3533033 w 3898347"/>
              <a:gd name="connsiteY25" fmla="*/ 3799071 h 4256103"/>
              <a:gd name="connsiteX26" fmla="*/ 3521726 w 3898347"/>
              <a:gd name="connsiteY26" fmla="*/ 3804691 h 4256103"/>
              <a:gd name="connsiteX27" fmla="*/ 3520080 w 3898347"/>
              <a:gd name="connsiteY27" fmla="*/ 3805210 h 4256103"/>
              <a:gd name="connsiteX28" fmla="*/ 3508491 w 3898347"/>
              <a:gd name="connsiteY28" fmla="*/ 3797398 h 4256103"/>
              <a:gd name="connsiteX29" fmla="*/ 3503787 w 3898347"/>
              <a:gd name="connsiteY29" fmla="*/ 3797787 h 4256103"/>
              <a:gd name="connsiteX30" fmla="*/ 3492165 w 3898347"/>
              <a:gd name="connsiteY30" fmla="*/ 3799887 h 4256103"/>
              <a:gd name="connsiteX31" fmla="*/ 3472233 w 3898347"/>
              <a:gd name="connsiteY31" fmla="*/ 3805682 h 4256103"/>
              <a:gd name="connsiteX32" fmla="*/ 3465921 w 3898347"/>
              <a:gd name="connsiteY32" fmla="*/ 3805814 h 4256103"/>
              <a:gd name="connsiteX33" fmla="*/ 3455541 w 3898347"/>
              <a:gd name="connsiteY33" fmla="*/ 3815505 h 4256103"/>
              <a:gd name="connsiteX34" fmla="*/ 3429027 w 3898347"/>
              <a:gd name="connsiteY34" fmla="*/ 3816906 h 4256103"/>
              <a:gd name="connsiteX35" fmla="*/ 3369507 w 3898347"/>
              <a:gd name="connsiteY35" fmla="*/ 3825563 h 4256103"/>
              <a:gd name="connsiteX36" fmla="*/ 3324491 w 3898347"/>
              <a:gd name="connsiteY36" fmla="*/ 3832006 h 4256103"/>
              <a:gd name="connsiteX37" fmla="*/ 3244235 w 3898347"/>
              <a:gd name="connsiteY37" fmla="*/ 3834376 h 4256103"/>
              <a:gd name="connsiteX38" fmla="*/ 3226507 w 3898347"/>
              <a:gd name="connsiteY38" fmla="*/ 3820131 h 4256103"/>
              <a:gd name="connsiteX39" fmla="*/ 3191688 w 3898347"/>
              <a:gd name="connsiteY39" fmla="*/ 3837359 h 4256103"/>
              <a:gd name="connsiteX40" fmla="*/ 3153779 w 3898347"/>
              <a:gd name="connsiteY40" fmla="*/ 3848439 h 4256103"/>
              <a:gd name="connsiteX41" fmla="*/ 3090188 w 3898347"/>
              <a:gd name="connsiteY41" fmla="*/ 3855036 h 4256103"/>
              <a:gd name="connsiteX42" fmla="*/ 3031422 w 3898347"/>
              <a:gd name="connsiteY42" fmla="*/ 3858298 h 4256103"/>
              <a:gd name="connsiteX43" fmla="*/ 2996288 w 3898347"/>
              <a:gd name="connsiteY43" fmla="*/ 3860020 h 4256103"/>
              <a:gd name="connsiteX44" fmla="*/ 2901661 w 3898347"/>
              <a:gd name="connsiteY44" fmla="*/ 3882243 h 4256103"/>
              <a:gd name="connsiteX45" fmla="*/ 2782141 w 3898347"/>
              <a:gd name="connsiteY45" fmla="*/ 3932983 h 4256103"/>
              <a:gd name="connsiteX46" fmla="*/ 2749597 w 3898347"/>
              <a:gd name="connsiteY46" fmla="*/ 3956746 h 4256103"/>
              <a:gd name="connsiteX47" fmla="*/ 2730493 w 3898347"/>
              <a:gd name="connsiteY47" fmla="*/ 3955236 h 4256103"/>
              <a:gd name="connsiteX48" fmla="*/ 2707507 w 3898347"/>
              <a:gd name="connsiteY48" fmla="*/ 3947771 h 4256103"/>
              <a:gd name="connsiteX49" fmla="*/ 2701937 w 3898347"/>
              <a:gd name="connsiteY49" fmla="*/ 3950565 h 4256103"/>
              <a:gd name="connsiteX50" fmla="*/ 2679435 w 3898347"/>
              <a:gd name="connsiteY50" fmla="*/ 3949768 h 4256103"/>
              <a:gd name="connsiteX51" fmla="*/ 2667352 w 3898347"/>
              <a:gd name="connsiteY51" fmla="*/ 3942821 h 4256103"/>
              <a:gd name="connsiteX52" fmla="*/ 2657096 w 3898347"/>
              <a:gd name="connsiteY52" fmla="*/ 3953571 h 4256103"/>
              <a:gd name="connsiteX53" fmla="*/ 2655161 w 3898347"/>
              <a:gd name="connsiteY53" fmla="*/ 3962216 h 4256103"/>
              <a:gd name="connsiteX54" fmla="*/ 2638604 w 3898347"/>
              <a:gd name="connsiteY54" fmla="*/ 3955936 h 4256103"/>
              <a:gd name="connsiteX55" fmla="*/ 2626185 w 3898347"/>
              <a:gd name="connsiteY55" fmla="*/ 3962937 h 4256103"/>
              <a:gd name="connsiteX56" fmla="*/ 2614077 w 3898347"/>
              <a:gd name="connsiteY56" fmla="*/ 3955576 h 4256103"/>
              <a:gd name="connsiteX57" fmla="*/ 2609403 w 3898347"/>
              <a:gd name="connsiteY57" fmla="*/ 3956215 h 4256103"/>
              <a:gd name="connsiteX58" fmla="*/ 2597896 w 3898347"/>
              <a:gd name="connsiteY58" fmla="*/ 3958939 h 4256103"/>
              <a:gd name="connsiteX59" fmla="*/ 2578251 w 3898347"/>
              <a:gd name="connsiteY59" fmla="*/ 3965812 h 4256103"/>
              <a:gd name="connsiteX60" fmla="*/ 2571961 w 3898347"/>
              <a:gd name="connsiteY60" fmla="*/ 3966278 h 4256103"/>
              <a:gd name="connsiteX61" fmla="*/ 2559399 w 3898347"/>
              <a:gd name="connsiteY61" fmla="*/ 3979193 h 4256103"/>
              <a:gd name="connsiteX62" fmla="*/ 2533560 w 3898347"/>
              <a:gd name="connsiteY62" fmla="*/ 3988160 h 4256103"/>
              <a:gd name="connsiteX63" fmla="*/ 2515299 w 3898347"/>
              <a:gd name="connsiteY63" fmla="*/ 4016867 h 4256103"/>
              <a:gd name="connsiteX64" fmla="*/ 2513423 w 3898347"/>
              <a:gd name="connsiteY64" fmla="*/ 4018759 h 4256103"/>
              <a:gd name="connsiteX65" fmla="*/ 2482991 w 3898347"/>
              <a:gd name="connsiteY65" fmla="*/ 4012935 h 4256103"/>
              <a:gd name="connsiteX66" fmla="*/ 2446940 w 3898347"/>
              <a:gd name="connsiteY66" fmla="*/ 4021172 h 4256103"/>
              <a:gd name="connsiteX67" fmla="*/ 2404883 w 3898347"/>
              <a:gd name="connsiteY67" fmla="*/ 4024808 h 4256103"/>
              <a:gd name="connsiteX68" fmla="*/ 2373894 w 3898347"/>
              <a:gd name="connsiteY68" fmla="*/ 4023827 h 4256103"/>
              <a:gd name="connsiteX69" fmla="*/ 2297080 w 3898347"/>
              <a:gd name="connsiteY69" fmla="*/ 4040841 h 4256103"/>
              <a:gd name="connsiteX70" fmla="*/ 2170615 w 3898347"/>
              <a:gd name="connsiteY70" fmla="*/ 4077196 h 4256103"/>
              <a:gd name="connsiteX71" fmla="*/ 2143580 w 3898347"/>
              <a:gd name="connsiteY71" fmla="*/ 4083102 h 4256103"/>
              <a:gd name="connsiteX72" fmla="*/ 2119893 w 3898347"/>
              <a:gd name="connsiteY72" fmla="*/ 4080874 h 4256103"/>
              <a:gd name="connsiteX73" fmla="*/ 2114008 w 3898347"/>
              <a:gd name="connsiteY73" fmla="*/ 4073996 h 4256103"/>
              <a:gd name="connsiteX74" fmla="*/ 2099067 w 3898347"/>
              <a:gd name="connsiteY74" fmla="*/ 4076068 h 4256103"/>
              <a:gd name="connsiteX75" fmla="*/ 2095000 w 3898347"/>
              <a:gd name="connsiteY75" fmla="*/ 4075096 h 4256103"/>
              <a:gd name="connsiteX76" fmla="*/ 2071767 w 3898347"/>
              <a:gd name="connsiteY76" fmla="*/ 4071044 h 4256103"/>
              <a:gd name="connsiteX77" fmla="*/ 2024486 w 3898347"/>
              <a:gd name="connsiteY77" fmla="*/ 4100276 h 4256103"/>
              <a:gd name="connsiteX78" fmla="*/ 1944675 w 3898347"/>
              <a:gd name="connsiteY78" fmla="*/ 4121515 h 4256103"/>
              <a:gd name="connsiteX79" fmla="*/ 1739945 w 3898347"/>
              <a:gd name="connsiteY79" fmla="*/ 4171795 h 4256103"/>
              <a:gd name="connsiteX80" fmla="*/ 1662065 w 3898347"/>
              <a:gd name="connsiteY80" fmla="*/ 4184630 h 4256103"/>
              <a:gd name="connsiteX81" fmla="*/ 1595989 w 3898347"/>
              <a:gd name="connsiteY81" fmla="*/ 4193679 h 4256103"/>
              <a:gd name="connsiteX82" fmla="*/ 1559231 w 3898347"/>
              <a:gd name="connsiteY82" fmla="*/ 4195932 h 4256103"/>
              <a:gd name="connsiteX83" fmla="*/ 1537197 w 3898347"/>
              <a:gd name="connsiteY83" fmla="*/ 4209468 h 4256103"/>
              <a:gd name="connsiteX84" fmla="*/ 1508787 w 3898347"/>
              <a:gd name="connsiteY84" fmla="*/ 4230924 h 4256103"/>
              <a:gd name="connsiteX85" fmla="*/ 1488914 w 3898347"/>
              <a:gd name="connsiteY85" fmla="*/ 4241772 h 4256103"/>
              <a:gd name="connsiteX86" fmla="*/ 1465497 w 3898347"/>
              <a:gd name="connsiteY86" fmla="*/ 4245075 h 4256103"/>
              <a:gd name="connsiteX87" fmla="*/ 1444118 w 3898347"/>
              <a:gd name="connsiteY87" fmla="*/ 4246285 h 4256103"/>
              <a:gd name="connsiteX88" fmla="*/ 1405326 w 3898347"/>
              <a:gd name="connsiteY88" fmla="*/ 4248391 h 4256103"/>
              <a:gd name="connsiteX89" fmla="*/ 1344909 w 3898347"/>
              <a:gd name="connsiteY89" fmla="*/ 4237004 h 4256103"/>
              <a:gd name="connsiteX90" fmla="*/ 1298748 w 3898347"/>
              <a:gd name="connsiteY90" fmla="*/ 4241669 h 4256103"/>
              <a:gd name="connsiteX91" fmla="*/ 1251302 w 3898347"/>
              <a:gd name="connsiteY91" fmla="*/ 4232513 h 4256103"/>
              <a:gd name="connsiteX92" fmla="*/ 1216643 w 3898347"/>
              <a:gd name="connsiteY92" fmla="*/ 4229828 h 4256103"/>
              <a:gd name="connsiteX93" fmla="*/ 1214101 w 3898347"/>
              <a:gd name="connsiteY93" fmla="*/ 4231991 h 4256103"/>
              <a:gd name="connsiteX94" fmla="*/ 1203193 w 3898347"/>
              <a:gd name="connsiteY94" fmla="*/ 4232867 h 4256103"/>
              <a:gd name="connsiteX95" fmla="*/ 1201049 w 3898347"/>
              <a:gd name="connsiteY95" fmla="*/ 4242842 h 4256103"/>
              <a:gd name="connsiteX96" fmla="*/ 1185298 w 3898347"/>
              <a:gd name="connsiteY96" fmla="*/ 4251133 h 4256103"/>
              <a:gd name="connsiteX97" fmla="*/ 1164955 w 3898347"/>
              <a:gd name="connsiteY97" fmla="*/ 4250027 h 4256103"/>
              <a:gd name="connsiteX98" fmla="*/ 1067357 w 3898347"/>
              <a:gd name="connsiteY98" fmla="*/ 4233908 h 4256103"/>
              <a:gd name="connsiteX99" fmla="*/ 1009492 w 3898347"/>
              <a:gd name="connsiteY99" fmla="*/ 4230455 h 4256103"/>
              <a:gd name="connsiteX100" fmla="*/ 988345 w 3898347"/>
              <a:gd name="connsiteY100" fmla="*/ 4238880 h 4256103"/>
              <a:gd name="connsiteX101" fmla="*/ 958251 w 3898347"/>
              <a:gd name="connsiteY101" fmla="*/ 4244100 h 4256103"/>
              <a:gd name="connsiteX102" fmla="*/ 899207 w 3898347"/>
              <a:gd name="connsiteY102" fmla="*/ 4247688 h 4256103"/>
              <a:gd name="connsiteX103" fmla="*/ 837706 w 3898347"/>
              <a:gd name="connsiteY103" fmla="*/ 4245528 h 4256103"/>
              <a:gd name="connsiteX104" fmla="*/ 778474 w 3898347"/>
              <a:gd name="connsiteY104" fmla="*/ 4235526 h 4256103"/>
              <a:gd name="connsiteX105" fmla="*/ 774418 w 3898347"/>
              <a:gd name="connsiteY105" fmla="*/ 4242583 h 4256103"/>
              <a:gd name="connsiteX106" fmla="*/ 737705 w 3898347"/>
              <a:gd name="connsiteY106" fmla="*/ 4238891 h 4256103"/>
              <a:gd name="connsiteX107" fmla="*/ 641839 w 3898347"/>
              <a:gd name="connsiteY107" fmla="*/ 4211160 h 4256103"/>
              <a:gd name="connsiteX108" fmla="*/ 558105 w 3898347"/>
              <a:gd name="connsiteY108" fmla="*/ 4191218 h 4256103"/>
              <a:gd name="connsiteX109" fmla="*/ 515682 w 3898347"/>
              <a:gd name="connsiteY109" fmla="*/ 4193696 h 4256103"/>
              <a:gd name="connsiteX110" fmla="*/ 467082 w 3898347"/>
              <a:gd name="connsiteY110" fmla="*/ 4185616 h 4256103"/>
              <a:gd name="connsiteX111" fmla="*/ 437646 w 3898347"/>
              <a:gd name="connsiteY111" fmla="*/ 4212658 h 4256103"/>
              <a:gd name="connsiteX112" fmla="*/ 402271 w 3898347"/>
              <a:gd name="connsiteY112" fmla="*/ 4212774 h 4256103"/>
              <a:gd name="connsiteX113" fmla="*/ 384907 w 3898347"/>
              <a:gd name="connsiteY113" fmla="*/ 4201195 h 4256103"/>
              <a:gd name="connsiteX114" fmla="*/ 337154 w 3898347"/>
              <a:gd name="connsiteY114" fmla="*/ 4206136 h 4256103"/>
              <a:gd name="connsiteX115" fmla="*/ 298662 w 3898347"/>
              <a:gd name="connsiteY115" fmla="*/ 4211227 h 4256103"/>
              <a:gd name="connsiteX116" fmla="*/ 265740 w 3898347"/>
              <a:gd name="connsiteY116" fmla="*/ 4213623 h 4256103"/>
              <a:gd name="connsiteX117" fmla="*/ 176403 w 3898347"/>
              <a:gd name="connsiteY117" fmla="*/ 4227393 h 4256103"/>
              <a:gd name="connsiteX118" fmla="*/ 82528 w 3898347"/>
              <a:gd name="connsiteY118" fmla="*/ 4243774 h 4256103"/>
              <a:gd name="connsiteX119" fmla="*/ 19464 w 3898347"/>
              <a:gd name="connsiteY119" fmla="*/ 4256103 h 4256103"/>
              <a:gd name="connsiteX120" fmla="*/ 0 w 3898347"/>
              <a:gd name="connsiteY120" fmla="*/ 4221939 h 4256103"/>
              <a:gd name="connsiteX121" fmla="*/ 0 w 3898347"/>
              <a:gd name="connsiteY121" fmla="*/ 15850 h 4256103"/>
              <a:gd name="connsiteX122" fmla="*/ 3898347 w 3898347"/>
              <a:gd name="connsiteY122" fmla="*/ 0 h 4256103"/>
              <a:gd name="connsiteX0" fmla="*/ 3898347 w 3898347"/>
              <a:gd name="connsiteY0" fmla="*/ 0 h 4256103"/>
              <a:gd name="connsiteX1" fmla="*/ 3898347 w 3898347"/>
              <a:gd name="connsiteY1" fmla="*/ 3834445 h 4256103"/>
              <a:gd name="connsiteX2" fmla="*/ 3892314 w 3898347"/>
              <a:gd name="connsiteY2" fmla="*/ 3832951 h 4256103"/>
              <a:gd name="connsiteX3" fmla="*/ 3851953 w 3898347"/>
              <a:gd name="connsiteY3" fmla="*/ 3816140 h 4256103"/>
              <a:gd name="connsiteX4" fmla="*/ 3836418 w 3898347"/>
              <a:gd name="connsiteY4" fmla="*/ 3811513 h 4256103"/>
              <a:gd name="connsiteX5" fmla="*/ 3833758 w 3898347"/>
              <a:gd name="connsiteY5" fmla="*/ 3813341 h 4256103"/>
              <a:gd name="connsiteX6" fmla="*/ 3822673 w 3898347"/>
              <a:gd name="connsiteY6" fmla="*/ 3812913 h 4256103"/>
              <a:gd name="connsiteX7" fmla="*/ 3820104 w 3898347"/>
              <a:gd name="connsiteY7" fmla="*/ 3822466 h 4256103"/>
              <a:gd name="connsiteX8" fmla="*/ 3777502 w 3898347"/>
              <a:gd name="connsiteY8" fmla="*/ 3828757 h 4256103"/>
              <a:gd name="connsiteX9" fmla="*/ 3729936 w 3898347"/>
              <a:gd name="connsiteY9" fmla="*/ 3815386 h 4256103"/>
              <a:gd name="connsiteX10" fmla="*/ 3726018 w 3898347"/>
              <a:gd name="connsiteY10" fmla="*/ 3815100 h 4256103"/>
              <a:gd name="connsiteX11" fmla="*/ 3725413 w 3898347"/>
              <a:gd name="connsiteY11" fmla="*/ 3814615 h 4256103"/>
              <a:gd name="connsiteX12" fmla="*/ 3713801 w 3898347"/>
              <a:gd name="connsiteY12" fmla="*/ 3811018 h 4256103"/>
              <a:gd name="connsiteX13" fmla="*/ 3709087 w 3898347"/>
              <a:gd name="connsiteY13" fmla="*/ 3813195 h 4256103"/>
              <a:gd name="connsiteX14" fmla="*/ 3698038 w 3898347"/>
              <a:gd name="connsiteY14" fmla="*/ 3806182 h 4256103"/>
              <a:gd name="connsiteX15" fmla="*/ 3662227 w 3898347"/>
              <a:gd name="connsiteY15" fmla="*/ 3807761 h 4256103"/>
              <a:gd name="connsiteX16" fmla="*/ 3659872 w 3898347"/>
              <a:gd name="connsiteY16" fmla="*/ 3805524 h 4256103"/>
              <a:gd name="connsiteX17" fmla="*/ 3643454 w 3898347"/>
              <a:gd name="connsiteY17" fmla="*/ 3794831 h 4256103"/>
              <a:gd name="connsiteX18" fmla="*/ 3624789 w 3898347"/>
              <a:gd name="connsiteY18" fmla="*/ 3803185 h 4256103"/>
              <a:gd name="connsiteX19" fmla="*/ 3602327 w 3898347"/>
              <a:gd name="connsiteY19" fmla="*/ 3794616 h 4256103"/>
              <a:gd name="connsiteX20" fmla="*/ 3596645 w 3898347"/>
              <a:gd name="connsiteY20" fmla="*/ 3797108 h 4256103"/>
              <a:gd name="connsiteX21" fmla="*/ 3574144 w 3898347"/>
              <a:gd name="connsiteY21" fmla="*/ 3795108 h 4256103"/>
              <a:gd name="connsiteX22" fmla="*/ 3562310 w 3898347"/>
              <a:gd name="connsiteY22" fmla="*/ 3787534 h 4256103"/>
              <a:gd name="connsiteX23" fmla="*/ 3551635 w 3898347"/>
              <a:gd name="connsiteY23" fmla="*/ 3797705 h 4256103"/>
              <a:gd name="connsiteX24" fmla="*/ 3542668 w 3898347"/>
              <a:gd name="connsiteY24" fmla="*/ 3803283 h 4256103"/>
              <a:gd name="connsiteX25" fmla="*/ 3533033 w 3898347"/>
              <a:gd name="connsiteY25" fmla="*/ 3799071 h 4256103"/>
              <a:gd name="connsiteX26" fmla="*/ 3521726 w 3898347"/>
              <a:gd name="connsiteY26" fmla="*/ 3804691 h 4256103"/>
              <a:gd name="connsiteX27" fmla="*/ 3520080 w 3898347"/>
              <a:gd name="connsiteY27" fmla="*/ 3805210 h 4256103"/>
              <a:gd name="connsiteX28" fmla="*/ 3508491 w 3898347"/>
              <a:gd name="connsiteY28" fmla="*/ 3797398 h 4256103"/>
              <a:gd name="connsiteX29" fmla="*/ 3503787 w 3898347"/>
              <a:gd name="connsiteY29" fmla="*/ 3797787 h 4256103"/>
              <a:gd name="connsiteX30" fmla="*/ 3492165 w 3898347"/>
              <a:gd name="connsiteY30" fmla="*/ 3799887 h 4256103"/>
              <a:gd name="connsiteX31" fmla="*/ 3472233 w 3898347"/>
              <a:gd name="connsiteY31" fmla="*/ 3805682 h 4256103"/>
              <a:gd name="connsiteX32" fmla="*/ 3465921 w 3898347"/>
              <a:gd name="connsiteY32" fmla="*/ 3805814 h 4256103"/>
              <a:gd name="connsiteX33" fmla="*/ 3455541 w 3898347"/>
              <a:gd name="connsiteY33" fmla="*/ 3815505 h 4256103"/>
              <a:gd name="connsiteX34" fmla="*/ 3429027 w 3898347"/>
              <a:gd name="connsiteY34" fmla="*/ 3816906 h 4256103"/>
              <a:gd name="connsiteX35" fmla="*/ 3369507 w 3898347"/>
              <a:gd name="connsiteY35" fmla="*/ 3825563 h 4256103"/>
              <a:gd name="connsiteX36" fmla="*/ 3324491 w 3898347"/>
              <a:gd name="connsiteY36" fmla="*/ 3832006 h 4256103"/>
              <a:gd name="connsiteX37" fmla="*/ 3244235 w 3898347"/>
              <a:gd name="connsiteY37" fmla="*/ 3834376 h 4256103"/>
              <a:gd name="connsiteX38" fmla="*/ 3226507 w 3898347"/>
              <a:gd name="connsiteY38" fmla="*/ 3820131 h 4256103"/>
              <a:gd name="connsiteX39" fmla="*/ 3191688 w 3898347"/>
              <a:gd name="connsiteY39" fmla="*/ 3837359 h 4256103"/>
              <a:gd name="connsiteX40" fmla="*/ 3153779 w 3898347"/>
              <a:gd name="connsiteY40" fmla="*/ 3848439 h 4256103"/>
              <a:gd name="connsiteX41" fmla="*/ 3090188 w 3898347"/>
              <a:gd name="connsiteY41" fmla="*/ 3855036 h 4256103"/>
              <a:gd name="connsiteX42" fmla="*/ 3031422 w 3898347"/>
              <a:gd name="connsiteY42" fmla="*/ 3858298 h 4256103"/>
              <a:gd name="connsiteX43" fmla="*/ 2996288 w 3898347"/>
              <a:gd name="connsiteY43" fmla="*/ 3860020 h 4256103"/>
              <a:gd name="connsiteX44" fmla="*/ 2901661 w 3898347"/>
              <a:gd name="connsiteY44" fmla="*/ 3882243 h 4256103"/>
              <a:gd name="connsiteX45" fmla="*/ 2782141 w 3898347"/>
              <a:gd name="connsiteY45" fmla="*/ 3932983 h 4256103"/>
              <a:gd name="connsiteX46" fmla="*/ 2749597 w 3898347"/>
              <a:gd name="connsiteY46" fmla="*/ 3956746 h 4256103"/>
              <a:gd name="connsiteX47" fmla="*/ 2730493 w 3898347"/>
              <a:gd name="connsiteY47" fmla="*/ 3955236 h 4256103"/>
              <a:gd name="connsiteX48" fmla="*/ 2707507 w 3898347"/>
              <a:gd name="connsiteY48" fmla="*/ 3947771 h 4256103"/>
              <a:gd name="connsiteX49" fmla="*/ 2701937 w 3898347"/>
              <a:gd name="connsiteY49" fmla="*/ 3950565 h 4256103"/>
              <a:gd name="connsiteX50" fmla="*/ 2679435 w 3898347"/>
              <a:gd name="connsiteY50" fmla="*/ 3949768 h 4256103"/>
              <a:gd name="connsiteX51" fmla="*/ 2667352 w 3898347"/>
              <a:gd name="connsiteY51" fmla="*/ 3942821 h 4256103"/>
              <a:gd name="connsiteX52" fmla="*/ 2657096 w 3898347"/>
              <a:gd name="connsiteY52" fmla="*/ 3953571 h 4256103"/>
              <a:gd name="connsiteX53" fmla="*/ 2655161 w 3898347"/>
              <a:gd name="connsiteY53" fmla="*/ 3962216 h 4256103"/>
              <a:gd name="connsiteX54" fmla="*/ 2638604 w 3898347"/>
              <a:gd name="connsiteY54" fmla="*/ 3955936 h 4256103"/>
              <a:gd name="connsiteX55" fmla="*/ 2626185 w 3898347"/>
              <a:gd name="connsiteY55" fmla="*/ 3962937 h 4256103"/>
              <a:gd name="connsiteX56" fmla="*/ 2614077 w 3898347"/>
              <a:gd name="connsiteY56" fmla="*/ 3955576 h 4256103"/>
              <a:gd name="connsiteX57" fmla="*/ 2609403 w 3898347"/>
              <a:gd name="connsiteY57" fmla="*/ 3956215 h 4256103"/>
              <a:gd name="connsiteX58" fmla="*/ 2597896 w 3898347"/>
              <a:gd name="connsiteY58" fmla="*/ 3958939 h 4256103"/>
              <a:gd name="connsiteX59" fmla="*/ 2578251 w 3898347"/>
              <a:gd name="connsiteY59" fmla="*/ 3965812 h 4256103"/>
              <a:gd name="connsiteX60" fmla="*/ 2571961 w 3898347"/>
              <a:gd name="connsiteY60" fmla="*/ 3966278 h 4256103"/>
              <a:gd name="connsiteX61" fmla="*/ 2559399 w 3898347"/>
              <a:gd name="connsiteY61" fmla="*/ 3979193 h 4256103"/>
              <a:gd name="connsiteX62" fmla="*/ 2533560 w 3898347"/>
              <a:gd name="connsiteY62" fmla="*/ 3988160 h 4256103"/>
              <a:gd name="connsiteX63" fmla="*/ 2515299 w 3898347"/>
              <a:gd name="connsiteY63" fmla="*/ 4016867 h 4256103"/>
              <a:gd name="connsiteX64" fmla="*/ 2513423 w 3898347"/>
              <a:gd name="connsiteY64" fmla="*/ 4018759 h 4256103"/>
              <a:gd name="connsiteX65" fmla="*/ 2482991 w 3898347"/>
              <a:gd name="connsiteY65" fmla="*/ 4012935 h 4256103"/>
              <a:gd name="connsiteX66" fmla="*/ 2446940 w 3898347"/>
              <a:gd name="connsiteY66" fmla="*/ 4021172 h 4256103"/>
              <a:gd name="connsiteX67" fmla="*/ 2404883 w 3898347"/>
              <a:gd name="connsiteY67" fmla="*/ 4024808 h 4256103"/>
              <a:gd name="connsiteX68" fmla="*/ 2373894 w 3898347"/>
              <a:gd name="connsiteY68" fmla="*/ 4023827 h 4256103"/>
              <a:gd name="connsiteX69" fmla="*/ 2297080 w 3898347"/>
              <a:gd name="connsiteY69" fmla="*/ 4040841 h 4256103"/>
              <a:gd name="connsiteX70" fmla="*/ 2170615 w 3898347"/>
              <a:gd name="connsiteY70" fmla="*/ 4077196 h 4256103"/>
              <a:gd name="connsiteX71" fmla="*/ 2143580 w 3898347"/>
              <a:gd name="connsiteY71" fmla="*/ 4083102 h 4256103"/>
              <a:gd name="connsiteX72" fmla="*/ 2119893 w 3898347"/>
              <a:gd name="connsiteY72" fmla="*/ 4080874 h 4256103"/>
              <a:gd name="connsiteX73" fmla="*/ 2114008 w 3898347"/>
              <a:gd name="connsiteY73" fmla="*/ 4073996 h 4256103"/>
              <a:gd name="connsiteX74" fmla="*/ 2099067 w 3898347"/>
              <a:gd name="connsiteY74" fmla="*/ 4076068 h 4256103"/>
              <a:gd name="connsiteX75" fmla="*/ 2095000 w 3898347"/>
              <a:gd name="connsiteY75" fmla="*/ 4075096 h 4256103"/>
              <a:gd name="connsiteX76" fmla="*/ 2071767 w 3898347"/>
              <a:gd name="connsiteY76" fmla="*/ 4071044 h 4256103"/>
              <a:gd name="connsiteX77" fmla="*/ 2024486 w 3898347"/>
              <a:gd name="connsiteY77" fmla="*/ 4100276 h 4256103"/>
              <a:gd name="connsiteX78" fmla="*/ 1944675 w 3898347"/>
              <a:gd name="connsiteY78" fmla="*/ 4121515 h 4256103"/>
              <a:gd name="connsiteX79" fmla="*/ 1739945 w 3898347"/>
              <a:gd name="connsiteY79" fmla="*/ 4171795 h 4256103"/>
              <a:gd name="connsiteX80" fmla="*/ 1662065 w 3898347"/>
              <a:gd name="connsiteY80" fmla="*/ 4184630 h 4256103"/>
              <a:gd name="connsiteX81" fmla="*/ 1595989 w 3898347"/>
              <a:gd name="connsiteY81" fmla="*/ 4193679 h 4256103"/>
              <a:gd name="connsiteX82" fmla="*/ 1559231 w 3898347"/>
              <a:gd name="connsiteY82" fmla="*/ 4195932 h 4256103"/>
              <a:gd name="connsiteX83" fmla="*/ 1537197 w 3898347"/>
              <a:gd name="connsiteY83" fmla="*/ 4209468 h 4256103"/>
              <a:gd name="connsiteX84" fmla="*/ 1508787 w 3898347"/>
              <a:gd name="connsiteY84" fmla="*/ 4230924 h 4256103"/>
              <a:gd name="connsiteX85" fmla="*/ 1488914 w 3898347"/>
              <a:gd name="connsiteY85" fmla="*/ 4241772 h 4256103"/>
              <a:gd name="connsiteX86" fmla="*/ 1465497 w 3898347"/>
              <a:gd name="connsiteY86" fmla="*/ 4245075 h 4256103"/>
              <a:gd name="connsiteX87" fmla="*/ 1444118 w 3898347"/>
              <a:gd name="connsiteY87" fmla="*/ 4246285 h 4256103"/>
              <a:gd name="connsiteX88" fmla="*/ 1405326 w 3898347"/>
              <a:gd name="connsiteY88" fmla="*/ 4248391 h 4256103"/>
              <a:gd name="connsiteX89" fmla="*/ 1344909 w 3898347"/>
              <a:gd name="connsiteY89" fmla="*/ 4237004 h 4256103"/>
              <a:gd name="connsiteX90" fmla="*/ 1298748 w 3898347"/>
              <a:gd name="connsiteY90" fmla="*/ 4241669 h 4256103"/>
              <a:gd name="connsiteX91" fmla="*/ 1251302 w 3898347"/>
              <a:gd name="connsiteY91" fmla="*/ 4232513 h 4256103"/>
              <a:gd name="connsiteX92" fmla="*/ 1216643 w 3898347"/>
              <a:gd name="connsiteY92" fmla="*/ 4229828 h 4256103"/>
              <a:gd name="connsiteX93" fmla="*/ 1214101 w 3898347"/>
              <a:gd name="connsiteY93" fmla="*/ 4231991 h 4256103"/>
              <a:gd name="connsiteX94" fmla="*/ 1203193 w 3898347"/>
              <a:gd name="connsiteY94" fmla="*/ 4232867 h 4256103"/>
              <a:gd name="connsiteX95" fmla="*/ 1201049 w 3898347"/>
              <a:gd name="connsiteY95" fmla="*/ 4242842 h 4256103"/>
              <a:gd name="connsiteX96" fmla="*/ 1185298 w 3898347"/>
              <a:gd name="connsiteY96" fmla="*/ 4251133 h 4256103"/>
              <a:gd name="connsiteX97" fmla="*/ 1164955 w 3898347"/>
              <a:gd name="connsiteY97" fmla="*/ 4250027 h 4256103"/>
              <a:gd name="connsiteX98" fmla="*/ 1067357 w 3898347"/>
              <a:gd name="connsiteY98" fmla="*/ 4233908 h 4256103"/>
              <a:gd name="connsiteX99" fmla="*/ 1009492 w 3898347"/>
              <a:gd name="connsiteY99" fmla="*/ 4230455 h 4256103"/>
              <a:gd name="connsiteX100" fmla="*/ 988345 w 3898347"/>
              <a:gd name="connsiteY100" fmla="*/ 4238880 h 4256103"/>
              <a:gd name="connsiteX101" fmla="*/ 958251 w 3898347"/>
              <a:gd name="connsiteY101" fmla="*/ 4244100 h 4256103"/>
              <a:gd name="connsiteX102" fmla="*/ 899207 w 3898347"/>
              <a:gd name="connsiteY102" fmla="*/ 4247688 h 4256103"/>
              <a:gd name="connsiteX103" fmla="*/ 837706 w 3898347"/>
              <a:gd name="connsiteY103" fmla="*/ 4245528 h 4256103"/>
              <a:gd name="connsiteX104" fmla="*/ 778474 w 3898347"/>
              <a:gd name="connsiteY104" fmla="*/ 4235526 h 4256103"/>
              <a:gd name="connsiteX105" fmla="*/ 774418 w 3898347"/>
              <a:gd name="connsiteY105" fmla="*/ 4242583 h 4256103"/>
              <a:gd name="connsiteX106" fmla="*/ 737705 w 3898347"/>
              <a:gd name="connsiteY106" fmla="*/ 4238891 h 4256103"/>
              <a:gd name="connsiteX107" fmla="*/ 641839 w 3898347"/>
              <a:gd name="connsiteY107" fmla="*/ 4211160 h 4256103"/>
              <a:gd name="connsiteX108" fmla="*/ 558105 w 3898347"/>
              <a:gd name="connsiteY108" fmla="*/ 4191218 h 4256103"/>
              <a:gd name="connsiteX109" fmla="*/ 515682 w 3898347"/>
              <a:gd name="connsiteY109" fmla="*/ 4193696 h 4256103"/>
              <a:gd name="connsiteX110" fmla="*/ 467082 w 3898347"/>
              <a:gd name="connsiteY110" fmla="*/ 4185616 h 4256103"/>
              <a:gd name="connsiteX111" fmla="*/ 437646 w 3898347"/>
              <a:gd name="connsiteY111" fmla="*/ 4212658 h 4256103"/>
              <a:gd name="connsiteX112" fmla="*/ 402271 w 3898347"/>
              <a:gd name="connsiteY112" fmla="*/ 4212774 h 4256103"/>
              <a:gd name="connsiteX113" fmla="*/ 384907 w 3898347"/>
              <a:gd name="connsiteY113" fmla="*/ 4201195 h 4256103"/>
              <a:gd name="connsiteX114" fmla="*/ 337154 w 3898347"/>
              <a:gd name="connsiteY114" fmla="*/ 4206136 h 4256103"/>
              <a:gd name="connsiteX115" fmla="*/ 298662 w 3898347"/>
              <a:gd name="connsiteY115" fmla="*/ 4211227 h 4256103"/>
              <a:gd name="connsiteX116" fmla="*/ 265740 w 3898347"/>
              <a:gd name="connsiteY116" fmla="*/ 4213623 h 4256103"/>
              <a:gd name="connsiteX117" fmla="*/ 176403 w 3898347"/>
              <a:gd name="connsiteY117" fmla="*/ 4227393 h 4256103"/>
              <a:gd name="connsiteX118" fmla="*/ 82528 w 3898347"/>
              <a:gd name="connsiteY118" fmla="*/ 4243774 h 4256103"/>
              <a:gd name="connsiteX119" fmla="*/ 19464 w 3898347"/>
              <a:gd name="connsiteY119" fmla="*/ 4256103 h 4256103"/>
              <a:gd name="connsiteX120" fmla="*/ 0 w 3898347"/>
              <a:gd name="connsiteY120" fmla="*/ 4221939 h 4256103"/>
              <a:gd name="connsiteX121" fmla="*/ 0 w 3898347"/>
              <a:gd name="connsiteY121" fmla="*/ 15850 h 4256103"/>
              <a:gd name="connsiteX122" fmla="*/ 3898347 w 3898347"/>
              <a:gd name="connsiteY122" fmla="*/ 0 h 4256103"/>
              <a:gd name="connsiteX0" fmla="*/ 3898347 w 3898347"/>
              <a:gd name="connsiteY0" fmla="*/ 0 h 4256103"/>
              <a:gd name="connsiteX1" fmla="*/ 3898347 w 3898347"/>
              <a:gd name="connsiteY1" fmla="*/ 3834445 h 4256103"/>
              <a:gd name="connsiteX2" fmla="*/ 3879157 w 3898347"/>
              <a:gd name="connsiteY2" fmla="*/ 3836240 h 4256103"/>
              <a:gd name="connsiteX3" fmla="*/ 3851953 w 3898347"/>
              <a:gd name="connsiteY3" fmla="*/ 3816140 h 4256103"/>
              <a:gd name="connsiteX4" fmla="*/ 3836418 w 3898347"/>
              <a:gd name="connsiteY4" fmla="*/ 3811513 h 4256103"/>
              <a:gd name="connsiteX5" fmla="*/ 3833758 w 3898347"/>
              <a:gd name="connsiteY5" fmla="*/ 3813341 h 4256103"/>
              <a:gd name="connsiteX6" fmla="*/ 3822673 w 3898347"/>
              <a:gd name="connsiteY6" fmla="*/ 3812913 h 4256103"/>
              <a:gd name="connsiteX7" fmla="*/ 3820104 w 3898347"/>
              <a:gd name="connsiteY7" fmla="*/ 3822466 h 4256103"/>
              <a:gd name="connsiteX8" fmla="*/ 3777502 w 3898347"/>
              <a:gd name="connsiteY8" fmla="*/ 3828757 h 4256103"/>
              <a:gd name="connsiteX9" fmla="*/ 3729936 w 3898347"/>
              <a:gd name="connsiteY9" fmla="*/ 3815386 h 4256103"/>
              <a:gd name="connsiteX10" fmla="*/ 3726018 w 3898347"/>
              <a:gd name="connsiteY10" fmla="*/ 3815100 h 4256103"/>
              <a:gd name="connsiteX11" fmla="*/ 3725413 w 3898347"/>
              <a:gd name="connsiteY11" fmla="*/ 3814615 h 4256103"/>
              <a:gd name="connsiteX12" fmla="*/ 3713801 w 3898347"/>
              <a:gd name="connsiteY12" fmla="*/ 3811018 h 4256103"/>
              <a:gd name="connsiteX13" fmla="*/ 3709087 w 3898347"/>
              <a:gd name="connsiteY13" fmla="*/ 3813195 h 4256103"/>
              <a:gd name="connsiteX14" fmla="*/ 3698038 w 3898347"/>
              <a:gd name="connsiteY14" fmla="*/ 3806182 h 4256103"/>
              <a:gd name="connsiteX15" fmla="*/ 3662227 w 3898347"/>
              <a:gd name="connsiteY15" fmla="*/ 3807761 h 4256103"/>
              <a:gd name="connsiteX16" fmla="*/ 3659872 w 3898347"/>
              <a:gd name="connsiteY16" fmla="*/ 3805524 h 4256103"/>
              <a:gd name="connsiteX17" fmla="*/ 3643454 w 3898347"/>
              <a:gd name="connsiteY17" fmla="*/ 3794831 h 4256103"/>
              <a:gd name="connsiteX18" fmla="*/ 3624789 w 3898347"/>
              <a:gd name="connsiteY18" fmla="*/ 3803185 h 4256103"/>
              <a:gd name="connsiteX19" fmla="*/ 3602327 w 3898347"/>
              <a:gd name="connsiteY19" fmla="*/ 3794616 h 4256103"/>
              <a:gd name="connsiteX20" fmla="*/ 3596645 w 3898347"/>
              <a:gd name="connsiteY20" fmla="*/ 3797108 h 4256103"/>
              <a:gd name="connsiteX21" fmla="*/ 3574144 w 3898347"/>
              <a:gd name="connsiteY21" fmla="*/ 3795108 h 4256103"/>
              <a:gd name="connsiteX22" fmla="*/ 3562310 w 3898347"/>
              <a:gd name="connsiteY22" fmla="*/ 3787534 h 4256103"/>
              <a:gd name="connsiteX23" fmla="*/ 3551635 w 3898347"/>
              <a:gd name="connsiteY23" fmla="*/ 3797705 h 4256103"/>
              <a:gd name="connsiteX24" fmla="*/ 3542668 w 3898347"/>
              <a:gd name="connsiteY24" fmla="*/ 3803283 h 4256103"/>
              <a:gd name="connsiteX25" fmla="*/ 3533033 w 3898347"/>
              <a:gd name="connsiteY25" fmla="*/ 3799071 h 4256103"/>
              <a:gd name="connsiteX26" fmla="*/ 3521726 w 3898347"/>
              <a:gd name="connsiteY26" fmla="*/ 3804691 h 4256103"/>
              <a:gd name="connsiteX27" fmla="*/ 3520080 w 3898347"/>
              <a:gd name="connsiteY27" fmla="*/ 3805210 h 4256103"/>
              <a:gd name="connsiteX28" fmla="*/ 3508491 w 3898347"/>
              <a:gd name="connsiteY28" fmla="*/ 3797398 h 4256103"/>
              <a:gd name="connsiteX29" fmla="*/ 3503787 w 3898347"/>
              <a:gd name="connsiteY29" fmla="*/ 3797787 h 4256103"/>
              <a:gd name="connsiteX30" fmla="*/ 3492165 w 3898347"/>
              <a:gd name="connsiteY30" fmla="*/ 3799887 h 4256103"/>
              <a:gd name="connsiteX31" fmla="*/ 3472233 w 3898347"/>
              <a:gd name="connsiteY31" fmla="*/ 3805682 h 4256103"/>
              <a:gd name="connsiteX32" fmla="*/ 3465921 w 3898347"/>
              <a:gd name="connsiteY32" fmla="*/ 3805814 h 4256103"/>
              <a:gd name="connsiteX33" fmla="*/ 3455541 w 3898347"/>
              <a:gd name="connsiteY33" fmla="*/ 3815505 h 4256103"/>
              <a:gd name="connsiteX34" fmla="*/ 3429027 w 3898347"/>
              <a:gd name="connsiteY34" fmla="*/ 3816906 h 4256103"/>
              <a:gd name="connsiteX35" fmla="*/ 3369507 w 3898347"/>
              <a:gd name="connsiteY35" fmla="*/ 3825563 h 4256103"/>
              <a:gd name="connsiteX36" fmla="*/ 3324491 w 3898347"/>
              <a:gd name="connsiteY36" fmla="*/ 3832006 h 4256103"/>
              <a:gd name="connsiteX37" fmla="*/ 3244235 w 3898347"/>
              <a:gd name="connsiteY37" fmla="*/ 3834376 h 4256103"/>
              <a:gd name="connsiteX38" fmla="*/ 3226507 w 3898347"/>
              <a:gd name="connsiteY38" fmla="*/ 3820131 h 4256103"/>
              <a:gd name="connsiteX39" fmla="*/ 3191688 w 3898347"/>
              <a:gd name="connsiteY39" fmla="*/ 3837359 h 4256103"/>
              <a:gd name="connsiteX40" fmla="*/ 3153779 w 3898347"/>
              <a:gd name="connsiteY40" fmla="*/ 3848439 h 4256103"/>
              <a:gd name="connsiteX41" fmla="*/ 3090188 w 3898347"/>
              <a:gd name="connsiteY41" fmla="*/ 3855036 h 4256103"/>
              <a:gd name="connsiteX42" fmla="*/ 3031422 w 3898347"/>
              <a:gd name="connsiteY42" fmla="*/ 3858298 h 4256103"/>
              <a:gd name="connsiteX43" fmla="*/ 2996288 w 3898347"/>
              <a:gd name="connsiteY43" fmla="*/ 3860020 h 4256103"/>
              <a:gd name="connsiteX44" fmla="*/ 2901661 w 3898347"/>
              <a:gd name="connsiteY44" fmla="*/ 3882243 h 4256103"/>
              <a:gd name="connsiteX45" fmla="*/ 2782141 w 3898347"/>
              <a:gd name="connsiteY45" fmla="*/ 3932983 h 4256103"/>
              <a:gd name="connsiteX46" fmla="*/ 2749597 w 3898347"/>
              <a:gd name="connsiteY46" fmla="*/ 3956746 h 4256103"/>
              <a:gd name="connsiteX47" fmla="*/ 2730493 w 3898347"/>
              <a:gd name="connsiteY47" fmla="*/ 3955236 h 4256103"/>
              <a:gd name="connsiteX48" fmla="*/ 2707507 w 3898347"/>
              <a:gd name="connsiteY48" fmla="*/ 3947771 h 4256103"/>
              <a:gd name="connsiteX49" fmla="*/ 2701937 w 3898347"/>
              <a:gd name="connsiteY49" fmla="*/ 3950565 h 4256103"/>
              <a:gd name="connsiteX50" fmla="*/ 2679435 w 3898347"/>
              <a:gd name="connsiteY50" fmla="*/ 3949768 h 4256103"/>
              <a:gd name="connsiteX51" fmla="*/ 2667352 w 3898347"/>
              <a:gd name="connsiteY51" fmla="*/ 3942821 h 4256103"/>
              <a:gd name="connsiteX52" fmla="*/ 2657096 w 3898347"/>
              <a:gd name="connsiteY52" fmla="*/ 3953571 h 4256103"/>
              <a:gd name="connsiteX53" fmla="*/ 2655161 w 3898347"/>
              <a:gd name="connsiteY53" fmla="*/ 3962216 h 4256103"/>
              <a:gd name="connsiteX54" fmla="*/ 2638604 w 3898347"/>
              <a:gd name="connsiteY54" fmla="*/ 3955936 h 4256103"/>
              <a:gd name="connsiteX55" fmla="*/ 2626185 w 3898347"/>
              <a:gd name="connsiteY55" fmla="*/ 3962937 h 4256103"/>
              <a:gd name="connsiteX56" fmla="*/ 2614077 w 3898347"/>
              <a:gd name="connsiteY56" fmla="*/ 3955576 h 4256103"/>
              <a:gd name="connsiteX57" fmla="*/ 2609403 w 3898347"/>
              <a:gd name="connsiteY57" fmla="*/ 3956215 h 4256103"/>
              <a:gd name="connsiteX58" fmla="*/ 2597896 w 3898347"/>
              <a:gd name="connsiteY58" fmla="*/ 3958939 h 4256103"/>
              <a:gd name="connsiteX59" fmla="*/ 2578251 w 3898347"/>
              <a:gd name="connsiteY59" fmla="*/ 3965812 h 4256103"/>
              <a:gd name="connsiteX60" fmla="*/ 2571961 w 3898347"/>
              <a:gd name="connsiteY60" fmla="*/ 3966278 h 4256103"/>
              <a:gd name="connsiteX61" fmla="*/ 2559399 w 3898347"/>
              <a:gd name="connsiteY61" fmla="*/ 3979193 h 4256103"/>
              <a:gd name="connsiteX62" fmla="*/ 2533560 w 3898347"/>
              <a:gd name="connsiteY62" fmla="*/ 3988160 h 4256103"/>
              <a:gd name="connsiteX63" fmla="*/ 2515299 w 3898347"/>
              <a:gd name="connsiteY63" fmla="*/ 4016867 h 4256103"/>
              <a:gd name="connsiteX64" fmla="*/ 2513423 w 3898347"/>
              <a:gd name="connsiteY64" fmla="*/ 4018759 h 4256103"/>
              <a:gd name="connsiteX65" fmla="*/ 2482991 w 3898347"/>
              <a:gd name="connsiteY65" fmla="*/ 4012935 h 4256103"/>
              <a:gd name="connsiteX66" fmla="*/ 2446940 w 3898347"/>
              <a:gd name="connsiteY66" fmla="*/ 4021172 h 4256103"/>
              <a:gd name="connsiteX67" fmla="*/ 2404883 w 3898347"/>
              <a:gd name="connsiteY67" fmla="*/ 4024808 h 4256103"/>
              <a:gd name="connsiteX68" fmla="*/ 2373894 w 3898347"/>
              <a:gd name="connsiteY68" fmla="*/ 4023827 h 4256103"/>
              <a:gd name="connsiteX69" fmla="*/ 2297080 w 3898347"/>
              <a:gd name="connsiteY69" fmla="*/ 4040841 h 4256103"/>
              <a:gd name="connsiteX70" fmla="*/ 2170615 w 3898347"/>
              <a:gd name="connsiteY70" fmla="*/ 4077196 h 4256103"/>
              <a:gd name="connsiteX71" fmla="*/ 2143580 w 3898347"/>
              <a:gd name="connsiteY71" fmla="*/ 4083102 h 4256103"/>
              <a:gd name="connsiteX72" fmla="*/ 2119893 w 3898347"/>
              <a:gd name="connsiteY72" fmla="*/ 4080874 h 4256103"/>
              <a:gd name="connsiteX73" fmla="*/ 2114008 w 3898347"/>
              <a:gd name="connsiteY73" fmla="*/ 4073996 h 4256103"/>
              <a:gd name="connsiteX74" fmla="*/ 2099067 w 3898347"/>
              <a:gd name="connsiteY74" fmla="*/ 4076068 h 4256103"/>
              <a:gd name="connsiteX75" fmla="*/ 2095000 w 3898347"/>
              <a:gd name="connsiteY75" fmla="*/ 4075096 h 4256103"/>
              <a:gd name="connsiteX76" fmla="*/ 2071767 w 3898347"/>
              <a:gd name="connsiteY76" fmla="*/ 4071044 h 4256103"/>
              <a:gd name="connsiteX77" fmla="*/ 2024486 w 3898347"/>
              <a:gd name="connsiteY77" fmla="*/ 4100276 h 4256103"/>
              <a:gd name="connsiteX78" fmla="*/ 1944675 w 3898347"/>
              <a:gd name="connsiteY78" fmla="*/ 4121515 h 4256103"/>
              <a:gd name="connsiteX79" fmla="*/ 1739945 w 3898347"/>
              <a:gd name="connsiteY79" fmla="*/ 4171795 h 4256103"/>
              <a:gd name="connsiteX80" fmla="*/ 1662065 w 3898347"/>
              <a:gd name="connsiteY80" fmla="*/ 4184630 h 4256103"/>
              <a:gd name="connsiteX81" fmla="*/ 1595989 w 3898347"/>
              <a:gd name="connsiteY81" fmla="*/ 4193679 h 4256103"/>
              <a:gd name="connsiteX82" fmla="*/ 1559231 w 3898347"/>
              <a:gd name="connsiteY82" fmla="*/ 4195932 h 4256103"/>
              <a:gd name="connsiteX83" fmla="*/ 1537197 w 3898347"/>
              <a:gd name="connsiteY83" fmla="*/ 4209468 h 4256103"/>
              <a:gd name="connsiteX84" fmla="*/ 1508787 w 3898347"/>
              <a:gd name="connsiteY84" fmla="*/ 4230924 h 4256103"/>
              <a:gd name="connsiteX85" fmla="*/ 1488914 w 3898347"/>
              <a:gd name="connsiteY85" fmla="*/ 4241772 h 4256103"/>
              <a:gd name="connsiteX86" fmla="*/ 1465497 w 3898347"/>
              <a:gd name="connsiteY86" fmla="*/ 4245075 h 4256103"/>
              <a:gd name="connsiteX87" fmla="*/ 1444118 w 3898347"/>
              <a:gd name="connsiteY87" fmla="*/ 4246285 h 4256103"/>
              <a:gd name="connsiteX88" fmla="*/ 1405326 w 3898347"/>
              <a:gd name="connsiteY88" fmla="*/ 4248391 h 4256103"/>
              <a:gd name="connsiteX89" fmla="*/ 1344909 w 3898347"/>
              <a:gd name="connsiteY89" fmla="*/ 4237004 h 4256103"/>
              <a:gd name="connsiteX90" fmla="*/ 1298748 w 3898347"/>
              <a:gd name="connsiteY90" fmla="*/ 4241669 h 4256103"/>
              <a:gd name="connsiteX91" fmla="*/ 1251302 w 3898347"/>
              <a:gd name="connsiteY91" fmla="*/ 4232513 h 4256103"/>
              <a:gd name="connsiteX92" fmla="*/ 1216643 w 3898347"/>
              <a:gd name="connsiteY92" fmla="*/ 4229828 h 4256103"/>
              <a:gd name="connsiteX93" fmla="*/ 1214101 w 3898347"/>
              <a:gd name="connsiteY93" fmla="*/ 4231991 h 4256103"/>
              <a:gd name="connsiteX94" fmla="*/ 1203193 w 3898347"/>
              <a:gd name="connsiteY94" fmla="*/ 4232867 h 4256103"/>
              <a:gd name="connsiteX95" fmla="*/ 1201049 w 3898347"/>
              <a:gd name="connsiteY95" fmla="*/ 4242842 h 4256103"/>
              <a:gd name="connsiteX96" fmla="*/ 1185298 w 3898347"/>
              <a:gd name="connsiteY96" fmla="*/ 4251133 h 4256103"/>
              <a:gd name="connsiteX97" fmla="*/ 1164955 w 3898347"/>
              <a:gd name="connsiteY97" fmla="*/ 4250027 h 4256103"/>
              <a:gd name="connsiteX98" fmla="*/ 1067357 w 3898347"/>
              <a:gd name="connsiteY98" fmla="*/ 4233908 h 4256103"/>
              <a:gd name="connsiteX99" fmla="*/ 1009492 w 3898347"/>
              <a:gd name="connsiteY99" fmla="*/ 4230455 h 4256103"/>
              <a:gd name="connsiteX100" fmla="*/ 988345 w 3898347"/>
              <a:gd name="connsiteY100" fmla="*/ 4238880 h 4256103"/>
              <a:gd name="connsiteX101" fmla="*/ 958251 w 3898347"/>
              <a:gd name="connsiteY101" fmla="*/ 4244100 h 4256103"/>
              <a:gd name="connsiteX102" fmla="*/ 899207 w 3898347"/>
              <a:gd name="connsiteY102" fmla="*/ 4247688 h 4256103"/>
              <a:gd name="connsiteX103" fmla="*/ 837706 w 3898347"/>
              <a:gd name="connsiteY103" fmla="*/ 4245528 h 4256103"/>
              <a:gd name="connsiteX104" fmla="*/ 778474 w 3898347"/>
              <a:gd name="connsiteY104" fmla="*/ 4235526 h 4256103"/>
              <a:gd name="connsiteX105" fmla="*/ 774418 w 3898347"/>
              <a:gd name="connsiteY105" fmla="*/ 4242583 h 4256103"/>
              <a:gd name="connsiteX106" fmla="*/ 737705 w 3898347"/>
              <a:gd name="connsiteY106" fmla="*/ 4238891 h 4256103"/>
              <a:gd name="connsiteX107" fmla="*/ 641839 w 3898347"/>
              <a:gd name="connsiteY107" fmla="*/ 4211160 h 4256103"/>
              <a:gd name="connsiteX108" fmla="*/ 558105 w 3898347"/>
              <a:gd name="connsiteY108" fmla="*/ 4191218 h 4256103"/>
              <a:gd name="connsiteX109" fmla="*/ 515682 w 3898347"/>
              <a:gd name="connsiteY109" fmla="*/ 4193696 h 4256103"/>
              <a:gd name="connsiteX110" fmla="*/ 467082 w 3898347"/>
              <a:gd name="connsiteY110" fmla="*/ 4185616 h 4256103"/>
              <a:gd name="connsiteX111" fmla="*/ 437646 w 3898347"/>
              <a:gd name="connsiteY111" fmla="*/ 4212658 h 4256103"/>
              <a:gd name="connsiteX112" fmla="*/ 402271 w 3898347"/>
              <a:gd name="connsiteY112" fmla="*/ 4212774 h 4256103"/>
              <a:gd name="connsiteX113" fmla="*/ 384907 w 3898347"/>
              <a:gd name="connsiteY113" fmla="*/ 4201195 h 4256103"/>
              <a:gd name="connsiteX114" fmla="*/ 337154 w 3898347"/>
              <a:gd name="connsiteY114" fmla="*/ 4206136 h 4256103"/>
              <a:gd name="connsiteX115" fmla="*/ 298662 w 3898347"/>
              <a:gd name="connsiteY115" fmla="*/ 4211227 h 4256103"/>
              <a:gd name="connsiteX116" fmla="*/ 265740 w 3898347"/>
              <a:gd name="connsiteY116" fmla="*/ 4213623 h 4256103"/>
              <a:gd name="connsiteX117" fmla="*/ 176403 w 3898347"/>
              <a:gd name="connsiteY117" fmla="*/ 4227393 h 4256103"/>
              <a:gd name="connsiteX118" fmla="*/ 82528 w 3898347"/>
              <a:gd name="connsiteY118" fmla="*/ 4243774 h 4256103"/>
              <a:gd name="connsiteX119" fmla="*/ 19464 w 3898347"/>
              <a:gd name="connsiteY119" fmla="*/ 4256103 h 4256103"/>
              <a:gd name="connsiteX120" fmla="*/ 0 w 3898347"/>
              <a:gd name="connsiteY120" fmla="*/ 4221939 h 4256103"/>
              <a:gd name="connsiteX121" fmla="*/ 0 w 3898347"/>
              <a:gd name="connsiteY121" fmla="*/ 15850 h 4256103"/>
              <a:gd name="connsiteX122" fmla="*/ 3898347 w 3898347"/>
              <a:gd name="connsiteY122" fmla="*/ 0 h 4256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3898347" h="4256103">
                <a:moveTo>
                  <a:pt x="3898347" y="0"/>
                </a:moveTo>
                <a:lnTo>
                  <a:pt x="3898347" y="3834445"/>
                </a:lnTo>
                <a:lnTo>
                  <a:pt x="3879157" y="3836240"/>
                </a:lnTo>
                <a:cubicBezTo>
                  <a:pt x="3885307" y="3798226"/>
                  <a:pt x="3856203" y="3861184"/>
                  <a:pt x="3851953" y="3816140"/>
                </a:cubicBezTo>
                <a:cubicBezTo>
                  <a:pt x="3846568" y="3817958"/>
                  <a:pt x="3841484" y="3807983"/>
                  <a:pt x="3836418" y="3811513"/>
                </a:cubicBezTo>
                <a:lnTo>
                  <a:pt x="3833758" y="3813341"/>
                </a:lnTo>
                <a:lnTo>
                  <a:pt x="3822673" y="3812913"/>
                </a:lnTo>
                <a:lnTo>
                  <a:pt x="3820104" y="3822466"/>
                </a:lnTo>
                <a:lnTo>
                  <a:pt x="3777502" y="3828757"/>
                </a:lnTo>
                <a:cubicBezTo>
                  <a:pt x="3762474" y="3827577"/>
                  <a:pt x="3742902" y="3817662"/>
                  <a:pt x="3729936" y="3815386"/>
                </a:cubicBezTo>
                <a:lnTo>
                  <a:pt x="3726018" y="3815100"/>
                </a:lnTo>
                <a:lnTo>
                  <a:pt x="3725413" y="3814615"/>
                </a:lnTo>
                <a:cubicBezTo>
                  <a:pt x="3721569" y="3812283"/>
                  <a:pt x="3717711" y="3810892"/>
                  <a:pt x="3713801" y="3811018"/>
                </a:cubicBezTo>
                <a:lnTo>
                  <a:pt x="3709087" y="3813195"/>
                </a:lnTo>
                <a:lnTo>
                  <a:pt x="3698038" y="3806182"/>
                </a:lnTo>
                <a:lnTo>
                  <a:pt x="3662227" y="3807761"/>
                </a:lnTo>
                <a:lnTo>
                  <a:pt x="3659872" y="3805524"/>
                </a:lnTo>
                <a:cubicBezTo>
                  <a:pt x="3654837" y="3800238"/>
                  <a:pt x="3649779" y="3795747"/>
                  <a:pt x="3643454" y="3794831"/>
                </a:cubicBezTo>
                <a:lnTo>
                  <a:pt x="3624789" y="3803185"/>
                </a:lnTo>
                <a:lnTo>
                  <a:pt x="3602327" y="3794616"/>
                </a:lnTo>
                <a:lnTo>
                  <a:pt x="3596645" y="3797108"/>
                </a:lnTo>
                <a:cubicBezTo>
                  <a:pt x="3586358" y="3794741"/>
                  <a:pt x="3572046" y="3779403"/>
                  <a:pt x="3574144" y="3795108"/>
                </a:cubicBezTo>
                <a:lnTo>
                  <a:pt x="3562310" y="3787534"/>
                </a:lnTo>
                <a:lnTo>
                  <a:pt x="3551635" y="3797705"/>
                </a:lnTo>
                <a:lnTo>
                  <a:pt x="3542668" y="3803283"/>
                </a:lnTo>
                <a:lnTo>
                  <a:pt x="3533033" y="3799071"/>
                </a:lnTo>
                <a:lnTo>
                  <a:pt x="3521726" y="3804691"/>
                </a:lnTo>
                <a:lnTo>
                  <a:pt x="3520080" y="3805210"/>
                </a:lnTo>
                <a:lnTo>
                  <a:pt x="3508491" y="3797398"/>
                </a:lnTo>
                <a:lnTo>
                  <a:pt x="3503787" y="3797787"/>
                </a:lnTo>
                <a:lnTo>
                  <a:pt x="3492165" y="3799887"/>
                </a:lnTo>
                <a:cubicBezTo>
                  <a:pt x="3486252" y="3801787"/>
                  <a:pt x="3479649" y="3804176"/>
                  <a:pt x="3472233" y="3805682"/>
                </a:cubicBezTo>
                <a:lnTo>
                  <a:pt x="3465921" y="3805814"/>
                </a:lnTo>
                <a:lnTo>
                  <a:pt x="3455541" y="3815505"/>
                </a:lnTo>
                <a:lnTo>
                  <a:pt x="3429027" y="3816906"/>
                </a:lnTo>
                <a:cubicBezTo>
                  <a:pt x="3408521" y="3817753"/>
                  <a:pt x="3388898" y="3819475"/>
                  <a:pt x="3369507" y="3825563"/>
                </a:cubicBezTo>
                <a:cubicBezTo>
                  <a:pt x="3353730" y="3819534"/>
                  <a:pt x="3338870" y="3818175"/>
                  <a:pt x="3324491" y="3832006"/>
                </a:cubicBezTo>
                <a:cubicBezTo>
                  <a:pt x="3281706" y="3833409"/>
                  <a:pt x="3271319" y="3817569"/>
                  <a:pt x="3244235" y="3834376"/>
                </a:cubicBezTo>
                <a:cubicBezTo>
                  <a:pt x="3236206" y="3826142"/>
                  <a:pt x="3230700" y="3821848"/>
                  <a:pt x="3226507" y="3820131"/>
                </a:cubicBezTo>
                <a:cubicBezTo>
                  <a:pt x="3213924" y="3814979"/>
                  <a:pt x="3213172" y="3833011"/>
                  <a:pt x="3191688" y="3837359"/>
                </a:cubicBezTo>
                <a:cubicBezTo>
                  <a:pt x="3168723" y="3844588"/>
                  <a:pt x="3175642" y="3846041"/>
                  <a:pt x="3153779" y="3848439"/>
                </a:cubicBezTo>
                <a:cubicBezTo>
                  <a:pt x="3136862" y="3851385"/>
                  <a:pt x="3115876" y="3855158"/>
                  <a:pt x="3090188" y="3855036"/>
                </a:cubicBezTo>
                <a:cubicBezTo>
                  <a:pt x="3066058" y="3880979"/>
                  <a:pt x="3059981" y="3849823"/>
                  <a:pt x="3031422" y="3858298"/>
                </a:cubicBezTo>
                <a:cubicBezTo>
                  <a:pt x="3017157" y="3868236"/>
                  <a:pt x="3007595" y="3870098"/>
                  <a:pt x="2996288" y="3860020"/>
                </a:cubicBezTo>
                <a:cubicBezTo>
                  <a:pt x="2930242" y="3908295"/>
                  <a:pt x="2959927" y="3862932"/>
                  <a:pt x="2901661" y="3882243"/>
                </a:cubicBezTo>
                <a:cubicBezTo>
                  <a:pt x="2863654" y="3897291"/>
                  <a:pt x="2822551" y="3908676"/>
                  <a:pt x="2782141" y="3932983"/>
                </a:cubicBezTo>
                <a:lnTo>
                  <a:pt x="2749597" y="3956746"/>
                </a:lnTo>
                <a:lnTo>
                  <a:pt x="2730493" y="3955236"/>
                </a:lnTo>
                <a:lnTo>
                  <a:pt x="2707507" y="3947771"/>
                </a:lnTo>
                <a:lnTo>
                  <a:pt x="2701937" y="3950565"/>
                </a:lnTo>
                <a:cubicBezTo>
                  <a:pt x="2691594" y="3948746"/>
                  <a:pt x="2676749" y="3934159"/>
                  <a:pt x="2679435" y="3949768"/>
                </a:cubicBezTo>
                <a:lnTo>
                  <a:pt x="2667352" y="3942821"/>
                </a:lnTo>
                <a:lnTo>
                  <a:pt x="2657096" y="3953571"/>
                </a:lnTo>
                <a:cubicBezTo>
                  <a:pt x="2656117" y="3956261"/>
                  <a:pt x="2655464" y="3959177"/>
                  <a:pt x="2655161" y="3962216"/>
                </a:cubicBezTo>
                <a:lnTo>
                  <a:pt x="2638604" y="3955936"/>
                </a:lnTo>
                <a:lnTo>
                  <a:pt x="2626185" y="3962937"/>
                </a:lnTo>
                <a:lnTo>
                  <a:pt x="2614077" y="3955576"/>
                </a:lnTo>
                <a:lnTo>
                  <a:pt x="2609403" y="3956215"/>
                </a:lnTo>
                <a:lnTo>
                  <a:pt x="2597896" y="3958939"/>
                </a:lnTo>
                <a:cubicBezTo>
                  <a:pt x="2592077" y="3961159"/>
                  <a:pt x="2585584" y="3963907"/>
                  <a:pt x="2578251" y="3965812"/>
                </a:cubicBezTo>
                <a:lnTo>
                  <a:pt x="2571961" y="3966278"/>
                </a:lnTo>
                <a:lnTo>
                  <a:pt x="2559399" y="3979193"/>
                </a:lnTo>
                <a:cubicBezTo>
                  <a:pt x="2550305" y="3989010"/>
                  <a:pt x="2543019" y="3995469"/>
                  <a:pt x="2533560" y="3988160"/>
                </a:cubicBezTo>
                <a:cubicBezTo>
                  <a:pt x="2526682" y="3994363"/>
                  <a:pt x="2521563" y="4007257"/>
                  <a:pt x="2515299" y="4016867"/>
                </a:cubicBezTo>
                <a:lnTo>
                  <a:pt x="2513423" y="4018759"/>
                </a:lnTo>
                <a:lnTo>
                  <a:pt x="2482991" y="4012935"/>
                </a:lnTo>
                <a:cubicBezTo>
                  <a:pt x="2469558" y="4010479"/>
                  <a:pt x="2456714" y="4010658"/>
                  <a:pt x="2446940" y="4021172"/>
                </a:cubicBezTo>
                <a:cubicBezTo>
                  <a:pt x="2445490" y="4004762"/>
                  <a:pt x="2418263" y="4035043"/>
                  <a:pt x="2404883" y="4024808"/>
                </a:cubicBezTo>
                <a:cubicBezTo>
                  <a:pt x="2395527" y="4015768"/>
                  <a:pt x="2385089" y="4022846"/>
                  <a:pt x="2373894" y="4023827"/>
                </a:cubicBezTo>
                <a:cubicBezTo>
                  <a:pt x="2360273" y="4016866"/>
                  <a:pt x="2310801" y="4031114"/>
                  <a:pt x="2297080" y="4040841"/>
                </a:cubicBezTo>
                <a:cubicBezTo>
                  <a:pt x="2262890" y="4074342"/>
                  <a:pt x="2198735" y="4051487"/>
                  <a:pt x="2170615" y="4077196"/>
                </a:cubicBezTo>
                <a:cubicBezTo>
                  <a:pt x="2161158" y="4081087"/>
                  <a:pt x="2152190" y="4082780"/>
                  <a:pt x="2143580" y="4083102"/>
                </a:cubicBezTo>
                <a:lnTo>
                  <a:pt x="2119893" y="4080874"/>
                </a:lnTo>
                <a:lnTo>
                  <a:pt x="2114008" y="4073996"/>
                </a:lnTo>
                <a:lnTo>
                  <a:pt x="2099067" y="4076068"/>
                </a:lnTo>
                <a:lnTo>
                  <a:pt x="2095000" y="4075096"/>
                </a:lnTo>
                <a:cubicBezTo>
                  <a:pt x="2087230" y="4073204"/>
                  <a:pt x="2079536" y="4071577"/>
                  <a:pt x="2071767" y="4071044"/>
                </a:cubicBezTo>
                <a:cubicBezTo>
                  <a:pt x="2077287" y="4106066"/>
                  <a:pt x="2006612" y="4072253"/>
                  <a:pt x="2024486" y="4100276"/>
                </a:cubicBezTo>
                <a:cubicBezTo>
                  <a:pt x="1982770" y="4103418"/>
                  <a:pt x="1990990" y="4145711"/>
                  <a:pt x="1944675" y="4121515"/>
                </a:cubicBezTo>
                <a:cubicBezTo>
                  <a:pt x="1876432" y="4151801"/>
                  <a:pt x="1796287" y="4126915"/>
                  <a:pt x="1739945" y="4171795"/>
                </a:cubicBezTo>
                <a:cubicBezTo>
                  <a:pt x="1680970" y="4182234"/>
                  <a:pt x="1693119" y="4173922"/>
                  <a:pt x="1662065" y="4184630"/>
                </a:cubicBezTo>
                <a:cubicBezTo>
                  <a:pt x="1658816" y="4205398"/>
                  <a:pt x="1624608" y="4174561"/>
                  <a:pt x="1595989" y="4193679"/>
                </a:cubicBezTo>
                <a:lnTo>
                  <a:pt x="1559231" y="4195932"/>
                </a:lnTo>
                <a:lnTo>
                  <a:pt x="1537197" y="4209468"/>
                </a:lnTo>
                <a:cubicBezTo>
                  <a:pt x="1524267" y="4212789"/>
                  <a:pt x="1508603" y="4203060"/>
                  <a:pt x="1508787" y="4230924"/>
                </a:cubicBezTo>
                <a:cubicBezTo>
                  <a:pt x="1500688" y="4227785"/>
                  <a:pt x="1493126" y="4234837"/>
                  <a:pt x="1488914" y="4241772"/>
                </a:cubicBezTo>
                <a:cubicBezTo>
                  <a:pt x="1483344" y="4244130"/>
                  <a:pt x="1472963" y="4244323"/>
                  <a:pt x="1465497" y="4245075"/>
                </a:cubicBezTo>
                <a:lnTo>
                  <a:pt x="1444118" y="4246285"/>
                </a:lnTo>
                <a:lnTo>
                  <a:pt x="1405326" y="4248391"/>
                </a:lnTo>
                <a:cubicBezTo>
                  <a:pt x="1362233" y="4238681"/>
                  <a:pt x="1386645" y="4253541"/>
                  <a:pt x="1344909" y="4237004"/>
                </a:cubicBezTo>
                <a:cubicBezTo>
                  <a:pt x="1319660" y="4278048"/>
                  <a:pt x="1328465" y="4235908"/>
                  <a:pt x="1298748" y="4241669"/>
                </a:cubicBezTo>
                <a:cubicBezTo>
                  <a:pt x="1303263" y="4202446"/>
                  <a:pt x="1257287" y="4277634"/>
                  <a:pt x="1251302" y="4232513"/>
                </a:cubicBezTo>
                <a:cubicBezTo>
                  <a:pt x="1246083" y="4234987"/>
                  <a:pt x="1221483" y="4225653"/>
                  <a:pt x="1216643" y="4229828"/>
                </a:cubicBezTo>
                <a:lnTo>
                  <a:pt x="1214101" y="4231991"/>
                </a:lnTo>
                <a:lnTo>
                  <a:pt x="1203193" y="4232867"/>
                </a:lnTo>
                <a:lnTo>
                  <a:pt x="1201049" y="4242842"/>
                </a:lnTo>
                <a:lnTo>
                  <a:pt x="1185298" y="4251133"/>
                </a:lnTo>
                <a:cubicBezTo>
                  <a:pt x="1179255" y="4252733"/>
                  <a:pt x="1172580" y="4252698"/>
                  <a:pt x="1164955" y="4250027"/>
                </a:cubicBezTo>
                <a:cubicBezTo>
                  <a:pt x="1138322" y="4224376"/>
                  <a:pt x="1100363" y="4267890"/>
                  <a:pt x="1067357" y="4233908"/>
                </a:cubicBezTo>
                <a:cubicBezTo>
                  <a:pt x="1055150" y="4224918"/>
                  <a:pt x="1016960" y="4218576"/>
                  <a:pt x="1009492" y="4230455"/>
                </a:cubicBezTo>
                <a:cubicBezTo>
                  <a:pt x="1001480" y="4231829"/>
                  <a:pt x="992281" y="4225396"/>
                  <a:pt x="988345" y="4238880"/>
                </a:cubicBezTo>
                <a:cubicBezTo>
                  <a:pt x="981958" y="4254801"/>
                  <a:pt x="954663" y="4223227"/>
                  <a:pt x="958251" y="4244100"/>
                </a:cubicBezTo>
                <a:cubicBezTo>
                  <a:pt x="938858" y="4222336"/>
                  <a:pt x="915951" y="4241975"/>
                  <a:pt x="899207" y="4247688"/>
                </a:cubicBezTo>
                <a:cubicBezTo>
                  <a:pt x="884002" y="4226854"/>
                  <a:pt x="873981" y="4247833"/>
                  <a:pt x="837706" y="4245528"/>
                </a:cubicBezTo>
                <a:cubicBezTo>
                  <a:pt x="821001" y="4221598"/>
                  <a:pt x="809746" y="4268977"/>
                  <a:pt x="778474" y="4235526"/>
                </a:cubicBezTo>
                <a:cubicBezTo>
                  <a:pt x="777421" y="4238161"/>
                  <a:pt x="776057" y="4240538"/>
                  <a:pt x="774418" y="4242583"/>
                </a:cubicBezTo>
                <a:cubicBezTo>
                  <a:pt x="764902" y="4254463"/>
                  <a:pt x="748468" y="4252810"/>
                  <a:pt x="737705" y="4238891"/>
                </a:cubicBezTo>
                <a:cubicBezTo>
                  <a:pt x="688302" y="4193107"/>
                  <a:pt x="682485" y="4224501"/>
                  <a:pt x="641839" y="4211160"/>
                </a:cubicBezTo>
                <a:cubicBezTo>
                  <a:pt x="596156" y="4200529"/>
                  <a:pt x="617273" y="4236299"/>
                  <a:pt x="558105" y="4191218"/>
                </a:cubicBezTo>
                <a:cubicBezTo>
                  <a:pt x="553107" y="4206459"/>
                  <a:pt x="528323" y="4202818"/>
                  <a:pt x="515682" y="4193696"/>
                </a:cubicBezTo>
                <a:cubicBezTo>
                  <a:pt x="493567" y="4189726"/>
                  <a:pt x="491022" y="4212483"/>
                  <a:pt x="467082" y="4185616"/>
                </a:cubicBezTo>
                <a:cubicBezTo>
                  <a:pt x="472585" y="4207692"/>
                  <a:pt x="425896" y="4188982"/>
                  <a:pt x="437646" y="4212658"/>
                </a:cubicBezTo>
                <a:cubicBezTo>
                  <a:pt x="424682" y="4230622"/>
                  <a:pt x="415313" y="4197369"/>
                  <a:pt x="402271" y="4212774"/>
                </a:cubicBezTo>
                <a:cubicBezTo>
                  <a:pt x="386486" y="4214846"/>
                  <a:pt x="402806" y="4204907"/>
                  <a:pt x="384907" y="4201195"/>
                </a:cubicBezTo>
                <a:cubicBezTo>
                  <a:pt x="363484" y="4200591"/>
                  <a:pt x="360732" y="4185695"/>
                  <a:pt x="337154" y="4206136"/>
                </a:cubicBezTo>
                <a:cubicBezTo>
                  <a:pt x="313728" y="4191390"/>
                  <a:pt x="328632" y="4203044"/>
                  <a:pt x="298662" y="4211227"/>
                </a:cubicBezTo>
                <a:cubicBezTo>
                  <a:pt x="284852" y="4197257"/>
                  <a:pt x="274958" y="4202411"/>
                  <a:pt x="265740" y="4213623"/>
                </a:cubicBezTo>
                <a:cubicBezTo>
                  <a:pt x="235520" y="4207388"/>
                  <a:pt x="209548" y="4223241"/>
                  <a:pt x="176403" y="4227393"/>
                </a:cubicBezTo>
                <a:cubicBezTo>
                  <a:pt x="138304" y="4239982"/>
                  <a:pt x="110954" y="4232182"/>
                  <a:pt x="82528" y="4243774"/>
                </a:cubicBezTo>
                <a:cubicBezTo>
                  <a:pt x="48751" y="4221865"/>
                  <a:pt x="39523" y="4251971"/>
                  <a:pt x="19464" y="4256103"/>
                </a:cubicBezTo>
                <a:lnTo>
                  <a:pt x="0" y="4221939"/>
                </a:lnTo>
                <a:lnTo>
                  <a:pt x="0" y="15850"/>
                </a:lnTo>
                <a:lnTo>
                  <a:pt x="3898347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B20F15DB-2066-5E4D-8D77-745E069922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4665" y="1253925"/>
            <a:ext cx="3353466" cy="2068992"/>
          </a:xfrm>
        </p:spPr>
        <p:txBody>
          <a:bodyPr anchor="b">
            <a:normAutofit/>
          </a:bodyPr>
          <a:lstStyle/>
          <a:p>
            <a:r>
              <a:rPr lang="cs-CZ" dirty="0"/>
              <a:t>Integrace na digitální dopis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7AA3D2EF-B744-7096-9DA0-D2CC756660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3694" y="3477169"/>
            <a:ext cx="2545977" cy="825890"/>
          </a:xfrm>
        </p:spPr>
        <p:txBody>
          <a:bodyPr>
            <a:normAutofit/>
          </a:bodyPr>
          <a:lstStyle/>
          <a:p>
            <a:r>
              <a:rPr lang="cs-CZ" sz="1800" dirty="0"/>
              <a:t>Levou Zadní</a:t>
            </a:r>
          </a:p>
          <a:p>
            <a:r>
              <a:rPr lang="cs-CZ" sz="1800" dirty="0"/>
              <a:t>5. 3. 2025</a:t>
            </a: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DDCE5572-4319-4D42-813F-C8C69C08CA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394542">
            <a:off x="1791736" y="491177"/>
            <a:ext cx="1149890" cy="407804"/>
          </a:xfrm>
          <a:custGeom>
            <a:avLst/>
            <a:gdLst>
              <a:gd name="connsiteX0" fmla="*/ 0 w 2142503"/>
              <a:gd name="connsiteY0" fmla="*/ 0 h 571500"/>
              <a:gd name="connsiteX1" fmla="*/ 2142503 w 2142503"/>
              <a:gd name="connsiteY1" fmla="*/ 0 h 571500"/>
              <a:gd name="connsiteX2" fmla="*/ 2142503 w 2142503"/>
              <a:gd name="connsiteY2" fmla="*/ 571500 h 571500"/>
              <a:gd name="connsiteX3" fmla="*/ 0 w 2142503"/>
              <a:gd name="connsiteY3" fmla="*/ 571500 h 571500"/>
              <a:gd name="connsiteX4" fmla="*/ 0 w 2142503"/>
              <a:gd name="connsiteY4" fmla="*/ 0 h 571500"/>
              <a:gd name="connsiteX0" fmla="*/ 0 w 2142503"/>
              <a:gd name="connsiteY0" fmla="*/ 0 h 582145"/>
              <a:gd name="connsiteX1" fmla="*/ 2142503 w 2142503"/>
              <a:gd name="connsiteY1" fmla="*/ 0 h 582145"/>
              <a:gd name="connsiteX2" fmla="*/ 2142503 w 2142503"/>
              <a:gd name="connsiteY2" fmla="*/ 571500 h 582145"/>
              <a:gd name="connsiteX3" fmla="*/ 2050917 w 2142503"/>
              <a:gd name="connsiteY3" fmla="*/ 582088 h 582145"/>
              <a:gd name="connsiteX4" fmla="*/ 0 w 2142503"/>
              <a:gd name="connsiteY4" fmla="*/ 571500 h 582145"/>
              <a:gd name="connsiteX5" fmla="*/ 0 w 2142503"/>
              <a:gd name="connsiteY5" fmla="*/ 0 h 582145"/>
              <a:gd name="connsiteX0" fmla="*/ 0 w 2159832"/>
              <a:gd name="connsiteY0" fmla="*/ 0 h 582145"/>
              <a:gd name="connsiteX1" fmla="*/ 2142503 w 2159832"/>
              <a:gd name="connsiteY1" fmla="*/ 0 h 582145"/>
              <a:gd name="connsiteX2" fmla="*/ 2159829 w 2159832"/>
              <a:gd name="connsiteY2" fmla="*/ 96526 h 582145"/>
              <a:gd name="connsiteX3" fmla="*/ 2142503 w 2159832"/>
              <a:gd name="connsiteY3" fmla="*/ 571500 h 582145"/>
              <a:gd name="connsiteX4" fmla="*/ 2050917 w 2159832"/>
              <a:gd name="connsiteY4" fmla="*/ 582088 h 582145"/>
              <a:gd name="connsiteX5" fmla="*/ 0 w 2159832"/>
              <a:gd name="connsiteY5" fmla="*/ 571500 h 582145"/>
              <a:gd name="connsiteX6" fmla="*/ 0 w 2159832"/>
              <a:gd name="connsiteY6" fmla="*/ 0 h 582145"/>
              <a:gd name="connsiteX0" fmla="*/ 0 w 2159832"/>
              <a:gd name="connsiteY0" fmla="*/ 12386 h 594531"/>
              <a:gd name="connsiteX1" fmla="*/ 67826 w 2159832"/>
              <a:gd name="connsiteY1" fmla="*/ 0 h 594531"/>
              <a:gd name="connsiteX2" fmla="*/ 2142503 w 2159832"/>
              <a:gd name="connsiteY2" fmla="*/ 12386 h 594531"/>
              <a:gd name="connsiteX3" fmla="*/ 2159829 w 2159832"/>
              <a:gd name="connsiteY3" fmla="*/ 108912 h 594531"/>
              <a:gd name="connsiteX4" fmla="*/ 2142503 w 2159832"/>
              <a:gd name="connsiteY4" fmla="*/ 583886 h 594531"/>
              <a:gd name="connsiteX5" fmla="*/ 2050917 w 2159832"/>
              <a:gd name="connsiteY5" fmla="*/ 594474 h 594531"/>
              <a:gd name="connsiteX6" fmla="*/ 0 w 2159832"/>
              <a:gd name="connsiteY6" fmla="*/ 583886 h 594531"/>
              <a:gd name="connsiteX7" fmla="*/ 0 w 2159832"/>
              <a:gd name="connsiteY7" fmla="*/ 12386 h 594531"/>
              <a:gd name="connsiteX0" fmla="*/ 0 w 2168908"/>
              <a:gd name="connsiteY0" fmla="*/ 26000 h 594531"/>
              <a:gd name="connsiteX1" fmla="*/ 76902 w 2168908"/>
              <a:gd name="connsiteY1" fmla="*/ 0 h 594531"/>
              <a:gd name="connsiteX2" fmla="*/ 2151579 w 2168908"/>
              <a:gd name="connsiteY2" fmla="*/ 12386 h 594531"/>
              <a:gd name="connsiteX3" fmla="*/ 2168905 w 2168908"/>
              <a:gd name="connsiteY3" fmla="*/ 108912 h 594531"/>
              <a:gd name="connsiteX4" fmla="*/ 2151579 w 2168908"/>
              <a:gd name="connsiteY4" fmla="*/ 583886 h 594531"/>
              <a:gd name="connsiteX5" fmla="*/ 2059993 w 2168908"/>
              <a:gd name="connsiteY5" fmla="*/ 594474 h 594531"/>
              <a:gd name="connsiteX6" fmla="*/ 9076 w 2168908"/>
              <a:gd name="connsiteY6" fmla="*/ 583886 h 594531"/>
              <a:gd name="connsiteX7" fmla="*/ 0 w 2168908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147197 w 2316105"/>
              <a:gd name="connsiteY0" fmla="*/ 26000 h 594531"/>
              <a:gd name="connsiteX1" fmla="*/ 224099 w 2316105"/>
              <a:gd name="connsiteY1" fmla="*/ 0 h 594531"/>
              <a:gd name="connsiteX2" fmla="*/ 2298776 w 2316105"/>
              <a:gd name="connsiteY2" fmla="*/ 12386 h 594531"/>
              <a:gd name="connsiteX3" fmla="*/ 2316102 w 2316105"/>
              <a:gd name="connsiteY3" fmla="*/ 108912 h 594531"/>
              <a:gd name="connsiteX4" fmla="*/ 2298776 w 2316105"/>
              <a:gd name="connsiteY4" fmla="*/ 583886 h 594531"/>
              <a:gd name="connsiteX5" fmla="*/ 2207190 w 2316105"/>
              <a:gd name="connsiteY5" fmla="*/ 594474 h 594531"/>
              <a:gd name="connsiteX6" fmla="*/ 156273 w 2316105"/>
              <a:gd name="connsiteY6" fmla="*/ 583886 h 594531"/>
              <a:gd name="connsiteX7" fmla="*/ 142416 w 2316105"/>
              <a:gd name="connsiteY7" fmla="*/ 235975 h 594531"/>
              <a:gd name="connsiteX8" fmla="*/ 147197 w 2316105"/>
              <a:gd name="connsiteY8" fmla="*/ 26000 h 594531"/>
              <a:gd name="connsiteX0" fmla="*/ 154684 w 2323592"/>
              <a:gd name="connsiteY0" fmla="*/ 26000 h 594531"/>
              <a:gd name="connsiteX1" fmla="*/ 231586 w 2323592"/>
              <a:gd name="connsiteY1" fmla="*/ 0 h 594531"/>
              <a:gd name="connsiteX2" fmla="*/ 2306263 w 2323592"/>
              <a:gd name="connsiteY2" fmla="*/ 12386 h 594531"/>
              <a:gd name="connsiteX3" fmla="*/ 2323589 w 2323592"/>
              <a:gd name="connsiteY3" fmla="*/ 108912 h 594531"/>
              <a:gd name="connsiteX4" fmla="*/ 2306263 w 2323592"/>
              <a:gd name="connsiteY4" fmla="*/ 583886 h 594531"/>
              <a:gd name="connsiteX5" fmla="*/ 2214677 w 2323592"/>
              <a:gd name="connsiteY5" fmla="*/ 594474 h 594531"/>
              <a:gd name="connsiteX6" fmla="*/ 163760 w 2323592"/>
              <a:gd name="connsiteY6" fmla="*/ 583886 h 594531"/>
              <a:gd name="connsiteX7" fmla="*/ 158979 w 2323592"/>
              <a:gd name="connsiteY7" fmla="*/ 403879 h 594531"/>
              <a:gd name="connsiteX8" fmla="*/ 149903 w 2323592"/>
              <a:gd name="connsiteY8" fmla="*/ 235975 h 594531"/>
              <a:gd name="connsiteX9" fmla="*/ 154684 w 2323592"/>
              <a:gd name="connsiteY9" fmla="*/ 26000 h 594531"/>
              <a:gd name="connsiteX0" fmla="*/ 13665 w 2182573"/>
              <a:gd name="connsiteY0" fmla="*/ 26000 h 594531"/>
              <a:gd name="connsiteX1" fmla="*/ 90567 w 2182573"/>
              <a:gd name="connsiteY1" fmla="*/ 0 h 594531"/>
              <a:gd name="connsiteX2" fmla="*/ 2165244 w 2182573"/>
              <a:gd name="connsiteY2" fmla="*/ 12386 h 594531"/>
              <a:gd name="connsiteX3" fmla="*/ 2182570 w 2182573"/>
              <a:gd name="connsiteY3" fmla="*/ 108912 h 594531"/>
              <a:gd name="connsiteX4" fmla="*/ 2165244 w 2182573"/>
              <a:gd name="connsiteY4" fmla="*/ 583886 h 594531"/>
              <a:gd name="connsiteX5" fmla="*/ 2073658 w 2182573"/>
              <a:gd name="connsiteY5" fmla="*/ 594474 h 594531"/>
              <a:gd name="connsiteX6" fmla="*/ 22741 w 2182573"/>
              <a:gd name="connsiteY6" fmla="*/ 583886 h 594531"/>
              <a:gd name="connsiteX7" fmla="*/ 17960 w 2182573"/>
              <a:gd name="connsiteY7" fmla="*/ 403879 h 594531"/>
              <a:gd name="connsiteX8" fmla="*/ 8884 w 2182573"/>
              <a:gd name="connsiteY8" fmla="*/ 235975 h 594531"/>
              <a:gd name="connsiteX9" fmla="*/ 13665 w 2182573"/>
              <a:gd name="connsiteY9" fmla="*/ 26000 h 594531"/>
              <a:gd name="connsiteX0" fmla="*/ 13665 w 2202120"/>
              <a:gd name="connsiteY0" fmla="*/ 26000 h 594531"/>
              <a:gd name="connsiteX1" fmla="*/ 90567 w 2202120"/>
              <a:gd name="connsiteY1" fmla="*/ 0 h 594531"/>
              <a:gd name="connsiteX2" fmla="*/ 2165244 w 2202120"/>
              <a:gd name="connsiteY2" fmla="*/ 12386 h 594531"/>
              <a:gd name="connsiteX3" fmla="*/ 2182570 w 2202120"/>
              <a:gd name="connsiteY3" fmla="*/ 108912 h 594531"/>
              <a:gd name="connsiteX4" fmla="*/ 2192471 w 2202120"/>
              <a:gd name="connsiteY4" fmla="*/ 583886 h 594531"/>
              <a:gd name="connsiteX5" fmla="*/ 2073658 w 2202120"/>
              <a:gd name="connsiteY5" fmla="*/ 594474 h 594531"/>
              <a:gd name="connsiteX6" fmla="*/ 22741 w 2202120"/>
              <a:gd name="connsiteY6" fmla="*/ 583886 h 594531"/>
              <a:gd name="connsiteX7" fmla="*/ 17960 w 2202120"/>
              <a:gd name="connsiteY7" fmla="*/ 403879 h 594531"/>
              <a:gd name="connsiteX8" fmla="*/ 8884 w 2202120"/>
              <a:gd name="connsiteY8" fmla="*/ 235975 h 594531"/>
              <a:gd name="connsiteX9" fmla="*/ 13665 w 2202120"/>
              <a:gd name="connsiteY9" fmla="*/ 26000 h 594531"/>
              <a:gd name="connsiteX0" fmla="*/ 13665 w 2202036"/>
              <a:gd name="connsiteY0" fmla="*/ 26000 h 594531"/>
              <a:gd name="connsiteX1" fmla="*/ 90567 w 2202036"/>
              <a:gd name="connsiteY1" fmla="*/ 0 h 594531"/>
              <a:gd name="connsiteX2" fmla="*/ 2165244 w 2202036"/>
              <a:gd name="connsiteY2" fmla="*/ 12386 h 594531"/>
              <a:gd name="connsiteX3" fmla="*/ 2182570 w 2202036"/>
              <a:gd name="connsiteY3" fmla="*/ 108912 h 594531"/>
              <a:gd name="connsiteX4" fmla="*/ 2191645 w 2202036"/>
              <a:gd name="connsiteY4" fmla="*/ 422031 h 594531"/>
              <a:gd name="connsiteX5" fmla="*/ 2192471 w 2202036"/>
              <a:gd name="connsiteY5" fmla="*/ 583886 h 594531"/>
              <a:gd name="connsiteX6" fmla="*/ 2073658 w 2202036"/>
              <a:gd name="connsiteY6" fmla="*/ 594474 h 594531"/>
              <a:gd name="connsiteX7" fmla="*/ 22741 w 2202036"/>
              <a:gd name="connsiteY7" fmla="*/ 583886 h 594531"/>
              <a:gd name="connsiteX8" fmla="*/ 17960 w 2202036"/>
              <a:gd name="connsiteY8" fmla="*/ 403879 h 594531"/>
              <a:gd name="connsiteX9" fmla="*/ 8884 w 2202036"/>
              <a:gd name="connsiteY9" fmla="*/ 235975 h 594531"/>
              <a:gd name="connsiteX10" fmla="*/ 13665 w 2202036"/>
              <a:gd name="connsiteY10" fmla="*/ 26000 h 594531"/>
              <a:gd name="connsiteX0" fmla="*/ 142254 w 2330625"/>
              <a:gd name="connsiteY0" fmla="*/ 26000 h 594531"/>
              <a:gd name="connsiteX1" fmla="*/ 219156 w 2330625"/>
              <a:gd name="connsiteY1" fmla="*/ 0 h 594531"/>
              <a:gd name="connsiteX2" fmla="*/ 2293833 w 2330625"/>
              <a:gd name="connsiteY2" fmla="*/ 12386 h 594531"/>
              <a:gd name="connsiteX3" fmla="*/ 2311159 w 2330625"/>
              <a:gd name="connsiteY3" fmla="*/ 108912 h 594531"/>
              <a:gd name="connsiteX4" fmla="*/ 2320234 w 2330625"/>
              <a:gd name="connsiteY4" fmla="*/ 422031 h 594531"/>
              <a:gd name="connsiteX5" fmla="*/ 2321060 w 2330625"/>
              <a:gd name="connsiteY5" fmla="*/ 583886 h 594531"/>
              <a:gd name="connsiteX6" fmla="*/ 2202247 w 2330625"/>
              <a:gd name="connsiteY6" fmla="*/ 594474 h 594531"/>
              <a:gd name="connsiteX7" fmla="*/ 151330 w 2330625"/>
              <a:gd name="connsiteY7" fmla="*/ 583886 h 594531"/>
              <a:gd name="connsiteX8" fmla="*/ 155624 w 2330625"/>
              <a:gd name="connsiteY8" fmla="*/ 512790 h 594531"/>
              <a:gd name="connsiteX9" fmla="*/ 146549 w 2330625"/>
              <a:gd name="connsiteY9" fmla="*/ 403879 h 594531"/>
              <a:gd name="connsiteX10" fmla="*/ 137473 w 2330625"/>
              <a:gd name="connsiteY10" fmla="*/ 235975 h 594531"/>
              <a:gd name="connsiteX11" fmla="*/ 142254 w 2330625"/>
              <a:gd name="connsiteY11" fmla="*/ 26000 h 594531"/>
              <a:gd name="connsiteX0" fmla="*/ 13413 w 2201784"/>
              <a:gd name="connsiteY0" fmla="*/ 26000 h 594531"/>
              <a:gd name="connsiteX1" fmla="*/ 90315 w 2201784"/>
              <a:gd name="connsiteY1" fmla="*/ 0 h 594531"/>
              <a:gd name="connsiteX2" fmla="*/ 2164992 w 2201784"/>
              <a:gd name="connsiteY2" fmla="*/ 12386 h 594531"/>
              <a:gd name="connsiteX3" fmla="*/ 2182318 w 2201784"/>
              <a:gd name="connsiteY3" fmla="*/ 108912 h 594531"/>
              <a:gd name="connsiteX4" fmla="*/ 2191393 w 2201784"/>
              <a:gd name="connsiteY4" fmla="*/ 422031 h 594531"/>
              <a:gd name="connsiteX5" fmla="*/ 2192219 w 2201784"/>
              <a:gd name="connsiteY5" fmla="*/ 583886 h 594531"/>
              <a:gd name="connsiteX6" fmla="*/ 2073406 w 2201784"/>
              <a:gd name="connsiteY6" fmla="*/ 594474 h 594531"/>
              <a:gd name="connsiteX7" fmla="*/ 22489 w 2201784"/>
              <a:gd name="connsiteY7" fmla="*/ 583886 h 594531"/>
              <a:gd name="connsiteX8" fmla="*/ 26783 w 2201784"/>
              <a:gd name="connsiteY8" fmla="*/ 512790 h 594531"/>
              <a:gd name="connsiteX9" fmla="*/ 17708 w 2201784"/>
              <a:gd name="connsiteY9" fmla="*/ 403879 h 594531"/>
              <a:gd name="connsiteX10" fmla="*/ 8632 w 2201784"/>
              <a:gd name="connsiteY10" fmla="*/ 235975 h 594531"/>
              <a:gd name="connsiteX11" fmla="*/ 13413 w 2201784"/>
              <a:gd name="connsiteY11" fmla="*/ 26000 h 594531"/>
              <a:gd name="connsiteX0" fmla="*/ 13413 w 2201784"/>
              <a:gd name="connsiteY0" fmla="*/ 26000 h 594531"/>
              <a:gd name="connsiteX1" fmla="*/ 90315 w 2201784"/>
              <a:gd name="connsiteY1" fmla="*/ 0 h 594531"/>
              <a:gd name="connsiteX2" fmla="*/ 2170127 w 2201784"/>
              <a:gd name="connsiteY2" fmla="*/ 33245 h 594531"/>
              <a:gd name="connsiteX3" fmla="*/ 2182318 w 2201784"/>
              <a:gd name="connsiteY3" fmla="*/ 108912 h 594531"/>
              <a:gd name="connsiteX4" fmla="*/ 2191393 w 2201784"/>
              <a:gd name="connsiteY4" fmla="*/ 422031 h 594531"/>
              <a:gd name="connsiteX5" fmla="*/ 2192219 w 2201784"/>
              <a:gd name="connsiteY5" fmla="*/ 583886 h 594531"/>
              <a:gd name="connsiteX6" fmla="*/ 2073406 w 2201784"/>
              <a:gd name="connsiteY6" fmla="*/ 594474 h 594531"/>
              <a:gd name="connsiteX7" fmla="*/ 22489 w 2201784"/>
              <a:gd name="connsiteY7" fmla="*/ 583886 h 594531"/>
              <a:gd name="connsiteX8" fmla="*/ 26783 w 2201784"/>
              <a:gd name="connsiteY8" fmla="*/ 512790 h 594531"/>
              <a:gd name="connsiteX9" fmla="*/ 17708 w 2201784"/>
              <a:gd name="connsiteY9" fmla="*/ 403879 h 594531"/>
              <a:gd name="connsiteX10" fmla="*/ 8632 w 2201784"/>
              <a:gd name="connsiteY10" fmla="*/ 235975 h 594531"/>
              <a:gd name="connsiteX11" fmla="*/ 13413 w 2201784"/>
              <a:gd name="connsiteY11" fmla="*/ 26000 h 594531"/>
              <a:gd name="connsiteX0" fmla="*/ 13413 w 2201784"/>
              <a:gd name="connsiteY0" fmla="*/ 26000 h 594531"/>
              <a:gd name="connsiteX1" fmla="*/ 90315 w 2201784"/>
              <a:gd name="connsiteY1" fmla="*/ 0 h 594531"/>
              <a:gd name="connsiteX2" fmla="*/ 2170127 w 2201784"/>
              <a:gd name="connsiteY2" fmla="*/ 33245 h 594531"/>
              <a:gd name="connsiteX3" fmla="*/ 2182318 w 2201784"/>
              <a:gd name="connsiteY3" fmla="*/ 108912 h 594531"/>
              <a:gd name="connsiteX4" fmla="*/ 2191393 w 2201784"/>
              <a:gd name="connsiteY4" fmla="*/ 422031 h 594531"/>
              <a:gd name="connsiteX5" fmla="*/ 2192219 w 2201784"/>
              <a:gd name="connsiteY5" fmla="*/ 583886 h 594531"/>
              <a:gd name="connsiteX6" fmla="*/ 2073406 w 2201784"/>
              <a:gd name="connsiteY6" fmla="*/ 594474 h 594531"/>
              <a:gd name="connsiteX7" fmla="*/ 22489 w 2201784"/>
              <a:gd name="connsiteY7" fmla="*/ 583886 h 594531"/>
              <a:gd name="connsiteX8" fmla="*/ 26783 w 2201784"/>
              <a:gd name="connsiteY8" fmla="*/ 512790 h 594531"/>
              <a:gd name="connsiteX9" fmla="*/ 17708 w 2201784"/>
              <a:gd name="connsiteY9" fmla="*/ 403879 h 594531"/>
              <a:gd name="connsiteX10" fmla="*/ 8632 w 2201784"/>
              <a:gd name="connsiteY10" fmla="*/ 235975 h 594531"/>
              <a:gd name="connsiteX11" fmla="*/ 13413 w 2201784"/>
              <a:gd name="connsiteY11" fmla="*/ 26000 h 594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01784" h="594531">
                <a:moveTo>
                  <a:pt x="13413" y="26000"/>
                </a:moveTo>
                <a:cubicBezTo>
                  <a:pt x="37534" y="24897"/>
                  <a:pt x="66194" y="1103"/>
                  <a:pt x="90315" y="0"/>
                </a:cubicBezTo>
                <a:cubicBezTo>
                  <a:pt x="781874" y="4129"/>
                  <a:pt x="1607589" y="24681"/>
                  <a:pt x="2170127" y="33245"/>
                </a:cubicBezTo>
                <a:cubicBezTo>
                  <a:pt x="2169852" y="63908"/>
                  <a:pt x="2182593" y="78249"/>
                  <a:pt x="2182318" y="108912"/>
                </a:cubicBezTo>
                <a:cubicBezTo>
                  <a:pt x="2188231" y="177186"/>
                  <a:pt x="2189743" y="342869"/>
                  <a:pt x="2191393" y="422031"/>
                </a:cubicBezTo>
                <a:cubicBezTo>
                  <a:pt x="2193043" y="501193"/>
                  <a:pt x="2213396" y="555146"/>
                  <a:pt x="2192219" y="583886"/>
                </a:cubicBezTo>
                <a:cubicBezTo>
                  <a:pt x="2172279" y="582877"/>
                  <a:pt x="2093346" y="595483"/>
                  <a:pt x="2073406" y="594474"/>
                </a:cubicBezTo>
                <a:lnTo>
                  <a:pt x="22489" y="583886"/>
                </a:lnTo>
                <a:cubicBezTo>
                  <a:pt x="5849" y="592962"/>
                  <a:pt x="27580" y="542791"/>
                  <a:pt x="26783" y="512790"/>
                </a:cubicBezTo>
                <a:cubicBezTo>
                  <a:pt x="25986" y="482789"/>
                  <a:pt x="18464" y="450015"/>
                  <a:pt x="17708" y="403879"/>
                </a:cubicBezTo>
                <a:cubicBezTo>
                  <a:pt x="16952" y="357743"/>
                  <a:pt x="-14855" y="308787"/>
                  <a:pt x="8632" y="235975"/>
                </a:cubicBezTo>
                <a:cubicBezTo>
                  <a:pt x="7119" y="142994"/>
                  <a:pt x="-201" y="65329"/>
                  <a:pt x="13413" y="26000"/>
                </a:cubicBezTo>
                <a:close/>
              </a:path>
            </a:pathLst>
          </a:custGeom>
          <a:solidFill>
            <a:srgbClr val="D9D4D0">
              <a:alpha val="50000"/>
            </a:srgbClr>
          </a:solidFill>
          <a:ln>
            <a:noFill/>
          </a:ln>
          <a:effectLst>
            <a:softEdge rad="63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9A05C70E-CE63-E7CC-7D00-A29C3CC6B077}"/>
              </a:ext>
            </a:extLst>
          </p:cNvPr>
          <p:cNvSpPr txBox="1"/>
          <p:nvPr/>
        </p:nvSpPr>
        <p:spPr>
          <a:xfrm>
            <a:off x="9980334" y="4949774"/>
            <a:ext cx="221164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/>
              <a:t>Adam </a:t>
            </a:r>
            <a:r>
              <a:rPr lang="cs-CZ" sz="2000" dirty="0" err="1"/>
              <a:t>Ilavský</a:t>
            </a:r>
            <a:endParaRPr lang="cs-CZ" sz="2000" dirty="0"/>
          </a:p>
          <a:p>
            <a:r>
              <a:rPr lang="cs-CZ" sz="2000" dirty="0"/>
              <a:t>David Jirout</a:t>
            </a:r>
          </a:p>
          <a:p>
            <a:r>
              <a:rPr lang="cs-CZ" sz="2000" dirty="0"/>
              <a:t>Jakub Chovanec</a:t>
            </a:r>
          </a:p>
          <a:p>
            <a:r>
              <a:rPr lang="cs-CZ" sz="2000" dirty="0"/>
              <a:t>Sabina Janáková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88313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0A0D747-F38B-4A99-9985-62CE8C2476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D1BF32B-6CA3-4695-8A0C-1AC789B58D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5277870" cy="6858000"/>
          </a:xfrm>
          <a:custGeom>
            <a:avLst/>
            <a:gdLst>
              <a:gd name="connsiteX0" fmla="*/ 643741 w 5434004"/>
              <a:gd name="connsiteY0" fmla="*/ 0 h 6858000"/>
              <a:gd name="connsiteX1" fmla="*/ 5434004 w 5434004"/>
              <a:gd name="connsiteY1" fmla="*/ 0 h 6858000"/>
              <a:gd name="connsiteX2" fmla="*/ 5434004 w 5434004"/>
              <a:gd name="connsiteY2" fmla="*/ 6858000 h 6858000"/>
              <a:gd name="connsiteX3" fmla="*/ 0 w 5434004"/>
              <a:gd name="connsiteY3" fmla="*/ 6858000 h 6858000"/>
              <a:gd name="connsiteX4" fmla="*/ 0 w 5434004"/>
              <a:gd name="connsiteY4" fmla="*/ 6857998 h 6858000"/>
              <a:gd name="connsiteX5" fmla="*/ 1049407 w 5434004"/>
              <a:gd name="connsiteY5" fmla="*/ 6857998 h 6858000"/>
              <a:gd name="connsiteX6" fmla="*/ 1033092 w 5434004"/>
              <a:gd name="connsiteY6" fmla="*/ 6843615 h 6858000"/>
              <a:gd name="connsiteX7" fmla="*/ 1004585 w 5434004"/>
              <a:gd name="connsiteY7" fmla="*/ 6800899 h 6858000"/>
              <a:gd name="connsiteX8" fmla="*/ 984086 w 5434004"/>
              <a:gd name="connsiteY8" fmla="*/ 6765441 h 6858000"/>
              <a:gd name="connsiteX9" fmla="*/ 955964 w 5434004"/>
              <a:gd name="connsiteY9" fmla="*/ 6739541 h 6858000"/>
              <a:gd name="connsiteX10" fmla="*/ 945820 w 5434004"/>
              <a:gd name="connsiteY10" fmla="*/ 6673829 h 6858000"/>
              <a:gd name="connsiteX11" fmla="*/ 921540 w 5434004"/>
              <a:gd name="connsiteY11" fmla="*/ 6620155 h 6858000"/>
              <a:gd name="connsiteX12" fmla="*/ 876436 w 5434004"/>
              <a:gd name="connsiteY12" fmla="*/ 6610437 h 6858000"/>
              <a:gd name="connsiteX13" fmla="*/ 876973 w 5434004"/>
              <a:gd name="connsiteY13" fmla="*/ 6596307 h 6858000"/>
              <a:gd name="connsiteX14" fmla="*/ 893782 w 5434004"/>
              <a:gd name="connsiteY14" fmla="*/ 6536039 h 6858000"/>
              <a:gd name="connsiteX15" fmla="*/ 830281 w 5434004"/>
              <a:gd name="connsiteY15" fmla="*/ 6239239 h 6858000"/>
              <a:gd name="connsiteX16" fmla="*/ 816373 w 5434004"/>
              <a:gd name="connsiteY16" fmla="*/ 6116986 h 6858000"/>
              <a:gd name="connsiteX17" fmla="*/ 788606 w 5434004"/>
              <a:gd name="connsiteY17" fmla="*/ 5895434 h 6858000"/>
              <a:gd name="connsiteX18" fmla="*/ 762315 w 5434004"/>
              <a:gd name="connsiteY18" fmla="*/ 5848019 h 6858000"/>
              <a:gd name="connsiteX19" fmla="*/ 714842 w 5434004"/>
              <a:gd name="connsiteY19" fmla="*/ 5722306 h 6858000"/>
              <a:gd name="connsiteX20" fmla="*/ 679500 w 5434004"/>
              <a:gd name="connsiteY20" fmla="*/ 5528085 h 6858000"/>
              <a:gd name="connsiteX21" fmla="*/ 660956 w 5434004"/>
              <a:gd name="connsiteY21" fmla="*/ 5506768 h 6858000"/>
              <a:gd name="connsiteX22" fmla="*/ 642957 w 5434004"/>
              <a:gd name="connsiteY22" fmla="*/ 5473318 h 6858000"/>
              <a:gd name="connsiteX23" fmla="*/ 602099 w 5434004"/>
              <a:gd name="connsiteY23" fmla="*/ 5418521 h 6858000"/>
              <a:gd name="connsiteX24" fmla="*/ 563009 w 5434004"/>
              <a:gd name="connsiteY24" fmla="*/ 5337536 h 6858000"/>
              <a:gd name="connsiteX25" fmla="*/ 584675 w 5434004"/>
              <a:gd name="connsiteY25" fmla="*/ 5255190 h 6858000"/>
              <a:gd name="connsiteX26" fmla="*/ 564878 w 5434004"/>
              <a:gd name="connsiteY26" fmla="*/ 5208171 h 6858000"/>
              <a:gd name="connsiteX27" fmla="*/ 540145 w 5434004"/>
              <a:gd name="connsiteY27" fmla="*/ 4993731 h 6858000"/>
              <a:gd name="connsiteX28" fmla="*/ 512099 w 5434004"/>
              <a:gd name="connsiteY28" fmla="*/ 4896399 h 6858000"/>
              <a:gd name="connsiteX29" fmla="*/ 482378 w 5434004"/>
              <a:gd name="connsiteY29" fmla="*/ 4838613 h 6858000"/>
              <a:gd name="connsiteX30" fmla="*/ 468676 w 5434004"/>
              <a:gd name="connsiteY30" fmla="*/ 4796522 h 6858000"/>
              <a:gd name="connsiteX31" fmla="*/ 430881 w 5434004"/>
              <a:gd name="connsiteY31" fmla="*/ 4672370 h 6858000"/>
              <a:gd name="connsiteX32" fmla="*/ 415292 w 5434004"/>
              <a:gd name="connsiteY32" fmla="*/ 4634253 h 6858000"/>
              <a:gd name="connsiteX33" fmla="*/ 348919 w 5434004"/>
              <a:gd name="connsiteY33" fmla="*/ 4549232 h 6858000"/>
              <a:gd name="connsiteX34" fmla="*/ 292438 w 5434004"/>
              <a:gd name="connsiteY34" fmla="*/ 4479912 h 6858000"/>
              <a:gd name="connsiteX35" fmla="*/ 283567 w 5434004"/>
              <a:gd name="connsiteY35" fmla="*/ 4376609 h 6858000"/>
              <a:gd name="connsiteX36" fmla="*/ 247018 w 5434004"/>
              <a:gd name="connsiteY36" fmla="*/ 4280257 h 6858000"/>
              <a:gd name="connsiteX37" fmla="*/ 243154 w 5434004"/>
              <a:gd name="connsiteY37" fmla="*/ 4208492 h 6858000"/>
              <a:gd name="connsiteX38" fmla="*/ 267243 w 5434004"/>
              <a:gd name="connsiteY38" fmla="*/ 4120636 h 6858000"/>
              <a:gd name="connsiteX39" fmla="*/ 274676 w 5434004"/>
              <a:gd name="connsiteY39" fmla="*/ 4116556 h 6858000"/>
              <a:gd name="connsiteX40" fmla="*/ 274016 w 5434004"/>
              <a:gd name="connsiteY40" fmla="*/ 4109625 h 6858000"/>
              <a:gd name="connsiteX41" fmla="*/ 266711 w 5434004"/>
              <a:gd name="connsiteY41" fmla="*/ 4105624 h 6858000"/>
              <a:gd name="connsiteX42" fmla="*/ 267360 w 5434004"/>
              <a:gd name="connsiteY42" fmla="*/ 4051441 h 6858000"/>
              <a:gd name="connsiteX43" fmla="*/ 280863 w 5434004"/>
              <a:gd name="connsiteY43" fmla="*/ 3988494 h 6858000"/>
              <a:gd name="connsiteX44" fmla="*/ 254473 w 5434004"/>
              <a:gd name="connsiteY44" fmla="*/ 3926485 h 6858000"/>
              <a:gd name="connsiteX45" fmla="*/ 238942 w 5434004"/>
              <a:gd name="connsiteY45" fmla="*/ 3857057 h 6858000"/>
              <a:gd name="connsiteX46" fmla="*/ 229388 w 5434004"/>
              <a:gd name="connsiteY46" fmla="*/ 3815650 h 6858000"/>
              <a:gd name="connsiteX47" fmla="*/ 224025 w 5434004"/>
              <a:gd name="connsiteY47" fmla="*/ 3696745 h 6858000"/>
              <a:gd name="connsiteX48" fmla="*/ 242028 w 5434004"/>
              <a:gd name="connsiteY48" fmla="*/ 3477814 h 6858000"/>
              <a:gd name="connsiteX49" fmla="*/ 239663 w 5434004"/>
              <a:gd name="connsiteY49" fmla="*/ 3375354 h 6858000"/>
              <a:gd name="connsiteX50" fmla="*/ 242939 w 5434004"/>
              <a:gd name="connsiteY50" fmla="*/ 3235494 h 6858000"/>
              <a:gd name="connsiteX51" fmla="*/ 235466 w 5434004"/>
              <a:gd name="connsiteY51" fmla="*/ 3111896 h 6858000"/>
              <a:gd name="connsiteX52" fmla="*/ 225859 w 5434004"/>
              <a:gd name="connsiteY52" fmla="*/ 3061665 h 6858000"/>
              <a:gd name="connsiteX53" fmla="*/ 214543 w 5434004"/>
              <a:gd name="connsiteY53" fmla="*/ 3026187 h 6858000"/>
              <a:gd name="connsiteX54" fmla="*/ 209002 w 5434004"/>
              <a:gd name="connsiteY54" fmla="*/ 2930097 h 6858000"/>
              <a:gd name="connsiteX55" fmla="*/ 209539 w 5434004"/>
              <a:gd name="connsiteY55" fmla="*/ 2768399 h 6858000"/>
              <a:gd name="connsiteX56" fmla="*/ 207490 w 5434004"/>
              <a:gd name="connsiteY56" fmla="*/ 2734615 h 6858000"/>
              <a:gd name="connsiteX57" fmla="*/ 197130 w 5434004"/>
              <a:gd name="connsiteY57" fmla="*/ 2708116 h 6858000"/>
              <a:gd name="connsiteX58" fmla="*/ 187231 w 5434004"/>
              <a:gd name="connsiteY58" fmla="*/ 2704185 h 6858000"/>
              <a:gd name="connsiteX59" fmla="*/ 184723 w 5434004"/>
              <a:gd name="connsiteY59" fmla="*/ 2686011 h 6858000"/>
              <a:gd name="connsiteX60" fmla="*/ 169929 w 5434004"/>
              <a:gd name="connsiteY60" fmla="*/ 2656504 h 6858000"/>
              <a:gd name="connsiteX61" fmla="*/ 188242 w 5434004"/>
              <a:gd name="connsiteY61" fmla="*/ 2589493 h 6858000"/>
              <a:gd name="connsiteX62" fmla="*/ 189125 w 5434004"/>
              <a:gd name="connsiteY62" fmla="*/ 2457617 h 6858000"/>
              <a:gd name="connsiteX63" fmla="*/ 195205 w 5434004"/>
              <a:gd name="connsiteY63" fmla="*/ 2210817 h 6858000"/>
              <a:gd name="connsiteX64" fmla="*/ 175797 w 5434004"/>
              <a:gd name="connsiteY64" fmla="*/ 1901521 h 6858000"/>
              <a:gd name="connsiteX65" fmla="*/ 156134 w 5434004"/>
              <a:gd name="connsiteY65" fmla="*/ 1700722 h 6858000"/>
              <a:gd name="connsiteX66" fmla="*/ 174157 w 5434004"/>
              <a:gd name="connsiteY66" fmla="*/ 1661610 h 6858000"/>
              <a:gd name="connsiteX67" fmla="*/ 180802 w 5434004"/>
              <a:gd name="connsiteY67" fmla="*/ 1640073 h 6858000"/>
              <a:gd name="connsiteX68" fmla="*/ 179221 w 5434004"/>
              <a:gd name="connsiteY68" fmla="*/ 1637398 h 6858000"/>
              <a:gd name="connsiteX69" fmla="*/ 179826 w 5434004"/>
              <a:gd name="connsiteY69" fmla="*/ 1612248 h 6858000"/>
              <a:gd name="connsiteX70" fmla="*/ 198048 w 5434004"/>
              <a:gd name="connsiteY70" fmla="*/ 1498097 h 6858000"/>
              <a:gd name="connsiteX71" fmla="*/ 196329 w 5434004"/>
              <a:gd name="connsiteY71" fmla="*/ 1497364 h 6858000"/>
              <a:gd name="connsiteX72" fmla="*/ 193204 w 5434004"/>
              <a:gd name="connsiteY72" fmla="*/ 1490042 h 6858000"/>
              <a:gd name="connsiteX73" fmla="*/ 211154 w 5434004"/>
              <a:gd name="connsiteY73" fmla="*/ 1451416 h 6858000"/>
              <a:gd name="connsiteX74" fmla="*/ 247750 w 5434004"/>
              <a:gd name="connsiteY74" fmla="*/ 1281781 h 6858000"/>
              <a:gd name="connsiteX75" fmla="*/ 323114 w 5434004"/>
              <a:gd name="connsiteY75" fmla="*/ 1074754 h 6858000"/>
              <a:gd name="connsiteX76" fmla="*/ 357209 w 5434004"/>
              <a:gd name="connsiteY76" fmla="*/ 1019094 h 6858000"/>
              <a:gd name="connsiteX77" fmla="*/ 393176 w 5434004"/>
              <a:gd name="connsiteY77" fmla="*/ 938921 h 6858000"/>
              <a:gd name="connsiteX78" fmla="*/ 451503 w 5434004"/>
              <a:gd name="connsiteY78" fmla="*/ 815814 h 6858000"/>
              <a:gd name="connsiteX79" fmla="*/ 567587 w 5434004"/>
              <a:gd name="connsiteY79" fmla="*/ 584070 h 6858000"/>
              <a:gd name="connsiteX80" fmla="*/ 592609 w 5434004"/>
              <a:gd name="connsiteY80" fmla="*/ 461805 h 6858000"/>
              <a:gd name="connsiteX81" fmla="*/ 624563 w 5434004"/>
              <a:gd name="connsiteY81" fmla="*/ 360945 h 6858000"/>
              <a:gd name="connsiteX82" fmla="*/ 627056 w 5434004"/>
              <a:gd name="connsiteY82" fmla="*/ 226335 h 6858000"/>
              <a:gd name="connsiteX83" fmla="*/ 655851 w 5434004"/>
              <a:gd name="connsiteY83" fmla="*/ 51690 h 6858000"/>
              <a:gd name="connsiteX84" fmla="*/ 653984 w 5434004"/>
              <a:gd name="connsiteY84" fmla="*/ 22133 h 6858000"/>
              <a:gd name="connsiteX85" fmla="*/ 643279 w 5434004"/>
              <a:gd name="connsiteY85" fmla="*/ 1037 h 6858000"/>
              <a:gd name="connsiteX0" fmla="*/ 643741 w 5434004"/>
              <a:gd name="connsiteY0" fmla="*/ 0 h 6858000"/>
              <a:gd name="connsiteX1" fmla="*/ 5434004 w 5434004"/>
              <a:gd name="connsiteY1" fmla="*/ 0 h 6858000"/>
              <a:gd name="connsiteX2" fmla="*/ 5434004 w 5434004"/>
              <a:gd name="connsiteY2" fmla="*/ 6858000 h 6858000"/>
              <a:gd name="connsiteX3" fmla="*/ 0 w 5434004"/>
              <a:gd name="connsiteY3" fmla="*/ 6858000 h 6858000"/>
              <a:gd name="connsiteX4" fmla="*/ 1049407 w 5434004"/>
              <a:gd name="connsiteY4" fmla="*/ 6857998 h 6858000"/>
              <a:gd name="connsiteX5" fmla="*/ 1033092 w 5434004"/>
              <a:gd name="connsiteY5" fmla="*/ 6843615 h 6858000"/>
              <a:gd name="connsiteX6" fmla="*/ 1004585 w 5434004"/>
              <a:gd name="connsiteY6" fmla="*/ 6800899 h 6858000"/>
              <a:gd name="connsiteX7" fmla="*/ 984086 w 5434004"/>
              <a:gd name="connsiteY7" fmla="*/ 6765441 h 6858000"/>
              <a:gd name="connsiteX8" fmla="*/ 955964 w 5434004"/>
              <a:gd name="connsiteY8" fmla="*/ 6739541 h 6858000"/>
              <a:gd name="connsiteX9" fmla="*/ 945820 w 5434004"/>
              <a:gd name="connsiteY9" fmla="*/ 6673829 h 6858000"/>
              <a:gd name="connsiteX10" fmla="*/ 921540 w 5434004"/>
              <a:gd name="connsiteY10" fmla="*/ 6620155 h 6858000"/>
              <a:gd name="connsiteX11" fmla="*/ 876436 w 5434004"/>
              <a:gd name="connsiteY11" fmla="*/ 6610437 h 6858000"/>
              <a:gd name="connsiteX12" fmla="*/ 876973 w 5434004"/>
              <a:gd name="connsiteY12" fmla="*/ 6596307 h 6858000"/>
              <a:gd name="connsiteX13" fmla="*/ 893782 w 5434004"/>
              <a:gd name="connsiteY13" fmla="*/ 6536039 h 6858000"/>
              <a:gd name="connsiteX14" fmla="*/ 830281 w 5434004"/>
              <a:gd name="connsiteY14" fmla="*/ 6239239 h 6858000"/>
              <a:gd name="connsiteX15" fmla="*/ 816373 w 5434004"/>
              <a:gd name="connsiteY15" fmla="*/ 6116986 h 6858000"/>
              <a:gd name="connsiteX16" fmla="*/ 788606 w 5434004"/>
              <a:gd name="connsiteY16" fmla="*/ 5895434 h 6858000"/>
              <a:gd name="connsiteX17" fmla="*/ 762315 w 5434004"/>
              <a:gd name="connsiteY17" fmla="*/ 5848019 h 6858000"/>
              <a:gd name="connsiteX18" fmla="*/ 714842 w 5434004"/>
              <a:gd name="connsiteY18" fmla="*/ 5722306 h 6858000"/>
              <a:gd name="connsiteX19" fmla="*/ 679500 w 5434004"/>
              <a:gd name="connsiteY19" fmla="*/ 5528085 h 6858000"/>
              <a:gd name="connsiteX20" fmla="*/ 660956 w 5434004"/>
              <a:gd name="connsiteY20" fmla="*/ 5506768 h 6858000"/>
              <a:gd name="connsiteX21" fmla="*/ 642957 w 5434004"/>
              <a:gd name="connsiteY21" fmla="*/ 5473318 h 6858000"/>
              <a:gd name="connsiteX22" fmla="*/ 602099 w 5434004"/>
              <a:gd name="connsiteY22" fmla="*/ 5418521 h 6858000"/>
              <a:gd name="connsiteX23" fmla="*/ 563009 w 5434004"/>
              <a:gd name="connsiteY23" fmla="*/ 5337536 h 6858000"/>
              <a:gd name="connsiteX24" fmla="*/ 584675 w 5434004"/>
              <a:gd name="connsiteY24" fmla="*/ 5255190 h 6858000"/>
              <a:gd name="connsiteX25" fmla="*/ 564878 w 5434004"/>
              <a:gd name="connsiteY25" fmla="*/ 5208171 h 6858000"/>
              <a:gd name="connsiteX26" fmla="*/ 540145 w 5434004"/>
              <a:gd name="connsiteY26" fmla="*/ 4993731 h 6858000"/>
              <a:gd name="connsiteX27" fmla="*/ 512099 w 5434004"/>
              <a:gd name="connsiteY27" fmla="*/ 4896399 h 6858000"/>
              <a:gd name="connsiteX28" fmla="*/ 482378 w 5434004"/>
              <a:gd name="connsiteY28" fmla="*/ 4838613 h 6858000"/>
              <a:gd name="connsiteX29" fmla="*/ 468676 w 5434004"/>
              <a:gd name="connsiteY29" fmla="*/ 4796522 h 6858000"/>
              <a:gd name="connsiteX30" fmla="*/ 430881 w 5434004"/>
              <a:gd name="connsiteY30" fmla="*/ 4672370 h 6858000"/>
              <a:gd name="connsiteX31" fmla="*/ 415292 w 5434004"/>
              <a:gd name="connsiteY31" fmla="*/ 4634253 h 6858000"/>
              <a:gd name="connsiteX32" fmla="*/ 348919 w 5434004"/>
              <a:gd name="connsiteY32" fmla="*/ 4549232 h 6858000"/>
              <a:gd name="connsiteX33" fmla="*/ 292438 w 5434004"/>
              <a:gd name="connsiteY33" fmla="*/ 4479912 h 6858000"/>
              <a:gd name="connsiteX34" fmla="*/ 283567 w 5434004"/>
              <a:gd name="connsiteY34" fmla="*/ 4376609 h 6858000"/>
              <a:gd name="connsiteX35" fmla="*/ 247018 w 5434004"/>
              <a:gd name="connsiteY35" fmla="*/ 4280257 h 6858000"/>
              <a:gd name="connsiteX36" fmla="*/ 243154 w 5434004"/>
              <a:gd name="connsiteY36" fmla="*/ 4208492 h 6858000"/>
              <a:gd name="connsiteX37" fmla="*/ 267243 w 5434004"/>
              <a:gd name="connsiteY37" fmla="*/ 4120636 h 6858000"/>
              <a:gd name="connsiteX38" fmla="*/ 274676 w 5434004"/>
              <a:gd name="connsiteY38" fmla="*/ 4116556 h 6858000"/>
              <a:gd name="connsiteX39" fmla="*/ 274016 w 5434004"/>
              <a:gd name="connsiteY39" fmla="*/ 4109625 h 6858000"/>
              <a:gd name="connsiteX40" fmla="*/ 266711 w 5434004"/>
              <a:gd name="connsiteY40" fmla="*/ 4105624 h 6858000"/>
              <a:gd name="connsiteX41" fmla="*/ 267360 w 5434004"/>
              <a:gd name="connsiteY41" fmla="*/ 4051441 h 6858000"/>
              <a:gd name="connsiteX42" fmla="*/ 280863 w 5434004"/>
              <a:gd name="connsiteY42" fmla="*/ 3988494 h 6858000"/>
              <a:gd name="connsiteX43" fmla="*/ 254473 w 5434004"/>
              <a:gd name="connsiteY43" fmla="*/ 3926485 h 6858000"/>
              <a:gd name="connsiteX44" fmla="*/ 238942 w 5434004"/>
              <a:gd name="connsiteY44" fmla="*/ 3857057 h 6858000"/>
              <a:gd name="connsiteX45" fmla="*/ 229388 w 5434004"/>
              <a:gd name="connsiteY45" fmla="*/ 3815650 h 6858000"/>
              <a:gd name="connsiteX46" fmla="*/ 224025 w 5434004"/>
              <a:gd name="connsiteY46" fmla="*/ 3696745 h 6858000"/>
              <a:gd name="connsiteX47" fmla="*/ 242028 w 5434004"/>
              <a:gd name="connsiteY47" fmla="*/ 3477814 h 6858000"/>
              <a:gd name="connsiteX48" fmla="*/ 239663 w 5434004"/>
              <a:gd name="connsiteY48" fmla="*/ 3375354 h 6858000"/>
              <a:gd name="connsiteX49" fmla="*/ 242939 w 5434004"/>
              <a:gd name="connsiteY49" fmla="*/ 3235494 h 6858000"/>
              <a:gd name="connsiteX50" fmla="*/ 235466 w 5434004"/>
              <a:gd name="connsiteY50" fmla="*/ 3111896 h 6858000"/>
              <a:gd name="connsiteX51" fmla="*/ 225859 w 5434004"/>
              <a:gd name="connsiteY51" fmla="*/ 3061665 h 6858000"/>
              <a:gd name="connsiteX52" fmla="*/ 214543 w 5434004"/>
              <a:gd name="connsiteY52" fmla="*/ 3026187 h 6858000"/>
              <a:gd name="connsiteX53" fmla="*/ 209002 w 5434004"/>
              <a:gd name="connsiteY53" fmla="*/ 2930097 h 6858000"/>
              <a:gd name="connsiteX54" fmla="*/ 209539 w 5434004"/>
              <a:gd name="connsiteY54" fmla="*/ 2768399 h 6858000"/>
              <a:gd name="connsiteX55" fmla="*/ 207490 w 5434004"/>
              <a:gd name="connsiteY55" fmla="*/ 2734615 h 6858000"/>
              <a:gd name="connsiteX56" fmla="*/ 197130 w 5434004"/>
              <a:gd name="connsiteY56" fmla="*/ 2708116 h 6858000"/>
              <a:gd name="connsiteX57" fmla="*/ 187231 w 5434004"/>
              <a:gd name="connsiteY57" fmla="*/ 2704185 h 6858000"/>
              <a:gd name="connsiteX58" fmla="*/ 184723 w 5434004"/>
              <a:gd name="connsiteY58" fmla="*/ 2686011 h 6858000"/>
              <a:gd name="connsiteX59" fmla="*/ 169929 w 5434004"/>
              <a:gd name="connsiteY59" fmla="*/ 2656504 h 6858000"/>
              <a:gd name="connsiteX60" fmla="*/ 188242 w 5434004"/>
              <a:gd name="connsiteY60" fmla="*/ 2589493 h 6858000"/>
              <a:gd name="connsiteX61" fmla="*/ 189125 w 5434004"/>
              <a:gd name="connsiteY61" fmla="*/ 2457617 h 6858000"/>
              <a:gd name="connsiteX62" fmla="*/ 195205 w 5434004"/>
              <a:gd name="connsiteY62" fmla="*/ 2210817 h 6858000"/>
              <a:gd name="connsiteX63" fmla="*/ 175797 w 5434004"/>
              <a:gd name="connsiteY63" fmla="*/ 1901521 h 6858000"/>
              <a:gd name="connsiteX64" fmla="*/ 156134 w 5434004"/>
              <a:gd name="connsiteY64" fmla="*/ 1700722 h 6858000"/>
              <a:gd name="connsiteX65" fmla="*/ 174157 w 5434004"/>
              <a:gd name="connsiteY65" fmla="*/ 1661610 h 6858000"/>
              <a:gd name="connsiteX66" fmla="*/ 180802 w 5434004"/>
              <a:gd name="connsiteY66" fmla="*/ 1640073 h 6858000"/>
              <a:gd name="connsiteX67" fmla="*/ 179221 w 5434004"/>
              <a:gd name="connsiteY67" fmla="*/ 1637398 h 6858000"/>
              <a:gd name="connsiteX68" fmla="*/ 179826 w 5434004"/>
              <a:gd name="connsiteY68" fmla="*/ 1612248 h 6858000"/>
              <a:gd name="connsiteX69" fmla="*/ 198048 w 5434004"/>
              <a:gd name="connsiteY69" fmla="*/ 1498097 h 6858000"/>
              <a:gd name="connsiteX70" fmla="*/ 196329 w 5434004"/>
              <a:gd name="connsiteY70" fmla="*/ 1497364 h 6858000"/>
              <a:gd name="connsiteX71" fmla="*/ 193204 w 5434004"/>
              <a:gd name="connsiteY71" fmla="*/ 1490042 h 6858000"/>
              <a:gd name="connsiteX72" fmla="*/ 211154 w 5434004"/>
              <a:gd name="connsiteY72" fmla="*/ 1451416 h 6858000"/>
              <a:gd name="connsiteX73" fmla="*/ 247750 w 5434004"/>
              <a:gd name="connsiteY73" fmla="*/ 1281781 h 6858000"/>
              <a:gd name="connsiteX74" fmla="*/ 323114 w 5434004"/>
              <a:gd name="connsiteY74" fmla="*/ 1074754 h 6858000"/>
              <a:gd name="connsiteX75" fmla="*/ 357209 w 5434004"/>
              <a:gd name="connsiteY75" fmla="*/ 1019094 h 6858000"/>
              <a:gd name="connsiteX76" fmla="*/ 393176 w 5434004"/>
              <a:gd name="connsiteY76" fmla="*/ 938921 h 6858000"/>
              <a:gd name="connsiteX77" fmla="*/ 451503 w 5434004"/>
              <a:gd name="connsiteY77" fmla="*/ 815814 h 6858000"/>
              <a:gd name="connsiteX78" fmla="*/ 567587 w 5434004"/>
              <a:gd name="connsiteY78" fmla="*/ 584070 h 6858000"/>
              <a:gd name="connsiteX79" fmla="*/ 592609 w 5434004"/>
              <a:gd name="connsiteY79" fmla="*/ 461805 h 6858000"/>
              <a:gd name="connsiteX80" fmla="*/ 624563 w 5434004"/>
              <a:gd name="connsiteY80" fmla="*/ 360945 h 6858000"/>
              <a:gd name="connsiteX81" fmla="*/ 627056 w 5434004"/>
              <a:gd name="connsiteY81" fmla="*/ 226335 h 6858000"/>
              <a:gd name="connsiteX82" fmla="*/ 655851 w 5434004"/>
              <a:gd name="connsiteY82" fmla="*/ 51690 h 6858000"/>
              <a:gd name="connsiteX83" fmla="*/ 653984 w 5434004"/>
              <a:gd name="connsiteY83" fmla="*/ 22133 h 6858000"/>
              <a:gd name="connsiteX84" fmla="*/ 643279 w 5434004"/>
              <a:gd name="connsiteY84" fmla="*/ 1037 h 6858000"/>
              <a:gd name="connsiteX85" fmla="*/ 643741 w 5434004"/>
              <a:gd name="connsiteY85" fmla="*/ 0 h 6858000"/>
              <a:gd name="connsiteX0" fmla="*/ 487607 w 5277870"/>
              <a:gd name="connsiteY0" fmla="*/ 0 h 6858000"/>
              <a:gd name="connsiteX1" fmla="*/ 5277870 w 5277870"/>
              <a:gd name="connsiteY1" fmla="*/ 0 h 6858000"/>
              <a:gd name="connsiteX2" fmla="*/ 5277870 w 5277870"/>
              <a:gd name="connsiteY2" fmla="*/ 6858000 h 6858000"/>
              <a:gd name="connsiteX3" fmla="*/ 893273 w 5277870"/>
              <a:gd name="connsiteY3" fmla="*/ 6857998 h 6858000"/>
              <a:gd name="connsiteX4" fmla="*/ 876958 w 5277870"/>
              <a:gd name="connsiteY4" fmla="*/ 6843615 h 6858000"/>
              <a:gd name="connsiteX5" fmla="*/ 848451 w 5277870"/>
              <a:gd name="connsiteY5" fmla="*/ 6800899 h 6858000"/>
              <a:gd name="connsiteX6" fmla="*/ 827952 w 5277870"/>
              <a:gd name="connsiteY6" fmla="*/ 6765441 h 6858000"/>
              <a:gd name="connsiteX7" fmla="*/ 799830 w 5277870"/>
              <a:gd name="connsiteY7" fmla="*/ 6739541 h 6858000"/>
              <a:gd name="connsiteX8" fmla="*/ 789686 w 5277870"/>
              <a:gd name="connsiteY8" fmla="*/ 6673829 h 6858000"/>
              <a:gd name="connsiteX9" fmla="*/ 765406 w 5277870"/>
              <a:gd name="connsiteY9" fmla="*/ 6620155 h 6858000"/>
              <a:gd name="connsiteX10" fmla="*/ 720302 w 5277870"/>
              <a:gd name="connsiteY10" fmla="*/ 6610437 h 6858000"/>
              <a:gd name="connsiteX11" fmla="*/ 720839 w 5277870"/>
              <a:gd name="connsiteY11" fmla="*/ 6596307 h 6858000"/>
              <a:gd name="connsiteX12" fmla="*/ 737648 w 5277870"/>
              <a:gd name="connsiteY12" fmla="*/ 6536039 h 6858000"/>
              <a:gd name="connsiteX13" fmla="*/ 674147 w 5277870"/>
              <a:gd name="connsiteY13" fmla="*/ 6239239 h 6858000"/>
              <a:gd name="connsiteX14" fmla="*/ 660239 w 5277870"/>
              <a:gd name="connsiteY14" fmla="*/ 6116986 h 6858000"/>
              <a:gd name="connsiteX15" fmla="*/ 632472 w 5277870"/>
              <a:gd name="connsiteY15" fmla="*/ 5895434 h 6858000"/>
              <a:gd name="connsiteX16" fmla="*/ 606181 w 5277870"/>
              <a:gd name="connsiteY16" fmla="*/ 5848019 h 6858000"/>
              <a:gd name="connsiteX17" fmla="*/ 558708 w 5277870"/>
              <a:gd name="connsiteY17" fmla="*/ 5722306 h 6858000"/>
              <a:gd name="connsiteX18" fmla="*/ 523366 w 5277870"/>
              <a:gd name="connsiteY18" fmla="*/ 5528085 h 6858000"/>
              <a:gd name="connsiteX19" fmla="*/ 504822 w 5277870"/>
              <a:gd name="connsiteY19" fmla="*/ 5506768 h 6858000"/>
              <a:gd name="connsiteX20" fmla="*/ 486823 w 5277870"/>
              <a:gd name="connsiteY20" fmla="*/ 5473318 h 6858000"/>
              <a:gd name="connsiteX21" fmla="*/ 445965 w 5277870"/>
              <a:gd name="connsiteY21" fmla="*/ 5418521 h 6858000"/>
              <a:gd name="connsiteX22" fmla="*/ 406875 w 5277870"/>
              <a:gd name="connsiteY22" fmla="*/ 5337536 h 6858000"/>
              <a:gd name="connsiteX23" fmla="*/ 428541 w 5277870"/>
              <a:gd name="connsiteY23" fmla="*/ 5255190 h 6858000"/>
              <a:gd name="connsiteX24" fmla="*/ 408744 w 5277870"/>
              <a:gd name="connsiteY24" fmla="*/ 5208171 h 6858000"/>
              <a:gd name="connsiteX25" fmla="*/ 384011 w 5277870"/>
              <a:gd name="connsiteY25" fmla="*/ 4993731 h 6858000"/>
              <a:gd name="connsiteX26" fmla="*/ 355965 w 5277870"/>
              <a:gd name="connsiteY26" fmla="*/ 4896399 h 6858000"/>
              <a:gd name="connsiteX27" fmla="*/ 326244 w 5277870"/>
              <a:gd name="connsiteY27" fmla="*/ 4838613 h 6858000"/>
              <a:gd name="connsiteX28" fmla="*/ 312542 w 5277870"/>
              <a:gd name="connsiteY28" fmla="*/ 4796522 h 6858000"/>
              <a:gd name="connsiteX29" fmla="*/ 274747 w 5277870"/>
              <a:gd name="connsiteY29" fmla="*/ 4672370 h 6858000"/>
              <a:gd name="connsiteX30" fmla="*/ 259158 w 5277870"/>
              <a:gd name="connsiteY30" fmla="*/ 4634253 h 6858000"/>
              <a:gd name="connsiteX31" fmla="*/ 192785 w 5277870"/>
              <a:gd name="connsiteY31" fmla="*/ 4549232 h 6858000"/>
              <a:gd name="connsiteX32" fmla="*/ 136304 w 5277870"/>
              <a:gd name="connsiteY32" fmla="*/ 4479912 h 6858000"/>
              <a:gd name="connsiteX33" fmla="*/ 127433 w 5277870"/>
              <a:gd name="connsiteY33" fmla="*/ 4376609 h 6858000"/>
              <a:gd name="connsiteX34" fmla="*/ 90884 w 5277870"/>
              <a:gd name="connsiteY34" fmla="*/ 4280257 h 6858000"/>
              <a:gd name="connsiteX35" fmla="*/ 87020 w 5277870"/>
              <a:gd name="connsiteY35" fmla="*/ 4208492 h 6858000"/>
              <a:gd name="connsiteX36" fmla="*/ 111109 w 5277870"/>
              <a:gd name="connsiteY36" fmla="*/ 4120636 h 6858000"/>
              <a:gd name="connsiteX37" fmla="*/ 118542 w 5277870"/>
              <a:gd name="connsiteY37" fmla="*/ 4116556 h 6858000"/>
              <a:gd name="connsiteX38" fmla="*/ 117882 w 5277870"/>
              <a:gd name="connsiteY38" fmla="*/ 4109625 h 6858000"/>
              <a:gd name="connsiteX39" fmla="*/ 110577 w 5277870"/>
              <a:gd name="connsiteY39" fmla="*/ 4105624 h 6858000"/>
              <a:gd name="connsiteX40" fmla="*/ 111226 w 5277870"/>
              <a:gd name="connsiteY40" fmla="*/ 4051441 h 6858000"/>
              <a:gd name="connsiteX41" fmla="*/ 124729 w 5277870"/>
              <a:gd name="connsiteY41" fmla="*/ 3988494 h 6858000"/>
              <a:gd name="connsiteX42" fmla="*/ 98339 w 5277870"/>
              <a:gd name="connsiteY42" fmla="*/ 3926485 h 6858000"/>
              <a:gd name="connsiteX43" fmla="*/ 82808 w 5277870"/>
              <a:gd name="connsiteY43" fmla="*/ 3857057 h 6858000"/>
              <a:gd name="connsiteX44" fmla="*/ 73254 w 5277870"/>
              <a:gd name="connsiteY44" fmla="*/ 3815650 h 6858000"/>
              <a:gd name="connsiteX45" fmla="*/ 67891 w 5277870"/>
              <a:gd name="connsiteY45" fmla="*/ 3696745 h 6858000"/>
              <a:gd name="connsiteX46" fmla="*/ 85894 w 5277870"/>
              <a:gd name="connsiteY46" fmla="*/ 3477814 h 6858000"/>
              <a:gd name="connsiteX47" fmla="*/ 83529 w 5277870"/>
              <a:gd name="connsiteY47" fmla="*/ 3375354 h 6858000"/>
              <a:gd name="connsiteX48" fmla="*/ 86805 w 5277870"/>
              <a:gd name="connsiteY48" fmla="*/ 3235494 h 6858000"/>
              <a:gd name="connsiteX49" fmla="*/ 79332 w 5277870"/>
              <a:gd name="connsiteY49" fmla="*/ 3111896 h 6858000"/>
              <a:gd name="connsiteX50" fmla="*/ 69725 w 5277870"/>
              <a:gd name="connsiteY50" fmla="*/ 3061665 h 6858000"/>
              <a:gd name="connsiteX51" fmla="*/ 58409 w 5277870"/>
              <a:gd name="connsiteY51" fmla="*/ 3026187 h 6858000"/>
              <a:gd name="connsiteX52" fmla="*/ 52868 w 5277870"/>
              <a:gd name="connsiteY52" fmla="*/ 2930097 h 6858000"/>
              <a:gd name="connsiteX53" fmla="*/ 53405 w 5277870"/>
              <a:gd name="connsiteY53" fmla="*/ 2768399 h 6858000"/>
              <a:gd name="connsiteX54" fmla="*/ 51356 w 5277870"/>
              <a:gd name="connsiteY54" fmla="*/ 2734615 h 6858000"/>
              <a:gd name="connsiteX55" fmla="*/ 40996 w 5277870"/>
              <a:gd name="connsiteY55" fmla="*/ 2708116 h 6858000"/>
              <a:gd name="connsiteX56" fmla="*/ 31097 w 5277870"/>
              <a:gd name="connsiteY56" fmla="*/ 2704185 h 6858000"/>
              <a:gd name="connsiteX57" fmla="*/ 28589 w 5277870"/>
              <a:gd name="connsiteY57" fmla="*/ 2686011 h 6858000"/>
              <a:gd name="connsiteX58" fmla="*/ 13795 w 5277870"/>
              <a:gd name="connsiteY58" fmla="*/ 2656504 h 6858000"/>
              <a:gd name="connsiteX59" fmla="*/ 32108 w 5277870"/>
              <a:gd name="connsiteY59" fmla="*/ 2589493 h 6858000"/>
              <a:gd name="connsiteX60" fmla="*/ 32991 w 5277870"/>
              <a:gd name="connsiteY60" fmla="*/ 2457617 h 6858000"/>
              <a:gd name="connsiteX61" fmla="*/ 39071 w 5277870"/>
              <a:gd name="connsiteY61" fmla="*/ 2210817 h 6858000"/>
              <a:gd name="connsiteX62" fmla="*/ 19663 w 5277870"/>
              <a:gd name="connsiteY62" fmla="*/ 1901521 h 6858000"/>
              <a:gd name="connsiteX63" fmla="*/ 0 w 5277870"/>
              <a:gd name="connsiteY63" fmla="*/ 1700722 h 6858000"/>
              <a:gd name="connsiteX64" fmla="*/ 18023 w 5277870"/>
              <a:gd name="connsiteY64" fmla="*/ 1661610 h 6858000"/>
              <a:gd name="connsiteX65" fmla="*/ 24668 w 5277870"/>
              <a:gd name="connsiteY65" fmla="*/ 1640073 h 6858000"/>
              <a:gd name="connsiteX66" fmla="*/ 23087 w 5277870"/>
              <a:gd name="connsiteY66" fmla="*/ 1637398 h 6858000"/>
              <a:gd name="connsiteX67" fmla="*/ 23692 w 5277870"/>
              <a:gd name="connsiteY67" fmla="*/ 1612248 h 6858000"/>
              <a:gd name="connsiteX68" fmla="*/ 41914 w 5277870"/>
              <a:gd name="connsiteY68" fmla="*/ 1498097 h 6858000"/>
              <a:gd name="connsiteX69" fmla="*/ 40195 w 5277870"/>
              <a:gd name="connsiteY69" fmla="*/ 1497364 h 6858000"/>
              <a:gd name="connsiteX70" fmla="*/ 37070 w 5277870"/>
              <a:gd name="connsiteY70" fmla="*/ 1490042 h 6858000"/>
              <a:gd name="connsiteX71" fmla="*/ 55020 w 5277870"/>
              <a:gd name="connsiteY71" fmla="*/ 1451416 h 6858000"/>
              <a:gd name="connsiteX72" fmla="*/ 91616 w 5277870"/>
              <a:gd name="connsiteY72" fmla="*/ 1281781 h 6858000"/>
              <a:gd name="connsiteX73" fmla="*/ 166980 w 5277870"/>
              <a:gd name="connsiteY73" fmla="*/ 1074754 h 6858000"/>
              <a:gd name="connsiteX74" fmla="*/ 201075 w 5277870"/>
              <a:gd name="connsiteY74" fmla="*/ 1019094 h 6858000"/>
              <a:gd name="connsiteX75" fmla="*/ 237042 w 5277870"/>
              <a:gd name="connsiteY75" fmla="*/ 938921 h 6858000"/>
              <a:gd name="connsiteX76" fmla="*/ 295369 w 5277870"/>
              <a:gd name="connsiteY76" fmla="*/ 815814 h 6858000"/>
              <a:gd name="connsiteX77" fmla="*/ 411453 w 5277870"/>
              <a:gd name="connsiteY77" fmla="*/ 584070 h 6858000"/>
              <a:gd name="connsiteX78" fmla="*/ 436475 w 5277870"/>
              <a:gd name="connsiteY78" fmla="*/ 461805 h 6858000"/>
              <a:gd name="connsiteX79" fmla="*/ 468429 w 5277870"/>
              <a:gd name="connsiteY79" fmla="*/ 360945 h 6858000"/>
              <a:gd name="connsiteX80" fmla="*/ 470922 w 5277870"/>
              <a:gd name="connsiteY80" fmla="*/ 226335 h 6858000"/>
              <a:gd name="connsiteX81" fmla="*/ 499717 w 5277870"/>
              <a:gd name="connsiteY81" fmla="*/ 51690 h 6858000"/>
              <a:gd name="connsiteX82" fmla="*/ 497850 w 5277870"/>
              <a:gd name="connsiteY82" fmla="*/ 22133 h 6858000"/>
              <a:gd name="connsiteX83" fmla="*/ 487145 w 5277870"/>
              <a:gd name="connsiteY83" fmla="*/ 1037 h 6858000"/>
              <a:gd name="connsiteX84" fmla="*/ 487607 w 5277870"/>
              <a:gd name="connsiteY8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5277870" h="6858000">
                <a:moveTo>
                  <a:pt x="487607" y="0"/>
                </a:moveTo>
                <a:lnTo>
                  <a:pt x="5277870" y="0"/>
                </a:lnTo>
                <a:lnTo>
                  <a:pt x="5277870" y="6858000"/>
                </a:lnTo>
                <a:lnTo>
                  <a:pt x="893273" y="6857998"/>
                </a:lnTo>
                <a:lnTo>
                  <a:pt x="876958" y="6843615"/>
                </a:lnTo>
                <a:lnTo>
                  <a:pt x="848451" y="6800899"/>
                </a:lnTo>
                <a:lnTo>
                  <a:pt x="827952" y="6765441"/>
                </a:lnTo>
                <a:cubicBezTo>
                  <a:pt x="827507" y="6750832"/>
                  <a:pt x="798355" y="6753978"/>
                  <a:pt x="799830" y="6739541"/>
                </a:cubicBezTo>
                <a:cubicBezTo>
                  <a:pt x="786503" y="6723280"/>
                  <a:pt x="803673" y="6682742"/>
                  <a:pt x="789686" y="6673829"/>
                </a:cubicBezTo>
                <a:cubicBezTo>
                  <a:pt x="776006" y="6657903"/>
                  <a:pt x="778015" y="6625745"/>
                  <a:pt x="765406" y="6620155"/>
                </a:cubicBezTo>
                <a:lnTo>
                  <a:pt x="720302" y="6610437"/>
                </a:lnTo>
                <a:lnTo>
                  <a:pt x="720839" y="6596307"/>
                </a:lnTo>
                <a:lnTo>
                  <a:pt x="737648" y="6536039"/>
                </a:lnTo>
                <a:cubicBezTo>
                  <a:pt x="731713" y="6378236"/>
                  <a:pt x="664893" y="6350780"/>
                  <a:pt x="674147" y="6239239"/>
                </a:cubicBezTo>
                <a:cubicBezTo>
                  <a:pt x="668193" y="6196030"/>
                  <a:pt x="677776" y="6168747"/>
                  <a:pt x="660239" y="6116986"/>
                </a:cubicBezTo>
                <a:cubicBezTo>
                  <a:pt x="693882" y="6035788"/>
                  <a:pt x="626477" y="5971885"/>
                  <a:pt x="632472" y="5895434"/>
                </a:cubicBezTo>
                <a:cubicBezTo>
                  <a:pt x="571936" y="5884249"/>
                  <a:pt x="624704" y="5880776"/>
                  <a:pt x="606181" y="5848019"/>
                </a:cubicBezTo>
                <a:cubicBezTo>
                  <a:pt x="593885" y="5819164"/>
                  <a:pt x="572509" y="5775628"/>
                  <a:pt x="558708" y="5722306"/>
                </a:cubicBezTo>
                <a:cubicBezTo>
                  <a:pt x="551746" y="5685812"/>
                  <a:pt x="532346" y="5564008"/>
                  <a:pt x="523366" y="5528085"/>
                </a:cubicBezTo>
                <a:cubicBezTo>
                  <a:pt x="518594" y="5519172"/>
                  <a:pt x="523045" y="5505250"/>
                  <a:pt x="504822" y="5506768"/>
                </a:cubicBezTo>
                <a:cubicBezTo>
                  <a:pt x="482648" y="5506487"/>
                  <a:pt x="511311" y="5459433"/>
                  <a:pt x="486823" y="5473318"/>
                </a:cubicBezTo>
                <a:cubicBezTo>
                  <a:pt x="506358" y="5440194"/>
                  <a:pt x="459463" y="5435836"/>
                  <a:pt x="445965" y="5418521"/>
                </a:cubicBezTo>
                <a:cubicBezTo>
                  <a:pt x="465954" y="5390815"/>
                  <a:pt x="417921" y="5381811"/>
                  <a:pt x="406875" y="5337536"/>
                </a:cubicBezTo>
                <a:cubicBezTo>
                  <a:pt x="430123" y="5306619"/>
                  <a:pt x="399081" y="5307846"/>
                  <a:pt x="428541" y="5255190"/>
                </a:cubicBezTo>
                <a:cubicBezTo>
                  <a:pt x="428852" y="5233629"/>
                  <a:pt x="407502" y="5247189"/>
                  <a:pt x="408744" y="5208171"/>
                </a:cubicBezTo>
                <a:cubicBezTo>
                  <a:pt x="406613" y="5154483"/>
                  <a:pt x="390295" y="5051554"/>
                  <a:pt x="384011" y="4993731"/>
                </a:cubicBezTo>
                <a:cubicBezTo>
                  <a:pt x="373186" y="4967089"/>
                  <a:pt x="370884" y="4912140"/>
                  <a:pt x="355965" y="4896399"/>
                </a:cubicBezTo>
                <a:cubicBezTo>
                  <a:pt x="355837" y="4852829"/>
                  <a:pt x="351078" y="4813709"/>
                  <a:pt x="326244" y="4838613"/>
                </a:cubicBezTo>
                <a:cubicBezTo>
                  <a:pt x="299018" y="4831439"/>
                  <a:pt x="336627" y="4804968"/>
                  <a:pt x="312542" y="4796522"/>
                </a:cubicBezTo>
                <a:lnTo>
                  <a:pt x="274747" y="4672370"/>
                </a:lnTo>
                <a:cubicBezTo>
                  <a:pt x="286762" y="4649487"/>
                  <a:pt x="276585" y="4640072"/>
                  <a:pt x="259158" y="4634253"/>
                </a:cubicBezTo>
                <a:cubicBezTo>
                  <a:pt x="255297" y="4595381"/>
                  <a:pt x="210632" y="4586807"/>
                  <a:pt x="192785" y="4549232"/>
                </a:cubicBezTo>
                <a:cubicBezTo>
                  <a:pt x="175514" y="4501329"/>
                  <a:pt x="155204" y="4520147"/>
                  <a:pt x="136304" y="4479912"/>
                </a:cubicBezTo>
                <a:lnTo>
                  <a:pt x="127433" y="4376609"/>
                </a:lnTo>
                <a:cubicBezTo>
                  <a:pt x="119863" y="4343333"/>
                  <a:pt x="97619" y="4308276"/>
                  <a:pt x="90884" y="4280257"/>
                </a:cubicBezTo>
                <a:cubicBezTo>
                  <a:pt x="94219" y="4220025"/>
                  <a:pt x="104684" y="4233011"/>
                  <a:pt x="87020" y="4208492"/>
                </a:cubicBezTo>
                <a:cubicBezTo>
                  <a:pt x="95065" y="4180444"/>
                  <a:pt x="129022" y="4152083"/>
                  <a:pt x="111109" y="4120636"/>
                </a:cubicBezTo>
                <a:cubicBezTo>
                  <a:pt x="115978" y="4121934"/>
                  <a:pt x="117998" y="4120145"/>
                  <a:pt x="118542" y="4116556"/>
                </a:cubicBezTo>
                <a:cubicBezTo>
                  <a:pt x="118321" y="4114246"/>
                  <a:pt x="118101" y="4111935"/>
                  <a:pt x="117882" y="4109625"/>
                </a:cubicBezTo>
                <a:lnTo>
                  <a:pt x="110577" y="4105624"/>
                </a:lnTo>
                <a:cubicBezTo>
                  <a:pt x="85114" y="4088878"/>
                  <a:pt x="113587" y="4082596"/>
                  <a:pt x="111226" y="4051441"/>
                </a:cubicBezTo>
                <a:cubicBezTo>
                  <a:pt x="111638" y="4036628"/>
                  <a:pt x="118512" y="3985548"/>
                  <a:pt x="124729" y="3988494"/>
                </a:cubicBezTo>
                <a:lnTo>
                  <a:pt x="98339" y="3926485"/>
                </a:lnTo>
                <a:cubicBezTo>
                  <a:pt x="120456" y="3887663"/>
                  <a:pt x="82381" y="3893685"/>
                  <a:pt x="82808" y="3857057"/>
                </a:cubicBezTo>
                <a:cubicBezTo>
                  <a:pt x="89625" y="3836374"/>
                  <a:pt x="88641" y="3824518"/>
                  <a:pt x="73254" y="3815650"/>
                </a:cubicBezTo>
                <a:cubicBezTo>
                  <a:pt x="107452" y="3718923"/>
                  <a:pt x="64680" y="3772318"/>
                  <a:pt x="67891" y="3696745"/>
                </a:cubicBezTo>
                <a:cubicBezTo>
                  <a:pt x="73347" y="3630391"/>
                  <a:pt x="83288" y="3531379"/>
                  <a:pt x="85894" y="3477814"/>
                </a:cubicBezTo>
                <a:cubicBezTo>
                  <a:pt x="88500" y="3424249"/>
                  <a:pt x="86217" y="3377198"/>
                  <a:pt x="83529" y="3375354"/>
                </a:cubicBezTo>
                <a:cubicBezTo>
                  <a:pt x="83101" y="3339059"/>
                  <a:pt x="90016" y="3285266"/>
                  <a:pt x="86805" y="3235494"/>
                </a:cubicBezTo>
                <a:cubicBezTo>
                  <a:pt x="78762" y="3207446"/>
                  <a:pt x="61419" y="3143345"/>
                  <a:pt x="79332" y="3111896"/>
                </a:cubicBezTo>
                <a:cubicBezTo>
                  <a:pt x="59856" y="3117096"/>
                  <a:pt x="85974" y="3072872"/>
                  <a:pt x="69725" y="3061665"/>
                </a:cubicBezTo>
                <a:cubicBezTo>
                  <a:pt x="56184" y="3054621"/>
                  <a:pt x="60953" y="3039562"/>
                  <a:pt x="58409" y="3026187"/>
                </a:cubicBezTo>
                <a:cubicBezTo>
                  <a:pt x="45869" y="3013333"/>
                  <a:pt x="46112" y="2950064"/>
                  <a:pt x="52868" y="2930097"/>
                </a:cubicBezTo>
                <a:cubicBezTo>
                  <a:pt x="80421" y="2876459"/>
                  <a:pt x="32874" y="2811741"/>
                  <a:pt x="53405" y="2768399"/>
                </a:cubicBezTo>
                <a:cubicBezTo>
                  <a:pt x="54801" y="2755814"/>
                  <a:pt x="53816" y="2744722"/>
                  <a:pt x="51356" y="2734615"/>
                </a:cubicBezTo>
                <a:lnTo>
                  <a:pt x="40996" y="2708116"/>
                </a:lnTo>
                <a:lnTo>
                  <a:pt x="31097" y="2704185"/>
                </a:lnTo>
                <a:lnTo>
                  <a:pt x="28589" y="2686011"/>
                </a:lnTo>
                <a:lnTo>
                  <a:pt x="13795" y="2656504"/>
                </a:lnTo>
                <a:cubicBezTo>
                  <a:pt x="56166" y="2648211"/>
                  <a:pt x="-6214" y="2580540"/>
                  <a:pt x="32108" y="2589493"/>
                </a:cubicBezTo>
                <a:cubicBezTo>
                  <a:pt x="22039" y="2539863"/>
                  <a:pt x="41060" y="2531259"/>
                  <a:pt x="32991" y="2457617"/>
                </a:cubicBezTo>
                <a:cubicBezTo>
                  <a:pt x="45635" y="2365891"/>
                  <a:pt x="40786" y="2284833"/>
                  <a:pt x="39071" y="2210817"/>
                </a:cubicBezTo>
                <a:cubicBezTo>
                  <a:pt x="39941" y="2106412"/>
                  <a:pt x="22396" y="1993081"/>
                  <a:pt x="19663" y="1901521"/>
                </a:cubicBezTo>
                <a:cubicBezTo>
                  <a:pt x="10670" y="1826286"/>
                  <a:pt x="4249" y="1796783"/>
                  <a:pt x="0" y="1700722"/>
                </a:cubicBezTo>
                <a:cubicBezTo>
                  <a:pt x="5587" y="1695223"/>
                  <a:pt x="14814" y="1668682"/>
                  <a:pt x="18023" y="1661610"/>
                </a:cubicBezTo>
                <a:lnTo>
                  <a:pt x="24668" y="1640073"/>
                </a:lnTo>
                <a:lnTo>
                  <a:pt x="23087" y="1637398"/>
                </a:lnTo>
                <a:cubicBezTo>
                  <a:pt x="19812" y="1625364"/>
                  <a:pt x="20811" y="1617807"/>
                  <a:pt x="23692" y="1612248"/>
                </a:cubicBezTo>
                <a:lnTo>
                  <a:pt x="41914" y="1498097"/>
                </a:lnTo>
                <a:lnTo>
                  <a:pt x="40195" y="1497364"/>
                </a:lnTo>
                <a:lnTo>
                  <a:pt x="37070" y="1490042"/>
                </a:lnTo>
                <a:lnTo>
                  <a:pt x="55020" y="1451416"/>
                </a:lnTo>
                <a:cubicBezTo>
                  <a:pt x="73102" y="1417430"/>
                  <a:pt x="80421" y="1313985"/>
                  <a:pt x="91616" y="1281781"/>
                </a:cubicBezTo>
                <a:cubicBezTo>
                  <a:pt x="137974" y="1171345"/>
                  <a:pt x="146547" y="1130634"/>
                  <a:pt x="166980" y="1074754"/>
                </a:cubicBezTo>
                <a:cubicBezTo>
                  <a:pt x="181651" y="1040817"/>
                  <a:pt x="190408" y="1034723"/>
                  <a:pt x="201075" y="1019094"/>
                </a:cubicBezTo>
                <a:cubicBezTo>
                  <a:pt x="207201" y="1005265"/>
                  <a:pt x="260932" y="958184"/>
                  <a:pt x="237042" y="938921"/>
                </a:cubicBezTo>
                <a:cubicBezTo>
                  <a:pt x="287348" y="869297"/>
                  <a:pt x="265291" y="876942"/>
                  <a:pt x="295369" y="815814"/>
                </a:cubicBezTo>
                <a:cubicBezTo>
                  <a:pt x="329951" y="751141"/>
                  <a:pt x="383834" y="609442"/>
                  <a:pt x="411453" y="584070"/>
                </a:cubicBezTo>
                <a:cubicBezTo>
                  <a:pt x="438653" y="530431"/>
                  <a:pt x="423178" y="516020"/>
                  <a:pt x="436475" y="461805"/>
                </a:cubicBezTo>
                <a:cubicBezTo>
                  <a:pt x="454281" y="438996"/>
                  <a:pt x="448264" y="386523"/>
                  <a:pt x="468429" y="360945"/>
                </a:cubicBezTo>
                <a:cubicBezTo>
                  <a:pt x="474686" y="267247"/>
                  <a:pt x="468220" y="285413"/>
                  <a:pt x="470922" y="226335"/>
                </a:cubicBezTo>
                <a:cubicBezTo>
                  <a:pt x="481883" y="180653"/>
                  <a:pt x="495229" y="85724"/>
                  <a:pt x="499717" y="51690"/>
                </a:cubicBezTo>
                <a:cubicBezTo>
                  <a:pt x="482601" y="39734"/>
                  <a:pt x="492651" y="34426"/>
                  <a:pt x="497850" y="22133"/>
                </a:cubicBezTo>
                <a:cubicBezTo>
                  <a:pt x="482148" y="14444"/>
                  <a:pt x="483752" y="7720"/>
                  <a:pt x="487145" y="1037"/>
                </a:cubicBezTo>
                <a:lnTo>
                  <a:pt x="487607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F5C81737-C27F-AA4D-5635-E449FA9F7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684" y="1562100"/>
            <a:ext cx="3795642" cy="3733800"/>
          </a:xfrm>
        </p:spPr>
        <p:txBody>
          <a:bodyPr>
            <a:normAutofit/>
          </a:bodyPr>
          <a:lstStyle/>
          <a:p>
            <a:pPr algn="ctr"/>
            <a:r>
              <a:rPr lang="cs-CZ" dirty="0"/>
              <a:t>cíle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FCA2670-8676-83E7-C384-0CC7BCE7AB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90306" y="914400"/>
            <a:ext cx="6089258" cy="5029200"/>
          </a:xfrm>
        </p:spPr>
        <p:txBody>
          <a:bodyPr anchor="ctr">
            <a:normAutofit fontScale="92500"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SzPts val="1000"/>
              <a:buNone/>
              <a:tabLst>
                <a:tab pos="457200" algn="l"/>
              </a:tabLst>
            </a:pPr>
            <a:r>
              <a:rPr lang="cs-CZ" sz="2400" b="1" u="sng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1. Digitalizace procesu: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SzPts val="1000"/>
              <a:buNone/>
              <a:tabLst>
                <a:tab pos="457200" algn="l"/>
              </a:tabLst>
            </a:pPr>
            <a:r>
              <a:rPr lang="cs-CZ" sz="24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Eliminace manuálního tisku a obálkování dopisů při projednávání dopravních přestupků.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SzPts val="1000"/>
              <a:buNone/>
              <a:tabLst>
                <a:tab pos="457200" algn="l"/>
              </a:tabLst>
            </a:pPr>
            <a:r>
              <a:rPr lang="cs-CZ" sz="2400" b="1" u="sng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2. Integrace dat: 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SzPts val="1000"/>
              <a:buNone/>
              <a:tabLst>
                <a:tab pos="457200" algn="l"/>
              </a:tabLst>
            </a:pPr>
            <a:r>
              <a:rPr lang="cs-CZ" sz="24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Převzetí dat ze stávajícího informačního systému a jejich odeslání jako PDF s metadaty na službu Digitálního Dopisu.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SzPts val="1000"/>
              <a:buNone/>
              <a:tabLst>
                <a:tab pos="457200" algn="l"/>
              </a:tabLst>
            </a:pPr>
            <a:r>
              <a:rPr lang="cs-CZ" sz="2400" b="1" u="sng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3. Zefektivnění práce</a:t>
            </a:r>
            <a:r>
              <a:rPr lang="cs-CZ" sz="2400" u="sng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: 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SzPts val="1000"/>
              <a:buNone/>
              <a:tabLst>
                <a:tab pos="457200" algn="l"/>
              </a:tabLst>
            </a:pPr>
            <a:r>
              <a:rPr lang="cs-CZ" sz="24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Ulehčení administrativní zátěže úředníků, kteří v současnosti pracují s manuálními procesy.</a:t>
            </a:r>
          </a:p>
        </p:txBody>
      </p:sp>
    </p:spTree>
    <p:extLst>
      <p:ext uri="{BB962C8B-B14F-4D97-AF65-F5344CB8AC3E}">
        <p14:creationId xmlns:p14="http://schemas.microsoft.com/office/powerpoint/2010/main" val="24037967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E91F5CA-B392-444C-88E3-BF5BAAEBDE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pic>
        <p:nvPicPr>
          <p:cNvPr id="6" name="Picture 5" descr="Barevné carvedé obrázky lidí">
            <a:extLst>
              <a:ext uri="{FF2B5EF4-FFF2-40B4-BE49-F238E27FC236}">
                <a16:creationId xmlns:a16="http://schemas.microsoft.com/office/drawing/2014/main" id="{C9DDBD21-8E84-D70C-2393-1A0D2B6ABC3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1053"/>
          <a:stretch/>
        </p:blipFill>
        <p:spPr>
          <a:xfrm>
            <a:off x="-2" y="10"/>
            <a:ext cx="12191999" cy="6857989"/>
          </a:xfrm>
          <a:prstGeom prst="rect">
            <a:avLst/>
          </a:prstGeom>
        </p:spPr>
      </p:pic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F6EE1C8D-9233-4EBC-9B68-862FDCA266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" y="4906504"/>
            <a:ext cx="12192002" cy="1951997"/>
          </a:xfrm>
          <a:custGeom>
            <a:avLst/>
            <a:gdLst>
              <a:gd name="connsiteX0" fmla="*/ 5626960 w 12192002"/>
              <a:gd name="connsiteY0" fmla="*/ 0 h 2122526"/>
              <a:gd name="connsiteX1" fmla="*/ 5758918 w 12192002"/>
              <a:gd name="connsiteY1" fmla="*/ 1023 h 2122526"/>
              <a:gd name="connsiteX2" fmla="*/ 5957375 w 12192002"/>
              <a:gd name="connsiteY2" fmla="*/ 16715 h 2122526"/>
              <a:gd name="connsiteX3" fmla="*/ 6010090 w 12192002"/>
              <a:gd name="connsiteY3" fmla="*/ 20359 h 2122526"/>
              <a:gd name="connsiteX4" fmla="*/ 6041282 w 12192002"/>
              <a:gd name="connsiteY4" fmla="*/ 15266 h 2122526"/>
              <a:gd name="connsiteX5" fmla="*/ 6048637 w 12192002"/>
              <a:gd name="connsiteY5" fmla="*/ 6917 h 2122526"/>
              <a:gd name="connsiteX6" fmla="*/ 6068529 w 12192002"/>
              <a:gd name="connsiteY6" fmla="*/ 7600 h 2122526"/>
              <a:gd name="connsiteX7" fmla="*/ 6073847 w 12192002"/>
              <a:gd name="connsiteY7" fmla="*/ 6063 h 2122526"/>
              <a:gd name="connsiteX8" fmla="*/ 6168673 w 12192002"/>
              <a:gd name="connsiteY8" fmla="*/ 26525 h 2122526"/>
              <a:gd name="connsiteX9" fmla="*/ 6285754 w 12192002"/>
              <a:gd name="connsiteY9" fmla="*/ 28612 h 2122526"/>
              <a:gd name="connsiteX10" fmla="*/ 6549454 w 12192002"/>
              <a:gd name="connsiteY10" fmla="*/ 75412 h 2122526"/>
              <a:gd name="connsiteX11" fmla="*/ 6708221 w 12192002"/>
              <a:gd name="connsiteY11" fmla="*/ 104188 h 2122526"/>
              <a:gd name="connsiteX12" fmla="*/ 6904145 w 12192002"/>
              <a:gd name="connsiteY12" fmla="*/ 132143 h 2122526"/>
              <a:gd name="connsiteX13" fmla="*/ 7018495 w 12192002"/>
              <a:gd name="connsiteY13" fmla="*/ 161649 h 2122526"/>
              <a:gd name="connsiteX14" fmla="*/ 7096987 w 12192002"/>
              <a:gd name="connsiteY14" fmla="*/ 161275 h 2122526"/>
              <a:gd name="connsiteX15" fmla="*/ 7170807 w 12192002"/>
              <a:gd name="connsiteY15" fmla="*/ 173503 h 2122526"/>
              <a:gd name="connsiteX16" fmla="*/ 7197003 w 12192002"/>
              <a:gd name="connsiteY16" fmla="*/ 178151 h 2122526"/>
              <a:gd name="connsiteX17" fmla="*/ 7201101 w 12192002"/>
              <a:gd name="connsiteY17" fmla="*/ 183509 h 2122526"/>
              <a:gd name="connsiteX18" fmla="*/ 7218559 w 12192002"/>
              <a:gd name="connsiteY18" fmla="*/ 188059 h 2122526"/>
              <a:gd name="connsiteX19" fmla="*/ 7310852 w 12192002"/>
              <a:gd name="connsiteY19" fmla="*/ 213308 h 2122526"/>
              <a:gd name="connsiteX20" fmla="*/ 7312179 w 12192002"/>
              <a:gd name="connsiteY20" fmla="*/ 211866 h 2122526"/>
              <a:gd name="connsiteX21" fmla="*/ 7405390 w 12192002"/>
              <a:gd name="connsiteY21" fmla="*/ 202271 h 2122526"/>
              <a:gd name="connsiteX22" fmla="*/ 7495794 w 12192002"/>
              <a:gd name="connsiteY22" fmla="*/ 194166 h 2122526"/>
              <a:gd name="connsiteX23" fmla="*/ 7507039 w 12192002"/>
              <a:gd name="connsiteY23" fmla="*/ 196118 h 2122526"/>
              <a:gd name="connsiteX24" fmla="*/ 7507411 w 12192002"/>
              <a:gd name="connsiteY24" fmla="*/ 195791 h 2122526"/>
              <a:gd name="connsiteX25" fmla="*/ 7519570 w 12192002"/>
              <a:gd name="connsiteY25" fmla="*/ 197126 h 2122526"/>
              <a:gd name="connsiteX26" fmla="*/ 7527542 w 12192002"/>
              <a:gd name="connsiteY26" fmla="*/ 199679 h 2122526"/>
              <a:gd name="connsiteX27" fmla="*/ 7614346 w 12192002"/>
              <a:gd name="connsiteY27" fmla="*/ 205507 h 2122526"/>
              <a:gd name="connsiteX28" fmla="*/ 7718744 w 12192002"/>
              <a:gd name="connsiteY28" fmla="*/ 202036 h 2122526"/>
              <a:gd name="connsiteX29" fmla="*/ 7905407 w 12192002"/>
              <a:gd name="connsiteY29" fmla="*/ 227751 h 2122526"/>
              <a:gd name="connsiteX30" fmla="*/ 8090271 w 12192002"/>
              <a:gd name="connsiteY30" fmla="*/ 269724 h 2122526"/>
              <a:gd name="connsiteX31" fmla="*/ 8245834 w 12192002"/>
              <a:gd name="connsiteY31" fmla="*/ 315885 h 2122526"/>
              <a:gd name="connsiteX32" fmla="*/ 8252033 w 12192002"/>
              <a:gd name="connsiteY32" fmla="*/ 328877 h 2122526"/>
              <a:gd name="connsiteX33" fmla="*/ 8263376 w 12192002"/>
              <a:gd name="connsiteY33" fmla="*/ 338720 h 2122526"/>
              <a:gd name="connsiteX34" fmla="*/ 8266075 w 12192002"/>
              <a:gd name="connsiteY34" fmla="*/ 338490 h 2122526"/>
              <a:gd name="connsiteX35" fmla="*/ 8283149 w 12192002"/>
              <a:gd name="connsiteY35" fmla="*/ 345665 h 2122526"/>
              <a:gd name="connsiteX36" fmla="*/ 8284276 w 12192002"/>
              <a:gd name="connsiteY36" fmla="*/ 350108 h 2122526"/>
              <a:gd name="connsiteX37" fmla="*/ 8295173 w 12192002"/>
              <a:gd name="connsiteY37" fmla="*/ 355931 h 2122526"/>
              <a:gd name="connsiteX38" fmla="*/ 8314432 w 12192002"/>
              <a:gd name="connsiteY38" fmla="*/ 369826 h 2122526"/>
              <a:gd name="connsiteX39" fmla="*/ 8320104 w 12192002"/>
              <a:gd name="connsiteY39" fmla="*/ 370152 h 2122526"/>
              <a:gd name="connsiteX40" fmla="*/ 8352372 w 12192002"/>
              <a:gd name="connsiteY40" fmla="*/ 387570 h 2122526"/>
              <a:gd name="connsiteX41" fmla="*/ 8353799 w 12192002"/>
              <a:gd name="connsiteY41" fmla="*/ 386730 h 2122526"/>
              <a:gd name="connsiteX42" fmla="*/ 8367182 w 12192002"/>
              <a:gd name="connsiteY42" fmla="*/ 386924 h 2122526"/>
              <a:gd name="connsiteX43" fmla="*/ 8490249 w 12192002"/>
              <a:gd name="connsiteY43" fmla="*/ 400966 h 2122526"/>
              <a:gd name="connsiteX44" fmla="*/ 8497594 w 12192002"/>
              <a:gd name="connsiteY44" fmla="*/ 404016 h 2122526"/>
              <a:gd name="connsiteX45" fmla="*/ 8497968 w 12192002"/>
              <a:gd name="connsiteY45" fmla="*/ 403837 h 2122526"/>
              <a:gd name="connsiteX46" fmla="*/ 8506167 w 12192002"/>
              <a:gd name="connsiteY46" fmla="*/ 406575 h 2122526"/>
              <a:gd name="connsiteX47" fmla="*/ 8510983 w 12192002"/>
              <a:gd name="connsiteY47" fmla="*/ 409576 h 2122526"/>
              <a:gd name="connsiteX48" fmla="*/ 8525230 w 12192002"/>
              <a:gd name="connsiteY48" fmla="*/ 415491 h 2122526"/>
              <a:gd name="connsiteX49" fmla="*/ 8596071 w 12192002"/>
              <a:gd name="connsiteY49" fmla="*/ 400649 h 2122526"/>
              <a:gd name="connsiteX50" fmla="*/ 8707847 w 12192002"/>
              <a:gd name="connsiteY50" fmla="*/ 409221 h 2122526"/>
              <a:gd name="connsiteX51" fmla="*/ 8752444 w 12192002"/>
              <a:gd name="connsiteY51" fmla="*/ 411322 h 2122526"/>
              <a:gd name="connsiteX52" fmla="*/ 8928988 w 12192002"/>
              <a:gd name="connsiteY52" fmla="*/ 430554 h 2122526"/>
              <a:gd name="connsiteX53" fmla="*/ 8963048 w 12192002"/>
              <a:gd name="connsiteY53" fmla="*/ 427366 h 2122526"/>
              <a:gd name="connsiteX54" fmla="*/ 8968011 w 12192002"/>
              <a:gd name="connsiteY54" fmla="*/ 425141 h 2122526"/>
              <a:gd name="connsiteX55" fmla="*/ 8974337 w 12192002"/>
              <a:gd name="connsiteY55" fmla="*/ 424441 h 2122526"/>
              <a:gd name="connsiteX56" fmla="*/ 8990394 w 12192002"/>
              <a:gd name="connsiteY56" fmla="*/ 427667 h 2122526"/>
              <a:gd name="connsiteX57" fmla="*/ 8996232 w 12192002"/>
              <a:gd name="connsiteY57" fmla="*/ 429728 h 2122526"/>
              <a:gd name="connsiteX58" fmla="*/ 9005201 w 12192002"/>
              <a:gd name="connsiteY58" fmla="*/ 430939 h 2122526"/>
              <a:gd name="connsiteX59" fmla="*/ 9005486 w 12192002"/>
              <a:gd name="connsiteY59" fmla="*/ 430699 h 2122526"/>
              <a:gd name="connsiteX60" fmla="*/ 9053453 w 12192002"/>
              <a:gd name="connsiteY60" fmla="*/ 433984 h 2122526"/>
              <a:gd name="connsiteX61" fmla="*/ 9113812 w 12192002"/>
              <a:gd name="connsiteY61" fmla="*/ 425670 h 2122526"/>
              <a:gd name="connsiteX62" fmla="*/ 9137318 w 12192002"/>
              <a:gd name="connsiteY62" fmla="*/ 424304 h 2122526"/>
              <a:gd name="connsiteX63" fmla="*/ 9150210 w 12192002"/>
              <a:gd name="connsiteY63" fmla="*/ 422135 h 2122526"/>
              <a:gd name="connsiteX64" fmla="*/ 9151232 w 12192002"/>
              <a:gd name="connsiteY64" fmla="*/ 421070 h 2122526"/>
              <a:gd name="connsiteX65" fmla="*/ 9189246 w 12192002"/>
              <a:gd name="connsiteY65" fmla="*/ 432272 h 2122526"/>
              <a:gd name="connsiteX66" fmla="*/ 9194810 w 12192002"/>
              <a:gd name="connsiteY66" fmla="*/ 441511 h 2122526"/>
              <a:gd name="connsiteX67" fmla="*/ 9231370 w 12192002"/>
              <a:gd name="connsiteY67" fmla="*/ 451590 h 2122526"/>
              <a:gd name="connsiteX68" fmla="*/ 9343052 w 12192002"/>
              <a:gd name="connsiteY68" fmla="*/ 503495 h 2122526"/>
              <a:gd name="connsiteX69" fmla="*/ 9584507 w 12192002"/>
              <a:gd name="connsiteY69" fmla="*/ 549197 h 2122526"/>
              <a:gd name="connsiteX70" fmla="*/ 9728309 w 12192002"/>
              <a:gd name="connsiteY70" fmla="*/ 560617 h 2122526"/>
              <a:gd name="connsiteX71" fmla="*/ 9847792 w 12192002"/>
              <a:gd name="connsiteY71" fmla="*/ 580824 h 2122526"/>
              <a:gd name="connsiteX72" fmla="*/ 9960019 w 12192002"/>
              <a:gd name="connsiteY72" fmla="*/ 587592 h 2122526"/>
              <a:gd name="connsiteX73" fmla="*/ 10039240 w 12192002"/>
              <a:gd name="connsiteY73" fmla="*/ 603107 h 2122526"/>
              <a:gd name="connsiteX74" fmla="*/ 10082169 w 12192002"/>
              <a:gd name="connsiteY74" fmla="*/ 601443 h 2122526"/>
              <a:gd name="connsiteX75" fmla="*/ 10126500 w 12192002"/>
              <a:gd name="connsiteY75" fmla="*/ 603538 h 2122526"/>
              <a:gd name="connsiteX76" fmla="*/ 10261101 w 12192002"/>
              <a:gd name="connsiteY76" fmla="*/ 615053 h 2122526"/>
              <a:gd name="connsiteX77" fmla="*/ 10336855 w 12192002"/>
              <a:gd name="connsiteY77" fmla="*/ 624804 h 2122526"/>
              <a:gd name="connsiteX78" fmla="*/ 10383868 w 12192002"/>
              <a:gd name="connsiteY78" fmla="*/ 625415 h 2122526"/>
              <a:gd name="connsiteX79" fmla="*/ 10445984 w 12192002"/>
              <a:gd name="connsiteY79" fmla="*/ 629262 h 2122526"/>
              <a:gd name="connsiteX80" fmla="*/ 10519280 w 12192002"/>
              <a:gd name="connsiteY80" fmla="*/ 631320 h 2122526"/>
              <a:gd name="connsiteX81" fmla="*/ 10644619 w 12192002"/>
              <a:gd name="connsiteY81" fmla="*/ 651566 h 2122526"/>
              <a:gd name="connsiteX82" fmla="*/ 10857724 w 12192002"/>
              <a:gd name="connsiteY82" fmla="*/ 712684 h 2122526"/>
              <a:gd name="connsiteX83" fmla="*/ 10951063 w 12192002"/>
              <a:gd name="connsiteY83" fmla="*/ 725767 h 2122526"/>
              <a:gd name="connsiteX84" fmla="*/ 11030956 w 12192002"/>
              <a:gd name="connsiteY84" fmla="*/ 721011 h 2122526"/>
              <a:gd name="connsiteX85" fmla="*/ 11085938 w 12192002"/>
              <a:gd name="connsiteY85" fmla="*/ 723892 h 2122526"/>
              <a:gd name="connsiteX86" fmla="*/ 11143411 w 12192002"/>
              <a:gd name="connsiteY86" fmla="*/ 733141 h 2122526"/>
              <a:gd name="connsiteX87" fmla="*/ 11195087 w 12192002"/>
              <a:gd name="connsiteY87" fmla="*/ 732494 h 2122526"/>
              <a:gd name="connsiteX88" fmla="*/ 11273972 w 12192002"/>
              <a:gd name="connsiteY88" fmla="*/ 729660 h 2122526"/>
              <a:gd name="connsiteX89" fmla="*/ 11369715 w 12192002"/>
              <a:gd name="connsiteY89" fmla="*/ 813181 h 2122526"/>
              <a:gd name="connsiteX90" fmla="*/ 11462695 w 12192002"/>
              <a:gd name="connsiteY90" fmla="*/ 874654 h 2122526"/>
              <a:gd name="connsiteX91" fmla="*/ 11564181 w 12192002"/>
              <a:gd name="connsiteY91" fmla="*/ 888450 h 2122526"/>
              <a:gd name="connsiteX92" fmla="*/ 11684760 w 12192002"/>
              <a:gd name="connsiteY92" fmla="*/ 929360 h 2122526"/>
              <a:gd name="connsiteX93" fmla="*/ 11744187 w 12192002"/>
              <a:gd name="connsiteY93" fmla="*/ 984253 h 2122526"/>
              <a:gd name="connsiteX94" fmla="*/ 11834979 w 12192002"/>
              <a:gd name="connsiteY94" fmla="*/ 1013094 h 2122526"/>
              <a:gd name="connsiteX95" fmla="*/ 11933790 w 12192002"/>
              <a:gd name="connsiteY95" fmla="*/ 990933 h 2122526"/>
              <a:gd name="connsiteX96" fmla="*/ 12084140 w 12192002"/>
              <a:gd name="connsiteY96" fmla="*/ 1007396 h 2122526"/>
              <a:gd name="connsiteX97" fmla="*/ 12140863 w 12192002"/>
              <a:gd name="connsiteY97" fmla="*/ 1035036 h 2122526"/>
              <a:gd name="connsiteX98" fmla="*/ 12192002 w 12192002"/>
              <a:gd name="connsiteY98" fmla="*/ 1015838 h 2122526"/>
              <a:gd name="connsiteX99" fmla="*/ 12192002 w 12192002"/>
              <a:gd name="connsiteY99" fmla="*/ 1955549 h 2122526"/>
              <a:gd name="connsiteX100" fmla="*/ 12192000 w 12192002"/>
              <a:gd name="connsiteY100" fmla="*/ 1955549 h 2122526"/>
              <a:gd name="connsiteX101" fmla="*/ 12192000 w 12192002"/>
              <a:gd name="connsiteY101" fmla="*/ 2122526 h 2122526"/>
              <a:gd name="connsiteX102" fmla="*/ 0 w 12192002"/>
              <a:gd name="connsiteY102" fmla="*/ 2122526 h 2122526"/>
              <a:gd name="connsiteX103" fmla="*/ 0 w 12192002"/>
              <a:gd name="connsiteY103" fmla="*/ 1348327 h 2122526"/>
              <a:gd name="connsiteX104" fmla="*/ 2 w 12192002"/>
              <a:gd name="connsiteY104" fmla="*/ 1348327 h 2122526"/>
              <a:gd name="connsiteX105" fmla="*/ 2 w 12192002"/>
              <a:gd name="connsiteY105" fmla="*/ 592017 h 2122526"/>
              <a:gd name="connsiteX106" fmla="*/ 15526 w 12192002"/>
              <a:gd name="connsiteY106" fmla="*/ 586548 h 2122526"/>
              <a:gd name="connsiteX107" fmla="*/ 118381 w 12192002"/>
              <a:gd name="connsiteY107" fmla="*/ 583692 h 2122526"/>
              <a:gd name="connsiteX108" fmla="*/ 292435 w 12192002"/>
              <a:gd name="connsiteY108" fmla="*/ 531887 h 2122526"/>
              <a:gd name="connsiteX109" fmla="*/ 404015 w 12192002"/>
              <a:gd name="connsiteY109" fmla="*/ 511191 h 2122526"/>
              <a:gd name="connsiteX110" fmla="*/ 445099 w 12192002"/>
              <a:gd name="connsiteY110" fmla="*/ 505368 h 2122526"/>
              <a:gd name="connsiteX111" fmla="*/ 571717 w 12192002"/>
              <a:gd name="connsiteY111" fmla="*/ 467338 h 2122526"/>
              <a:gd name="connsiteX112" fmla="*/ 578535 w 12192002"/>
              <a:gd name="connsiteY112" fmla="*/ 467527 h 2122526"/>
              <a:gd name="connsiteX113" fmla="*/ 596792 w 12192002"/>
              <a:gd name="connsiteY113" fmla="*/ 464875 h 2122526"/>
              <a:gd name="connsiteX114" fmla="*/ 708875 w 12192002"/>
              <a:gd name="connsiteY114" fmla="*/ 422017 h 2122526"/>
              <a:gd name="connsiteX115" fmla="*/ 719742 w 12192002"/>
              <a:gd name="connsiteY115" fmla="*/ 416340 h 2122526"/>
              <a:gd name="connsiteX116" fmla="*/ 720047 w 12192002"/>
              <a:gd name="connsiteY116" fmla="*/ 415078 h 2122526"/>
              <a:gd name="connsiteX117" fmla="*/ 763053 w 12192002"/>
              <a:gd name="connsiteY117" fmla="*/ 414307 h 2122526"/>
              <a:gd name="connsiteX118" fmla="*/ 767901 w 12192002"/>
              <a:gd name="connsiteY118" fmla="*/ 412086 h 2122526"/>
              <a:gd name="connsiteX119" fmla="*/ 797041 w 12192002"/>
              <a:gd name="connsiteY119" fmla="*/ 414293 h 2122526"/>
              <a:gd name="connsiteX120" fmla="*/ 811506 w 12192002"/>
              <a:gd name="connsiteY120" fmla="*/ 413988 h 2122526"/>
              <a:gd name="connsiteX121" fmla="*/ 816809 w 12192002"/>
              <a:gd name="connsiteY121" fmla="*/ 416882 h 2122526"/>
              <a:gd name="connsiteX122" fmla="*/ 837540 w 12192002"/>
              <a:gd name="connsiteY122" fmla="*/ 414918 h 2122526"/>
              <a:gd name="connsiteX123" fmla="*/ 858269 w 12192002"/>
              <a:gd name="connsiteY123" fmla="*/ 416131 h 2122526"/>
              <a:gd name="connsiteX124" fmla="*/ 948732 w 12192002"/>
              <a:gd name="connsiteY124" fmla="*/ 404293 h 2122526"/>
              <a:gd name="connsiteX125" fmla="*/ 1149979 w 12192002"/>
              <a:gd name="connsiteY125" fmla="*/ 406698 h 2122526"/>
              <a:gd name="connsiteX126" fmla="*/ 1496110 w 12192002"/>
              <a:gd name="connsiteY126" fmla="*/ 357263 h 2122526"/>
              <a:gd name="connsiteX127" fmla="*/ 1608669 w 12192002"/>
              <a:gd name="connsiteY127" fmla="*/ 331673 h 2122526"/>
              <a:gd name="connsiteX128" fmla="*/ 1675071 w 12192002"/>
              <a:gd name="connsiteY128" fmla="*/ 324776 h 2122526"/>
              <a:gd name="connsiteX129" fmla="*/ 1738204 w 12192002"/>
              <a:gd name="connsiteY129" fmla="*/ 308427 h 2122526"/>
              <a:gd name="connsiteX130" fmla="*/ 1786655 w 12192002"/>
              <a:gd name="connsiteY130" fmla="*/ 303376 h 2122526"/>
              <a:gd name="connsiteX131" fmla="*/ 1873080 w 12192002"/>
              <a:gd name="connsiteY131" fmla="*/ 330998 h 2122526"/>
              <a:gd name="connsiteX132" fmla="*/ 1921650 w 12192002"/>
              <a:gd name="connsiteY132" fmla="*/ 332593 h 2122526"/>
              <a:gd name="connsiteX133" fmla="*/ 1928172 w 12192002"/>
              <a:gd name="connsiteY133" fmla="*/ 327762 h 2122526"/>
              <a:gd name="connsiteX134" fmla="*/ 1997356 w 12192002"/>
              <a:gd name="connsiteY134" fmla="*/ 349707 h 2122526"/>
              <a:gd name="connsiteX135" fmla="*/ 2094665 w 12192002"/>
              <a:gd name="connsiteY135" fmla="*/ 341687 h 2122526"/>
              <a:gd name="connsiteX136" fmla="*/ 2208578 w 12192002"/>
              <a:gd name="connsiteY136" fmla="*/ 324976 h 2122526"/>
              <a:gd name="connsiteX137" fmla="*/ 2315112 w 12192002"/>
              <a:gd name="connsiteY137" fmla="*/ 319743 h 2122526"/>
              <a:gd name="connsiteX138" fmla="*/ 2443255 w 12192002"/>
              <a:gd name="connsiteY138" fmla="*/ 328210 h 2122526"/>
              <a:gd name="connsiteX139" fmla="*/ 2587906 w 12192002"/>
              <a:gd name="connsiteY139" fmla="*/ 322233 h 2122526"/>
              <a:gd name="connsiteX140" fmla="*/ 2646527 w 12192002"/>
              <a:gd name="connsiteY140" fmla="*/ 315870 h 2122526"/>
              <a:gd name="connsiteX141" fmla="*/ 2781569 w 12192002"/>
              <a:gd name="connsiteY141" fmla="*/ 326406 h 2122526"/>
              <a:gd name="connsiteX142" fmla="*/ 3030291 w 12192002"/>
              <a:gd name="connsiteY142" fmla="*/ 348227 h 2122526"/>
              <a:gd name="connsiteX143" fmla="*/ 3142556 w 12192002"/>
              <a:gd name="connsiteY143" fmla="*/ 350870 h 2122526"/>
              <a:gd name="connsiteX144" fmla="*/ 3262356 w 12192002"/>
              <a:gd name="connsiteY144" fmla="*/ 358645 h 2122526"/>
              <a:gd name="connsiteX145" fmla="*/ 3341698 w 12192002"/>
              <a:gd name="connsiteY145" fmla="*/ 364522 h 2122526"/>
              <a:gd name="connsiteX146" fmla="*/ 3344026 w 12192002"/>
              <a:gd name="connsiteY146" fmla="*/ 363547 h 2122526"/>
              <a:gd name="connsiteX147" fmla="*/ 3363888 w 12192002"/>
              <a:gd name="connsiteY147" fmla="*/ 365229 h 2122526"/>
              <a:gd name="connsiteX148" fmla="*/ 3400728 w 12192002"/>
              <a:gd name="connsiteY148" fmla="*/ 382181 h 2122526"/>
              <a:gd name="connsiteX149" fmla="*/ 3473223 w 12192002"/>
              <a:gd name="connsiteY149" fmla="*/ 370133 h 2122526"/>
              <a:gd name="connsiteX150" fmla="*/ 3536135 w 12192002"/>
              <a:gd name="connsiteY150" fmla="*/ 366472 h 2122526"/>
              <a:gd name="connsiteX151" fmla="*/ 3585978 w 12192002"/>
              <a:gd name="connsiteY151" fmla="*/ 356773 h 2122526"/>
              <a:gd name="connsiteX152" fmla="*/ 3594501 w 12192002"/>
              <a:gd name="connsiteY152" fmla="*/ 357463 h 2122526"/>
              <a:gd name="connsiteX153" fmla="*/ 3594736 w 12192002"/>
              <a:gd name="connsiteY153" fmla="*/ 357194 h 2122526"/>
              <a:gd name="connsiteX154" fmla="*/ 3603855 w 12192002"/>
              <a:gd name="connsiteY154" fmla="*/ 357358 h 2122526"/>
              <a:gd name="connsiteX155" fmla="*/ 3610035 w 12192002"/>
              <a:gd name="connsiteY155" fmla="*/ 358720 h 2122526"/>
              <a:gd name="connsiteX156" fmla="*/ 3682513 w 12192002"/>
              <a:gd name="connsiteY156" fmla="*/ 326449 h 2122526"/>
              <a:gd name="connsiteX157" fmla="*/ 3789760 w 12192002"/>
              <a:gd name="connsiteY157" fmla="*/ 302526 h 2122526"/>
              <a:gd name="connsiteX158" fmla="*/ 3897275 w 12192002"/>
              <a:gd name="connsiteY158" fmla="*/ 282288 h 2122526"/>
              <a:gd name="connsiteX159" fmla="*/ 3936846 w 12192002"/>
              <a:gd name="connsiteY159" fmla="*/ 276633 h 2122526"/>
              <a:gd name="connsiteX160" fmla="*/ 4004538 w 12192002"/>
              <a:gd name="connsiteY160" fmla="*/ 259176 h 2122526"/>
              <a:gd name="connsiteX161" fmla="*/ 4033778 w 12192002"/>
              <a:gd name="connsiteY161" fmla="*/ 246608 h 2122526"/>
              <a:gd name="connsiteX162" fmla="*/ 4035363 w 12192002"/>
              <a:gd name="connsiteY162" fmla="*/ 246843 h 2122526"/>
              <a:gd name="connsiteX163" fmla="*/ 4036996 w 12192002"/>
              <a:gd name="connsiteY163" fmla="*/ 243176 h 2122526"/>
              <a:gd name="connsiteX164" fmla="*/ 4042364 w 12192002"/>
              <a:gd name="connsiteY164" fmla="*/ 240742 h 2122526"/>
              <a:gd name="connsiteX165" fmla="*/ 4058954 w 12192002"/>
              <a:gd name="connsiteY165" fmla="*/ 239121 h 2122526"/>
              <a:gd name="connsiteX166" fmla="*/ 4065510 w 12192002"/>
              <a:gd name="connsiteY166" fmla="*/ 239339 h 2122526"/>
              <a:gd name="connsiteX167" fmla="*/ 4074427 w 12192002"/>
              <a:gd name="connsiteY167" fmla="*/ 237895 h 2122526"/>
              <a:gd name="connsiteX168" fmla="*/ 4074546 w 12192002"/>
              <a:gd name="connsiteY168" fmla="*/ 237596 h 2122526"/>
              <a:gd name="connsiteX169" fmla="*/ 4083097 w 12192002"/>
              <a:gd name="connsiteY169" fmla="*/ 236761 h 2122526"/>
              <a:gd name="connsiteX170" fmla="*/ 4170574 w 12192002"/>
              <a:gd name="connsiteY170" fmla="*/ 202276 h 2122526"/>
              <a:gd name="connsiteX171" fmla="*/ 4191248 w 12192002"/>
              <a:gd name="connsiteY171" fmla="*/ 194363 h 2122526"/>
              <a:gd name="connsiteX172" fmla="*/ 4201744 w 12192002"/>
              <a:gd name="connsiteY172" fmla="*/ 188729 h 2122526"/>
              <a:gd name="connsiteX173" fmla="*/ 4202048 w 12192002"/>
              <a:gd name="connsiteY173" fmla="*/ 187470 h 2122526"/>
              <a:gd name="connsiteX174" fmla="*/ 4248116 w 12192002"/>
              <a:gd name="connsiteY174" fmla="*/ 184675 h 2122526"/>
              <a:gd name="connsiteX175" fmla="*/ 4276141 w 12192002"/>
              <a:gd name="connsiteY175" fmla="*/ 186999 h 2122526"/>
              <a:gd name="connsiteX176" fmla="*/ 4290062 w 12192002"/>
              <a:gd name="connsiteY176" fmla="*/ 186753 h 2122526"/>
              <a:gd name="connsiteX177" fmla="*/ 4295143 w 12192002"/>
              <a:gd name="connsiteY177" fmla="*/ 189670 h 2122526"/>
              <a:gd name="connsiteX178" fmla="*/ 4315108 w 12192002"/>
              <a:gd name="connsiteY178" fmla="*/ 187791 h 2122526"/>
              <a:gd name="connsiteX179" fmla="*/ 4316965 w 12192002"/>
              <a:gd name="connsiteY179" fmla="*/ 186450 h 2122526"/>
              <a:gd name="connsiteX180" fmla="*/ 4335046 w 12192002"/>
              <a:gd name="connsiteY180" fmla="*/ 189089 h 2122526"/>
              <a:gd name="connsiteX181" fmla="*/ 4372883 w 12192002"/>
              <a:gd name="connsiteY181" fmla="*/ 199670 h 2122526"/>
              <a:gd name="connsiteX182" fmla="*/ 4515813 w 12192002"/>
              <a:gd name="connsiteY182" fmla="*/ 181068 h 2122526"/>
              <a:gd name="connsiteX183" fmla="*/ 4715526 w 12192002"/>
              <a:gd name="connsiteY183" fmla="*/ 171166 h 2122526"/>
              <a:gd name="connsiteX184" fmla="*/ 4762447 w 12192002"/>
              <a:gd name="connsiteY184" fmla="*/ 162678 h 2122526"/>
              <a:gd name="connsiteX185" fmla="*/ 4840439 w 12192002"/>
              <a:gd name="connsiteY185" fmla="*/ 134910 h 2122526"/>
              <a:gd name="connsiteX186" fmla="*/ 5011513 w 12192002"/>
              <a:gd name="connsiteY186" fmla="*/ 110893 h 2122526"/>
              <a:gd name="connsiteX187" fmla="*/ 5065790 w 12192002"/>
              <a:gd name="connsiteY187" fmla="*/ 94512 h 2122526"/>
              <a:gd name="connsiteX188" fmla="*/ 5121659 w 12192002"/>
              <a:gd name="connsiteY188" fmla="*/ 101083 h 2122526"/>
              <a:gd name="connsiteX189" fmla="*/ 5139595 w 12192002"/>
              <a:gd name="connsiteY189" fmla="*/ 90230 h 2122526"/>
              <a:gd name="connsiteX190" fmla="*/ 5142598 w 12192002"/>
              <a:gd name="connsiteY190" fmla="*/ 88129 h 2122526"/>
              <a:gd name="connsiteX191" fmla="*/ 5156554 w 12192002"/>
              <a:gd name="connsiteY191" fmla="*/ 84729 h 2122526"/>
              <a:gd name="connsiteX192" fmla="*/ 5174660 w 12192002"/>
              <a:gd name="connsiteY192" fmla="*/ 77506 h 2122526"/>
              <a:gd name="connsiteX193" fmla="*/ 5222961 w 12192002"/>
              <a:gd name="connsiteY193" fmla="*/ 74516 h 2122526"/>
              <a:gd name="connsiteX194" fmla="*/ 5261763 w 12192002"/>
              <a:gd name="connsiteY194" fmla="*/ 63392 h 2122526"/>
              <a:gd name="connsiteX195" fmla="*/ 5381667 w 12192002"/>
              <a:gd name="connsiteY195" fmla="*/ 42975 h 2122526"/>
              <a:gd name="connsiteX196" fmla="*/ 5432760 w 12192002"/>
              <a:gd name="connsiteY196" fmla="*/ 25273 h 2122526"/>
              <a:gd name="connsiteX197" fmla="*/ 5470905 w 12192002"/>
              <a:gd name="connsiteY197" fmla="*/ 14020 h 2122526"/>
              <a:gd name="connsiteX0" fmla="*/ 5626960 w 12192002"/>
              <a:gd name="connsiteY0" fmla="*/ 0 h 2122526"/>
              <a:gd name="connsiteX1" fmla="*/ 5758918 w 12192002"/>
              <a:gd name="connsiteY1" fmla="*/ 1023 h 2122526"/>
              <a:gd name="connsiteX2" fmla="*/ 5957375 w 12192002"/>
              <a:gd name="connsiteY2" fmla="*/ 16715 h 2122526"/>
              <a:gd name="connsiteX3" fmla="*/ 6010090 w 12192002"/>
              <a:gd name="connsiteY3" fmla="*/ 20359 h 2122526"/>
              <a:gd name="connsiteX4" fmla="*/ 6041282 w 12192002"/>
              <a:gd name="connsiteY4" fmla="*/ 15266 h 2122526"/>
              <a:gd name="connsiteX5" fmla="*/ 6048637 w 12192002"/>
              <a:gd name="connsiteY5" fmla="*/ 6917 h 2122526"/>
              <a:gd name="connsiteX6" fmla="*/ 6068529 w 12192002"/>
              <a:gd name="connsiteY6" fmla="*/ 7600 h 2122526"/>
              <a:gd name="connsiteX7" fmla="*/ 6073847 w 12192002"/>
              <a:gd name="connsiteY7" fmla="*/ 6063 h 2122526"/>
              <a:gd name="connsiteX8" fmla="*/ 6168673 w 12192002"/>
              <a:gd name="connsiteY8" fmla="*/ 26525 h 2122526"/>
              <a:gd name="connsiteX9" fmla="*/ 6317559 w 12192002"/>
              <a:gd name="connsiteY9" fmla="*/ 28612 h 2122526"/>
              <a:gd name="connsiteX10" fmla="*/ 6549454 w 12192002"/>
              <a:gd name="connsiteY10" fmla="*/ 75412 h 2122526"/>
              <a:gd name="connsiteX11" fmla="*/ 6708221 w 12192002"/>
              <a:gd name="connsiteY11" fmla="*/ 104188 h 2122526"/>
              <a:gd name="connsiteX12" fmla="*/ 6904145 w 12192002"/>
              <a:gd name="connsiteY12" fmla="*/ 132143 h 2122526"/>
              <a:gd name="connsiteX13" fmla="*/ 7018495 w 12192002"/>
              <a:gd name="connsiteY13" fmla="*/ 161649 h 2122526"/>
              <a:gd name="connsiteX14" fmla="*/ 7096987 w 12192002"/>
              <a:gd name="connsiteY14" fmla="*/ 161275 h 2122526"/>
              <a:gd name="connsiteX15" fmla="*/ 7170807 w 12192002"/>
              <a:gd name="connsiteY15" fmla="*/ 173503 h 2122526"/>
              <a:gd name="connsiteX16" fmla="*/ 7197003 w 12192002"/>
              <a:gd name="connsiteY16" fmla="*/ 178151 h 2122526"/>
              <a:gd name="connsiteX17" fmla="*/ 7201101 w 12192002"/>
              <a:gd name="connsiteY17" fmla="*/ 183509 h 2122526"/>
              <a:gd name="connsiteX18" fmla="*/ 7218559 w 12192002"/>
              <a:gd name="connsiteY18" fmla="*/ 188059 h 2122526"/>
              <a:gd name="connsiteX19" fmla="*/ 7310852 w 12192002"/>
              <a:gd name="connsiteY19" fmla="*/ 213308 h 2122526"/>
              <a:gd name="connsiteX20" fmla="*/ 7312179 w 12192002"/>
              <a:gd name="connsiteY20" fmla="*/ 211866 h 2122526"/>
              <a:gd name="connsiteX21" fmla="*/ 7405390 w 12192002"/>
              <a:gd name="connsiteY21" fmla="*/ 202271 h 2122526"/>
              <a:gd name="connsiteX22" fmla="*/ 7495794 w 12192002"/>
              <a:gd name="connsiteY22" fmla="*/ 194166 h 2122526"/>
              <a:gd name="connsiteX23" fmla="*/ 7507039 w 12192002"/>
              <a:gd name="connsiteY23" fmla="*/ 196118 h 2122526"/>
              <a:gd name="connsiteX24" fmla="*/ 7507411 w 12192002"/>
              <a:gd name="connsiteY24" fmla="*/ 195791 h 2122526"/>
              <a:gd name="connsiteX25" fmla="*/ 7519570 w 12192002"/>
              <a:gd name="connsiteY25" fmla="*/ 197126 h 2122526"/>
              <a:gd name="connsiteX26" fmla="*/ 7527542 w 12192002"/>
              <a:gd name="connsiteY26" fmla="*/ 199679 h 2122526"/>
              <a:gd name="connsiteX27" fmla="*/ 7614346 w 12192002"/>
              <a:gd name="connsiteY27" fmla="*/ 205507 h 2122526"/>
              <a:gd name="connsiteX28" fmla="*/ 7718744 w 12192002"/>
              <a:gd name="connsiteY28" fmla="*/ 202036 h 2122526"/>
              <a:gd name="connsiteX29" fmla="*/ 7905407 w 12192002"/>
              <a:gd name="connsiteY29" fmla="*/ 227751 h 2122526"/>
              <a:gd name="connsiteX30" fmla="*/ 8090271 w 12192002"/>
              <a:gd name="connsiteY30" fmla="*/ 269724 h 2122526"/>
              <a:gd name="connsiteX31" fmla="*/ 8245834 w 12192002"/>
              <a:gd name="connsiteY31" fmla="*/ 315885 h 2122526"/>
              <a:gd name="connsiteX32" fmla="*/ 8252033 w 12192002"/>
              <a:gd name="connsiteY32" fmla="*/ 328877 h 2122526"/>
              <a:gd name="connsiteX33" fmla="*/ 8263376 w 12192002"/>
              <a:gd name="connsiteY33" fmla="*/ 338720 h 2122526"/>
              <a:gd name="connsiteX34" fmla="*/ 8266075 w 12192002"/>
              <a:gd name="connsiteY34" fmla="*/ 338490 h 2122526"/>
              <a:gd name="connsiteX35" fmla="*/ 8283149 w 12192002"/>
              <a:gd name="connsiteY35" fmla="*/ 345665 h 2122526"/>
              <a:gd name="connsiteX36" fmla="*/ 8284276 w 12192002"/>
              <a:gd name="connsiteY36" fmla="*/ 350108 h 2122526"/>
              <a:gd name="connsiteX37" fmla="*/ 8295173 w 12192002"/>
              <a:gd name="connsiteY37" fmla="*/ 355931 h 2122526"/>
              <a:gd name="connsiteX38" fmla="*/ 8314432 w 12192002"/>
              <a:gd name="connsiteY38" fmla="*/ 369826 h 2122526"/>
              <a:gd name="connsiteX39" fmla="*/ 8320104 w 12192002"/>
              <a:gd name="connsiteY39" fmla="*/ 370152 h 2122526"/>
              <a:gd name="connsiteX40" fmla="*/ 8352372 w 12192002"/>
              <a:gd name="connsiteY40" fmla="*/ 387570 h 2122526"/>
              <a:gd name="connsiteX41" fmla="*/ 8353799 w 12192002"/>
              <a:gd name="connsiteY41" fmla="*/ 386730 h 2122526"/>
              <a:gd name="connsiteX42" fmla="*/ 8367182 w 12192002"/>
              <a:gd name="connsiteY42" fmla="*/ 386924 h 2122526"/>
              <a:gd name="connsiteX43" fmla="*/ 8490249 w 12192002"/>
              <a:gd name="connsiteY43" fmla="*/ 400966 h 2122526"/>
              <a:gd name="connsiteX44" fmla="*/ 8497594 w 12192002"/>
              <a:gd name="connsiteY44" fmla="*/ 404016 h 2122526"/>
              <a:gd name="connsiteX45" fmla="*/ 8497968 w 12192002"/>
              <a:gd name="connsiteY45" fmla="*/ 403837 h 2122526"/>
              <a:gd name="connsiteX46" fmla="*/ 8506167 w 12192002"/>
              <a:gd name="connsiteY46" fmla="*/ 406575 h 2122526"/>
              <a:gd name="connsiteX47" fmla="*/ 8510983 w 12192002"/>
              <a:gd name="connsiteY47" fmla="*/ 409576 h 2122526"/>
              <a:gd name="connsiteX48" fmla="*/ 8525230 w 12192002"/>
              <a:gd name="connsiteY48" fmla="*/ 415491 h 2122526"/>
              <a:gd name="connsiteX49" fmla="*/ 8596071 w 12192002"/>
              <a:gd name="connsiteY49" fmla="*/ 400649 h 2122526"/>
              <a:gd name="connsiteX50" fmla="*/ 8707847 w 12192002"/>
              <a:gd name="connsiteY50" fmla="*/ 409221 h 2122526"/>
              <a:gd name="connsiteX51" fmla="*/ 8752444 w 12192002"/>
              <a:gd name="connsiteY51" fmla="*/ 411322 h 2122526"/>
              <a:gd name="connsiteX52" fmla="*/ 8928988 w 12192002"/>
              <a:gd name="connsiteY52" fmla="*/ 430554 h 2122526"/>
              <a:gd name="connsiteX53" fmla="*/ 8963048 w 12192002"/>
              <a:gd name="connsiteY53" fmla="*/ 427366 h 2122526"/>
              <a:gd name="connsiteX54" fmla="*/ 8968011 w 12192002"/>
              <a:gd name="connsiteY54" fmla="*/ 425141 h 2122526"/>
              <a:gd name="connsiteX55" fmla="*/ 8974337 w 12192002"/>
              <a:gd name="connsiteY55" fmla="*/ 424441 h 2122526"/>
              <a:gd name="connsiteX56" fmla="*/ 8990394 w 12192002"/>
              <a:gd name="connsiteY56" fmla="*/ 427667 h 2122526"/>
              <a:gd name="connsiteX57" fmla="*/ 8996232 w 12192002"/>
              <a:gd name="connsiteY57" fmla="*/ 429728 h 2122526"/>
              <a:gd name="connsiteX58" fmla="*/ 9005201 w 12192002"/>
              <a:gd name="connsiteY58" fmla="*/ 430939 h 2122526"/>
              <a:gd name="connsiteX59" fmla="*/ 9005486 w 12192002"/>
              <a:gd name="connsiteY59" fmla="*/ 430699 h 2122526"/>
              <a:gd name="connsiteX60" fmla="*/ 9053453 w 12192002"/>
              <a:gd name="connsiteY60" fmla="*/ 433984 h 2122526"/>
              <a:gd name="connsiteX61" fmla="*/ 9113812 w 12192002"/>
              <a:gd name="connsiteY61" fmla="*/ 425670 h 2122526"/>
              <a:gd name="connsiteX62" fmla="*/ 9137318 w 12192002"/>
              <a:gd name="connsiteY62" fmla="*/ 424304 h 2122526"/>
              <a:gd name="connsiteX63" fmla="*/ 9150210 w 12192002"/>
              <a:gd name="connsiteY63" fmla="*/ 422135 h 2122526"/>
              <a:gd name="connsiteX64" fmla="*/ 9151232 w 12192002"/>
              <a:gd name="connsiteY64" fmla="*/ 421070 h 2122526"/>
              <a:gd name="connsiteX65" fmla="*/ 9189246 w 12192002"/>
              <a:gd name="connsiteY65" fmla="*/ 432272 h 2122526"/>
              <a:gd name="connsiteX66" fmla="*/ 9194810 w 12192002"/>
              <a:gd name="connsiteY66" fmla="*/ 441511 h 2122526"/>
              <a:gd name="connsiteX67" fmla="*/ 9231370 w 12192002"/>
              <a:gd name="connsiteY67" fmla="*/ 451590 h 2122526"/>
              <a:gd name="connsiteX68" fmla="*/ 9343052 w 12192002"/>
              <a:gd name="connsiteY68" fmla="*/ 503495 h 2122526"/>
              <a:gd name="connsiteX69" fmla="*/ 9584507 w 12192002"/>
              <a:gd name="connsiteY69" fmla="*/ 549197 h 2122526"/>
              <a:gd name="connsiteX70" fmla="*/ 9728309 w 12192002"/>
              <a:gd name="connsiteY70" fmla="*/ 560617 h 2122526"/>
              <a:gd name="connsiteX71" fmla="*/ 9847792 w 12192002"/>
              <a:gd name="connsiteY71" fmla="*/ 580824 h 2122526"/>
              <a:gd name="connsiteX72" fmla="*/ 9960019 w 12192002"/>
              <a:gd name="connsiteY72" fmla="*/ 587592 h 2122526"/>
              <a:gd name="connsiteX73" fmla="*/ 10039240 w 12192002"/>
              <a:gd name="connsiteY73" fmla="*/ 603107 h 2122526"/>
              <a:gd name="connsiteX74" fmla="*/ 10082169 w 12192002"/>
              <a:gd name="connsiteY74" fmla="*/ 601443 h 2122526"/>
              <a:gd name="connsiteX75" fmla="*/ 10126500 w 12192002"/>
              <a:gd name="connsiteY75" fmla="*/ 603538 h 2122526"/>
              <a:gd name="connsiteX76" fmla="*/ 10261101 w 12192002"/>
              <a:gd name="connsiteY76" fmla="*/ 615053 h 2122526"/>
              <a:gd name="connsiteX77" fmla="*/ 10336855 w 12192002"/>
              <a:gd name="connsiteY77" fmla="*/ 624804 h 2122526"/>
              <a:gd name="connsiteX78" fmla="*/ 10383868 w 12192002"/>
              <a:gd name="connsiteY78" fmla="*/ 625415 h 2122526"/>
              <a:gd name="connsiteX79" fmla="*/ 10445984 w 12192002"/>
              <a:gd name="connsiteY79" fmla="*/ 629262 h 2122526"/>
              <a:gd name="connsiteX80" fmla="*/ 10519280 w 12192002"/>
              <a:gd name="connsiteY80" fmla="*/ 631320 h 2122526"/>
              <a:gd name="connsiteX81" fmla="*/ 10644619 w 12192002"/>
              <a:gd name="connsiteY81" fmla="*/ 651566 h 2122526"/>
              <a:gd name="connsiteX82" fmla="*/ 10857724 w 12192002"/>
              <a:gd name="connsiteY82" fmla="*/ 712684 h 2122526"/>
              <a:gd name="connsiteX83" fmla="*/ 10951063 w 12192002"/>
              <a:gd name="connsiteY83" fmla="*/ 725767 h 2122526"/>
              <a:gd name="connsiteX84" fmla="*/ 11030956 w 12192002"/>
              <a:gd name="connsiteY84" fmla="*/ 721011 h 2122526"/>
              <a:gd name="connsiteX85" fmla="*/ 11085938 w 12192002"/>
              <a:gd name="connsiteY85" fmla="*/ 723892 h 2122526"/>
              <a:gd name="connsiteX86" fmla="*/ 11143411 w 12192002"/>
              <a:gd name="connsiteY86" fmla="*/ 733141 h 2122526"/>
              <a:gd name="connsiteX87" fmla="*/ 11195087 w 12192002"/>
              <a:gd name="connsiteY87" fmla="*/ 732494 h 2122526"/>
              <a:gd name="connsiteX88" fmla="*/ 11273972 w 12192002"/>
              <a:gd name="connsiteY88" fmla="*/ 729660 h 2122526"/>
              <a:gd name="connsiteX89" fmla="*/ 11369715 w 12192002"/>
              <a:gd name="connsiteY89" fmla="*/ 813181 h 2122526"/>
              <a:gd name="connsiteX90" fmla="*/ 11462695 w 12192002"/>
              <a:gd name="connsiteY90" fmla="*/ 874654 h 2122526"/>
              <a:gd name="connsiteX91" fmla="*/ 11564181 w 12192002"/>
              <a:gd name="connsiteY91" fmla="*/ 888450 h 2122526"/>
              <a:gd name="connsiteX92" fmla="*/ 11684760 w 12192002"/>
              <a:gd name="connsiteY92" fmla="*/ 929360 h 2122526"/>
              <a:gd name="connsiteX93" fmla="*/ 11744187 w 12192002"/>
              <a:gd name="connsiteY93" fmla="*/ 984253 h 2122526"/>
              <a:gd name="connsiteX94" fmla="*/ 11834979 w 12192002"/>
              <a:gd name="connsiteY94" fmla="*/ 1013094 h 2122526"/>
              <a:gd name="connsiteX95" fmla="*/ 11933790 w 12192002"/>
              <a:gd name="connsiteY95" fmla="*/ 990933 h 2122526"/>
              <a:gd name="connsiteX96" fmla="*/ 12084140 w 12192002"/>
              <a:gd name="connsiteY96" fmla="*/ 1007396 h 2122526"/>
              <a:gd name="connsiteX97" fmla="*/ 12140863 w 12192002"/>
              <a:gd name="connsiteY97" fmla="*/ 1035036 h 2122526"/>
              <a:gd name="connsiteX98" fmla="*/ 12192002 w 12192002"/>
              <a:gd name="connsiteY98" fmla="*/ 1015838 h 2122526"/>
              <a:gd name="connsiteX99" fmla="*/ 12192002 w 12192002"/>
              <a:gd name="connsiteY99" fmla="*/ 1955549 h 2122526"/>
              <a:gd name="connsiteX100" fmla="*/ 12192000 w 12192002"/>
              <a:gd name="connsiteY100" fmla="*/ 1955549 h 2122526"/>
              <a:gd name="connsiteX101" fmla="*/ 12192000 w 12192002"/>
              <a:gd name="connsiteY101" fmla="*/ 2122526 h 2122526"/>
              <a:gd name="connsiteX102" fmla="*/ 0 w 12192002"/>
              <a:gd name="connsiteY102" fmla="*/ 2122526 h 2122526"/>
              <a:gd name="connsiteX103" fmla="*/ 0 w 12192002"/>
              <a:gd name="connsiteY103" fmla="*/ 1348327 h 2122526"/>
              <a:gd name="connsiteX104" fmla="*/ 2 w 12192002"/>
              <a:gd name="connsiteY104" fmla="*/ 1348327 h 2122526"/>
              <a:gd name="connsiteX105" fmla="*/ 2 w 12192002"/>
              <a:gd name="connsiteY105" fmla="*/ 592017 h 2122526"/>
              <a:gd name="connsiteX106" fmla="*/ 15526 w 12192002"/>
              <a:gd name="connsiteY106" fmla="*/ 586548 h 2122526"/>
              <a:gd name="connsiteX107" fmla="*/ 118381 w 12192002"/>
              <a:gd name="connsiteY107" fmla="*/ 583692 h 2122526"/>
              <a:gd name="connsiteX108" fmla="*/ 292435 w 12192002"/>
              <a:gd name="connsiteY108" fmla="*/ 531887 h 2122526"/>
              <a:gd name="connsiteX109" fmla="*/ 404015 w 12192002"/>
              <a:gd name="connsiteY109" fmla="*/ 511191 h 2122526"/>
              <a:gd name="connsiteX110" fmla="*/ 445099 w 12192002"/>
              <a:gd name="connsiteY110" fmla="*/ 505368 h 2122526"/>
              <a:gd name="connsiteX111" fmla="*/ 571717 w 12192002"/>
              <a:gd name="connsiteY111" fmla="*/ 467338 h 2122526"/>
              <a:gd name="connsiteX112" fmla="*/ 578535 w 12192002"/>
              <a:gd name="connsiteY112" fmla="*/ 467527 h 2122526"/>
              <a:gd name="connsiteX113" fmla="*/ 596792 w 12192002"/>
              <a:gd name="connsiteY113" fmla="*/ 464875 h 2122526"/>
              <a:gd name="connsiteX114" fmla="*/ 708875 w 12192002"/>
              <a:gd name="connsiteY114" fmla="*/ 422017 h 2122526"/>
              <a:gd name="connsiteX115" fmla="*/ 719742 w 12192002"/>
              <a:gd name="connsiteY115" fmla="*/ 416340 h 2122526"/>
              <a:gd name="connsiteX116" fmla="*/ 720047 w 12192002"/>
              <a:gd name="connsiteY116" fmla="*/ 415078 h 2122526"/>
              <a:gd name="connsiteX117" fmla="*/ 763053 w 12192002"/>
              <a:gd name="connsiteY117" fmla="*/ 414307 h 2122526"/>
              <a:gd name="connsiteX118" fmla="*/ 767901 w 12192002"/>
              <a:gd name="connsiteY118" fmla="*/ 412086 h 2122526"/>
              <a:gd name="connsiteX119" fmla="*/ 797041 w 12192002"/>
              <a:gd name="connsiteY119" fmla="*/ 414293 h 2122526"/>
              <a:gd name="connsiteX120" fmla="*/ 811506 w 12192002"/>
              <a:gd name="connsiteY120" fmla="*/ 413988 h 2122526"/>
              <a:gd name="connsiteX121" fmla="*/ 816809 w 12192002"/>
              <a:gd name="connsiteY121" fmla="*/ 416882 h 2122526"/>
              <a:gd name="connsiteX122" fmla="*/ 837540 w 12192002"/>
              <a:gd name="connsiteY122" fmla="*/ 414918 h 2122526"/>
              <a:gd name="connsiteX123" fmla="*/ 858269 w 12192002"/>
              <a:gd name="connsiteY123" fmla="*/ 416131 h 2122526"/>
              <a:gd name="connsiteX124" fmla="*/ 948732 w 12192002"/>
              <a:gd name="connsiteY124" fmla="*/ 404293 h 2122526"/>
              <a:gd name="connsiteX125" fmla="*/ 1149979 w 12192002"/>
              <a:gd name="connsiteY125" fmla="*/ 406698 h 2122526"/>
              <a:gd name="connsiteX126" fmla="*/ 1496110 w 12192002"/>
              <a:gd name="connsiteY126" fmla="*/ 357263 h 2122526"/>
              <a:gd name="connsiteX127" fmla="*/ 1608669 w 12192002"/>
              <a:gd name="connsiteY127" fmla="*/ 331673 h 2122526"/>
              <a:gd name="connsiteX128" fmla="*/ 1675071 w 12192002"/>
              <a:gd name="connsiteY128" fmla="*/ 324776 h 2122526"/>
              <a:gd name="connsiteX129" fmla="*/ 1738204 w 12192002"/>
              <a:gd name="connsiteY129" fmla="*/ 308427 h 2122526"/>
              <a:gd name="connsiteX130" fmla="*/ 1786655 w 12192002"/>
              <a:gd name="connsiteY130" fmla="*/ 303376 h 2122526"/>
              <a:gd name="connsiteX131" fmla="*/ 1873080 w 12192002"/>
              <a:gd name="connsiteY131" fmla="*/ 330998 h 2122526"/>
              <a:gd name="connsiteX132" fmla="*/ 1921650 w 12192002"/>
              <a:gd name="connsiteY132" fmla="*/ 332593 h 2122526"/>
              <a:gd name="connsiteX133" fmla="*/ 1928172 w 12192002"/>
              <a:gd name="connsiteY133" fmla="*/ 327762 h 2122526"/>
              <a:gd name="connsiteX134" fmla="*/ 1997356 w 12192002"/>
              <a:gd name="connsiteY134" fmla="*/ 349707 h 2122526"/>
              <a:gd name="connsiteX135" fmla="*/ 2094665 w 12192002"/>
              <a:gd name="connsiteY135" fmla="*/ 341687 h 2122526"/>
              <a:gd name="connsiteX136" fmla="*/ 2208578 w 12192002"/>
              <a:gd name="connsiteY136" fmla="*/ 324976 h 2122526"/>
              <a:gd name="connsiteX137" fmla="*/ 2315112 w 12192002"/>
              <a:gd name="connsiteY137" fmla="*/ 319743 h 2122526"/>
              <a:gd name="connsiteX138" fmla="*/ 2443255 w 12192002"/>
              <a:gd name="connsiteY138" fmla="*/ 328210 h 2122526"/>
              <a:gd name="connsiteX139" fmla="*/ 2587906 w 12192002"/>
              <a:gd name="connsiteY139" fmla="*/ 322233 h 2122526"/>
              <a:gd name="connsiteX140" fmla="*/ 2646527 w 12192002"/>
              <a:gd name="connsiteY140" fmla="*/ 315870 h 2122526"/>
              <a:gd name="connsiteX141" fmla="*/ 2781569 w 12192002"/>
              <a:gd name="connsiteY141" fmla="*/ 326406 h 2122526"/>
              <a:gd name="connsiteX142" fmla="*/ 3030291 w 12192002"/>
              <a:gd name="connsiteY142" fmla="*/ 348227 h 2122526"/>
              <a:gd name="connsiteX143" fmla="*/ 3142556 w 12192002"/>
              <a:gd name="connsiteY143" fmla="*/ 350870 h 2122526"/>
              <a:gd name="connsiteX144" fmla="*/ 3262356 w 12192002"/>
              <a:gd name="connsiteY144" fmla="*/ 358645 h 2122526"/>
              <a:gd name="connsiteX145" fmla="*/ 3341698 w 12192002"/>
              <a:gd name="connsiteY145" fmla="*/ 364522 h 2122526"/>
              <a:gd name="connsiteX146" fmla="*/ 3344026 w 12192002"/>
              <a:gd name="connsiteY146" fmla="*/ 363547 h 2122526"/>
              <a:gd name="connsiteX147" fmla="*/ 3363888 w 12192002"/>
              <a:gd name="connsiteY147" fmla="*/ 365229 h 2122526"/>
              <a:gd name="connsiteX148" fmla="*/ 3400728 w 12192002"/>
              <a:gd name="connsiteY148" fmla="*/ 382181 h 2122526"/>
              <a:gd name="connsiteX149" fmla="*/ 3473223 w 12192002"/>
              <a:gd name="connsiteY149" fmla="*/ 370133 h 2122526"/>
              <a:gd name="connsiteX150" fmla="*/ 3536135 w 12192002"/>
              <a:gd name="connsiteY150" fmla="*/ 366472 h 2122526"/>
              <a:gd name="connsiteX151" fmla="*/ 3585978 w 12192002"/>
              <a:gd name="connsiteY151" fmla="*/ 356773 h 2122526"/>
              <a:gd name="connsiteX152" fmla="*/ 3594501 w 12192002"/>
              <a:gd name="connsiteY152" fmla="*/ 357463 h 2122526"/>
              <a:gd name="connsiteX153" fmla="*/ 3594736 w 12192002"/>
              <a:gd name="connsiteY153" fmla="*/ 357194 h 2122526"/>
              <a:gd name="connsiteX154" fmla="*/ 3603855 w 12192002"/>
              <a:gd name="connsiteY154" fmla="*/ 357358 h 2122526"/>
              <a:gd name="connsiteX155" fmla="*/ 3610035 w 12192002"/>
              <a:gd name="connsiteY155" fmla="*/ 358720 h 2122526"/>
              <a:gd name="connsiteX156" fmla="*/ 3682513 w 12192002"/>
              <a:gd name="connsiteY156" fmla="*/ 326449 h 2122526"/>
              <a:gd name="connsiteX157" fmla="*/ 3789760 w 12192002"/>
              <a:gd name="connsiteY157" fmla="*/ 302526 h 2122526"/>
              <a:gd name="connsiteX158" fmla="*/ 3897275 w 12192002"/>
              <a:gd name="connsiteY158" fmla="*/ 282288 h 2122526"/>
              <a:gd name="connsiteX159" fmla="*/ 3936846 w 12192002"/>
              <a:gd name="connsiteY159" fmla="*/ 276633 h 2122526"/>
              <a:gd name="connsiteX160" fmla="*/ 4004538 w 12192002"/>
              <a:gd name="connsiteY160" fmla="*/ 259176 h 2122526"/>
              <a:gd name="connsiteX161" fmla="*/ 4033778 w 12192002"/>
              <a:gd name="connsiteY161" fmla="*/ 246608 h 2122526"/>
              <a:gd name="connsiteX162" fmla="*/ 4035363 w 12192002"/>
              <a:gd name="connsiteY162" fmla="*/ 246843 h 2122526"/>
              <a:gd name="connsiteX163" fmla="*/ 4036996 w 12192002"/>
              <a:gd name="connsiteY163" fmla="*/ 243176 h 2122526"/>
              <a:gd name="connsiteX164" fmla="*/ 4042364 w 12192002"/>
              <a:gd name="connsiteY164" fmla="*/ 240742 h 2122526"/>
              <a:gd name="connsiteX165" fmla="*/ 4058954 w 12192002"/>
              <a:gd name="connsiteY165" fmla="*/ 239121 h 2122526"/>
              <a:gd name="connsiteX166" fmla="*/ 4065510 w 12192002"/>
              <a:gd name="connsiteY166" fmla="*/ 239339 h 2122526"/>
              <a:gd name="connsiteX167" fmla="*/ 4074427 w 12192002"/>
              <a:gd name="connsiteY167" fmla="*/ 237895 h 2122526"/>
              <a:gd name="connsiteX168" fmla="*/ 4074546 w 12192002"/>
              <a:gd name="connsiteY168" fmla="*/ 237596 h 2122526"/>
              <a:gd name="connsiteX169" fmla="*/ 4083097 w 12192002"/>
              <a:gd name="connsiteY169" fmla="*/ 236761 h 2122526"/>
              <a:gd name="connsiteX170" fmla="*/ 4170574 w 12192002"/>
              <a:gd name="connsiteY170" fmla="*/ 202276 h 2122526"/>
              <a:gd name="connsiteX171" fmla="*/ 4191248 w 12192002"/>
              <a:gd name="connsiteY171" fmla="*/ 194363 h 2122526"/>
              <a:gd name="connsiteX172" fmla="*/ 4201744 w 12192002"/>
              <a:gd name="connsiteY172" fmla="*/ 188729 h 2122526"/>
              <a:gd name="connsiteX173" fmla="*/ 4202048 w 12192002"/>
              <a:gd name="connsiteY173" fmla="*/ 187470 h 2122526"/>
              <a:gd name="connsiteX174" fmla="*/ 4248116 w 12192002"/>
              <a:gd name="connsiteY174" fmla="*/ 184675 h 2122526"/>
              <a:gd name="connsiteX175" fmla="*/ 4276141 w 12192002"/>
              <a:gd name="connsiteY175" fmla="*/ 186999 h 2122526"/>
              <a:gd name="connsiteX176" fmla="*/ 4290062 w 12192002"/>
              <a:gd name="connsiteY176" fmla="*/ 186753 h 2122526"/>
              <a:gd name="connsiteX177" fmla="*/ 4295143 w 12192002"/>
              <a:gd name="connsiteY177" fmla="*/ 189670 h 2122526"/>
              <a:gd name="connsiteX178" fmla="*/ 4315108 w 12192002"/>
              <a:gd name="connsiteY178" fmla="*/ 187791 h 2122526"/>
              <a:gd name="connsiteX179" fmla="*/ 4316965 w 12192002"/>
              <a:gd name="connsiteY179" fmla="*/ 186450 h 2122526"/>
              <a:gd name="connsiteX180" fmla="*/ 4335046 w 12192002"/>
              <a:gd name="connsiteY180" fmla="*/ 189089 h 2122526"/>
              <a:gd name="connsiteX181" fmla="*/ 4372883 w 12192002"/>
              <a:gd name="connsiteY181" fmla="*/ 199670 h 2122526"/>
              <a:gd name="connsiteX182" fmla="*/ 4515813 w 12192002"/>
              <a:gd name="connsiteY182" fmla="*/ 181068 h 2122526"/>
              <a:gd name="connsiteX183" fmla="*/ 4715526 w 12192002"/>
              <a:gd name="connsiteY183" fmla="*/ 171166 h 2122526"/>
              <a:gd name="connsiteX184" fmla="*/ 4762447 w 12192002"/>
              <a:gd name="connsiteY184" fmla="*/ 162678 h 2122526"/>
              <a:gd name="connsiteX185" fmla="*/ 4840439 w 12192002"/>
              <a:gd name="connsiteY185" fmla="*/ 134910 h 2122526"/>
              <a:gd name="connsiteX186" fmla="*/ 5011513 w 12192002"/>
              <a:gd name="connsiteY186" fmla="*/ 110893 h 2122526"/>
              <a:gd name="connsiteX187" fmla="*/ 5065790 w 12192002"/>
              <a:gd name="connsiteY187" fmla="*/ 94512 h 2122526"/>
              <a:gd name="connsiteX188" fmla="*/ 5121659 w 12192002"/>
              <a:gd name="connsiteY188" fmla="*/ 101083 h 2122526"/>
              <a:gd name="connsiteX189" fmla="*/ 5139595 w 12192002"/>
              <a:gd name="connsiteY189" fmla="*/ 90230 h 2122526"/>
              <a:gd name="connsiteX190" fmla="*/ 5142598 w 12192002"/>
              <a:gd name="connsiteY190" fmla="*/ 88129 h 2122526"/>
              <a:gd name="connsiteX191" fmla="*/ 5156554 w 12192002"/>
              <a:gd name="connsiteY191" fmla="*/ 84729 h 2122526"/>
              <a:gd name="connsiteX192" fmla="*/ 5174660 w 12192002"/>
              <a:gd name="connsiteY192" fmla="*/ 77506 h 2122526"/>
              <a:gd name="connsiteX193" fmla="*/ 5222961 w 12192002"/>
              <a:gd name="connsiteY193" fmla="*/ 74516 h 2122526"/>
              <a:gd name="connsiteX194" fmla="*/ 5261763 w 12192002"/>
              <a:gd name="connsiteY194" fmla="*/ 63392 h 2122526"/>
              <a:gd name="connsiteX195" fmla="*/ 5381667 w 12192002"/>
              <a:gd name="connsiteY195" fmla="*/ 42975 h 2122526"/>
              <a:gd name="connsiteX196" fmla="*/ 5432760 w 12192002"/>
              <a:gd name="connsiteY196" fmla="*/ 25273 h 2122526"/>
              <a:gd name="connsiteX197" fmla="*/ 5470905 w 12192002"/>
              <a:gd name="connsiteY197" fmla="*/ 14020 h 2122526"/>
              <a:gd name="connsiteX198" fmla="*/ 5626960 w 12192002"/>
              <a:gd name="connsiteY198" fmla="*/ 0 h 2122526"/>
              <a:gd name="connsiteX0" fmla="*/ 5626960 w 12192002"/>
              <a:gd name="connsiteY0" fmla="*/ 0 h 2122526"/>
              <a:gd name="connsiteX1" fmla="*/ 5758918 w 12192002"/>
              <a:gd name="connsiteY1" fmla="*/ 1023 h 2122526"/>
              <a:gd name="connsiteX2" fmla="*/ 5957375 w 12192002"/>
              <a:gd name="connsiteY2" fmla="*/ 16715 h 2122526"/>
              <a:gd name="connsiteX3" fmla="*/ 6010090 w 12192002"/>
              <a:gd name="connsiteY3" fmla="*/ 20359 h 2122526"/>
              <a:gd name="connsiteX4" fmla="*/ 6041282 w 12192002"/>
              <a:gd name="connsiteY4" fmla="*/ 15266 h 2122526"/>
              <a:gd name="connsiteX5" fmla="*/ 6048637 w 12192002"/>
              <a:gd name="connsiteY5" fmla="*/ 6917 h 2122526"/>
              <a:gd name="connsiteX6" fmla="*/ 6068529 w 12192002"/>
              <a:gd name="connsiteY6" fmla="*/ 7600 h 2122526"/>
              <a:gd name="connsiteX7" fmla="*/ 6073847 w 12192002"/>
              <a:gd name="connsiteY7" fmla="*/ 6063 h 2122526"/>
              <a:gd name="connsiteX8" fmla="*/ 6168673 w 12192002"/>
              <a:gd name="connsiteY8" fmla="*/ 26525 h 2122526"/>
              <a:gd name="connsiteX9" fmla="*/ 6317559 w 12192002"/>
              <a:gd name="connsiteY9" fmla="*/ 28612 h 2122526"/>
              <a:gd name="connsiteX10" fmla="*/ 6549454 w 12192002"/>
              <a:gd name="connsiteY10" fmla="*/ 75412 h 2122526"/>
              <a:gd name="connsiteX11" fmla="*/ 6708221 w 12192002"/>
              <a:gd name="connsiteY11" fmla="*/ 104188 h 2122526"/>
              <a:gd name="connsiteX12" fmla="*/ 6904145 w 12192002"/>
              <a:gd name="connsiteY12" fmla="*/ 132143 h 2122526"/>
              <a:gd name="connsiteX13" fmla="*/ 7018495 w 12192002"/>
              <a:gd name="connsiteY13" fmla="*/ 161649 h 2122526"/>
              <a:gd name="connsiteX14" fmla="*/ 7096987 w 12192002"/>
              <a:gd name="connsiteY14" fmla="*/ 161275 h 2122526"/>
              <a:gd name="connsiteX15" fmla="*/ 7170807 w 12192002"/>
              <a:gd name="connsiteY15" fmla="*/ 173503 h 2122526"/>
              <a:gd name="connsiteX16" fmla="*/ 7197003 w 12192002"/>
              <a:gd name="connsiteY16" fmla="*/ 178151 h 2122526"/>
              <a:gd name="connsiteX17" fmla="*/ 7201101 w 12192002"/>
              <a:gd name="connsiteY17" fmla="*/ 183509 h 2122526"/>
              <a:gd name="connsiteX18" fmla="*/ 7218559 w 12192002"/>
              <a:gd name="connsiteY18" fmla="*/ 188059 h 2122526"/>
              <a:gd name="connsiteX19" fmla="*/ 7310852 w 12192002"/>
              <a:gd name="connsiteY19" fmla="*/ 213308 h 2122526"/>
              <a:gd name="connsiteX20" fmla="*/ 7312179 w 12192002"/>
              <a:gd name="connsiteY20" fmla="*/ 211866 h 2122526"/>
              <a:gd name="connsiteX21" fmla="*/ 7405390 w 12192002"/>
              <a:gd name="connsiteY21" fmla="*/ 202271 h 2122526"/>
              <a:gd name="connsiteX22" fmla="*/ 7495794 w 12192002"/>
              <a:gd name="connsiteY22" fmla="*/ 194166 h 2122526"/>
              <a:gd name="connsiteX23" fmla="*/ 7507039 w 12192002"/>
              <a:gd name="connsiteY23" fmla="*/ 196118 h 2122526"/>
              <a:gd name="connsiteX24" fmla="*/ 7507411 w 12192002"/>
              <a:gd name="connsiteY24" fmla="*/ 195791 h 2122526"/>
              <a:gd name="connsiteX25" fmla="*/ 7519570 w 12192002"/>
              <a:gd name="connsiteY25" fmla="*/ 197126 h 2122526"/>
              <a:gd name="connsiteX26" fmla="*/ 7527542 w 12192002"/>
              <a:gd name="connsiteY26" fmla="*/ 199679 h 2122526"/>
              <a:gd name="connsiteX27" fmla="*/ 7614346 w 12192002"/>
              <a:gd name="connsiteY27" fmla="*/ 205507 h 2122526"/>
              <a:gd name="connsiteX28" fmla="*/ 7718744 w 12192002"/>
              <a:gd name="connsiteY28" fmla="*/ 202036 h 2122526"/>
              <a:gd name="connsiteX29" fmla="*/ 7905407 w 12192002"/>
              <a:gd name="connsiteY29" fmla="*/ 227751 h 2122526"/>
              <a:gd name="connsiteX30" fmla="*/ 8090271 w 12192002"/>
              <a:gd name="connsiteY30" fmla="*/ 269724 h 2122526"/>
              <a:gd name="connsiteX31" fmla="*/ 8245834 w 12192002"/>
              <a:gd name="connsiteY31" fmla="*/ 315885 h 2122526"/>
              <a:gd name="connsiteX32" fmla="*/ 8252033 w 12192002"/>
              <a:gd name="connsiteY32" fmla="*/ 328877 h 2122526"/>
              <a:gd name="connsiteX33" fmla="*/ 8263376 w 12192002"/>
              <a:gd name="connsiteY33" fmla="*/ 338720 h 2122526"/>
              <a:gd name="connsiteX34" fmla="*/ 8266075 w 12192002"/>
              <a:gd name="connsiteY34" fmla="*/ 338490 h 2122526"/>
              <a:gd name="connsiteX35" fmla="*/ 8283149 w 12192002"/>
              <a:gd name="connsiteY35" fmla="*/ 345665 h 2122526"/>
              <a:gd name="connsiteX36" fmla="*/ 8284276 w 12192002"/>
              <a:gd name="connsiteY36" fmla="*/ 350108 h 2122526"/>
              <a:gd name="connsiteX37" fmla="*/ 8295173 w 12192002"/>
              <a:gd name="connsiteY37" fmla="*/ 355931 h 2122526"/>
              <a:gd name="connsiteX38" fmla="*/ 8314432 w 12192002"/>
              <a:gd name="connsiteY38" fmla="*/ 369826 h 2122526"/>
              <a:gd name="connsiteX39" fmla="*/ 8320104 w 12192002"/>
              <a:gd name="connsiteY39" fmla="*/ 370152 h 2122526"/>
              <a:gd name="connsiteX40" fmla="*/ 8352372 w 12192002"/>
              <a:gd name="connsiteY40" fmla="*/ 387570 h 2122526"/>
              <a:gd name="connsiteX41" fmla="*/ 8353799 w 12192002"/>
              <a:gd name="connsiteY41" fmla="*/ 386730 h 2122526"/>
              <a:gd name="connsiteX42" fmla="*/ 8367182 w 12192002"/>
              <a:gd name="connsiteY42" fmla="*/ 386924 h 2122526"/>
              <a:gd name="connsiteX43" fmla="*/ 8490249 w 12192002"/>
              <a:gd name="connsiteY43" fmla="*/ 400966 h 2122526"/>
              <a:gd name="connsiteX44" fmla="*/ 8497594 w 12192002"/>
              <a:gd name="connsiteY44" fmla="*/ 404016 h 2122526"/>
              <a:gd name="connsiteX45" fmla="*/ 8497968 w 12192002"/>
              <a:gd name="connsiteY45" fmla="*/ 403837 h 2122526"/>
              <a:gd name="connsiteX46" fmla="*/ 8506167 w 12192002"/>
              <a:gd name="connsiteY46" fmla="*/ 406575 h 2122526"/>
              <a:gd name="connsiteX47" fmla="*/ 8510983 w 12192002"/>
              <a:gd name="connsiteY47" fmla="*/ 409576 h 2122526"/>
              <a:gd name="connsiteX48" fmla="*/ 8525230 w 12192002"/>
              <a:gd name="connsiteY48" fmla="*/ 415491 h 2122526"/>
              <a:gd name="connsiteX49" fmla="*/ 8596071 w 12192002"/>
              <a:gd name="connsiteY49" fmla="*/ 400649 h 2122526"/>
              <a:gd name="connsiteX50" fmla="*/ 8707847 w 12192002"/>
              <a:gd name="connsiteY50" fmla="*/ 409221 h 2122526"/>
              <a:gd name="connsiteX51" fmla="*/ 8752444 w 12192002"/>
              <a:gd name="connsiteY51" fmla="*/ 411322 h 2122526"/>
              <a:gd name="connsiteX52" fmla="*/ 8928988 w 12192002"/>
              <a:gd name="connsiteY52" fmla="*/ 430554 h 2122526"/>
              <a:gd name="connsiteX53" fmla="*/ 8963048 w 12192002"/>
              <a:gd name="connsiteY53" fmla="*/ 427366 h 2122526"/>
              <a:gd name="connsiteX54" fmla="*/ 8968011 w 12192002"/>
              <a:gd name="connsiteY54" fmla="*/ 425141 h 2122526"/>
              <a:gd name="connsiteX55" fmla="*/ 8974337 w 12192002"/>
              <a:gd name="connsiteY55" fmla="*/ 424441 h 2122526"/>
              <a:gd name="connsiteX56" fmla="*/ 8990394 w 12192002"/>
              <a:gd name="connsiteY56" fmla="*/ 427667 h 2122526"/>
              <a:gd name="connsiteX57" fmla="*/ 8996232 w 12192002"/>
              <a:gd name="connsiteY57" fmla="*/ 429728 h 2122526"/>
              <a:gd name="connsiteX58" fmla="*/ 9005201 w 12192002"/>
              <a:gd name="connsiteY58" fmla="*/ 430939 h 2122526"/>
              <a:gd name="connsiteX59" fmla="*/ 9005486 w 12192002"/>
              <a:gd name="connsiteY59" fmla="*/ 430699 h 2122526"/>
              <a:gd name="connsiteX60" fmla="*/ 9053453 w 12192002"/>
              <a:gd name="connsiteY60" fmla="*/ 433984 h 2122526"/>
              <a:gd name="connsiteX61" fmla="*/ 9113812 w 12192002"/>
              <a:gd name="connsiteY61" fmla="*/ 425670 h 2122526"/>
              <a:gd name="connsiteX62" fmla="*/ 9137318 w 12192002"/>
              <a:gd name="connsiteY62" fmla="*/ 424304 h 2122526"/>
              <a:gd name="connsiteX63" fmla="*/ 9150210 w 12192002"/>
              <a:gd name="connsiteY63" fmla="*/ 422135 h 2122526"/>
              <a:gd name="connsiteX64" fmla="*/ 9151232 w 12192002"/>
              <a:gd name="connsiteY64" fmla="*/ 421070 h 2122526"/>
              <a:gd name="connsiteX65" fmla="*/ 9189246 w 12192002"/>
              <a:gd name="connsiteY65" fmla="*/ 432272 h 2122526"/>
              <a:gd name="connsiteX66" fmla="*/ 9194810 w 12192002"/>
              <a:gd name="connsiteY66" fmla="*/ 441511 h 2122526"/>
              <a:gd name="connsiteX67" fmla="*/ 9231370 w 12192002"/>
              <a:gd name="connsiteY67" fmla="*/ 451590 h 2122526"/>
              <a:gd name="connsiteX68" fmla="*/ 9343052 w 12192002"/>
              <a:gd name="connsiteY68" fmla="*/ 503495 h 2122526"/>
              <a:gd name="connsiteX69" fmla="*/ 9584507 w 12192002"/>
              <a:gd name="connsiteY69" fmla="*/ 549197 h 2122526"/>
              <a:gd name="connsiteX70" fmla="*/ 9728309 w 12192002"/>
              <a:gd name="connsiteY70" fmla="*/ 560617 h 2122526"/>
              <a:gd name="connsiteX71" fmla="*/ 9847792 w 12192002"/>
              <a:gd name="connsiteY71" fmla="*/ 580824 h 2122526"/>
              <a:gd name="connsiteX72" fmla="*/ 9960019 w 12192002"/>
              <a:gd name="connsiteY72" fmla="*/ 587592 h 2122526"/>
              <a:gd name="connsiteX73" fmla="*/ 10039240 w 12192002"/>
              <a:gd name="connsiteY73" fmla="*/ 603107 h 2122526"/>
              <a:gd name="connsiteX74" fmla="*/ 10082169 w 12192002"/>
              <a:gd name="connsiteY74" fmla="*/ 601443 h 2122526"/>
              <a:gd name="connsiteX75" fmla="*/ 10126500 w 12192002"/>
              <a:gd name="connsiteY75" fmla="*/ 603538 h 2122526"/>
              <a:gd name="connsiteX76" fmla="*/ 10261101 w 12192002"/>
              <a:gd name="connsiteY76" fmla="*/ 615053 h 2122526"/>
              <a:gd name="connsiteX77" fmla="*/ 10336855 w 12192002"/>
              <a:gd name="connsiteY77" fmla="*/ 624804 h 2122526"/>
              <a:gd name="connsiteX78" fmla="*/ 10383868 w 12192002"/>
              <a:gd name="connsiteY78" fmla="*/ 625415 h 2122526"/>
              <a:gd name="connsiteX79" fmla="*/ 10445984 w 12192002"/>
              <a:gd name="connsiteY79" fmla="*/ 629262 h 2122526"/>
              <a:gd name="connsiteX80" fmla="*/ 10519280 w 12192002"/>
              <a:gd name="connsiteY80" fmla="*/ 631320 h 2122526"/>
              <a:gd name="connsiteX81" fmla="*/ 10644619 w 12192002"/>
              <a:gd name="connsiteY81" fmla="*/ 651566 h 2122526"/>
              <a:gd name="connsiteX82" fmla="*/ 10857724 w 12192002"/>
              <a:gd name="connsiteY82" fmla="*/ 712684 h 2122526"/>
              <a:gd name="connsiteX83" fmla="*/ 10951063 w 12192002"/>
              <a:gd name="connsiteY83" fmla="*/ 725767 h 2122526"/>
              <a:gd name="connsiteX84" fmla="*/ 11030956 w 12192002"/>
              <a:gd name="connsiteY84" fmla="*/ 721011 h 2122526"/>
              <a:gd name="connsiteX85" fmla="*/ 11085938 w 12192002"/>
              <a:gd name="connsiteY85" fmla="*/ 723892 h 2122526"/>
              <a:gd name="connsiteX86" fmla="*/ 11143411 w 12192002"/>
              <a:gd name="connsiteY86" fmla="*/ 733141 h 2122526"/>
              <a:gd name="connsiteX87" fmla="*/ 11195087 w 12192002"/>
              <a:gd name="connsiteY87" fmla="*/ 732494 h 2122526"/>
              <a:gd name="connsiteX88" fmla="*/ 11273972 w 12192002"/>
              <a:gd name="connsiteY88" fmla="*/ 729660 h 2122526"/>
              <a:gd name="connsiteX89" fmla="*/ 11369715 w 12192002"/>
              <a:gd name="connsiteY89" fmla="*/ 813181 h 2122526"/>
              <a:gd name="connsiteX90" fmla="*/ 11462695 w 12192002"/>
              <a:gd name="connsiteY90" fmla="*/ 874654 h 2122526"/>
              <a:gd name="connsiteX91" fmla="*/ 11564181 w 12192002"/>
              <a:gd name="connsiteY91" fmla="*/ 888450 h 2122526"/>
              <a:gd name="connsiteX92" fmla="*/ 11684760 w 12192002"/>
              <a:gd name="connsiteY92" fmla="*/ 929360 h 2122526"/>
              <a:gd name="connsiteX93" fmla="*/ 11744187 w 12192002"/>
              <a:gd name="connsiteY93" fmla="*/ 984253 h 2122526"/>
              <a:gd name="connsiteX94" fmla="*/ 11834979 w 12192002"/>
              <a:gd name="connsiteY94" fmla="*/ 1013094 h 2122526"/>
              <a:gd name="connsiteX95" fmla="*/ 11933790 w 12192002"/>
              <a:gd name="connsiteY95" fmla="*/ 990933 h 2122526"/>
              <a:gd name="connsiteX96" fmla="*/ 12084140 w 12192002"/>
              <a:gd name="connsiteY96" fmla="*/ 1007396 h 2122526"/>
              <a:gd name="connsiteX97" fmla="*/ 12140863 w 12192002"/>
              <a:gd name="connsiteY97" fmla="*/ 1035036 h 2122526"/>
              <a:gd name="connsiteX98" fmla="*/ 12192002 w 12192002"/>
              <a:gd name="connsiteY98" fmla="*/ 1015838 h 2122526"/>
              <a:gd name="connsiteX99" fmla="*/ 12192002 w 12192002"/>
              <a:gd name="connsiteY99" fmla="*/ 1955549 h 2122526"/>
              <a:gd name="connsiteX100" fmla="*/ 12192000 w 12192002"/>
              <a:gd name="connsiteY100" fmla="*/ 1955549 h 2122526"/>
              <a:gd name="connsiteX101" fmla="*/ 12192000 w 12192002"/>
              <a:gd name="connsiteY101" fmla="*/ 2122526 h 2122526"/>
              <a:gd name="connsiteX102" fmla="*/ 0 w 12192002"/>
              <a:gd name="connsiteY102" fmla="*/ 2122526 h 2122526"/>
              <a:gd name="connsiteX103" fmla="*/ 0 w 12192002"/>
              <a:gd name="connsiteY103" fmla="*/ 1348327 h 2122526"/>
              <a:gd name="connsiteX104" fmla="*/ 2 w 12192002"/>
              <a:gd name="connsiteY104" fmla="*/ 1348327 h 2122526"/>
              <a:gd name="connsiteX105" fmla="*/ 2 w 12192002"/>
              <a:gd name="connsiteY105" fmla="*/ 592017 h 2122526"/>
              <a:gd name="connsiteX106" fmla="*/ 15526 w 12192002"/>
              <a:gd name="connsiteY106" fmla="*/ 586548 h 2122526"/>
              <a:gd name="connsiteX107" fmla="*/ 118381 w 12192002"/>
              <a:gd name="connsiteY107" fmla="*/ 583692 h 2122526"/>
              <a:gd name="connsiteX108" fmla="*/ 292435 w 12192002"/>
              <a:gd name="connsiteY108" fmla="*/ 531887 h 2122526"/>
              <a:gd name="connsiteX109" fmla="*/ 404015 w 12192002"/>
              <a:gd name="connsiteY109" fmla="*/ 511191 h 2122526"/>
              <a:gd name="connsiteX110" fmla="*/ 445099 w 12192002"/>
              <a:gd name="connsiteY110" fmla="*/ 505368 h 2122526"/>
              <a:gd name="connsiteX111" fmla="*/ 571717 w 12192002"/>
              <a:gd name="connsiteY111" fmla="*/ 467338 h 2122526"/>
              <a:gd name="connsiteX112" fmla="*/ 578535 w 12192002"/>
              <a:gd name="connsiteY112" fmla="*/ 467527 h 2122526"/>
              <a:gd name="connsiteX113" fmla="*/ 596792 w 12192002"/>
              <a:gd name="connsiteY113" fmla="*/ 464875 h 2122526"/>
              <a:gd name="connsiteX114" fmla="*/ 708875 w 12192002"/>
              <a:gd name="connsiteY114" fmla="*/ 422017 h 2122526"/>
              <a:gd name="connsiteX115" fmla="*/ 719742 w 12192002"/>
              <a:gd name="connsiteY115" fmla="*/ 416340 h 2122526"/>
              <a:gd name="connsiteX116" fmla="*/ 720047 w 12192002"/>
              <a:gd name="connsiteY116" fmla="*/ 415078 h 2122526"/>
              <a:gd name="connsiteX117" fmla="*/ 763053 w 12192002"/>
              <a:gd name="connsiteY117" fmla="*/ 414307 h 2122526"/>
              <a:gd name="connsiteX118" fmla="*/ 767901 w 12192002"/>
              <a:gd name="connsiteY118" fmla="*/ 412086 h 2122526"/>
              <a:gd name="connsiteX119" fmla="*/ 797041 w 12192002"/>
              <a:gd name="connsiteY119" fmla="*/ 414293 h 2122526"/>
              <a:gd name="connsiteX120" fmla="*/ 811506 w 12192002"/>
              <a:gd name="connsiteY120" fmla="*/ 413988 h 2122526"/>
              <a:gd name="connsiteX121" fmla="*/ 816809 w 12192002"/>
              <a:gd name="connsiteY121" fmla="*/ 416882 h 2122526"/>
              <a:gd name="connsiteX122" fmla="*/ 837540 w 12192002"/>
              <a:gd name="connsiteY122" fmla="*/ 414918 h 2122526"/>
              <a:gd name="connsiteX123" fmla="*/ 858269 w 12192002"/>
              <a:gd name="connsiteY123" fmla="*/ 416131 h 2122526"/>
              <a:gd name="connsiteX124" fmla="*/ 948732 w 12192002"/>
              <a:gd name="connsiteY124" fmla="*/ 404293 h 2122526"/>
              <a:gd name="connsiteX125" fmla="*/ 1149979 w 12192002"/>
              <a:gd name="connsiteY125" fmla="*/ 406698 h 2122526"/>
              <a:gd name="connsiteX126" fmla="*/ 1496110 w 12192002"/>
              <a:gd name="connsiteY126" fmla="*/ 357263 h 2122526"/>
              <a:gd name="connsiteX127" fmla="*/ 1608669 w 12192002"/>
              <a:gd name="connsiteY127" fmla="*/ 331673 h 2122526"/>
              <a:gd name="connsiteX128" fmla="*/ 1675071 w 12192002"/>
              <a:gd name="connsiteY128" fmla="*/ 324776 h 2122526"/>
              <a:gd name="connsiteX129" fmla="*/ 1738204 w 12192002"/>
              <a:gd name="connsiteY129" fmla="*/ 308427 h 2122526"/>
              <a:gd name="connsiteX130" fmla="*/ 1786655 w 12192002"/>
              <a:gd name="connsiteY130" fmla="*/ 303376 h 2122526"/>
              <a:gd name="connsiteX131" fmla="*/ 1873080 w 12192002"/>
              <a:gd name="connsiteY131" fmla="*/ 330998 h 2122526"/>
              <a:gd name="connsiteX132" fmla="*/ 1921650 w 12192002"/>
              <a:gd name="connsiteY132" fmla="*/ 332593 h 2122526"/>
              <a:gd name="connsiteX133" fmla="*/ 1928172 w 12192002"/>
              <a:gd name="connsiteY133" fmla="*/ 327762 h 2122526"/>
              <a:gd name="connsiteX134" fmla="*/ 1997356 w 12192002"/>
              <a:gd name="connsiteY134" fmla="*/ 349707 h 2122526"/>
              <a:gd name="connsiteX135" fmla="*/ 2094665 w 12192002"/>
              <a:gd name="connsiteY135" fmla="*/ 341687 h 2122526"/>
              <a:gd name="connsiteX136" fmla="*/ 2208578 w 12192002"/>
              <a:gd name="connsiteY136" fmla="*/ 324976 h 2122526"/>
              <a:gd name="connsiteX137" fmla="*/ 2315112 w 12192002"/>
              <a:gd name="connsiteY137" fmla="*/ 319743 h 2122526"/>
              <a:gd name="connsiteX138" fmla="*/ 2443255 w 12192002"/>
              <a:gd name="connsiteY138" fmla="*/ 328210 h 2122526"/>
              <a:gd name="connsiteX139" fmla="*/ 2587906 w 12192002"/>
              <a:gd name="connsiteY139" fmla="*/ 322233 h 2122526"/>
              <a:gd name="connsiteX140" fmla="*/ 2646527 w 12192002"/>
              <a:gd name="connsiteY140" fmla="*/ 315870 h 2122526"/>
              <a:gd name="connsiteX141" fmla="*/ 2781569 w 12192002"/>
              <a:gd name="connsiteY141" fmla="*/ 326406 h 2122526"/>
              <a:gd name="connsiteX142" fmla="*/ 3030291 w 12192002"/>
              <a:gd name="connsiteY142" fmla="*/ 348227 h 2122526"/>
              <a:gd name="connsiteX143" fmla="*/ 3142556 w 12192002"/>
              <a:gd name="connsiteY143" fmla="*/ 350870 h 2122526"/>
              <a:gd name="connsiteX144" fmla="*/ 3262356 w 12192002"/>
              <a:gd name="connsiteY144" fmla="*/ 358645 h 2122526"/>
              <a:gd name="connsiteX145" fmla="*/ 3341698 w 12192002"/>
              <a:gd name="connsiteY145" fmla="*/ 364522 h 2122526"/>
              <a:gd name="connsiteX146" fmla="*/ 3344026 w 12192002"/>
              <a:gd name="connsiteY146" fmla="*/ 363547 h 2122526"/>
              <a:gd name="connsiteX147" fmla="*/ 3363888 w 12192002"/>
              <a:gd name="connsiteY147" fmla="*/ 365229 h 2122526"/>
              <a:gd name="connsiteX148" fmla="*/ 3400728 w 12192002"/>
              <a:gd name="connsiteY148" fmla="*/ 382181 h 2122526"/>
              <a:gd name="connsiteX149" fmla="*/ 3473223 w 12192002"/>
              <a:gd name="connsiteY149" fmla="*/ 370133 h 2122526"/>
              <a:gd name="connsiteX150" fmla="*/ 3536135 w 12192002"/>
              <a:gd name="connsiteY150" fmla="*/ 366472 h 2122526"/>
              <a:gd name="connsiteX151" fmla="*/ 3585978 w 12192002"/>
              <a:gd name="connsiteY151" fmla="*/ 356773 h 2122526"/>
              <a:gd name="connsiteX152" fmla="*/ 3594501 w 12192002"/>
              <a:gd name="connsiteY152" fmla="*/ 357463 h 2122526"/>
              <a:gd name="connsiteX153" fmla="*/ 3594736 w 12192002"/>
              <a:gd name="connsiteY153" fmla="*/ 357194 h 2122526"/>
              <a:gd name="connsiteX154" fmla="*/ 3603855 w 12192002"/>
              <a:gd name="connsiteY154" fmla="*/ 357358 h 2122526"/>
              <a:gd name="connsiteX155" fmla="*/ 3610035 w 12192002"/>
              <a:gd name="connsiteY155" fmla="*/ 358720 h 2122526"/>
              <a:gd name="connsiteX156" fmla="*/ 3682513 w 12192002"/>
              <a:gd name="connsiteY156" fmla="*/ 326449 h 2122526"/>
              <a:gd name="connsiteX157" fmla="*/ 3789760 w 12192002"/>
              <a:gd name="connsiteY157" fmla="*/ 302526 h 2122526"/>
              <a:gd name="connsiteX158" fmla="*/ 3897275 w 12192002"/>
              <a:gd name="connsiteY158" fmla="*/ 282288 h 2122526"/>
              <a:gd name="connsiteX159" fmla="*/ 3936846 w 12192002"/>
              <a:gd name="connsiteY159" fmla="*/ 276633 h 2122526"/>
              <a:gd name="connsiteX160" fmla="*/ 4004538 w 12192002"/>
              <a:gd name="connsiteY160" fmla="*/ 259176 h 2122526"/>
              <a:gd name="connsiteX161" fmla="*/ 4033778 w 12192002"/>
              <a:gd name="connsiteY161" fmla="*/ 246608 h 2122526"/>
              <a:gd name="connsiteX162" fmla="*/ 4035363 w 12192002"/>
              <a:gd name="connsiteY162" fmla="*/ 246843 h 2122526"/>
              <a:gd name="connsiteX163" fmla="*/ 4036996 w 12192002"/>
              <a:gd name="connsiteY163" fmla="*/ 243176 h 2122526"/>
              <a:gd name="connsiteX164" fmla="*/ 4042364 w 12192002"/>
              <a:gd name="connsiteY164" fmla="*/ 240742 h 2122526"/>
              <a:gd name="connsiteX165" fmla="*/ 4058954 w 12192002"/>
              <a:gd name="connsiteY165" fmla="*/ 239121 h 2122526"/>
              <a:gd name="connsiteX166" fmla="*/ 4065510 w 12192002"/>
              <a:gd name="connsiteY166" fmla="*/ 239339 h 2122526"/>
              <a:gd name="connsiteX167" fmla="*/ 4074427 w 12192002"/>
              <a:gd name="connsiteY167" fmla="*/ 237895 h 2122526"/>
              <a:gd name="connsiteX168" fmla="*/ 4074546 w 12192002"/>
              <a:gd name="connsiteY168" fmla="*/ 237596 h 2122526"/>
              <a:gd name="connsiteX169" fmla="*/ 4083097 w 12192002"/>
              <a:gd name="connsiteY169" fmla="*/ 236761 h 2122526"/>
              <a:gd name="connsiteX170" fmla="*/ 4170574 w 12192002"/>
              <a:gd name="connsiteY170" fmla="*/ 202276 h 2122526"/>
              <a:gd name="connsiteX171" fmla="*/ 4191248 w 12192002"/>
              <a:gd name="connsiteY171" fmla="*/ 194363 h 2122526"/>
              <a:gd name="connsiteX172" fmla="*/ 4201744 w 12192002"/>
              <a:gd name="connsiteY172" fmla="*/ 188729 h 2122526"/>
              <a:gd name="connsiteX173" fmla="*/ 4202048 w 12192002"/>
              <a:gd name="connsiteY173" fmla="*/ 187470 h 2122526"/>
              <a:gd name="connsiteX174" fmla="*/ 4248116 w 12192002"/>
              <a:gd name="connsiteY174" fmla="*/ 184675 h 2122526"/>
              <a:gd name="connsiteX175" fmla="*/ 4276141 w 12192002"/>
              <a:gd name="connsiteY175" fmla="*/ 186999 h 2122526"/>
              <a:gd name="connsiteX176" fmla="*/ 4290062 w 12192002"/>
              <a:gd name="connsiteY176" fmla="*/ 186753 h 2122526"/>
              <a:gd name="connsiteX177" fmla="*/ 4295143 w 12192002"/>
              <a:gd name="connsiteY177" fmla="*/ 189670 h 2122526"/>
              <a:gd name="connsiteX178" fmla="*/ 4315108 w 12192002"/>
              <a:gd name="connsiteY178" fmla="*/ 187791 h 2122526"/>
              <a:gd name="connsiteX179" fmla="*/ 4316965 w 12192002"/>
              <a:gd name="connsiteY179" fmla="*/ 186450 h 2122526"/>
              <a:gd name="connsiteX180" fmla="*/ 4335046 w 12192002"/>
              <a:gd name="connsiteY180" fmla="*/ 189089 h 2122526"/>
              <a:gd name="connsiteX181" fmla="*/ 4372883 w 12192002"/>
              <a:gd name="connsiteY181" fmla="*/ 199670 h 2122526"/>
              <a:gd name="connsiteX182" fmla="*/ 4515813 w 12192002"/>
              <a:gd name="connsiteY182" fmla="*/ 181068 h 2122526"/>
              <a:gd name="connsiteX183" fmla="*/ 4715526 w 12192002"/>
              <a:gd name="connsiteY183" fmla="*/ 171166 h 2122526"/>
              <a:gd name="connsiteX184" fmla="*/ 4762447 w 12192002"/>
              <a:gd name="connsiteY184" fmla="*/ 162678 h 2122526"/>
              <a:gd name="connsiteX185" fmla="*/ 4840439 w 12192002"/>
              <a:gd name="connsiteY185" fmla="*/ 134910 h 2122526"/>
              <a:gd name="connsiteX186" fmla="*/ 5011513 w 12192002"/>
              <a:gd name="connsiteY186" fmla="*/ 110893 h 2122526"/>
              <a:gd name="connsiteX187" fmla="*/ 5065790 w 12192002"/>
              <a:gd name="connsiteY187" fmla="*/ 94512 h 2122526"/>
              <a:gd name="connsiteX188" fmla="*/ 5121659 w 12192002"/>
              <a:gd name="connsiteY188" fmla="*/ 101083 h 2122526"/>
              <a:gd name="connsiteX189" fmla="*/ 5139595 w 12192002"/>
              <a:gd name="connsiteY189" fmla="*/ 90230 h 2122526"/>
              <a:gd name="connsiteX190" fmla="*/ 5142598 w 12192002"/>
              <a:gd name="connsiteY190" fmla="*/ 88129 h 2122526"/>
              <a:gd name="connsiteX191" fmla="*/ 5156554 w 12192002"/>
              <a:gd name="connsiteY191" fmla="*/ 84729 h 2122526"/>
              <a:gd name="connsiteX192" fmla="*/ 5174660 w 12192002"/>
              <a:gd name="connsiteY192" fmla="*/ 77506 h 2122526"/>
              <a:gd name="connsiteX193" fmla="*/ 5222961 w 12192002"/>
              <a:gd name="connsiteY193" fmla="*/ 74516 h 2122526"/>
              <a:gd name="connsiteX194" fmla="*/ 5261763 w 12192002"/>
              <a:gd name="connsiteY194" fmla="*/ 63392 h 2122526"/>
              <a:gd name="connsiteX195" fmla="*/ 5381667 w 12192002"/>
              <a:gd name="connsiteY195" fmla="*/ 42975 h 2122526"/>
              <a:gd name="connsiteX196" fmla="*/ 5432760 w 12192002"/>
              <a:gd name="connsiteY196" fmla="*/ 25273 h 2122526"/>
              <a:gd name="connsiteX197" fmla="*/ 5470905 w 12192002"/>
              <a:gd name="connsiteY197" fmla="*/ 14020 h 2122526"/>
              <a:gd name="connsiteX198" fmla="*/ 5626960 w 12192002"/>
              <a:gd name="connsiteY198" fmla="*/ 0 h 2122526"/>
              <a:gd name="connsiteX0" fmla="*/ 5626960 w 12192002"/>
              <a:gd name="connsiteY0" fmla="*/ 0 h 2122526"/>
              <a:gd name="connsiteX1" fmla="*/ 5758918 w 12192002"/>
              <a:gd name="connsiteY1" fmla="*/ 1023 h 2122526"/>
              <a:gd name="connsiteX2" fmla="*/ 5957375 w 12192002"/>
              <a:gd name="connsiteY2" fmla="*/ 16715 h 2122526"/>
              <a:gd name="connsiteX3" fmla="*/ 6010090 w 12192002"/>
              <a:gd name="connsiteY3" fmla="*/ 20359 h 2122526"/>
              <a:gd name="connsiteX4" fmla="*/ 6041282 w 12192002"/>
              <a:gd name="connsiteY4" fmla="*/ 15266 h 2122526"/>
              <a:gd name="connsiteX5" fmla="*/ 6048637 w 12192002"/>
              <a:gd name="connsiteY5" fmla="*/ 6917 h 2122526"/>
              <a:gd name="connsiteX6" fmla="*/ 6068529 w 12192002"/>
              <a:gd name="connsiteY6" fmla="*/ 7600 h 2122526"/>
              <a:gd name="connsiteX7" fmla="*/ 6073847 w 12192002"/>
              <a:gd name="connsiteY7" fmla="*/ 6063 h 2122526"/>
              <a:gd name="connsiteX8" fmla="*/ 6168673 w 12192002"/>
              <a:gd name="connsiteY8" fmla="*/ 26525 h 2122526"/>
              <a:gd name="connsiteX9" fmla="*/ 6317559 w 12192002"/>
              <a:gd name="connsiteY9" fmla="*/ 28612 h 2122526"/>
              <a:gd name="connsiteX10" fmla="*/ 6549454 w 12192002"/>
              <a:gd name="connsiteY10" fmla="*/ 75412 h 2122526"/>
              <a:gd name="connsiteX11" fmla="*/ 6708221 w 12192002"/>
              <a:gd name="connsiteY11" fmla="*/ 104188 h 2122526"/>
              <a:gd name="connsiteX12" fmla="*/ 6904145 w 12192002"/>
              <a:gd name="connsiteY12" fmla="*/ 132143 h 2122526"/>
              <a:gd name="connsiteX13" fmla="*/ 7018495 w 12192002"/>
              <a:gd name="connsiteY13" fmla="*/ 161649 h 2122526"/>
              <a:gd name="connsiteX14" fmla="*/ 7096987 w 12192002"/>
              <a:gd name="connsiteY14" fmla="*/ 161275 h 2122526"/>
              <a:gd name="connsiteX15" fmla="*/ 7170807 w 12192002"/>
              <a:gd name="connsiteY15" fmla="*/ 173503 h 2122526"/>
              <a:gd name="connsiteX16" fmla="*/ 7197003 w 12192002"/>
              <a:gd name="connsiteY16" fmla="*/ 178151 h 2122526"/>
              <a:gd name="connsiteX17" fmla="*/ 7201101 w 12192002"/>
              <a:gd name="connsiteY17" fmla="*/ 183509 h 2122526"/>
              <a:gd name="connsiteX18" fmla="*/ 7218559 w 12192002"/>
              <a:gd name="connsiteY18" fmla="*/ 188059 h 2122526"/>
              <a:gd name="connsiteX19" fmla="*/ 7310852 w 12192002"/>
              <a:gd name="connsiteY19" fmla="*/ 213308 h 2122526"/>
              <a:gd name="connsiteX20" fmla="*/ 7312179 w 12192002"/>
              <a:gd name="connsiteY20" fmla="*/ 211866 h 2122526"/>
              <a:gd name="connsiteX21" fmla="*/ 7405390 w 12192002"/>
              <a:gd name="connsiteY21" fmla="*/ 202271 h 2122526"/>
              <a:gd name="connsiteX22" fmla="*/ 7495794 w 12192002"/>
              <a:gd name="connsiteY22" fmla="*/ 194166 h 2122526"/>
              <a:gd name="connsiteX23" fmla="*/ 7507039 w 12192002"/>
              <a:gd name="connsiteY23" fmla="*/ 196118 h 2122526"/>
              <a:gd name="connsiteX24" fmla="*/ 7507411 w 12192002"/>
              <a:gd name="connsiteY24" fmla="*/ 195791 h 2122526"/>
              <a:gd name="connsiteX25" fmla="*/ 7519570 w 12192002"/>
              <a:gd name="connsiteY25" fmla="*/ 197126 h 2122526"/>
              <a:gd name="connsiteX26" fmla="*/ 7527542 w 12192002"/>
              <a:gd name="connsiteY26" fmla="*/ 199679 h 2122526"/>
              <a:gd name="connsiteX27" fmla="*/ 7614346 w 12192002"/>
              <a:gd name="connsiteY27" fmla="*/ 205507 h 2122526"/>
              <a:gd name="connsiteX28" fmla="*/ 7718744 w 12192002"/>
              <a:gd name="connsiteY28" fmla="*/ 202036 h 2122526"/>
              <a:gd name="connsiteX29" fmla="*/ 7905407 w 12192002"/>
              <a:gd name="connsiteY29" fmla="*/ 227751 h 2122526"/>
              <a:gd name="connsiteX30" fmla="*/ 8090271 w 12192002"/>
              <a:gd name="connsiteY30" fmla="*/ 269724 h 2122526"/>
              <a:gd name="connsiteX31" fmla="*/ 8245834 w 12192002"/>
              <a:gd name="connsiteY31" fmla="*/ 315885 h 2122526"/>
              <a:gd name="connsiteX32" fmla="*/ 8252033 w 12192002"/>
              <a:gd name="connsiteY32" fmla="*/ 328877 h 2122526"/>
              <a:gd name="connsiteX33" fmla="*/ 8263376 w 12192002"/>
              <a:gd name="connsiteY33" fmla="*/ 338720 h 2122526"/>
              <a:gd name="connsiteX34" fmla="*/ 8266075 w 12192002"/>
              <a:gd name="connsiteY34" fmla="*/ 338490 h 2122526"/>
              <a:gd name="connsiteX35" fmla="*/ 8283149 w 12192002"/>
              <a:gd name="connsiteY35" fmla="*/ 345665 h 2122526"/>
              <a:gd name="connsiteX36" fmla="*/ 8284276 w 12192002"/>
              <a:gd name="connsiteY36" fmla="*/ 350108 h 2122526"/>
              <a:gd name="connsiteX37" fmla="*/ 8295173 w 12192002"/>
              <a:gd name="connsiteY37" fmla="*/ 355931 h 2122526"/>
              <a:gd name="connsiteX38" fmla="*/ 8314432 w 12192002"/>
              <a:gd name="connsiteY38" fmla="*/ 369826 h 2122526"/>
              <a:gd name="connsiteX39" fmla="*/ 8320104 w 12192002"/>
              <a:gd name="connsiteY39" fmla="*/ 370152 h 2122526"/>
              <a:gd name="connsiteX40" fmla="*/ 8352372 w 12192002"/>
              <a:gd name="connsiteY40" fmla="*/ 387570 h 2122526"/>
              <a:gd name="connsiteX41" fmla="*/ 8353799 w 12192002"/>
              <a:gd name="connsiteY41" fmla="*/ 386730 h 2122526"/>
              <a:gd name="connsiteX42" fmla="*/ 8367182 w 12192002"/>
              <a:gd name="connsiteY42" fmla="*/ 386924 h 2122526"/>
              <a:gd name="connsiteX43" fmla="*/ 8490249 w 12192002"/>
              <a:gd name="connsiteY43" fmla="*/ 400966 h 2122526"/>
              <a:gd name="connsiteX44" fmla="*/ 8497594 w 12192002"/>
              <a:gd name="connsiteY44" fmla="*/ 404016 h 2122526"/>
              <a:gd name="connsiteX45" fmla="*/ 8497968 w 12192002"/>
              <a:gd name="connsiteY45" fmla="*/ 403837 h 2122526"/>
              <a:gd name="connsiteX46" fmla="*/ 8506167 w 12192002"/>
              <a:gd name="connsiteY46" fmla="*/ 406575 h 2122526"/>
              <a:gd name="connsiteX47" fmla="*/ 8510983 w 12192002"/>
              <a:gd name="connsiteY47" fmla="*/ 409576 h 2122526"/>
              <a:gd name="connsiteX48" fmla="*/ 8525230 w 12192002"/>
              <a:gd name="connsiteY48" fmla="*/ 415491 h 2122526"/>
              <a:gd name="connsiteX49" fmla="*/ 8596071 w 12192002"/>
              <a:gd name="connsiteY49" fmla="*/ 400649 h 2122526"/>
              <a:gd name="connsiteX50" fmla="*/ 8707847 w 12192002"/>
              <a:gd name="connsiteY50" fmla="*/ 409221 h 2122526"/>
              <a:gd name="connsiteX51" fmla="*/ 8752444 w 12192002"/>
              <a:gd name="connsiteY51" fmla="*/ 411322 h 2122526"/>
              <a:gd name="connsiteX52" fmla="*/ 8928988 w 12192002"/>
              <a:gd name="connsiteY52" fmla="*/ 430554 h 2122526"/>
              <a:gd name="connsiteX53" fmla="*/ 8963048 w 12192002"/>
              <a:gd name="connsiteY53" fmla="*/ 427366 h 2122526"/>
              <a:gd name="connsiteX54" fmla="*/ 8968011 w 12192002"/>
              <a:gd name="connsiteY54" fmla="*/ 425141 h 2122526"/>
              <a:gd name="connsiteX55" fmla="*/ 8974337 w 12192002"/>
              <a:gd name="connsiteY55" fmla="*/ 424441 h 2122526"/>
              <a:gd name="connsiteX56" fmla="*/ 8990394 w 12192002"/>
              <a:gd name="connsiteY56" fmla="*/ 427667 h 2122526"/>
              <a:gd name="connsiteX57" fmla="*/ 8996232 w 12192002"/>
              <a:gd name="connsiteY57" fmla="*/ 429728 h 2122526"/>
              <a:gd name="connsiteX58" fmla="*/ 9005201 w 12192002"/>
              <a:gd name="connsiteY58" fmla="*/ 430939 h 2122526"/>
              <a:gd name="connsiteX59" fmla="*/ 9005486 w 12192002"/>
              <a:gd name="connsiteY59" fmla="*/ 430699 h 2122526"/>
              <a:gd name="connsiteX60" fmla="*/ 9053453 w 12192002"/>
              <a:gd name="connsiteY60" fmla="*/ 433984 h 2122526"/>
              <a:gd name="connsiteX61" fmla="*/ 9113812 w 12192002"/>
              <a:gd name="connsiteY61" fmla="*/ 425670 h 2122526"/>
              <a:gd name="connsiteX62" fmla="*/ 9137318 w 12192002"/>
              <a:gd name="connsiteY62" fmla="*/ 424304 h 2122526"/>
              <a:gd name="connsiteX63" fmla="*/ 9150210 w 12192002"/>
              <a:gd name="connsiteY63" fmla="*/ 422135 h 2122526"/>
              <a:gd name="connsiteX64" fmla="*/ 9151232 w 12192002"/>
              <a:gd name="connsiteY64" fmla="*/ 421070 h 2122526"/>
              <a:gd name="connsiteX65" fmla="*/ 9189246 w 12192002"/>
              <a:gd name="connsiteY65" fmla="*/ 432272 h 2122526"/>
              <a:gd name="connsiteX66" fmla="*/ 9194810 w 12192002"/>
              <a:gd name="connsiteY66" fmla="*/ 441511 h 2122526"/>
              <a:gd name="connsiteX67" fmla="*/ 9231370 w 12192002"/>
              <a:gd name="connsiteY67" fmla="*/ 451590 h 2122526"/>
              <a:gd name="connsiteX68" fmla="*/ 9343052 w 12192002"/>
              <a:gd name="connsiteY68" fmla="*/ 503495 h 2122526"/>
              <a:gd name="connsiteX69" fmla="*/ 9584507 w 12192002"/>
              <a:gd name="connsiteY69" fmla="*/ 549197 h 2122526"/>
              <a:gd name="connsiteX70" fmla="*/ 9728309 w 12192002"/>
              <a:gd name="connsiteY70" fmla="*/ 560617 h 2122526"/>
              <a:gd name="connsiteX71" fmla="*/ 9847792 w 12192002"/>
              <a:gd name="connsiteY71" fmla="*/ 580824 h 2122526"/>
              <a:gd name="connsiteX72" fmla="*/ 9960019 w 12192002"/>
              <a:gd name="connsiteY72" fmla="*/ 587592 h 2122526"/>
              <a:gd name="connsiteX73" fmla="*/ 10039240 w 12192002"/>
              <a:gd name="connsiteY73" fmla="*/ 603107 h 2122526"/>
              <a:gd name="connsiteX74" fmla="*/ 10082169 w 12192002"/>
              <a:gd name="connsiteY74" fmla="*/ 601443 h 2122526"/>
              <a:gd name="connsiteX75" fmla="*/ 10126500 w 12192002"/>
              <a:gd name="connsiteY75" fmla="*/ 603538 h 2122526"/>
              <a:gd name="connsiteX76" fmla="*/ 10261101 w 12192002"/>
              <a:gd name="connsiteY76" fmla="*/ 615053 h 2122526"/>
              <a:gd name="connsiteX77" fmla="*/ 10336855 w 12192002"/>
              <a:gd name="connsiteY77" fmla="*/ 624804 h 2122526"/>
              <a:gd name="connsiteX78" fmla="*/ 10383868 w 12192002"/>
              <a:gd name="connsiteY78" fmla="*/ 625415 h 2122526"/>
              <a:gd name="connsiteX79" fmla="*/ 10445984 w 12192002"/>
              <a:gd name="connsiteY79" fmla="*/ 629262 h 2122526"/>
              <a:gd name="connsiteX80" fmla="*/ 10519280 w 12192002"/>
              <a:gd name="connsiteY80" fmla="*/ 631320 h 2122526"/>
              <a:gd name="connsiteX81" fmla="*/ 10644619 w 12192002"/>
              <a:gd name="connsiteY81" fmla="*/ 651566 h 2122526"/>
              <a:gd name="connsiteX82" fmla="*/ 10857724 w 12192002"/>
              <a:gd name="connsiteY82" fmla="*/ 712684 h 2122526"/>
              <a:gd name="connsiteX83" fmla="*/ 10951063 w 12192002"/>
              <a:gd name="connsiteY83" fmla="*/ 725767 h 2122526"/>
              <a:gd name="connsiteX84" fmla="*/ 11030956 w 12192002"/>
              <a:gd name="connsiteY84" fmla="*/ 721011 h 2122526"/>
              <a:gd name="connsiteX85" fmla="*/ 11085938 w 12192002"/>
              <a:gd name="connsiteY85" fmla="*/ 723892 h 2122526"/>
              <a:gd name="connsiteX86" fmla="*/ 11143411 w 12192002"/>
              <a:gd name="connsiteY86" fmla="*/ 733141 h 2122526"/>
              <a:gd name="connsiteX87" fmla="*/ 11195087 w 12192002"/>
              <a:gd name="connsiteY87" fmla="*/ 732494 h 2122526"/>
              <a:gd name="connsiteX88" fmla="*/ 11273972 w 12192002"/>
              <a:gd name="connsiteY88" fmla="*/ 729660 h 2122526"/>
              <a:gd name="connsiteX89" fmla="*/ 11369715 w 12192002"/>
              <a:gd name="connsiteY89" fmla="*/ 813181 h 2122526"/>
              <a:gd name="connsiteX90" fmla="*/ 11462695 w 12192002"/>
              <a:gd name="connsiteY90" fmla="*/ 874654 h 2122526"/>
              <a:gd name="connsiteX91" fmla="*/ 11564181 w 12192002"/>
              <a:gd name="connsiteY91" fmla="*/ 888450 h 2122526"/>
              <a:gd name="connsiteX92" fmla="*/ 11684760 w 12192002"/>
              <a:gd name="connsiteY92" fmla="*/ 929360 h 2122526"/>
              <a:gd name="connsiteX93" fmla="*/ 11744187 w 12192002"/>
              <a:gd name="connsiteY93" fmla="*/ 984253 h 2122526"/>
              <a:gd name="connsiteX94" fmla="*/ 11834979 w 12192002"/>
              <a:gd name="connsiteY94" fmla="*/ 1013094 h 2122526"/>
              <a:gd name="connsiteX95" fmla="*/ 11933790 w 12192002"/>
              <a:gd name="connsiteY95" fmla="*/ 990933 h 2122526"/>
              <a:gd name="connsiteX96" fmla="*/ 12084140 w 12192002"/>
              <a:gd name="connsiteY96" fmla="*/ 1007396 h 2122526"/>
              <a:gd name="connsiteX97" fmla="*/ 12140863 w 12192002"/>
              <a:gd name="connsiteY97" fmla="*/ 1035036 h 2122526"/>
              <a:gd name="connsiteX98" fmla="*/ 12192002 w 12192002"/>
              <a:gd name="connsiteY98" fmla="*/ 1015838 h 2122526"/>
              <a:gd name="connsiteX99" fmla="*/ 12192002 w 12192002"/>
              <a:gd name="connsiteY99" fmla="*/ 1955549 h 2122526"/>
              <a:gd name="connsiteX100" fmla="*/ 12192000 w 12192002"/>
              <a:gd name="connsiteY100" fmla="*/ 1955549 h 2122526"/>
              <a:gd name="connsiteX101" fmla="*/ 12192000 w 12192002"/>
              <a:gd name="connsiteY101" fmla="*/ 2122526 h 2122526"/>
              <a:gd name="connsiteX102" fmla="*/ 0 w 12192002"/>
              <a:gd name="connsiteY102" fmla="*/ 2122526 h 2122526"/>
              <a:gd name="connsiteX103" fmla="*/ 0 w 12192002"/>
              <a:gd name="connsiteY103" fmla="*/ 1348327 h 2122526"/>
              <a:gd name="connsiteX104" fmla="*/ 2 w 12192002"/>
              <a:gd name="connsiteY104" fmla="*/ 1348327 h 2122526"/>
              <a:gd name="connsiteX105" fmla="*/ 2 w 12192002"/>
              <a:gd name="connsiteY105" fmla="*/ 592017 h 2122526"/>
              <a:gd name="connsiteX106" fmla="*/ 15526 w 12192002"/>
              <a:gd name="connsiteY106" fmla="*/ 586548 h 2122526"/>
              <a:gd name="connsiteX107" fmla="*/ 118381 w 12192002"/>
              <a:gd name="connsiteY107" fmla="*/ 583692 h 2122526"/>
              <a:gd name="connsiteX108" fmla="*/ 292435 w 12192002"/>
              <a:gd name="connsiteY108" fmla="*/ 531887 h 2122526"/>
              <a:gd name="connsiteX109" fmla="*/ 404015 w 12192002"/>
              <a:gd name="connsiteY109" fmla="*/ 511191 h 2122526"/>
              <a:gd name="connsiteX110" fmla="*/ 445099 w 12192002"/>
              <a:gd name="connsiteY110" fmla="*/ 505368 h 2122526"/>
              <a:gd name="connsiteX111" fmla="*/ 571717 w 12192002"/>
              <a:gd name="connsiteY111" fmla="*/ 467338 h 2122526"/>
              <a:gd name="connsiteX112" fmla="*/ 578535 w 12192002"/>
              <a:gd name="connsiteY112" fmla="*/ 467527 h 2122526"/>
              <a:gd name="connsiteX113" fmla="*/ 596792 w 12192002"/>
              <a:gd name="connsiteY113" fmla="*/ 464875 h 2122526"/>
              <a:gd name="connsiteX114" fmla="*/ 708875 w 12192002"/>
              <a:gd name="connsiteY114" fmla="*/ 422017 h 2122526"/>
              <a:gd name="connsiteX115" fmla="*/ 719742 w 12192002"/>
              <a:gd name="connsiteY115" fmla="*/ 416340 h 2122526"/>
              <a:gd name="connsiteX116" fmla="*/ 720047 w 12192002"/>
              <a:gd name="connsiteY116" fmla="*/ 415078 h 2122526"/>
              <a:gd name="connsiteX117" fmla="*/ 763053 w 12192002"/>
              <a:gd name="connsiteY117" fmla="*/ 414307 h 2122526"/>
              <a:gd name="connsiteX118" fmla="*/ 767901 w 12192002"/>
              <a:gd name="connsiteY118" fmla="*/ 412086 h 2122526"/>
              <a:gd name="connsiteX119" fmla="*/ 797041 w 12192002"/>
              <a:gd name="connsiteY119" fmla="*/ 414293 h 2122526"/>
              <a:gd name="connsiteX120" fmla="*/ 811506 w 12192002"/>
              <a:gd name="connsiteY120" fmla="*/ 413988 h 2122526"/>
              <a:gd name="connsiteX121" fmla="*/ 816809 w 12192002"/>
              <a:gd name="connsiteY121" fmla="*/ 416882 h 2122526"/>
              <a:gd name="connsiteX122" fmla="*/ 837540 w 12192002"/>
              <a:gd name="connsiteY122" fmla="*/ 414918 h 2122526"/>
              <a:gd name="connsiteX123" fmla="*/ 858269 w 12192002"/>
              <a:gd name="connsiteY123" fmla="*/ 416131 h 2122526"/>
              <a:gd name="connsiteX124" fmla="*/ 948732 w 12192002"/>
              <a:gd name="connsiteY124" fmla="*/ 404293 h 2122526"/>
              <a:gd name="connsiteX125" fmla="*/ 1149979 w 12192002"/>
              <a:gd name="connsiteY125" fmla="*/ 406698 h 2122526"/>
              <a:gd name="connsiteX126" fmla="*/ 1496110 w 12192002"/>
              <a:gd name="connsiteY126" fmla="*/ 357263 h 2122526"/>
              <a:gd name="connsiteX127" fmla="*/ 1608669 w 12192002"/>
              <a:gd name="connsiteY127" fmla="*/ 331673 h 2122526"/>
              <a:gd name="connsiteX128" fmla="*/ 1675071 w 12192002"/>
              <a:gd name="connsiteY128" fmla="*/ 324776 h 2122526"/>
              <a:gd name="connsiteX129" fmla="*/ 1738204 w 12192002"/>
              <a:gd name="connsiteY129" fmla="*/ 308427 h 2122526"/>
              <a:gd name="connsiteX130" fmla="*/ 1786655 w 12192002"/>
              <a:gd name="connsiteY130" fmla="*/ 303376 h 2122526"/>
              <a:gd name="connsiteX131" fmla="*/ 1873080 w 12192002"/>
              <a:gd name="connsiteY131" fmla="*/ 330998 h 2122526"/>
              <a:gd name="connsiteX132" fmla="*/ 1921650 w 12192002"/>
              <a:gd name="connsiteY132" fmla="*/ 332593 h 2122526"/>
              <a:gd name="connsiteX133" fmla="*/ 1928172 w 12192002"/>
              <a:gd name="connsiteY133" fmla="*/ 327762 h 2122526"/>
              <a:gd name="connsiteX134" fmla="*/ 1997356 w 12192002"/>
              <a:gd name="connsiteY134" fmla="*/ 349707 h 2122526"/>
              <a:gd name="connsiteX135" fmla="*/ 2094665 w 12192002"/>
              <a:gd name="connsiteY135" fmla="*/ 341687 h 2122526"/>
              <a:gd name="connsiteX136" fmla="*/ 2208578 w 12192002"/>
              <a:gd name="connsiteY136" fmla="*/ 324976 h 2122526"/>
              <a:gd name="connsiteX137" fmla="*/ 2315112 w 12192002"/>
              <a:gd name="connsiteY137" fmla="*/ 319743 h 2122526"/>
              <a:gd name="connsiteX138" fmla="*/ 2443255 w 12192002"/>
              <a:gd name="connsiteY138" fmla="*/ 328210 h 2122526"/>
              <a:gd name="connsiteX139" fmla="*/ 2587906 w 12192002"/>
              <a:gd name="connsiteY139" fmla="*/ 322233 h 2122526"/>
              <a:gd name="connsiteX140" fmla="*/ 2646527 w 12192002"/>
              <a:gd name="connsiteY140" fmla="*/ 315870 h 2122526"/>
              <a:gd name="connsiteX141" fmla="*/ 2781569 w 12192002"/>
              <a:gd name="connsiteY141" fmla="*/ 326406 h 2122526"/>
              <a:gd name="connsiteX142" fmla="*/ 3030291 w 12192002"/>
              <a:gd name="connsiteY142" fmla="*/ 348227 h 2122526"/>
              <a:gd name="connsiteX143" fmla="*/ 3142556 w 12192002"/>
              <a:gd name="connsiteY143" fmla="*/ 350870 h 2122526"/>
              <a:gd name="connsiteX144" fmla="*/ 3262356 w 12192002"/>
              <a:gd name="connsiteY144" fmla="*/ 358645 h 2122526"/>
              <a:gd name="connsiteX145" fmla="*/ 3341698 w 12192002"/>
              <a:gd name="connsiteY145" fmla="*/ 364522 h 2122526"/>
              <a:gd name="connsiteX146" fmla="*/ 3344026 w 12192002"/>
              <a:gd name="connsiteY146" fmla="*/ 363547 h 2122526"/>
              <a:gd name="connsiteX147" fmla="*/ 3363888 w 12192002"/>
              <a:gd name="connsiteY147" fmla="*/ 365229 h 2122526"/>
              <a:gd name="connsiteX148" fmla="*/ 3400728 w 12192002"/>
              <a:gd name="connsiteY148" fmla="*/ 382181 h 2122526"/>
              <a:gd name="connsiteX149" fmla="*/ 3473223 w 12192002"/>
              <a:gd name="connsiteY149" fmla="*/ 370133 h 2122526"/>
              <a:gd name="connsiteX150" fmla="*/ 3536135 w 12192002"/>
              <a:gd name="connsiteY150" fmla="*/ 366472 h 2122526"/>
              <a:gd name="connsiteX151" fmla="*/ 3585978 w 12192002"/>
              <a:gd name="connsiteY151" fmla="*/ 356773 h 2122526"/>
              <a:gd name="connsiteX152" fmla="*/ 3594501 w 12192002"/>
              <a:gd name="connsiteY152" fmla="*/ 357463 h 2122526"/>
              <a:gd name="connsiteX153" fmla="*/ 3594736 w 12192002"/>
              <a:gd name="connsiteY153" fmla="*/ 357194 h 2122526"/>
              <a:gd name="connsiteX154" fmla="*/ 3603855 w 12192002"/>
              <a:gd name="connsiteY154" fmla="*/ 357358 h 2122526"/>
              <a:gd name="connsiteX155" fmla="*/ 3610035 w 12192002"/>
              <a:gd name="connsiteY155" fmla="*/ 358720 h 2122526"/>
              <a:gd name="connsiteX156" fmla="*/ 3682513 w 12192002"/>
              <a:gd name="connsiteY156" fmla="*/ 326449 h 2122526"/>
              <a:gd name="connsiteX157" fmla="*/ 3789760 w 12192002"/>
              <a:gd name="connsiteY157" fmla="*/ 302526 h 2122526"/>
              <a:gd name="connsiteX158" fmla="*/ 3897275 w 12192002"/>
              <a:gd name="connsiteY158" fmla="*/ 282288 h 2122526"/>
              <a:gd name="connsiteX159" fmla="*/ 3936846 w 12192002"/>
              <a:gd name="connsiteY159" fmla="*/ 276633 h 2122526"/>
              <a:gd name="connsiteX160" fmla="*/ 4004538 w 12192002"/>
              <a:gd name="connsiteY160" fmla="*/ 259176 h 2122526"/>
              <a:gd name="connsiteX161" fmla="*/ 4033778 w 12192002"/>
              <a:gd name="connsiteY161" fmla="*/ 246608 h 2122526"/>
              <a:gd name="connsiteX162" fmla="*/ 4035363 w 12192002"/>
              <a:gd name="connsiteY162" fmla="*/ 246843 h 2122526"/>
              <a:gd name="connsiteX163" fmla="*/ 4036996 w 12192002"/>
              <a:gd name="connsiteY163" fmla="*/ 243176 h 2122526"/>
              <a:gd name="connsiteX164" fmla="*/ 4042364 w 12192002"/>
              <a:gd name="connsiteY164" fmla="*/ 240742 h 2122526"/>
              <a:gd name="connsiteX165" fmla="*/ 4058954 w 12192002"/>
              <a:gd name="connsiteY165" fmla="*/ 239121 h 2122526"/>
              <a:gd name="connsiteX166" fmla="*/ 4065510 w 12192002"/>
              <a:gd name="connsiteY166" fmla="*/ 239339 h 2122526"/>
              <a:gd name="connsiteX167" fmla="*/ 4074427 w 12192002"/>
              <a:gd name="connsiteY167" fmla="*/ 237895 h 2122526"/>
              <a:gd name="connsiteX168" fmla="*/ 4074546 w 12192002"/>
              <a:gd name="connsiteY168" fmla="*/ 237596 h 2122526"/>
              <a:gd name="connsiteX169" fmla="*/ 4083097 w 12192002"/>
              <a:gd name="connsiteY169" fmla="*/ 236761 h 2122526"/>
              <a:gd name="connsiteX170" fmla="*/ 4170574 w 12192002"/>
              <a:gd name="connsiteY170" fmla="*/ 202276 h 2122526"/>
              <a:gd name="connsiteX171" fmla="*/ 4191248 w 12192002"/>
              <a:gd name="connsiteY171" fmla="*/ 194363 h 2122526"/>
              <a:gd name="connsiteX172" fmla="*/ 4201744 w 12192002"/>
              <a:gd name="connsiteY172" fmla="*/ 188729 h 2122526"/>
              <a:gd name="connsiteX173" fmla="*/ 4202048 w 12192002"/>
              <a:gd name="connsiteY173" fmla="*/ 187470 h 2122526"/>
              <a:gd name="connsiteX174" fmla="*/ 4248116 w 12192002"/>
              <a:gd name="connsiteY174" fmla="*/ 184675 h 2122526"/>
              <a:gd name="connsiteX175" fmla="*/ 4276141 w 12192002"/>
              <a:gd name="connsiteY175" fmla="*/ 186999 h 2122526"/>
              <a:gd name="connsiteX176" fmla="*/ 4290062 w 12192002"/>
              <a:gd name="connsiteY176" fmla="*/ 186753 h 2122526"/>
              <a:gd name="connsiteX177" fmla="*/ 4295143 w 12192002"/>
              <a:gd name="connsiteY177" fmla="*/ 189670 h 2122526"/>
              <a:gd name="connsiteX178" fmla="*/ 4315108 w 12192002"/>
              <a:gd name="connsiteY178" fmla="*/ 187791 h 2122526"/>
              <a:gd name="connsiteX179" fmla="*/ 4316965 w 12192002"/>
              <a:gd name="connsiteY179" fmla="*/ 186450 h 2122526"/>
              <a:gd name="connsiteX180" fmla="*/ 4335046 w 12192002"/>
              <a:gd name="connsiteY180" fmla="*/ 189089 h 2122526"/>
              <a:gd name="connsiteX181" fmla="*/ 4372883 w 12192002"/>
              <a:gd name="connsiteY181" fmla="*/ 199670 h 2122526"/>
              <a:gd name="connsiteX182" fmla="*/ 4515813 w 12192002"/>
              <a:gd name="connsiteY182" fmla="*/ 181068 h 2122526"/>
              <a:gd name="connsiteX183" fmla="*/ 4715526 w 12192002"/>
              <a:gd name="connsiteY183" fmla="*/ 171166 h 2122526"/>
              <a:gd name="connsiteX184" fmla="*/ 4762447 w 12192002"/>
              <a:gd name="connsiteY184" fmla="*/ 162678 h 2122526"/>
              <a:gd name="connsiteX185" fmla="*/ 4840439 w 12192002"/>
              <a:gd name="connsiteY185" fmla="*/ 134910 h 2122526"/>
              <a:gd name="connsiteX186" fmla="*/ 5011513 w 12192002"/>
              <a:gd name="connsiteY186" fmla="*/ 110893 h 2122526"/>
              <a:gd name="connsiteX187" fmla="*/ 5065790 w 12192002"/>
              <a:gd name="connsiteY187" fmla="*/ 94512 h 2122526"/>
              <a:gd name="connsiteX188" fmla="*/ 5121659 w 12192002"/>
              <a:gd name="connsiteY188" fmla="*/ 101083 h 2122526"/>
              <a:gd name="connsiteX189" fmla="*/ 5139595 w 12192002"/>
              <a:gd name="connsiteY189" fmla="*/ 90230 h 2122526"/>
              <a:gd name="connsiteX190" fmla="*/ 5142598 w 12192002"/>
              <a:gd name="connsiteY190" fmla="*/ 88129 h 2122526"/>
              <a:gd name="connsiteX191" fmla="*/ 5156554 w 12192002"/>
              <a:gd name="connsiteY191" fmla="*/ 84729 h 2122526"/>
              <a:gd name="connsiteX192" fmla="*/ 5174660 w 12192002"/>
              <a:gd name="connsiteY192" fmla="*/ 77506 h 2122526"/>
              <a:gd name="connsiteX193" fmla="*/ 5222961 w 12192002"/>
              <a:gd name="connsiteY193" fmla="*/ 74516 h 2122526"/>
              <a:gd name="connsiteX194" fmla="*/ 5261763 w 12192002"/>
              <a:gd name="connsiteY194" fmla="*/ 63392 h 2122526"/>
              <a:gd name="connsiteX195" fmla="*/ 5381667 w 12192002"/>
              <a:gd name="connsiteY195" fmla="*/ 42975 h 2122526"/>
              <a:gd name="connsiteX196" fmla="*/ 5432760 w 12192002"/>
              <a:gd name="connsiteY196" fmla="*/ 25273 h 2122526"/>
              <a:gd name="connsiteX197" fmla="*/ 5470905 w 12192002"/>
              <a:gd name="connsiteY197" fmla="*/ 14020 h 2122526"/>
              <a:gd name="connsiteX198" fmla="*/ 5626960 w 12192002"/>
              <a:gd name="connsiteY198" fmla="*/ 0 h 2122526"/>
              <a:gd name="connsiteX0" fmla="*/ 5626960 w 12192002"/>
              <a:gd name="connsiteY0" fmla="*/ 0 h 2122526"/>
              <a:gd name="connsiteX1" fmla="*/ 5758918 w 12192002"/>
              <a:gd name="connsiteY1" fmla="*/ 1023 h 2122526"/>
              <a:gd name="connsiteX2" fmla="*/ 5957375 w 12192002"/>
              <a:gd name="connsiteY2" fmla="*/ 16715 h 2122526"/>
              <a:gd name="connsiteX3" fmla="*/ 6010090 w 12192002"/>
              <a:gd name="connsiteY3" fmla="*/ 20359 h 2122526"/>
              <a:gd name="connsiteX4" fmla="*/ 6041282 w 12192002"/>
              <a:gd name="connsiteY4" fmla="*/ 15266 h 2122526"/>
              <a:gd name="connsiteX5" fmla="*/ 6048637 w 12192002"/>
              <a:gd name="connsiteY5" fmla="*/ 6917 h 2122526"/>
              <a:gd name="connsiteX6" fmla="*/ 6068529 w 12192002"/>
              <a:gd name="connsiteY6" fmla="*/ 7600 h 2122526"/>
              <a:gd name="connsiteX7" fmla="*/ 6073847 w 12192002"/>
              <a:gd name="connsiteY7" fmla="*/ 6063 h 2122526"/>
              <a:gd name="connsiteX8" fmla="*/ 6168673 w 12192002"/>
              <a:gd name="connsiteY8" fmla="*/ 26525 h 2122526"/>
              <a:gd name="connsiteX9" fmla="*/ 6317559 w 12192002"/>
              <a:gd name="connsiteY9" fmla="*/ 28612 h 2122526"/>
              <a:gd name="connsiteX10" fmla="*/ 6549454 w 12192002"/>
              <a:gd name="connsiteY10" fmla="*/ 75412 h 2122526"/>
              <a:gd name="connsiteX11" fmla="*/ 6708221 w 12192002"/>
              <a:gd name="connsiteY11" fmla="*/ 104188 h 2122526"/>
              <a:gd name="connsiteX12" fmla="*/ 6904145 w 12192002"/>
              <a:gd name="connsiteY12" fmla="*/ 132143 h 2122526"/>
              <a:gd name="connsiteX13" fmla="*/ 7018495 w 12192002"/>
              <a:gd name="connsiteY13" fmla="*/ 161649 h 2122526"/>
              <a:gd name="connsiteX14" fmla="*/ 7096987 w 12192002"/>
              <a:gd name="connsiteY14" fmla="*/ 161275 h 2122526"/>
              <a:gd name="connsiteX15" fmla="*/ 7170807 w 12192002"/>
              <a:gd name="connsiteY15" fmla="*/ 173503 h 2122526"/>
              <a:gd name="connsiteX16" fmla="*/ 7197003 w 12192002"/>
              <a:gd name="connsiteY16" fmla="*/ 178151 h 2122526"/>
              <a:gd name="connsiteX17" fmla="*/ 7201101 w 12192002"/>
              <a:gd name="connsiteY17" fmla="*/ 183509 h 2122526"/>
              <a:gd name="connsiteX18" fmla="*/ 7218559 w 12192002"/>
              <a:gd name="connsiteY18" fmla="*/ 188059 h 2122526"/>
              <a:gd name="connsiteX19" fmla="*/ 7310852 w 12192002"/>
              <a:gd name="connsiteY19" fmla="*/ 213308 h 2122526"/>
              <a:gd name="connsiteX20" fmla="*/ 7312179 w 12192002"/>
              <a:gd name="connsiteY20" fmla="*/ 211866 h 2122526"/>
              <a:gd name="connsiteX21" fmla="*/ 7405390 w 12192002"/>
              <a:gd name="connsiteY21" fmla="*/ 202271 h 2122526"/>
              <a:gd name="connsiteX22" fmla="*/ 7495794 w 12192002"/>
              <a:gd name="connsiteY22" fmla="*/ 194166 h 2122526"/>
              <a:gd name="connsiteX23" fmla="*/ 7507039 w 12192002"/>
              <a:gd name="connsiteY23" fmla="*/ 196118 h 2122526"/>
              <a:gd name="connsiteX24" fmla="*/ 7507411 w 12192002"/>
              <a:gd name="connsiteY24" fmla="*/ 195791 h 2122526"/>
              <a:gd name="connsiteX25" fmla="*/ 7519570 w 12192002"/>
              <a:gd name="connsiteY25" fmla="*/ 197126 h 2122526"/>
              <a:gd name="connsiteX26" fmla="*/ 7527542 w 12192002"/>
              <a:gd name="connsiteY26" fmla="*/ 199679 h 2122526"/>
              <a:gd name="connsiteX27" fmla="*/ 7614346 w 12192002"/>
              <a:gd name="connsiteY27" fmla="*/ 205507 h 2122526"/>
              <a:gd name="connsiteX28" fmla="*/ 7718744 w 12192002"/>
              <a:gd name="connsiteY28" fmla="*/ 202036 h 2122526"/>
              <a:gd name="connsiteX29" fmla="*/ 7905407 w 12192002"/>
              <a:gd name="connsiteY29" fmla="*/ 227751 h 2122526"/>
              <a:gd name="connsiteX30" fmla="*/ 8090271 w 12192002"/>
              <a:gd name="connsiteY30" fmla="*/ 269724 h 2122526"/>
              <a:gd name="connsiteX31" fmla="*/ 8245834 w 12192002"/>
              <a:gd name="connsiteY31" fmla="*/ 315885 h 2122526"/>
              <a:gd name="connsiteX32" fmla="*/ 8252033 w 12192002"/>
              <a:gd name="connsiteY32" fmla="*/ 328877 h 2122526"/>
              <a:gd name="connsiteX33" fmla="*/ 8263376 w 12192002"/>
              <a:gd name="connsiteY33" fmla="*/ 338720 h 2122526"/>
              <a:gd name="connsiteX34" fmla="*/ 8266075 w 12192002"/>
              <a:gd name="connsiteY34" fmla="*/ 338490 h 2122526"/>
              <a:gd name="connsiteX35" fmla="*/ 8283149 w 12192002"/>
              <a:gd name="connsiteY35" fmla="*/ 345665 h 2122526"/>
              <a:gd name="connsiteX36" fmla="*/ 8284276 w 12192002"/>
              <a:gd name="connsiteY36" fmla="*/ 350108 h 2122526"/>
              <a:gd name="connsiteX37" fmla="*/ 8295173 w 12192002"/>
              <a:gd name="connsiteY37" fmla="*/ 355931 h 2122526"/>
              <a:gd name="connsiteX38" fmla="*/ 8314432 w 12192002"/>
              <a:gd name="connsiteY38" fmla="*/ 369826 h 2122526"/>
              <a:gd name="connsiteX39" fmla="*/ 8320104 w 12192002"/>
              <a:gd name="connsiteY39" fmla="*/ 370152 h 2122526"/>
              <a:gd name="connsiteX40" fmla="*/ 8352372 w 12192002"/>
              <a:gd name="connsiteY40" fmla="*/ 387570 h 2122526"/>
              <a:gd name="connsiteX41" fmla="*/ 8353799 w 12192002"/>
              <a:gd name="connsiteY41" fmla="*/ 386730 h 2122526"/>
              <a:gd name="connsiteX42" fmla="*/ 8367182 w 12192002"/>
              <a:gd name="connsiteY42" fmla="*/ 386924 h 2122526"/>
              <a:gd name="connsiteX43" fmla="*/ 8490249 w 12192002"/>
              <a:gd name="connsiteY43" fmla="*/ 400966 h 2122526"/>
              <a:gd name="connsiteX44" fmla="*/ 8497594 w 12192002"/>
              <a:gd name="connsiteY44" fmla="*/ 404016 h 2122526"/>
              <a:gd name="connsiteX45" fmla="*/ 8497968 w 12192002"/>
              <a:gd name="connsiteY45" fmla="*/ 403837 h 2122526"/>
              <a:gd name="connsiteX46" fmla="*/ 8506167 w 12192002"/>
              <a:gd name="connsiteY46" fmla="*/ 406575 h 2122526"/>
              <a:gd name="connsiteX47" fmla="*/ 8510983 w 12192002"/>
              <a:gd name="connsiteY47" fmla="*/ 409576 h 2122526"/>
              <a:gd name="connsiteX48" fmla="*/ 8525230 w 12192002"/>
              <a:gd name="connsiteY48" fmla="*/ 415491 h 2122526"/>
              <a:gd name="connsiteX49" fmla="*/ 8596071 w 12192002"/>
              <a:gd name="connsiteY49" fmla="*/ 400649 h 2122526"/>
              <a:gd name="connsiteX50" fmla="*/ 8707847 w 12192002"/>
              <a:gd name="connsiteY50" fmla="*/ 409221 h 2122526"/>
              <a:gd name="connsiteX51" fmla="*/ 8752444 w 12192002"/>
              <a:gd name="connsiteY51" fmla="*/ 411322 h 2122526"/>
              <a:gd name="connsiteX52" fmla="*/ 8928988 w 12192002"/>
              <a:gd name="connsiteY52" fmla="*/ 430554 h 2122526"/>
              <a:gd name="connsiteX53" fmla="*/ 8963048 w 12192002"/>
              <a:gd name="connsiteY53" fmla="*/ 427366 h 2122526"/>
              <a:gd name="connsiteX54" fmla="*/ 8968011 w 12192002"/>
              <a:gd name="connsiteY54" fmla="*/ 425141 h 2122526"/>
              <a:gd name="connsiteX55" fmla="*/ 8974337 w 12192002"/>
              <a:gd name="connsiteY55" fmla="*/ 424441 h 2122526"/>
              <a:gd name="connsiteX56" fmla="*/ 8990394 w 12192002"/>
              <a:gd name="connsiteY56" fmla="*/ 427667 h 2122526"/>
              <a:gd name="connsiteX57" fmla="*/ 8996232 w 12192002"/>
              <a:gd name="connsiteY57" fmla="*/ 429728 h 2122526"/>
              <a:gd name="connsiteX58" fmla="*/ 9005201 w 12192002"/>
              <a:gd name="connsiteY58" fmla="*/ 430939 h 2122526"/>
              <a:gd name="connsiteX59" fmla="*/ 9005486 w 12192002"/>
              <a:gd name="connsiteY59" fmla="*/ 430699 h 2122526"/>
              <a:gd name="connsiteX60" fmla="*/ 9053453 w 12192002"/>
              <a:gd name="connsiteY60" fmla="*/ 433984 h 2122526"/>
              <a:gd name="connsiteX61" fmla="*/ 9113812 w 12192002"/>
              <a:gd name="connsiteY61" fmla="*/ 425670 h 2122526"/>
              <a:gd name="connsiteX62" fmla="*/ 9137318 w 12192002"/>
              <a:gd name="connsiteY62" fmla="*/ 424304 h 2122526"/>
              <a:gd name="connsiteX63" fmla="*/ 9150210 w 12192002"/>
              <a:gd name="connsiteY63" fmla="*/ 422135 h 2122526"/>
              <a:gd name="connsiteX64" fmla="*/ 9151232 w 12192002"/>
              <a:gd name="connsiteY64" fmla="*/ 421070 h 2122526"/>
              <a:gd name="connsiteX65" fmla="*/ 9189246 w 12192002"/>
              <a:gd name="connsiteY65" fmla="*/ 432272 h 2122526"/>
              <a:gd name="connsiteX66" fmla="*/ 9194810 w 12192002"/>
              <a:gd name="connsiteY66" fmla="*/ 441511 h 2122526"/>
              <a:gd name="connsiteX67" fmla="*/ 9231370 w 12192002"/>
              <a:gd name="connsiteY67" fmla="*/ 451590 h 2122526"/>
              <a:gd name="connsiteX68" fmla="*/ 9343052 w 12192002"/>
              <a:gd name="connsiteY68" fmla="*/ 503495 h 2122526"/>
              <a:gd name="connsiteX69" fmla="*/ 9584507 w 12192002"/>
              <a:gd name="connsiteY69" fmla="*/ 549197 h 2122526"/>
              <a:gd name="connsiteX70" fmla="*/ 9728309 w 12192002"/>
              <a:gd name="connsiteY70" fmla="*/ 560617 h 2122526"/>
              <a:gd name="connsiteX71" fmla="*/ 9847792 w 12192002"/>
              <a:gd name="connsiteY71" fmla="*/ 580824 h 2122526"/>
              <a:gd name="connsiteX72" fmla="*/ 9960019 w 12192002"/>
              <a:gd name="connsiteY72" fmla="*/ 587592 h 2122526"/>
              <a:gd name="connsiteX73" fmla="*/ 10039240 w 12192002"/>
              <a:gd name="connsiteY73" fmla="*/ 603107 h 2122526"/>
              <a:gd name="connsiteX74" fmla="*/ 10082169 w 12192002"/>
              <a:gd name="connsiteY74" fmla="*/ 601443 h 2122526"/>
              <a:gd name="connsiteX75" fmla="*/ 10126500 w 12192002"/>
              <a:gd name="connsiteY75" fmla="*/ 603538 h 2122526"/>
              <a:gd name="connsiteX76" fmla="*/ 10261101 w 12192002"/>
              <a:gd name="connsiteY76" fmla="*/ 615053 h 2122526"/>
              <a:gd name="connsiteX77" fmla="*/ 10336855 w 12192002"/>
              <a:gd name="connsiteY77" fmla="*/ 624804 h 2122526"/>
              <a:gd name="connsiteX78" fmla="*/ 10383868 w 12192002"/>
              <a:gd name="connsiteY78" fmla="*/ 625415 h 2122526"/>
              <a:gd name="connsiteX79" fmla="*/ 10445984 w 12192002"/>
              <a:gd name="connsiteY79" fmla="*/ 629262 h 2122526"/>
              <a:gd name="connsiteX80" fmla="*/ 10519280 w 12192002"/>
              <a:gd name="connsiteY80" fmla="*/ 631320 h 2122526"/>
              <a:gd name="connsiteX81" fmla="*/ 10644619 w 12192002"/>
              <a:gd name="connsiteY81" fmla="*/ 651566 h 2122526"/>
              <a:gd name="connsiteX82" fmla="*/ 10857724 w 12192002"/>
              <a:gd name="connsiteY82" fmla="*/ 712684 h 2122526"/>
              <a:gd name="connsiteX83" fmla="*/ 10951063 w 12192002"/>
              <a:gd name="connsiteY83" fmla="*/ 725767 h 2122526"/>
              <a:gd name="connsiteX84" fmla="*/ 11030956 w 12192002"/>
              <a:gd name="connsiteY84" fmla="*/ 721011 h 2122526"/>
              <a:gd name="connsiteX85" fmla="*/ 11085938 w 12192002"/>
              <a:gd name="connsiteY85" fmla="*/ 723892 h 2122526"/>
              <a:gd name="connsiteX86" fmla="*/ 11143411 w 12192002"/>
              <a:gd name="connsiteY86" fmla="*/ 733141 h 2122526"/>
              <a:gd name="connsiteX87" fmla="*/ 11195087 w 12192002"/>
              <a:gd name="connsiteY87" fmla="*/ 732494 h 2122526"/>
              <a:gd name="connsiteX88" fmla="*/ 11273972 w 12192002"/>
              <a:gd name="connsiteY88" fmla="*/ 729660 h 2122526"/>
              <a:gd name="connsiteX89" fmla="*/ 11369715 w 12192002"/>
              <a:gd name="connsiteY89" fmla="*/ 813181 h 2122526"/>
              <a:gd name="connsiteX90" fmla="*/ 11462695 w 12192002"/>
              <a:gd name="connsiteY90" fmla="*/ 874654 h 2122526"/>
              <a:gd name="connsiteX91" fmla="*/ 11564181 w 12192002"/>
              <a:gd name="connsiteY91" fmla="*/ 888450 h 2122526"/>
              <a:gd name="connsiteX92" fmla="*/ 11684760 w 12192002"/>
              <a:gd name="connsiteY92" fmla="*/ 929360 h 2122526"/>
              <a:gd name="connsiteX93" fmla="*/ 11744187 w 12192002"/>
              <a:gd name="connsiteY93" fmla="*/ 984253 h 2122526"/>
              <a:gd name="connsiteX94" fmla="*/ 11834979 w 12192002"/>
              <a:gd name="connsiteY94" fmla="*/ 1013094 h 2122526"/>
              <a:gd name="connsiteX95" fmla="*/ 11933790 w 12192002"/>
              <a:gd name="connsiteY95" fmla="*/ 990933 h 2122526"/>
              <a:gd name="connsiteX96" fmla="*/ 12084140 w 12192002"/>
              <a:gd name="connsiteY96" fmla="*/ 1007396 h 2122526"/>
              <a:gd name="connsiteX97" fmla="*/ 12140863 w 12192002"/>
              <a:gd name="connsiteY97" fmla="*/ 1035036 h 2122526"/>
              <a:gd name="connsiteX98" fmla="*/ 12192002 w 12192002"/>
              <a:gd name="connsiteY98" fmla="*/ 1015838 h 2122526"/>
              <a:gd name="connsiteX99" fmla="*/ 12192002 w 12192002"/>
              <a:gd name="connsiteY99" fmla="*/ 1955549 h 2122526"/>
              <a:gd name="connsiteX100" fmla="*/ 12192000 w 12192002"/>
              <a:gd name="connsiteY100" fmla="*/ 1955549 h 2122526"/>
              <a:gd name="connsiteX101" fmla="*/ 12192000 w 12192002"/>
              <a:gd name="connsiteY101" fmla="*/ 2122526 h 2122526"/>
              <a:gd name="connsiteX102" fmla="*/ 0 w 12192002"/>
              <a:gd name="connsiteY102" fmla="*/ 2122526 h 2122526"/>
              <a:gd name="connsiteX103" fmla="*/ 0 w 12192002"/>
              <a:gd name="connsiteY103" fmla="*/ 1348327 h 2122526"/>
              <a:gd name="connsiteX104" fmla="*/ 2 w 12192002"/>
              <a:gd name="connsiteY104" fmla="*/ 1348327 h 2122526"/>
              <a:gd name="connsiteX105" fmla="*/ 2 w 12192002"/>
              <a:gd name="connsiteY105" fmla="*/ 592017 h 2122526"/>
              <a:gd name="connsiteX106" fmla="*/ 15526 w 12192002"/>
              <a:gd name="connsiteY106" fmla="*/ 586548 h 2122526"/>
              <a:gd name="connsiteX107" fmla="*/ 118381 w 12192002"/>
              <a:gd name="connsiteY107" fmla="*/ 583692 h 2122526"/>
              <a:gd name="connsiteX108" fmla="*/ 292435 w 12192002"/>
              <a:gd name="connsiteY108" fmla="*/ 531887 h 2122526"/>
              <a:gd name="connsiteX109" fmla="*/ 404015 w 12192002"/>
              <a:gd name="connsiteY109" fmla="*/ 511191 h 2122526"/>
              <a:gd name="connsiteX110" fmla="*/ 445099 w 12192002"/>
              <a:gd name="connsiteY110" fmla="*/ 505368 h 2122526"/>
              <a:gd name="connsiteX111" fmla="*/ 571717 w 12192002"/>
              <a:gd name="connsiteY111" fmla="*/ 467338 h 2122526"/>
              <a:gd name="connsiteX112" fmla="*/ 578535 w 12192002"/>
              <a:gd name="connsiteY112" fmla="*/ 467527 h 2122526"/>
              <a:gd name="connsiteX113" fmla="*/ 596792 w 12192002"/>
              <a:gd name="connsiteY113" fmla="*/ 464875 h 2122526"/>
              <a:gd name="connsiteX114" fmla="*/ 708875 w 12192002"/>
              <a:gd name="connsiteY114" fmla="*/ 422017 h 2122526"/>
              <a:gd name="connsiteX115" fmla="*/ 719742 w 12192002"/>
              <a:gd name="connsiteY115" fmla="*/ 416340 h 2122526"/>
              <a:gd name="connsiteX116" fmla="*/ 720047 w 12192002"/>
              <a:gd name="connsiteY116" fmla="*/ 415078 h 2122526"/>
              <a:gd name="connsiteX117" fmla="*/ 763053 w 12192002"/>
              <a:gd name="connsiteY117" fmla="*/ 414307 h 2122526"/>
              <a:gd name="connsiteX118" fmla="*/ 767901 w 12192002"/>
              <a:gd name="connsiteY118" fmla="*/ 412086 h 2122526"/>
              <a:gd name="connsiteX119" fmla="*/ 797041 w 12192002"/>
              <a:gd name="connsiteY119" fmla="*/ 414293 h 2122526"/>
              <a:gd name="connsiteX120" fmla="*/ 811506 w 12192002"/>
              <a:gd name="connsiteY120" fmla="*/ 413988 h 2122526"/>
              <a:gd name="connsiteX121" fmla="*/ 816809 w 12192002"/>
              <a:gd name="connsiteY121" fmla="*/ 416882 h 2122526"/>
              <a:gd name="connsiteX122" fmla="*/ 837540 w 12192002"/>
              <a:gd name="connsiteY122" fmla="*/ 414918 h 2122526"/>
              <a:gd name="connsiteX123" fmla="*/ 858269 w 12192002"/>
              <a:gd name="connsiteY123" fmla="*/ 416131 h 2122526"/>
              <a:gd name="connsiteX124" fmla="*/ 948732 w 12192002"/>
              <a:gd name="connsiteY124" fmla="*/ 404293 h 2122526"/>
              <a:gd name="connsiteX125" fmla="*/ 1149979 w 12192002"/>
              <a:gd name="connsiteY125" fmla="*/ 406698 h 2122526"/>
              <a:gd name="connsiteX126" fmla="*/ 1496110 w 12192002"/>
              <a:gd name="connsiteY126" fmla="*/ 357263 h 2122526"/>
              <a:gd name="connsiteX127" fmla="*/ 1608669 w 12192002"/>
              <a:gd name="connsiteY127" fmla="*/ 331673 h 2122526"/>
              <a:gd name="connsiteX128" fmla="*/ 1675071 w 12192002"/>
              <a:gd name="connsiteY128" fmla="*/ 324776 h 2122526"/>
              <a:gd name="connsiteX129" fmla="*/ 1738204 w 12192002"/>
              <a:gd name="connsiteY129" fmla="*/ 308427 h 2122526"/>
              <a:gd name="connsiteX130" fmla="*/ 1786655 w 12192002"/>
              <a:gd name="connsiteY130" fmla="*/ 303376 h 2122526"/>
              <a:gd name="connsiteX131" fmla="*/ 1873080 w 12192002"/>
              <a:gd name="connsiteY131" fmla="*/ 330998 h 2122526"/>
              <a:gd name="connsiteX132" fmla="*/ 1921650 w 12192002"/>
              <a:gd name="connsiteY132" fmla="*/ 332593 h 2122526"/>
              <a:gd name="connsiteX133" fmla="*/ 1928172 w 12192002"/>
              <a:gd name="connsiteY133" fmla="*/ 327762 h 2122526"/>
              <a:gd name="connsiteX134" fmla="*/ 1997356 w 12192002"/>
              <a:gd name="connsiteY134" fmla="*/ 349707 h 2122526"/>
              <a:gd name="connsiteX135" fmla="*/ 2094665 w 12192002"/>
              <a:gd name="connsiteY135" fmla="*/ 341687 h 2122526"/>
              <a:gd name="connsiteX136" fmla="*/ 2208578 w 12192002"/>
              <a:gd name="connsiteY136" fmla="*/ 324976 h 2122526"/>
              <a:gd name="connsiteX137" fmla="*/ 2315112 w 12192002"/>
              <a:gd name="connsiteY137" fmla="*/ 319743 h 2122526"/>
              <a:gd name="connsiteX138" fmla="*/ 2443255 w 12192002"/>
              <a:gd name="connsiteY138" fmla="*/ 328210 h 2122526"/>
              <a:gd name="connsiteX139" fmla="*/ 2587906 w 12192002"/>
              <a:gd name="connsiteY139" fmla="*/ 322233 h 2122526"/>
              <a:gd name="connsiteX140" fmla="*/ 2646527 w 12192002"/>
              <a:gd name="connsiteY140" fmla="*/ 315870 h 2122526"/>
              <a:gd name="connsiteX141" fmla="*/ 2781569 w 12192002"/>
              <a:gd name="connsiteY141" fmla="*/ 326406 h 2122526"/>
              <a:gd name="connsiteX142" fmla="*/ 3030291 w 12192002"/>
              <a:gd name="connsiteY142" fmla="*/ 348227 h 2122526"/>
              <a:gd name="connsiteX143" fmla="*/ 3142556 w 12192002"/>
              <a:gd name="connsiteY143" fmla="*/ 350870 h 2122526"/>
              <a:gd name="connsiteX144" fmla="*/ 3262356 w 12192002"/>
              <a:gd name="connsiteY144" fmla="*/ 358645 h 2122526"/>
              <a:gd name="connsiteX145" fmla="*/ 3341698 w 12192002"/>
              <a:gd name="connsiteY145" fmla="*/ 364522 h 2122526"/>
              <a:gd name="connsiteX146" fmla="*/ 3344026 w 12192002"/>
              <a:gd name="connsiteY146" fmla="*/ 363547 h 2122526"/>
              <a:gd name="connsiteX147" fmla="*/ 3363888 w 12192002"/>
              <a:gd name="connsiteY147" fmla="*/ 365229 h 2122526"/>
              <a:gd name="connsiteX148" fmla="*/ 3400728 w 12192002"/>
              <a:gd name="connsiteY148" fmla="*/ 382181 h 2122526"/>
              <a:gd name="connsiteX149" fmla="*/ 3473223 w 12192002"/>
              <a:gd name="connsiteY149" fmla="*/ 370133 h 2122526"/>
              <a:gd name="connsiteX150" fmla="*/ 3536135 w 12192002"/>
              <a:gd name="connsiteY150" fmla="*/ 366472 h 2122526"/>
              <a:gd name="connsiteX151" fmla="*/ 3585978 w 12192002"/>
              <a:gd name="connsiteY151" fmla="*/ 356773 h 2122526"/>
              <a:gd name="connsiteX152" fmla="*/ 3594501 w 12192002"/>
              <a:gd name="connsiteY152" fmla="*/ 357463 h 2122526"/>
              <a:gd name="connsiteX153" fmla="*/ 3594736 w 12192002"/>
              <a:gd name="connsiteY153" fmla="*/ 357194 h 2122526"/>
              <a:gd name="connsiteX154" fmla="*/ 3603855 w 12192002"/>
              <a:gd name="connsiteY154" fmla="*/ 357358 h 2122526"/>
              <a:gd name="connsiteX155" fmla="*/ 3610035 w 12192002"/>
              <a:gd name="connsiteY155" fmla="*/ 358720 h 2122526"/>
              <a:gd name="connsiteX156" fmla="*/ 3682513 w 12192002"/>
              <a:gd name="connsiteY156" fmla="*/ 326449 h 2122526"/>
              <a:gd name="connsiteX157" fmla="*/ 3789760 w 12192002"/>
              <a:gd name="connsiteY157" fmla="*/ 302526 h 2122526"/>
              <a:gd name="connsiteX158" fmla="*/ 3897275 w 12192002"/>
              <a:gd name="connsiteY158" fmla="*/ 282288 h 2122526"/>
              <a:gd name="connsiteX159" fmla="*/ 3936846 w 12192002"/>
              <a:gd name="connsiteY159" fmla="*/ 276633 h 2122526"/>
              <a:gd name="connsiteX160" fmla="*/ 4004538 w 12192002"/>
              <a:gd name="connsiteY160" fmla="*/ 259176 h 2122526"/>
              <a:gd name="connsiteX161" fmla="*/ 4033778 w 12192002"/>
              <a:gd name="connsiteY161" fmla="*/ 246608 h 2122526"/>
              <a:gd name="connsiteX162" fmla="*/ 4035363 w 12192002"/>
              <a:gd name="connsiteY162" fmla="*/ 246843 h 2122526"/>
              <a:gd name="connsiteX163" fmla="*/ 4036996 w 12192002"/>
              <a:gd name="connsiteY163" fmla="*/ 243176 h 2122526"/>
              <a:gd name="connsiteX164" fmla="*/ 4042364 w 12192002"/>
              <a:gd name="connsiteY164" fmla="*/ 240742 h 2122526"/>
              <a:gd name="connsiteX165" fmla="*/ 4058954 w 12192002"/>
              <a:gd name="connsiteY165" fmla="*/ 239121 h 2122526"/>
              <a:gd name="connsiteX166" fmla="*/ 4065510 w 12192002"/>
              <a:gd name="connsiteY166" fmla="*/ 239339 h 2122526"/>
              <a:gd name="connsiteX167" fmla="*/ 4074427 w 12192002"/>
              <a:gd name="connsiteY167" fmla="*/ 237895 h 2122526"/>
              <a:gd name="connsiteX168" fmla="*/ 4074546 w 12192002"/>
              <a:gd name="connsiteY168" fmla="*/ 237596 h 2122526"/>
              <a:gd name="connsiteX169" fmla="*/ 4083097 w 12192002"/>
              <a:gd name="connsiteY169" fmla="*/ 236761 h 2122526"/>
              <a:gd name="connsiteX170" fmla="*/ 4142745 w 12192002"/>
              <a:gd name="connsiteY170" fmla="*/ 210228 h 2122526"/>
              <a:gd name="connsiteX171" fmla="*/ 4191248 w 12192002"/>
              <a:gd name="connsiteY171" fmla="*/ 194363 h 2122526"/>
              <a:gd name="connsiteX172" fmla="*/ 4201744 w 12192002"/>
              <a:gd name="connsiteY172" fmla="*/ 188729 h 2122526"/>
              <a:gd name="connsiteX173" fmla="*/ 4202048 w 12192002"/>
              <a:gd name="connsiteY173" fmla="*/ 187470 h 2122526"/>
              <a:gd name="connsiteX174" fmla="*/ 4248116 w 12192002"/>
              <a:gd name="connsiteY174" fmla="*/ 184675 h 2122526"/>
              <a:gd name="connsiteX175" fmla="*/ 4276141 w 12192002"/>
              <a:gd name="connsiteY175" fmla="*/ 186999 h 2122526"/>
              <a:gd name="connsiteX176" fmla="*/ 4290062 w 12192002"/>
              <a:gd name="connsiteY176" fmla="*/ 186753 h 2122526"/>
              <a:gd name="connsiteX177" fmla="*/ 4295143 w 12192002"/>
              <a:gd name="connsiteY177" fmla="*/ 189670 h 2122526"/>
              <a:gd name="connsiteX178" fmla="*/ 4315108 w 12192002"/>
              <a:gd name="connsiteY178" fmla="*/ 187791 h 2122526"/>
              <a:gd name="connsiteX179" fmla="*/ 4316965 w 12192002"/>
              <a:gd name="connsiteY179" fmla="*/ 186450 h 2122526"/>
              <a:gd name="connsiteX180" fmla="*/ 4335046 w 12192002"/>
              <a:gd name="connsiteY180" fmla="*/ 189089 h 2122526"/>
              <a:gd name="connsiteX181" fmla="*/ 4372883 w 12192002"/>
              <a:gd name="connsiteY181" fmla="*/ 199670 h 2122526"/>
              <a:gd name="connsiteX182" fmla="*/ 4515813 w 12192002"/>
              <a:gd name="connsiteY182" fmla="*/ 181068 h 2122526"/>
              <a:gd name="connsiteX183" fmla="*/ 4715526 w 12192002"/>
              <a:gd name="connsiteY183" fmla="*/ 171166 h 2122526"/>
              <a:gd name="connsiteX184" fmla="*/ 4762447 w 12192002"/>
              <a:gd name="connsiteY184" fmla="*/ 162678 h 2122526"/>
              <a:gd name="connsiteX185" fmla="*/ 4840439 w 12192002"/>
              <a:gd name="connsiteY185" fmla="*/ 134910 h 2122526"/>
              <a:gd name="connsiteX186" fmla="*/ 5011513 w 12192002"/>
              <a:gd name="connsiteY186" fmla="*/ 110893 h 2122526"/>
              <a:gd name="connsiteX187" fmla="*/ 5065790 w 12192002"/>
              <a:gd name="connsiteY187" fmla="*/ 94512 h 2122526"/>
              <a:gd name="connsiteX188" fmla="*/ 5121659 w 12192002"/>
              <a:gd name="connsiteY188" fmla="*/ 101083 h 2122526"/>
              <a:gd name="connsiteX189" fmla="*/ 5139595 w 12192002"/>
              <a:gd name="connsiteY189" fmla="*/ 90230 h 2122526"/>
              <a:gd name="connsiteX190" fmla="*/ 5142598 w 12192002"/>
              <a:gd name="connsiteY190" fmla="*/ 88129 h 2122526"/>
              <a:gd name="connsiteX191" fmla="*/ 5156554 w 12192002"/>
              <a:gd name="connsiteY191" fmla="*/ 84729 h 2122526"/>
              <a:gd name="connsiteX192" fmla="*/ 5174660 w 12192002"/>
              <a:gd name="connsiteY192" fmla="*/ 77506 h 2122526"/>
              <a:gd name="connsiteX193" fmla="*/ 5222961 w 12192002"/>
              <a:gd name="connsiteY193" fmla="*/ 74516 h 2122526"/>
              <a:gd name="connsiteX194" fmla="*/ 5261763 w 12192002"/>
              <a:gd name="connsiteY194" fmla="*/ 63392 h 2122526"/>
              <a:gd name="connsiteX195" fmla="*/ 5381667 w 12192002"/>
              <a:gd name="connsiteY195" fmla="*/ 42975 h 2122526"/>
              <a:gd name="connsiteX196" fmla="*/ 5432760 w 12192002"/>
              <a:gd name="connsiteY196" fmla="*/ 25273 h 2122526"/>
              <a:gd name="connsiteX197" fmla="*/ 5470905 w 12192002"/>
              <a:gd name="connsiteY197" fmla="*/ 14020 h 2122526"/>
              <a:gd name="connsiteX198" fmla="*/ 5626960 w 12192002"/>
              <a:gd name="connsiteY198" fmla="*/ 0 h 2122526"/>
              <a:gd name="connsiteX0" fmla="*/ 5626960 w 12192002"/>
              <a:gd name="connsiteY0" fmla="*/ 0 h 2122526"/>
              <a:gd name="connsiteX1" fmla="*/ 5758918 w 12192002"/>
              <a:gd name="connsiteY1" fmla="*/ 1023 h 2122526"/>
              <a:gd name="connsiteX2" fmla="*/ 5957375 w 12192002"/>
              <a:gd name="connsiteY2" fmla="*/ 16715 h 2122526"/>
              <a:gd name="connsiteX3" fmla="*/ 6010090 w 12192002"/>
              <a:gd name="connsiteY3" fmla="*/ 20359 h 2122526"/>
              <a:gd name="connsiteX4" fmla="*/ 6041282 w 12192002"/>
              <a:gd name="connsiteY4" fmla="*/ 15266 h 2122526"/>
              <a:gd name="connsiteX5" fmla="*/ 6048637 w 12192002"/>
              <a:gd name="connsiteY5" fmla="*/ 6917 h 2122526"/>
              <a:gd name="connsiteX6" fmla="*/ 6068529 w 12192002"/>
              <a:gd name="connsiteY6" fmla="*/ 7600 h 2122526"/>
              <a:gd name="connsiteX7" fmla="*/ 6073847 w 12192002"/>
              <a:gd name="connsiteY7" fmla="*/ 6063 h 2122526"/>
              <a:gd name="connsiteX8" fmla="*/ 6168673 w 12192002"/>
              <a:gd name="connsiteY8" fmla="*/ 26525 h 2122526"/>
              <a:gd name="connsiteX9" fmla="*/ 6317559 w 12192002"/>
              <a:gd name="connsiteY9" fmla="*/ 28612 h 2122526"/>
              <a:gd name="connsiteX10" fmla="*/ 6549454 w 12192002"/>
              <a:gd name="connsiteY10" fmla="*/ 75412 h 2122526"/>
              <a:gd name="connsiteX11" fmla="*/ 6708221 w 12192002"/>
              <a:gd name="connsiteY11" fmla="*/ 104188 h 2122526"/>
              <a:gd name="connsiteX12" fmla="*/ 6904145 w 12192002"/>
              <a:gd name="connsiteY12" fmla="*/ 132143 h 2122526"/>
              <a:gd name="connsiteX13" fmla="*/ 7018495 w 12192002"/>
              <a:gd name="connsiteY13" fmla="*/ 161649 h 2122526"/>
              <a:gd name="connsiteX14" fmla="*/ 7096987 w 12192002"/>
              <a:gd name="connsiteY14" fmla="*/ 161275 h 2122526"/>
              <a:gd name="connsiteX15" fmla="*/ 7170807 w 12192002"/>
              <a:gd name="connsiteY15" fmla="*/ 173503 h 2122526"/>
              <a:gd name="connsiteX16" fmla="*/ 7197003 w 12192002"/>
              <a:gd name="connsiteY16" fmla="*/ 178151 h 2122526"/>
              <a:gd name="connsiteX17" fmla="*/ 7201101 w 12192002"/>
              <a:gd name="connsiteY17" fmla="*/ 183509 h 2122526"/>
              <a:gd name="connsiteX18" fmla="*/ 7218559 w 12192002"/>
              <a:gd name="connsiteY18" fmla="*/ 188059 h 2122526"/>
              <a:gd name="connsiteX19" fmla="*/ 7310852 w 12192002"/>
              <a:gd name="connsiteY19" fmla="*/ 213308 h 2122526"/>
              <a:gd name="connsiteX20" fmla="*/ 7312179 w 12192002"/>
              <a:gd name="connsiteY20" fmla="*/ 211866 h 2122526"/>
              <a:gd name="connsiteX21" fmla="*/ 7405390 w 12192002"/>
              <a:gd name="connsiteY21" fmla="*/ 202271 h 2122526"/>
              <a:gd name="connsiteX22" fmla="*/ 7495794 w 12192002"/>
              <a:gd name="connsiteY22" fmla="*/ 194166 h 2122526"/>
              <a:gd name="connsiteX23" fmla="*/ 7507039 w 12192002"/>
              <a:gd name="connsiteY23" fmla="*/ 196118 h 2122526"/>
              <a:gd name="connsiteX24" fmla="*/ 7507411 w 12192002"/>
              <a:gd name="connsiteY24" fmla="*/ 195791 h 2122526"/>
              <a:gd name="connsiteX25" fmla="*/ 7519570 w 12192002"/>
              <a:gd name="connsiteY25" fmla="*/ 197126 h 2122526"/>
              <a:gd name="connsiteX26" fmla="*/ 7527542 w 12192002"/>
              <a:gd name="connsiteY26" fmla="*/ 199679 h 2122526"/>
              <a:gd name="connsiteX27" fmla="*/ 7614346 w 12192002"/>
              <a:gd name="connsiteY27" fmla="*/ 205507 h 2122526"/>
              <a:gd name="connsiteX28" fmla="*/ 7718744 w 12192002"/>
              <a:gd name="connsiteY28" fmla="*/ 202036 h 2122526"/>
              <a:gd name="connsiteX29" fmla="*/ 7905407 w 12192002"/>
              <a:gd name="connsiteY29" fmla="*/ 227751 h 2122526"/>
              <a:gd name="connsiteX30" fmla="*/ 8090271 w 12192002"/>
              <a:gd name="connsiteY30" fmla="*/ 269724 h 2122526"/>
              <a:gd name="connsiteX31" fmla="*/ 8245834 w 12192002"/>
              <a:gd name="connsiteY31" fmla="*/ 315885 h 2122526"/>
              <a:gd name="connsiteX32" fmla="*/ 8252033 w 12192002"/>
              <a:gd name="connsiteY32" fmla="*/ 328877 h 2122526"/>
              <a:gd name="connsiteX33" fmla="*/ 8263376 w 12192002"/>
              <a:gd name="connsiteY33" fmla="*/ 338720 h 2122526"/>
              <a:gd name="connsiteX34" fmla="*/ 8266075 w 12192002"/>
              <a:gd name="connsiteY34" fmla="*/ 338490 h 2122526"/>
              <a:gd name="connsiteX35" fmla="*/ 8283149 w 12192002"/>
              <a:gd name="connsiteY35" fmla="*/ 345665 h 2122526"/>
              <a:gd name="connsiteX36" fmla="*/ 8284276 w 12192002"/>
              <a:gd name="connsiteY36" fmla="*/ 350108 h 2122526"/>
              <a:gd name="connsiteX37" fmla="*/ 8295173 w 12192002"/>
              <a:gd name="connsiteY37" fmla="*/ 355931 h 2122526"/>
              <a:gd name="connsiteX38" fmla="*/ 8314432 w 12192002"/>
              <a:gd name="connsiteY38" fmla="*/ 369826 h 2122526"/>
              <a:gd name="connsiteX39" fmla="*/ 8320104 w 12192002"/>
              <a:gd name="connsiteY39" fmla="*/ 370152 h 2122526"/>
              <a:gd name="connsiteX40" fmla="*/ 8352372 w 12192002"/>
              <a:gd name="connsiteY40" fmla="*/ 387570 h 2122526"/>
              <a:gd name="connsiteX41" fmla="*/ 8353799 w 12192002"/>
              <a:gd name="connsiteY41" fmla="*/ 386730 h 2122526"/>
              <a:gd name="connsiteX42" fmla="*/ 8367182 w 12192002"/>
              <a:gd name="connsiteY42" fmla="*/ 386924 h 2122526"/>
              <a:gd name="connsiteX43" fmla="*/ 8490249 w 12192002"/>
              <a:gd name="connsiteY43" fmla="*/ 400966 h 2122526"/>
              <a:gd name="connsiteX44" fmla="*/ 8497594 w 12192002"/>
              <a:gd name="connsiteY44" fmla="*/ 404016 h 2122526"/>
              <a:gd name="connsiteX45" fmla="*/ 8497968 w 12192002"/>
              <a:gd name="connsiteY45" fmla="*/ 403837 h 2122526"/>
              <a:gd name="connsiteX46" fmla="*/ 8506167 w 12192002"/>
              <a:gd name="connsiteY46" fmla="*/ 406575 h 2122526"/>
              <a:gd name="connsiteX47" fmla="*/ 8510983 w 12192002"/>
              <a:gd name="connsiteY47" fmla="*/ 409576 h 2122526"/>
              <a:gd name="connsiteX48" fmla="*/ 8525230 w 12192002"/>
              <a:gd name="connsiteY48" fmla="*/ 415491 h 2122526"/>
              <a:gd name="connsiteX49" fmla="*/ 8596071 w 12192002"/>
              <a:gd name="connsiteY49" fmla="*/ 400649 h 2122526"/>
              <a:gd name="connsiteX50" fmla="*/ 8707847 w 12192002"/>
              <a:gd name="connsiteY50" fmla="*/ 409221 h 2122526"/>
              <a:gd name="connsiteX51" fmla="*/ 8752444 w 12192002"/>
              <a:gd name="connsiteY51" fmla="*/ 411322 h 2122526"/>
              <a:gd name="connsiteX52" fmla="*/ 8928988 w 12192002"/>
              <a:gd name="connsiteY52" fmla="*/ 430554 h 2122526"/>
              <a:gd name="connsiteX53" fmla="*/ 8963048 w 12192002"/>
              <a:gd name="connsiteY53" fmla="*/ 427366 h 2122526"/>
              <a:gd name="connsiteX54" fmla="*/ 8968011 w 12192002"/>
              <a:gd name="connsiteY54" fmla="*/ 425141 h 2122526"/>
              <a:gd name="connsiteX55" fmla="*/ 8974337 w 12192002"/>
              <a:gd name="connsiteY55" fmla="*/ 424441 h 2122526"/>
              <a:gd name="connsiteX56" fmla="*/ 8990394 w 12192002"/>
              <a:gd name="connsiteY56" fmla="*/ 427667 h 2122526"/>
              <a:gd name="connsiteX57" fmla="*/ 8996232 w 12192002"/>
              <a:gd name="connsiteY57" fmla="*/ 429728 h 2122526"/>
              <a:gd name="connsiteX58" fmla="*/ 9005201 w 12192002"/>
              <a:gd name="connsiteY58" fmla="*/ 430939 h 2122526"/>
              <a:gd name="connsiteX59" fmla="*/ 9005486 w 12192002"/>
              <a:gd name="connsiteY59" fmla="*/ 430699 h 2122526"/>
              <a:gd name="connsiteX60" fmla="*/ 9053453 w 12192002"/>
              <a:gd name="connsiteY60" fmla="*/ 433984 h 2122526"/>
              <a:gd name="connsiteX61" fmla="*/ 9113812 w 12192002"/>
              <a:gd name="connsiteY61" fmla="*/ 425670 h 2122526"/>
              <a:gd name="connsiteX62" fmla="*/ 9137318 w 12192002"/>
              <a:gd name="connsiteY62" fmla="*/ 424304 h 2122526"/>
              <a:gd name="connsiteX63" fmla="*/ 9150210 w 12192002"/>
              <a:gd name="connsiteY63" fmla="*/ 422135 h 2122526"/>
              <a:gd name="connsiteX64" fmla="*/ 9151232 w 12192002"/>
              <a:gd name="connsiteY64" fmla="*/ 421070 h 2122526"/>
              <a:gd name="connsiteX65" fmla="*/ 9189246 w 12192002"/>
              <a:gd name="connsiteY65" fmla="*/ 432272 h 2122526"/>
              <a:gd name="connsiteX66" fmla="*/ 9194810 w 12192002"/>
              <a:gd name="connsiteY66" fmla="*/ 441511 h 2122526"/>
              <a:gd name="connsiteX67" fmla="*/ 9231370 w 12192002"/>
              <a:gd name="connsiteY67" fmla="*/ 451590 h 2122526"/>
              <a:gd name="connsiteX68" fmla="*/ 9343052 w 12192002"/>
              <a:gd name="connsiteY68" fmla="*/ 503495 h 2122526"/>
              <a:gd name="connsiteX69" fmla="*/ 9584507 w 12192002"/>
              <a:gd name="connsiteY69" fmla="*/ 549197 h 2122526"/>
              <a:gd name="connsiteX70" fmla="*/ 9728309 w 12192002"/>
              <a:gd name="connsiteY70" fmla="*/ 560617 h 2122526"/>
              <a:gd name="connsiteX71" fmla="*/ 9847792 w 12192002"/>
              <a:gd name="connsiteY71" fmla="*/ 580824 h 2122526"/>
              <a:gd name="connsiteX72" fmla="*/ 9960019 w 12192002"/>
              <a:gd name="connsiteY72" fmla="*/ 587592 h 2122526"/>
              <a:gd name="connsiteX73" fmla="*/ 10039240 w 12192002"/>
              <a:gd name="connsiteY73" fmla="*/ 603107 h 2122526"/>
              <a:gd name="connsiteX74" fmla="*/ 10082169 w 12192002"/>
              <a:gd name="connsiteY74" fmla="*/ 601443 h 2122526"/>
              <a:gd name="connsiteX75" fmla="*/ 10126500 w 12192002"/>
              <a:gd name="connsiteY75" fmla="*/ 603538 h 2122526"/>
              <a:gd name="connsiteX76" fmla="*/ 10261101 w 12192002"/>
              <a:gd name="connsiteY76" fmla="*/ 615053 h 2122526"/>
              <a:gd name="connsiteX77" fmla="*/ 10336855 w 12192002"/>
              <a:gd name="connsiteY77" fmla="*/ 624804 h 2122526"/>
              <a:gd name="connsiteX78" fmla="*/ 10383868 w 12192002"/>
              <a:gd name="connsiteY78" fmla="*/ 625415 h 2122526"/>
              <a:gd name="connsiteX79" fmla="*/ 10445984 w 12192002"/>
              <a:gd name="connsiteY79" fmla="*/ 629262 h 2122526"/>
              <a:gd name="connsiteX80" fmla="*/ 10519280 w 12192002"/>
              <a:gd name="connsiteY80" fmla="*/ 631320 h 2122526"/>
              <a:gd name="connsiteX81" fmla="*/ 10644619 w 12192002"/>
              <a:gd name="connsiteY81" fmla="*/ 651566 h 2122526"/>
              <a:gd name="connsiteX82" fmla="*/ 10857724 w 12192002"/>
              <a:gd name="connsiteY82" fmla="*/ 712684 h 2122526"/>
              <a:gd name="connsiteX83" fmla="*/ 10951063 w 12192002"/>
              <a:gd name="connsiteY83" fmla="*/ 725767 h 2122526"/>
              <a:gd name="connsiteX84" fmla="*/ 11030956 w 12192002"/>
              <a:gd name="connsiteY84" fmla="*/ 721011 h 2122526"/>
              <a:gd name="connsiteX85" fmla="*/ 11085938 w 12192002"/>
              <a:gd name="connsiteY85" fmla="*/ 723892 h 2122526"/>
              <a:gd name="connsiteX86" fmla="*/ 11143411 w 12192002"/>
              <a:gd name="connsiteY86" fmla="*/ 733141 h 2122526"/>
              <a:gd name="connsiteX87" fmla="*/ 11195087 w 12192002"/>
              <a:gd name="connsiteY87" fmla="*/ 732494 h 2122526"/>
              <a:gd name="connsiteX88" fmla="*/ 11273972 w 12192002"/>
              <a:gd name="connsiteY88" fmla="*/ 729660 h 2122526"/>
              <a:gd name="connsiteX89" fmla="*/ 11369715 w 12192002"/>
              <a:gd name="connsiteY89" fmla="*/ 813181 h 2122526"/>
              <a:gd name="connsiteX90" fmla="*/ 11462695 w 12192002"/>
              <a:gd name="connsiteY90" fmla="*/ 874654 h 2122526"/>
              <a:gd name="connsiteX91" fmla="*/ 11564181 w 12192002"/>
              <a:gd name="connsiteY91" fmla="*/ 888450 h 2122526"/>
              <a:gd name="connsiteX92" fmla="*/ 11684760 w 12192002"/>
              <a:gd name="connsiteY92" fmla="*/ 929360 h 2122526"/>
              <a:gd name="connsiteX93" fmla="*/ 11744187 w 12192002"/>
              <a:gd name="connsiteY93" fmla="*/ 984253 h 2122526"/>
              <a:gd name="connsiteX94" fmla="*/ 11834979 w 12192002"/>
              <a:gd name="connsiteY94" fmla="*/ 1013094 h 2122526"/>
              <a:gd name="connsiteX95" fmla="*/ 11933790 w 12192002"/>
              <a:gd name="connsiteY95" fmla="*/ 990933 h 2122526"/>
              <a:gd name="connsiteX96" fmla="*/ 12084140 w 12192002"/>
              <a:gd name="connsiteY96" fmla="*/ 1007396 h 2122526"/>
              <a:gd name="connsiteX97" fmla="*/ 12140863 w 12192002"/>
              <a:gd name="connsiteY97" fmla="*/ 1035036 h 2122526"/>
              <a:gd name="connsiteX98" fmla="*/ 12192002 w 12192002"/>
              <a:gd name="connsiteY98" fmla="*/ 1015838 h 2122526"/>
              <a:gd name="connsiteX99" fmla="*/ 12192002 w 12192002"/>
              <a:gd name="connsiteY99" fmla="*/ 1955549 h 2122526"/>
              <a:gd name="connsiteX100" fmla="*/ 12192000 w 12192002"/>
              <a:gd name="connsiteY100" fmla="*/ 1955549 h 2122526"/>
              <a:gd name="connsiteX101" fmla="*/ 12192000 w 12192002"/>
              <a:gd name="connsiteY101" fmla="*/ 2122526 h 2122526"/>
              <a:gd name="connsiteX102" fmla="*/ 0 w 12192002"/>
              <a:gd name="connsiteY102" fmla="*/ 2122526 h 2122526"/>
              <a:gd name="connsiteX103" fmla="*/ 0 w 12192002"/>
              <a:gd name="connsiteY103" fmla="*/ 1348327 h 2122526"/>
              <a:gd name="connsiteX104" fmla="*/ 2 w 12192002"/>
              <a:gd name="connsiteY104" fmla="*/ 1348327 h 2122526"/>
              <a:gd name="connsiteX105" fmla="*/ 2 w 12192002"/>
              <a:gd name="connsiteY105" fmla="*/ 592017 h 2122526"/>
              <a:gd name="connsiteX106" fmla="*/ 15526 w 12192002"/>
              <a:gd name="connsiteY106" fmla="*/ 586548 h 2122526"/>
              <a:gd name="connsiteX107" fmla="*/ 118381 w 12192002"/>
              <a:gd name="connsiteY107" fmla="*/ 583692 h 2122526"/>
              <a:gd name="connsiteX108" fmla="*/ 292435 w 12192002"/>
              <a:gd name="connsiteY108" fmla="*/ 531887 h 2122526"/>
              <a:gd name="connsiteX109" fmla="*/ 404015 w 12192002"/>
              <a:gd name="connsiteY109" fmla="*/ 511191 h 2122526"/>
              <a:gd name="connsiteX110" fmla="*/ 445099 w 12192002"/>
              <a:gd name="connsiteY110" fmla="*/ 505368 h 2122526"/>
              <a:gd name="connsiteX111" fmla="*/ 571717 w 12192002"/>
              <a:gd name="connsiteY111" fmla="*/ 467338 h 2122526"/>
              <a:gd name="connsiteX112" fmla="*/ 578535 w 12192002"/>
              <a:gd name="connsiteY112" fmla="*/ 467527 h 2122526"/>
              <a:gd name="connsiteX113" fmla="*/ 596792 w 12192002"/>
              <a:gd name="connsiteY113" fmla="*/ 464875 h 2122526"/>
              <a:gd name="connsiteX114" fmla="*/ 708875 w 12192002"/>
              <a:gd name="connsiteY114" fmla="*/ 422017 h 2122526"/>
              <a:gd name="connsiteX115" fmla="*/ 719742 w 12192002"/>
              <a:gd name="connsiteY115" fmla="*/ 416340 h 2122526"/>
              <a:gd name="connsiteX116" fmla="*/ 720047 w 12192002"/>
              <a:gd name="connsiteY116" fmla="*/ 415078 h 2122526"/>
              <a:gd name="connsiteX117" fmla="*/ 763053 w 12192002"/>
              <a:gd name="connsiteY117" fmla="*/ 414307 h 2122526"/>
              <a:gd name="connsiteX118" fmla="*/ 767901 w 12192002"/>
              <a:gd name="connsiteY118" fmla="*/ 412086 h 2122526"/>
              <a:gd name="connsiteX119" fmla="*/ 797041 w 12192002"/>
              <a:gd name="connsiteY119" fmla="*/ 414293 h 2122526"/>
              <a:gd name="connsiteX120" fmla="*/ 811506 w 12192002"/>
              <a:gd name="connsiteY120" fmla="*/ 413988 h 2122526"/>
              <a:gd name="connsiteX121" fmla="*/ 816809 w 12192002"/>
              <a:gd name="connsiteY121" fmla="*/ 416882 h 2122526"/>
              <a:gd name="connsiteX122" fmla="*/ 837540 w 12192002"/>
              <a:gd name="connsiteY122" fmla="*/ 414918 h 2122526"/>
              <a:gd name="connsiteX123" fmla="*/ 858269 w 12192002"/>
              <a:gd name="connsiteY123" fmla="*/ 416131 h 2122526"/>
              <a:gd name="connsiteX124" fmla="*/ 948732 w 12192002"/>
              <a:gd name="connsiteY124" fmla="*/ 404293 h 2122526"/>
              <a:gd name="connsiteX125" fmla="*/ 1149979 w 12192002"/>
              <a:gd name="connsiteY125" fmla="*/ 406698 h 2122526"/>
              <a:gd name="connsiteX126" fmla="*/ 1496110 w 12192002"/>
              <a:gd name="connsiteY126" fmla="*/ 357263 h 2122526"/>
              <a:gd name="connsiteX127" fmla="*/ 1608669 w 12192002"/>
              <a:gd name="connsiteY127" fmla="*/ 331673 h 2122526"/>
              <a:gd name="connsiteX128" fmla="*/ 1675071 w 12192002"/>
              <a:gd name="connsiteY128" fmla="*/ 324776 h 2122526"/>
              <a:gd name="connsiteX129" fmla="*/ 1738204 w 12192002"/>
              <a:gd name="connsiteY129" fmla="*/ 308427 h 2122526"/>
              <a:gd name="connsiteX130" fmla="*/ 1786655 w 12192002"/>
              <a:gd name="connsiteY130" fmla="*/ 303376 h 2122526"/>
              <a:gd name="connsiteX131" fmla="*/ 1873080 w 12192002"/>
              <a:gd name="connsiteY131" fmla="*/ 330998 h 2122526"/>
              <a:gd name="connsiteX132" fmla="*/ 1921650 w 12192002"/>
              <a:gd name="connsiteY132" fmla="*/ 332593 h 2122526"/>
              <a:gd name="connsiteX133" fmla="*/ 1928172 w 12192002"/>
              <a:gd name="connsiteY133" fmla="*/ 327762 h 2122526"/>
              <a:gd name="connsiteX134" fmla="*/ 1997356 w 12192002"/>
              <a:gd name="connsiteY134" fmla="*/ 349707 h 2122526"/>
              <a:gd name="connsiteX135" fmla="*/ 2094665 w 12192002"/>
              <a:gd name="connsiteY135" fmla="*/ 341687 h 2122526"/>
              <a:gd name="connsiteX136" fmla="*/ 2208578 w 12192002"/>
              <a:gd name="connsiteY136" fmla="*/ 324976 h 2122526"/>
              <a:gd name="connsiteX137" fmla="*/ 2315112 w 12192002"/>
              <a:gd name="connsiteY137" fmla="*/ 319743 h 2122526"/>
              <a:gd name="connsiteX138" fmla="*/ 2443255 w 12192002"/>
              <a:gd name="connsiteY138" fmla="*/ 328210 h 2122526"/>
              <a:gd name="connsiteX139" fmla="*/ 2587906 w 12192002"/>
              <a:gd name="connsiteY139" fmla="*/ 322233 h 2122526"/>
              <a:gd name="connsiteX140" fmla="*/ 2646527 w 12192002"/>
              <a:gd name="connsiteY140" fmla="*/ 315870 h 2122526"/>
              <a:gd name="connsiteX141" fmla="*/ 2781569 w 12192002"/>
              <a:gd name="connsiteY141" fmla="*/ 326406 h 2122526"/>
              <a:gd name="connsiteX142" fmla="*/ 3030291 w 12192002"/>
              <a:gd name="connsiteY142" fmla="*/ 348227 h 2122526"/>
              <a:gd name="connsiteX143" fmla="*/ 3142556 w 12192002"/>
              <a:gd name="connsiteY143" fmla="*/ 350870 h 2122526"/>
              <a:gd name="connsiteX144" fmla="*/ 3262356 w 12192002"/>
              <a:gd name="connsiteY144" fmla="*/ 358645 h 2122526"/>
              <a:gd name="connsiteX145" fmla="*/ 3341698 w 12192002"/>
              <a:gd name="connsiteY145" fmla="*/ 364522 h 2122526"/>
              <a:gd name="connsiteX146" fmla="*/ 3344026 w 12192002"/>
              <a:gd name="connsiteY146" fmla="*/ 363547 h 2122526"/>
              <a:gd name="connsiteX147" fmla="*/ 3363888 w 12192002"/>
              <a:gd name="connsiteY147" fmla="*/ 365229 h 2122526"/>
              <a:gd name="connsiteX148" fmla="*/ 3400728 w 12192002"/>
              <a:gd name="connsiteY148" fmla="*/ 382181 h 2122526"/>
              <a:gd name="connsiteX149" fmla="*/ 3473223 w 12192002"/>
              <a:gd name="connsiteY149" fmla="*/ 370133 h 2122526"/>
              <a:gd name="connsiteX150" fmla="*/ 3536135 w 12192002"/>
              <a:gd name="connsiteY150" fmla="*/ 366472 h 2122526"/>
              <a:gd name="connsiteX151" fmla="*/ 3585978 w 12192002"/>
              <a:gd name="connsiteY151" fmla="*/ 356773 h 2122526"/>
              <a:gd name="connsiteX152" fmla="*/ 3594501 w 12192002"/>
              <a:gd name="connsiteY152" fmla="*/ 357463 h 2122526"/>
              <a:gd name="connsiteX153" fmla="*/ 3594736 w 12192002"/>
              <a:gd name="connsiteY153" fmla="*/ 357194 h 2122526"/>
              <a:gd name="connsiteX154" fmla="*/ 3603855 w 12192002"/>
              <a:gd name="connsiteY154" fmla="*/ 357358 h 2122526"/>
              <a:gd name="connsiteX155" fmla="*/ 3610035 w 12192002"/>
              <a:gd name="connsiteY155" fmla="*/ 358720 h 2122526"/>
              <a:gd name="connsiteX156" fmla="*/ 3682513 w 12192002"/>
              <a:gd name="connsiteY156" fmla="*/ 326449 h 2122526"/>
              <a:gd name="connsiteX157" fmla="*/ 3789760 w 12192002"/>
              <a:gd name="connsiteY157" fmla="*/ 302526 h 2122526"/>
              <a:gd name="connsiteX158" fmla="*/ 3897275 w 12192002"/>
              <a:gd name="connsiteY158" fmla="*/ 282288 h 2122526"/>
              <a:gd name="connsiteX159" fmla="*/ 3936846 w 12192002"/>
              <a:gd name="connsiteY159" fmla="*/ 276633 h 2122526"/>
              <a:gd name="connsiteX160" fmla="*/ 4004538 w 12192002"/>
              <a:gd name="connsiteY160" fmla="*/ 259176 h 2122526"/>
              <a:gd name="connsiteX161" fmla="*/ 4033778 w 12192002"/>
              <a:gd name="connsiteY161" fmla="*/ 246608 h 2122526"/>
              <a:gd name="connsiteX162" fmla="*/ 4035363 w 12192002"/>
              <a:gd name="connsiteY162" fmla="*/ 246843 h 2122526"/>
              <a:gd name="connsiteX163" fmla="*/ 4036996 w 12192002"/>
              <a:gd name="connsiteY163" fmla="*/ 243176 h 2122526"/>
              <a:gd name="connsiteX164" fmla="*/ 4042364 w 12192002"/>
              <a:gd name="connsiteY164" fmla="*/ 240742 h 2122526"/>
              <a:gd name="connsiteX165" fmla="*/ 4058954 w 12192002"/>
              <a:gd name="connsiteY165" fmla="*/ 239121 h 2122526"/>
              <a:gd name="connsiteX166" fmla="*/ 4065510 w 12192002"/>
              <a:gd name="connsiteY166" fmla="*/ 239339 h 2122526"/>
              <a:gd name="connsiteX167" fmla="*/ 4074427 w 12192002"/>
              <a:gd name="connsiteY167" fmla="*/ 237895 h 2122526"/>
              <a:gd name="connsiteX168" fmla="*/ 4074546 w 12192002"/>
              <a:gd name="connsiteY168" fmla="*/ 237596 h 2122526"/>
              <a:gd name="connsiteX169" fmla="*/ 4083097 w 12192002"/>
              <a:gd name="connsiteY169" fmla="*/ 236761 h 2122526"/>
              <a:gd name="connsiteX170" fmla="*/ 4142745 w 12192002"/>
              <a:gd name="connsiteY170" fmla="*/ 210228 h 2122526"/>
              <a:gd name="connsiteX171" fmla="*/ 4191248 w 12192002"/>
              <a:gd name="connsiteY171" fmla="*/ 194363 h 2122526"/>
              <a:gd name="connsiteX172" fmla="*/ 4201744 w 12192002"/>
              <a:gd name="connsiteY172" fmla="*/ 188729 h 2122526"/>
              <a:gd name="connsiteX173" fmla="*/ 4202048 w 12192002"/>
              <a:gd name="connsiteY173" fmla="*/ 187470 h 2122526"/>
              <a:gd name="connsiteX174" fmla="*/ 4248116 w 12192002"/>
              <a:gd name="connsiteY174" fmla="*/ 184675 h 2122526"/>
              <a:gd name="connsiteX175" fmla="*/ 4276141 w 12192002"/>
              <a:gd name="connsiteY175" fmla="*/ 186999 h 2122526"/>
              <a:gd name="connsiteX176" fmla="*/ 4290062 w 12192002"/>
              <a:gd name="connsiteY176" fmla="*/ 186753 h 2122526"/>
              <a:gd name="connsiteX177" fmla="*/ 4295143 w 12192002"/>
              <a:gd name="connsiteY177" fmla="*/ 189670 h 2122526"/>
              <a:gd name="connsiteX178" fmla="*/ 4315108 w 12192002"/>
              <a:gd name="connsiteY178" fmla="*/ 187791 h 2122526"/>
              <a:gd name="connsiteX179" fmla="*/ 4316965 w 12192002"/>
              <a:gd name="connsiteY179" fmla="*/ 186450 h 2122526"/>
              <a:gd name="connsiteX180" fmla="*/ 4335046 w 12192002"/>
              <a:gd name="connsiteY180" fmla="*/ 189089 h 2122526"/>
              <a:gd name="connsiteX181" fmla="*/ 4372883 w 12192002"/>
              <a:gd name="connsiteY181" fmla="*/ 199670 h 2122526"/>
              <a:gd name="connsiteX182" fmla="*/ 4515813 w 12192002"/>
              <a:gd name="connsiteY182" fmla="*/ 181068 h 2122526"/>
              <a:gd name="connsiteX183" fmla="*/ 4715526 w 12192002"/>
              <a:gd name="connsiteY183" fmla="*/ 171166 h 2122526"/>
              <a:gd name="connsiteX184" fmla="*/ 4762447 w 12192002"/>
              <a:gd name="connsiteY184" fmla="*/ 162678 h 2122526"/>
              <a:gd name="connsiteX185" fmla="*/ 4840439 w 12192002"/>
              <a:gd name="connsiteY185" fmla="*/ 134910 h 2122526"/>
              <a:gd name="connsiteX186" fmla="*/ 5011513 w 12192002"/>
              <a:gd name="connsiteY186" fmla="*/ 110893 h 2122526"/>
              <a:gd name="connsiteX187" fmla="*/ 5065790 w 12192002"/>
              <a:gd name="connsiteY187" fmla="*/ 94512 h 2122526"/>
              <a:gd name="connsiteX188" fmla="*/ 5121659 w 12192002"/>
              <a:gd name="connsiteY188" fmla="*/ 101083 h 2122526"/>
              <a:gd name="connsiteX189" fmla="*/ 5139595 w 12192002"/>
              <a:gd name="connsiteY189" fmla="*/ 90230 h 2122526"/>
              <a:gd name="connsiteX190" fmla="*/ 5142598 w 12192002"/>
              <a:gd name="connsiteY190" fmla="*/ 88129 h 2122526"/>
              <a:gd name="connsiteX191" fmla="*/ 5156554 w 12192002"/>
              <a:gd name="connsiteY191" fmla="*/ 84729 h 2122526"/>
              <a:gd name="connsiteX192" fmla="*/ 5174660 w 12192002"/>
              <a:gd name="connsiteY192" fmla="*/ 77506 h 2122526"/>
              <a:gd name="connsiteX193" fmla="*/ 5222961 w 12192002"/>
              <a:gd name="connsiteY193" fmla="*/ 74516 h 2122526"/>
              <a:gd name="connsiteX194" fmla="*/ 5261763 w 12192002"/>
              <a:gd name="connsiteY194" fmla="*/ 63392 h 2122526"/>
              <a:gd name="connsiteX195" fmla="*/ 5381667 w 12192002"/>
              <a:gd name="connsiteY195" fmla="*/ 42975 h 2122526"/>
              <a:gd name="connsiteX196" fmla="*/ 5432760 w 12192002"/>
              <a:gd name="connsiteY196" fmla="*/ 25273 h 2122526"/>
              <a:gd name="connsiteX197" fmla="*/ 5470905 w 12192002"/>
              <a:gd name="connsiteY197" fmla="*/ 14020 h 2122526"/>
              <a:gd name="connsiteX198" fmla="*/ 5626960 w 12192002"/>
              <a:gd name="connsiteY198" fmla="*/ 0 h 2122526"/>
              <a:gd name="connsiteX0" fmla="*/ 5626960 w 12192002"/>
              <a:gd name="connsiteY0" fmla="*/ 0 h 2122526"/>
              <a:gd name="connsiteX1" fmla="*/ 5758918 w 12192002"/>
              <a:gd name="connsiteY1" fmla="*/ 1023 h 2122526"/>
              <a:gd name="connsiteX2" fmla="*/ 5957375 w 12192002"/>
              <a:gd name="connsiteY2" fmla="*/ 16715 h 2122526"/>
              <a:gd name="connsiteX3" fmla="*/ 6010090 w 12192002"/>
              <a:gd name="connsiteY3" fmla="*/ 20359 h 2122526"/>
              <a:gd name="connsiteX4" fmla="*/ 6041282 w 12192002"/>
              <a:gd name="connsiteY4" fmla="*/ 15266 h 2122526"/>
              <a:gd name="connsiteX5" fmla="*/ 6048637 w 12192002"/>
              <a:gd name="connsiteY5" fmla="*/ 6917 h 2122526"/>
              <a:gd name="connsiteX6" fmla="*/ 6068529 w 12192002"/>
              <a:gd name="connsiteY6" fmla="*/ 7600 h 2122526"/>
              <a:gd name="connsiteX7" fmla="*/ 6073847 w 12192002"/>
              <a:gd name="connsiteY7" fmla="*/ 6063 h 2122526"/>
              <a:gd name="connsiteX8" fmla="*/ 6168673 w 12192002"/>
              <a:gd name="connsiteY8" fmla="*/ 26525 h 2122526"/>
              <a:gd name="connsiteX9" fmla="*/ 6317559 w 12192002"/>
              <a:gd name="connsiteY9" fmla="*/ 28612 h 2122526"/>
              <a:gd name="connsiteX10" fmla="*/ 6549454 w 12192002"/>
              <a:gd name="connsiteY10" fmla="*/ 75412 h 2122526"/>
              <a:gd name="connsiteX11" fmla="*/ 6708221 w 12192002"/>
              <a:gd name="connsiteY11" fmla="*/ 104188 h 2122526"/>
              <a:gd name="connsiteX12" fmla="*/ 6904145 w 12192002"/>
              <a:gd name="connsiteY12" fmla="*/ 132143 h 2122526"/>
              <a:gd name="connsiteX13" fmla="*/ 7018495 w 12192002"/>
              <a:gd name="connsiteY13" fmla="*/ 161649 h 2122526"/>
              <a:gd name="connsiteX14" fmla="*/ 7096987 w 12192002"/>
              <a:gd name="connsiteY14" fmla="*/ 161275 h 2122526"/>
              <a:gd name="connsiteX15" fmla="*/ 7170807 w 12192002"/>
              <a:gd name="connsiteY15" fmla="*/ 173503 h 2122526"/>
              <a:gd name="connsiteX16" fmla="*/ 7197003 w 12192002"/>
              <a:gd name="connsiteY16" fmla="*/ 178151 h 2122526"/>
              <a:gd name="connsiteX17" fmla="*/ 7201101 w 12192002"/>
              <a:gd name="connsiteY17" fmla="*/ 183509 h 2122526"/>
              <a:gd name="connsiteX18" fmla="*/ 7218559 w 12192002"/>
              <a:gd name="connsiteY18" fmla="*/ 188059 h 2122526"/>
              <a:gd name="connsiteX19" fmla="*/ 7310852 w 12192002"/>
              <a:gd name="connsiteY19" fmla="*/ 213308 h 2122526"/>
              <a:gd name="connsiteX20" fmla="*/ 7312179 w 12192002"/>
              <a:gd name="connsiteY20" fmla="*/ 211866 h 2122526"/>
              <a:gd name="connsiteX21" fmla="*/ 7405390 w 12192002"/>
              <a:gd name="connsiteY21" fmla="*/ 202271 h 2122526"/>
              <a:gd name="connsiteX22" fmla="*/ 7495794 w 12192002"/>
              <a:gd name="connsiteY22" fmla="*/ 194166 h 2122526"/>
              <a:gd name="connsiteX23" fmla="*/ 7507039 w 12192002"/>
              <a:gd name="connsiteY23" fmla="*/ 196118 h 2122526"/>
              <a:gd name="connsiteX24" fmla="*/ 7507411 w 12192002"/>
              <a:gd name="connsiteY24" fmla="*/ 195791 h 2122526"/>
              <a:gd name="connsiteX25" fmla="*/ 7519570 w 12192002"/>
              <a:gd name="connsiteY25" fmla="*/ 197126 h 2122526"/>
              <a:gd name="connsiteX26" fmla="*/ 7527542 w 12192002"/>
              <a:gd name="connsiteY26" fmla="*/ 199679 h 2122526"/>
              <a:gd name="connsiteX27" fmla="*/ 7614346 w 12192002"/>
              <a:gd name="connsiteY27" fmla="*/ 205507 h 2122526"/>
              <a:gd name="connsiteX28" fmla="*/ 7718744 w 12192002"/>
              <a:gd name="connsiteY28" fmla="*/ 202036 h 2122526"/>
              <a:gd name="connsiteX29" fmla="*/ 7905407 w 12192002"/>
              <a:gd name="connsiteY29" fmla="*/ 227751 h 2122526"/>
              <a:gd name="connsiteX30" fmla="*/ 8090271 w 12192002"/>
              <a:gd name="connsiteY30" fmla="*/ 269724 h 2122526"/>
              <a:gd name="connsiteX31" fmla="*/ 8245834 w 12192002"/>
              <a:gd name="connsiteY31" fmla="*/ 315885 h 2122526"/>
              <a:gd name="connsiteX32" fmla="*/ 8252033 w 12192002"/>
              <a:gd name="connsiteY32" fmla="*/ 328877 h 2122526"/>
              <a:gd name="connsiteX33" fmla="*/ 8263376 w 12192002"/>
              <a:gd name="connsiteY33" fmla="*/ 338720 h 2122526"/>
              <a:gd name="connsiteX34" fmla="*/ 8266075 w 12192002"/>
              <a:gd name="connsiteY34" fmla="*/ 338490 h 2122526"/>
              <a:gd name="connsiteX35" fmla="*/ 8283149 w 12192002"/>
              <a:gd name="connsiteY35" fmla="*/ 345665 h 2122526"/>
              <a:gd name="connsiteX36" fmla="*/ 8284276 w 12192002"/>
              <a:gd name="connsiteY36" fmla="*/ 350108 h 2122526"/>
              <a:gd name="connsiteX37" fmla="*/ 8295173 w 12192002"/>
              <a:gd name="connsiteY37" fmla="*/ 355931 h 2122526"/>
              <a:gd name="connsiteX38" fmla="*/ 8314432 w 12192002"/>
              <a:gd name="connsiteY38" fmla="*/ 369826 h 2122526"/>
              <a:gd name="connsiteX39" fmla="*/ 8320104 w 12192002"/>
              <a:gd name="connsiteY39" fmla="*/ 370152 h 2122526"/>
              <a:gd name="connsiteX40" fmla="*/ 8352372 w 12192002"/>
              <a:gd name="connsiteY40" fmla="*/ 387570 h 2122526"/>
              <a:gd name="connsiteX41" fmla="*/ 8353799 w 12192002"/>
              <a:gd name="connsiteY41" fmla="*/ 386730 h 2122526"/>
              <a:gd name="connsiteX42" fmla="*/ 8367182 w 12192002"/>
              <a:gd name="connsiteY42" fmla="*/ 386924 h 2122526"/>
              <a:gd name="connsiteX43" fmla="*/ 8490249 w 12192002"/>
              <a:gd name="connsiteY43" fmla="*/ 400966 h 2122526"/>
              <a:gd name="connsiteX44" fmla="*/ 8497594 w 12192002"/>
              <a:gd name="connsiteY44" fmla="*/ 404016 h 2122526"/>
              <a:gd name="connsiteX45" fmla="*/ 8497968 w 12192002"/>
              <a:gd name="connsiteY45" fmla="*/ 403837 h 2122526"/>
              <a:gd name="connsiteX46" fmla="*/ 8506167 w 12192002"/>
              <a:gd name="connsiteY46" fmla="*/ 406575 h 2122526"/>
              <a:gd name="connsiteX47" fmla="*/ 8510983 w 12192002"/>
              <a:gd name="connsiteY47" fmla="*/ 409576 h 2122526"/>
              <a:gd name="connsiteX48" fmla="*/ 8525230 w 12192002"/>
              <a:gd name="connsiteY48" fmla="*/ 415491 h 2122526"/>
              <a:gd name="connsiteX49" fmla="*/ 8596071 w 12192002"/>
              <a:gd name="connsiteY49" fmla="*/ 400649 h 2122526"/>
              <a:gd name="connsiteX50" fmla="*/ 8707847 w 12192002"/>
              <a:gd name="connsiteY50" fmla="*/ 409221 h 2122526"/>
              <a:gd name="connsiteX51" fmla="*/ 8752444 w 12192002"/>
              <a:gd name="connsiteY51" fmla="*/ 411322 h 2122526"/>
              <a:gd name="connsiteX52" fmla="*/ 8928988 w 12192002"/>
              <a:gd name="connsiteY52" fmla="*/ 430554 h 2122526"/>
              <a:gd name="connsiteX53" fmla="*/ 8963048 w 12192002"/>
              <a:gd name="connsiteY53" fmla="*/ 427366 h 2122526"/>
              <a:gd name="connsiteX54" fmla="*/ 8968011 w 12192002"/>
              <a:gd name="connsiteY54" fmla="*/ 425141 h 2122526"/>
              <a:gd name="connsiteX55" fmla="*/ 8974337 w 12192002"/>
              <a:gd name="connsiteY55" fmla="*/ 424441 h 2122526"/>
              <a:gd name="connsiteX56" fmla="*/ 8990394 w 12192002"/>
              <a:gd name="connsiteY56" fmla="*/ 427667 h 2122526"/>
              <a:gd name="connsiteX57" fmla="*/ 8996232 w 12192002"/>
              <a:gd name="connsiteY57" fmla="*/ 429728 h 2122526"/>
              <a:gd name="connsiteX58" fmla="*/ 9005201 w 12192002"/>
              <a:gd name="connsiteY58" fmla="*/ 430939 h 2122526"/>
              <a:gd name="connsiteX59" fmla="*/ 9005486 w 12192002"/>
              <a:gd name="connsiteY59" fmla="*/ 430699 h 2122526"/>
              <a:gd name="connsiteX60" fmla="*/ 9053453 w 12192002"/>
              <a:gd name="connsiteY60" fmla="*/ 433984 h 2122526"/>
              <a:gd name="connsiteX61" fmla="*/ 9113812 w 12192002"/>
              <a:gd name="connsiteY61" fmla="*/ 425670 h 2122526"/>
              <a:gd name="connsiteX62" fmla="*/ 9137318 w 12192002"/>
              <a:gd name="connsiteY62" fmla="*/ 424304 h 2122526"/>
              <a:gd name="connsiteX63" fmla="*/ 9150210 w 12192002"/>
              <a:gd name="connsiteY63" fmla="*/ 422135 h 2122526"/>
              <a:gd name="connsiteX64" fmla="*/ 9151232 w 12192002"/>
              <a:gd name="connsiteY64" fmla="*/ 421070 h 2122526"/>
              <a:gd name="connsiteX65" fmla="*/ 9189246 w 12192002"/>
              <a:gd name="connsiteY65" fmla="*/ 432272 h 2122526"/>
              <a:gd name="connsiteX66" fmla="*/ 9194810 w 12192002"/>
              <a:gd name="connsiteY66" fmla="*/ 441511 h 2122526"/>
              <a:gd name="connsiteX67" fmla="*/ 9231370 w 12192002"/>
              <a:gd name="connsiteY67" fmla="*/ 451590 h 2122526"/>
              <a:gd name="connsiteX68" fmla="*/ 9343052 w 12192002"/>
              <a:gd name="connsiteY68" fmla="*/ 503495 h 2122526"/>
              <a:gd name="connsiteX69" fmla="*/ 9584507 w 12192002"/>
              <a:gd name="connsiteY69" fmla="*/ 549197 h 2122526"/>
              <a:gd name="connsiteX70" fmla="*/ 9728309 w 12192002"/>
              <a:gd name="connsiteY70" fmla="*/ 560617 h 2122526"/>
              <a:gd name="connsiteX71" fmla="*/ 9847792 w 12192002"/>
              <a:gd name="connsiteY71" fmla="*/ 580824 h 2122526"/>
              <a:gd name="connsiteX72" fmla="*/ 9960019 w 12192002"/>
              <a:gd name="connsiteY72" fmla="*/ 587592 h 2122526"/>
              <a:gd name="connsiteX73" fmla="*/ 10039240 w 12192002"/>
              <a:gd name="connsiteY73" fmla="*/ 603107 h 2122526"/>
              <a:gd name="connsiteX74" fmla="*/ 10082169 w 12192002"/>
              <a:gd name="connsiteY74" fmla="*/ 601443 h 2122526"/>
              <a:gd name="connsiteX75" fmla="*/ 10126500 w 12192002"/>
              <a:gd name="connsiteY75" fmla="*/ 603538 h 2122526"/>
              <a:gd name="connsiteX76" fmla="*/ 10261101 w 12192002"/>
              <a:gd name="connsiteY76" fmla="*/ 615053 h 2122526"/>
              <a:gd name="connsiteX77" fmla="*/ 10336855 w 12192002"/>
              <a:gd name="connsiteY77" fmla="*/ 624804 h 2122526"/>
              <a:gd name="connsiteX78" fmla="*/ 10383868 w 12192002"/>
              <a:gd name="connsiteY78" fmla="*/ 625415 h 2122526"/>
              <a:gd name="connsiteX79" fmla="*/ 10445984 w 12192002"/>
              <a:gd name="connsiteY79" fmla="*/ 629262 h 2122526"/>
              <a:gd name="connsiteX80" fmla="*/ 10519280 w 12192002"/>
              <a:gd name="connsiteY80" fmla="*/ 631320 h 2122526"/>
              <a:gd name="connsiteX81" fmla="*/ 10644619 w 12192002"/>
              <a:gd name="connsiteY81" fmla="*/ 651566 h 2122526"/>
              <a:gd name="connsiteX82" fmla="*/ 10857724 w 12192002"/>
              <a:gd name="connsiteY82" fmla="*/ 712684 h 2122526"/>
              <a:gd name="connsiteX83" fmla="*/ 10951063 w 12192002"/>
              <a:gd name="connsiteY83" fmla="*/ 725767 h 2122526"/>
              <a:gd name="connsiteX84" fmla="*/ 11030956 w 12192002"/>
              <a:gd name="connsiteY84" fmla="*/ 721011 h 2122526"/>
              <a:gd name="connsiteX85" fmla="*/ 11085938 w 12192002"/>
              <a:gd name="connsiteY85" fmla="*/ 723892 h 2122526"/>
              <a:gd name="connsiteX86" fmla="*/ 11143411 w 12192002"/>
              <a:gd name="connsiteY86" fmla="*/ 733141 h 2122526"/>
              <a:gd name="connsiteX87" fmla="*/ 11195087 w 12192002"/>
              <a:gd name="connsiteY87" fmla="*/ 732494 h 2122526"/>
              <a:gd name="connsiteX88" fmla="*/ 11273972 w 12192002"/>
              <a:gd name="connsiteY88" fmla="*/ 729660 h 2122526"/>
              <a:gd name="connsiteX89" fmla="*/ 11369715 w 12192002"/>
              <a:gd name="connsiteY89" fmla="*/ 813181 h 2122526"/>
              <a:gd name="connsiteX90" fmla="*/ 11462695 w 12192002"/>
              <a:gd name="connsiteY90" fmla="*/ 874654 h 2122526"/>
              <a:gd name="connsiteX91" fmla="*/ 11564181 w 12192002"/>
              <a:gd name="connsiteY91" fmla="*/ 888450 h 2122526"/>
              <a:gd name="connsiteX92" fmla="*/ 11684760 w 12192002"/>
              <a:gd name="connsiteY92" fmla="*/ 929360 h 2122526"/>
              <a:gd name="connsiteX93" fmla="*/ 11744187 w 12192002"/>
              <a:gd name="connsiteY93" fmla="*/ 984253 h 2122526"/>
              <a:gd name="connsiteX94" fmla="*/ 11834979 w 12192002"/>
              <a:gd name="connsiteY94" fmla="*/ 1013094 h 2122526"/>
              <a:gd name="connsiteX95" fmla="*/ 11933790 w 12192002"/>
              <a:gd name="connsiteY95" fmla="*/ 990933 h 2122526"/>
              <a:gd name="connsiteX96" fmla="*/ 12084140 w 12192002"/>
              <a:gd name="connsiteY96" fmla="*/ 1007396 h 2122526"/>
              <a:gd name="connsiteX97" fmla="*/ 12140863 w 12192002"/>
              <a:gd name="connsiteY97" fmla="*/ 1035036 h 2122526"/>
              <a:gd name="connsiteX98" fmla="*/ 12192002 w 12192002"/>
              <a:gd name="connsiteY98" fmla="*/ 1015838 h 2122526"/>
              <a:gd name="connsiteX99" fmla="*/ 12192002 w 12192002"/>
              <a:gd name="connsiteY99" fmla="*/ 1955549 h 2122526"/>
              <a:gd name="connsiteX100" fmla="*/ 12192000 w 12192002"/>
              <a:gd name="connsiteY100" fmla="*/ 1955549 h 2122526"/>
              <a:gd name="connsiteX101" fmla="*/ 12192000 w 12192002"/>
              <a:gd name="connsiteY101" fmla="*/ 2122526 h 2122526"/>
              <a:gd name="connsiteX102" fmla="*/ 0 w 12192002"/>
              <a:gd name="connsiteY102" fmla="*/ 2122526 h 2122526"/>
              <a:gd name="connsiteX103" fmla="*/ 0 w 12192002"/>
              <a:gd name="connsiteY103" fmla="*/ 1348327 h 2122526"/>
              <a:gd name="connsiteX104" fmla="*/ 2 w 12192002"/>
              <a:gd name="connsiteY104" fmla="*/ 1348327 h 2122526"/>
              <a:gd name="connsiteX105" fmla="*/ 2 w 12192002"/>
              <a:gd name="connsiteY105" fmla="*/ 592017 h 2122526"/>
              <a:gd name="connsiteX106" fmla="*/ 15526 w 12192002"/>
              <a:gd name="connsiteY106" fmla="*/ 586548 h 2122526"/>
              <a:gd name="connsiteX107" fmla="*/ 118381 w 12192002"/>
              <a:gd name="connsiteY107" fmla="*/ 583692 h 2122526"/>
              <a:gd name="connsiteX108" fmla="*/ 292435 w 12192002"/>
              <a:gd name="connsiteY108" fmla="*/ 531887 h 2122526"/>
              <a:gd name="connsiteX109" fmla="*/ 404015 w 12192002"/>
              <a:gd name="connsiteY109" fmla="*/ 511191 h 2122526"/>
              <a:gd name="connsiteX110" fmla="*/ 445099 w 12192002"/>
              <a:gd name="connsiteY110" fmla="*/ 505368 h 2122526"/>
              <a:gd name="connsiteX111" fmla="*/ 571717 w 12192002"/>
              <a:gd name="connsiteY111" fmla="*/ 467338 h 2122526"/>
              <a:gd name="connsiteX112" fmla="*/ 578535 w 12192002"/>
              <a:gd name="connsiteY112" fmla="*/ 467527 h 2122526"/>
              <a:gd name="connsiteX113" fmla="*/ 596792 w 12192002"/>
              <a:gd name="connsiteY113" fmla="*/ 464875 h 2122526"/>
              <a:gd name="connsiteX114" fmla="*/ 708875 w 12192002"/>
              <a:gd name="connsiteY114" fmla="*/ 422017 h 2122526"/>
              <a:gd name="connsiteX115" fmla="*/ 719742 w 12192002"/>
              <a:gd name="connsiteY115" fmla="*/ 416340 h 2122526"/>
              <a:gd name="connsiteX116" fmla="*/ 720047 w 12192002"/>
              <a:gd name="connsiteY116" fmla="*/ 415078 h 2122526"/>
              <a:gd name="connsiteX117" fmla="*/ 763053 w 12192002"/>
              <a:gd name="connsiteY117" fmla="*/ 414307 h 2122526"/>
              <a:gd name="connsiteX118" fmla="*/ 767901 w 12192002"/>
              <a:gd name="connsiteY118" fmla="*/ 412086 h 2122526"/>
              <a:gd name="connsiteX119" fmla="*/ 797041 w 12192002"/>
              <a:gd name="connsiteY119" fmla="*/ 414293 h 2122526"/>
              <a:gd name="connsiteX120" fmla="*/ 811506 w 12192002"/>
              <a:gd name="connsiteY120" fmla="*/ 413988 h 2122526"/>
              <a:gd name="connsiteX121" fmla="*/ 816809 w 12192002"/>
              <a:gd name="connsiteY121" fmla="*/ 416882 h 2122526"/>
              <a:gd name="connsiteX122" fmla="*/ 837540 w 12192002"/>
              <a:gd name="connsiteY122" fmla="*/ 414918 h 2122526"/>
              <a:gd name="connsiteX123" fmla="*/ 858269 w 12192002"/>
              <a:gd name="connsiteY123" fmla="*/ 416131 h 2122526"/>
              <a:gd name="connsiteX124" fmla="*/ 948732 w 12192002"/>
              <a:gd name="connsiteY124" fmla="*/ 404293 h 2122526"/>
              <a:gd name="connsiteX125" fmla="*/ 1149979 w 12192002"/>
              <a:gd name="connsiteY125" fmla="*/ 406698 h 2122526"/>
              <a:gd name="connsiteX126" fmla="*/ 1496110 w 12192002"/>
              <a:gd name="connsiteY126" fmla="*/ 357263 h 2122526"/>
              <a:gd name="connsiteX127" fmla="*/ 1608669 w 12192002"/>
              <a:gd name="connsiteY127" fmla="*/ 331673 h 2122526"/>
              <a:gd name="connsiteX128" fmla="*/ 1675071 w 12192002"/>
              <a:gd name="connsiteY128" fmla="*/ 324776 h 2122526"/>
              <a:gd name="connsiteX129" fmla="*/ 1738204 w 12192002"/>
              <a:gd name="connsiteY129" fmla="*/ 308427 h 2122526"/>
              <a:gd name="connsiteX130" fmla="*/ 1786655 w 12192002"/>
              <a:gd name="connsiteY130" fmla="*/ 303376 h 2122526"/>
              <a:gd name="connsiteX131" fmla="*/ 1873080 w 12192002"/>
              <a:gd name="connsiteY131" fmla="*/ 330998 h 2122526"/>
              <a:gd name="connsiteX132" fmla="*/ 1921650 w 12192002"/>
              <a:gd name="connsiteY132" fmla="*/ 332593 h 2122526"/>
              <a:gd name="connsiteX133" fmla="*/ 1928172 w 12192002"/>
              <a:gd name="connsiteY133" fmla="*/ 327762 h 2122526"/>
              <a:gd name="connsiteX134" fmla="*/ 1997356 w 12192002"/>
              <a:gd name="connsiteY134" fmla="*/ 349707 h 2122526"/>
              <a:gd name="connsiteX135" fmla="*/ 2094665 w 12192002"/>
              <a:gd name="connsiteY135" fmla="*/ 341687 h 2122526"/>
              <a:gd name="connsiteX136" fmla="*/ 2208578 w 12192002"/>
              <a:gd name="connsiteY136" fmla="*/ 324976 h 2122526"/>
              <a:gd name="connsiteX137" fmla="*/ 2315112 w 12192002"/>
              <a:gd name="connsiteY137" fmla="*/ 319743 h 2122526"/>
              <a:gd name="connsiteX138" fmla="*/ 2443255 w 12192002"/>
              <a:gd name="connsiteY138" fmla="*/ 328210 h 2122526"/>
              <a:gd name="connsiteX139" fmla="*/ 2587906 w 12192002"/>
              <a:gd name="connsiteY139" fmla="*/ 322233 h 2122526"/>
              <a:gd name="connsiteX140" fmla="*/ 2646527 w 12192002"/>
              <a:gd name="connsiteY140" fmla="*/ 315870 h 2122526"/>
              <a:gd name="connsiteX141" fmla="*/ 2781569 w 12192002"/>
              <a:gd name="connsiteY141" fmla="*/ 326406 h 2122526"/>
              <a:gd name="connsiteX142" fmla="*/ 3030291 w 12192002"/>
              <a:gd name="connsiteY142" fmla="*/ 348227 h 2122526"/>
              <a:gd name="connsiteX143" fmla="*/ 3142556 w 12192002"/>
              <a:gd name="connsiteY143" fmla="*/ 350870 h 2122526"/>
              <a:gd name="connsiteX144" fmla="*/ 3262356 w 12192002"/>
              <a:gd name="connsiteY144" fmla="*/ 358645 h 2122526"/>
              <a:gd name="connsiteX145" fmla="*/ 3341698 w 12192002"/>
              <a:gd name="connsiteY145" fmla="*/ 364522 h 2122526"/>
              <a:gd name="connsiteX146" fmla="*/ 3344026 w 12192002"/>
              <a:gd name="connsiteY146" fmla="*/ 363547 h 2122526"/>
              <a:gd name="connsiteX147" fmla="*/ 3363888 w 12192002"/>
              <a:gd name="connsiteY147" fmla="*/ 365229 h 2122526"/>
              <a:gd name="connsiteX148" fmla="*/ 3400728 w 12192002"/>
              <a:gd name="connsiteY148" fmla="*/ 382181 h 2122526"/>
              <a:gd name="connsiteX149" fmla="*/ 3473223 w 12192002"/>
              <a:gd name="connsiteY149" fmla="*/ 370133 h 2122526"/>
              <a:gd name="connsiteX150" fmla="*/ 3536135 w 12192002"/>
              <a:gd name="connsiteY150" fmla="*/ 366472 h 2122526"/>
              <a:gd name="connsiteX151" fmla="*/ 3585978 w 12192002"/>
              <a:gd name="connsiteY151" fmla="*/ 356773 h 2122526"/>
              <a:gd name="connsiteX152" fmla="*/ 3594501 w 12192002"/>
              <a:gd name="connsiteY152" fmla="*/ 357463 h 2122526"/>
              <a:gd name="connsiteX153" fmla="*/ 3594736 w 12192002"/>
              <a:gd name="connsiteY153" fmla="*/ 357194 h 2122526"/>
              <a:gd name="connsiteX154" fmla="*/ 3603855 w 12192002"/>
              <a:gd name="connsiteY154" fmla="*/ 357358 h 2122526"/>
              <a:gd name="connsiteX155" fmla="*/ 3610035 w 12192002"/>
              <a:gd name="connsiteY155" fmla="*/ 358720 h 2122526"/>
              <a:gd name="connsiteX156" fmla="*/ 3682513 w 12192002"/>
              <a:gd name="connsiteY156" fmla="*/ 326449 h 2122526"/>
              <a:gd name="connsiteX157" fmla="*/ 3789760 w 12192002"/>
              <a:gd name="connsiteY157" fmla="*/ 302526 h 2122526"/>
              <a:gd name="connsiteX158" fmla="*/ 3897275 w 12192002"/>
              <a:gd name="connsiteY158" fmla="*/ 282288 h 2122526"/>
              <a:gd name="connsiteX159" fmla="*/ 3936846 w 12192002"/>
              <a:gd name="connsiteY159" fmla="*/ 276633 h 2122526"/>
              <a:gd name="connsiteX160" fmla="*/ 4004538 w 12192002"/>
              <a:gd name="connsiteY160" fmla="*/ 259176 h 2122526"/>
              <a:gd name="connsiteX161" fmla="*/ 4033778 w 12192002"/>
              <a:gd name="connsiteY161" fmla="*/ 246608 h 2122526"/>
              <a:gd name="connsiteX162" fmla="*/ 4035363 w 12192002"/>
              <a:gd name="connsiteY162" fmla="*/ 246843 h 2122526"/>
              <a:gd name="connsiteX163" fmla="*/ 4036996 w 12192002"/>
              <a:gd name="connsiteY163" fmla="*/ 243176 h 2122526"/>
              <a:gd name="connsiteX164" fmla="*/ 4042364 w 12192002"/>
              <a:gd name="connsiteY164" fmla="*/ 240742 h 2122526"/>
              <a:gd name="connsiteX165" fmla="*/ 4058954 w 12192002"/>
              <a:gd name="connsiteY165" fmla="*/ 239121 h 2122526"/>
              <a:gd name="connsiteX166" fmla="*/ 4065510 w 12192002"/>
              <a:gd name="connsiteY166" fmla="*/ 239339 h 2122526"/>
              <a:gd name="connsiteX167" fmla="*/ 4074427 w 12192002"/>
              <a:gd name="connsiteY167" fmla="*/ 237895 h 2122526"/>
              <a:gd name="connsiteX168" fmla="*/ 4074546 w 12192002"/>
              <a:gd name="connsiteY168" fmla="*/ 237596 h 2122526"/>
              <a:gd name="connsiteX169" fmla="*/ 4083097 w 12192002"/>
              <a:gd name="connsiteY169" fmla="*/ 236761 h 2122526"/>
              <a:gd name="connsiteX170" fmla="*/ 4142745 w 12192002"/>
              <a:gd name="connsiteY170" fmla="*/ 210228 h 2122526"/>
              <a:gd name="connsiteX171" fmla="*/ 4191248 w 12192002"/>
              <a:gd name="connsiteY171" fmla="*/ 194363 h 2122526"/>
              <a:gd name="connsiteX172" fmla="*/ 4201744 w 12192002"/>
              <a:gd name="connsiteY172" fmla="*/ 188729 h 2122526"/>
              <a:gd name="connsiteX173" fmla="*/ 4202048 w 12192002"/>
              <a:gd name="connsiteY173" fmla="*/ 187470 h 2122526"/>
              <a:gd name="connsiteX174" fmla="*/ 4248116 w 12192002"/>
              <a:gd name="connsiteY174" fmla="*/ 184675 h 2122526"/>
              <a:gd name="connsiteX175" fmla="*/ 4276141 w 12192002"/>
              <a:gd name="connsiteY175" fmla="*/ 186999 h 2122526"/>
              <a:gd name="connsiteX176" fmla="*/ 4290062 w 12192002"/>
              <a:gd name="connsiteY176" fmla="*/ 186753 h 2122526"/>
              <a:gd name="connsiteX177" fmla="*/ 4295143 w 12192002"/>
              <a:gd name="connsiteY177" fmla="*/ 189670 h 2122526"/>
              <a:gd name="connsiteX178" fmla="*/ 4315108 w 12192002"/>
              <a:gd name="connsiteY178" fmla="*/ 187791 h 2122526"/>
              <a:gd name="connsiteX179" fmla="*/ 4316965 w 12192002"/>
              <a:gd name="connsiteY179" fmla="*/ 186450 h 2122526"/>
              <a:gd name="connsiteX180" fmla="*/ 4335046 w 12192002"/>
              <a:gd name="connsiteY180" fmla="*/ 189089 h 2122526"/>
              <a:gd name="connsiteX181" fmla="*/ 4428542 w 12192002"/>
              <a:gd name="connsiteY181" fmla="*/ 191719 h 2122526"/>
              <a:gd name="connsiteX182" fmla="*/ 4515813 w 12192002"/>
              <a:gd name="connsiteY182" fmla="*/ 181068 h 2122526"/>
              <a:gd name="connsiteX183" fmla="*/ 4715526 w 12192002"/>
              <a:gd name="connsiteY183" fmla="*/ 171166 h 2122526"/>
              <a:gd name="connsiteX184" fmla="*/ 4762447 w 12192002"/>
              <a:gd name="connsiteY184" fmla="*/ 162678 h 2122526"/>
              <a:gd name="connsiteX185" fmla="*/ 4840439 w 12192002"/>
              <a:gd name="connsiteY185" fmla="*/ 134910 h 2122526"/>
              <a:gd name="connsiteX186" fmla="*/ 5011513 w 12192002"/>
              <a:gd name="connsiteY186" fmla="*/ 110893 h 2122526"/>
              <a:gd name="connsiteX187" fmla="*/ 5065790 w 12192002"/>
              <a:gd name="connsiteY187" fmla="*/ 94512 h 2122526"/>
              <a:gd name="connsiteX188" fmla="*/ 5121659 w 12192002"/>
              <a:gd name="connsiteY188" fmla="*/ 101083 h 2122526"/>
              <a:gd name="connsiteX189" fmla="*/ 5139595 w 12192002"/>
              <a:gd name="connsiteY189" fmla="*/ 90230 h 2122526"/>
              <a:gd name="connsiteX190" fmla="*/ 5142598 w 12192002"/>
              <a:gd name="connsiteY190" fmla="*/ 88129 h 2122526"/>
              <a:gd name="connsiteX191" fmla="*/ 5156554 w 12192002"/>
              <a:gd name="connsiteY191" fmla="*/ 84729 h 2122526"/>
              <a:gd name="connsiteX192" fmla="*/ 5174660 w 12192002"/>
              <a:gd name="connsiteY192" fmla="*/ 77506 h 2122526"/>
              <a:gd name="connsiteX193" fmla="*/ 5222961 w 12192002"/>
              <a:gd name="connsiteY193" fmla="*/ 74516 h 2122526"/>
              <a:gd name="connsiteX194" fmla="*/ 5261763 w 12192002"/>
              <a:gd name="connsiteY194" fmla="*/ 63392 h 2122526"/>
              <a:gd name="connsiteX195" fmla="*/ 5381667 w 12192002"/>
              <a:gd name="connsiteY195" fmla="*/ 42975 h 2122526"/>
              <a:gd name="connsiteX196" fmla="*/ 5432760 w 12192002"/>
              <a:gd name="connsiteY196" fmla="*/ 25273 h 2122526"/>
              <a:gd name="connsiteX197" fmla="*/ 5470905 w 12192002"/>
              <a:gd name="connsiteY197" fmla="*/ 14020 h 2122526"/>
              <a:gd name="connsiteX198" fmla="*/ 5626960 w 12192002"/>
              <a:gd name="connsiteY198" fmla="*/ 0 h 2122526"/>
              <a:gd name="connsiteX0" fmla="*/ 5626960 w 12192002"/>
              <a:gd name="connsiteY0" fmla="*/ 0 h 2122526"/>
              <a:gd name="connsiteX1" fmla="*/ 5758918 w 12192002"/>
              <a:gd name="connsiteY1" fmla="*/ 1023 h 2122526"/>
              <a:gd name="connsiteX2" fmla="*/ 5957375 w 12192002"/>
              <a:gd name="connsiteY2" fmla="*/ 16715 h 2122526"/>
              <a:gd name="connsiteX3" fmla="*/ 6010090 w 12192002"/>
              <a:gd name="connsiteY3" fmla="*/ 20359 h 2122526"/>
              <a:gd name="connsiteX4" fmla="*/ 6041282 w 12192002"/>
              <a:gd name="connsiteY4" fmla="*/ 15266 h 2122526"/>
              <a:gd name="connsiteX5" fmla="*/ 6048637 w 12192002"/>
              <a:gd name="connsiteY5" fmla="*/ 6917 h 2122526"/>
              <a:gd name="connsiteX6" fmla="*/ 6068529 w 12192002"/>
              <a:gd name="connsiteY6" fmla="*/ 7600 h 2122526"/>
              <a:gd name="connsiteX7" fmla="*/ 6073847 w 12192002"/>
              <a:gd name="connsiteY7" fmla="*/ 6063 h 2122526"/>
              <a:gd name="connsiteX8" fmla="*/ 6168673 w 12192002"/>
              <a:gd name="connsiteY8" fmla="*/ 26525 h 2122526"/>
              <a:gd name="connsiteX9" fmla="*/ 6317559 w 12192002"/>
              <a:gd name="connsiteY9" fmla="*/ 28612 h 2122526"/>
              <a:gd name="connsiteX10" fmla="*/ 6549454 w 12192002"/>
              <a:gd name="connsiteY10" fmla="*/ 75412 h 2122526"/>
              <a:gd name="connsiteX11" fmla="*/ 6708221 w 12192002"/>
              <a:gd name="connsiteY11" fmla="*/ 104188 h 2122526"/>
              <a:gd name="connsiteX12" fmla="*/ 6904145 w 12192002"/>
              <a:gd name="connsiteY12" fmla="*/ 132143 h 2122526"/>
              <a:gd name="connsiteX13" fmla="*/ 7018495 w 12192002"/>
              <a:gd name="connsiteY13" fmla="*/ 161649 h 2122526"/>
              <a:gd name="connsiteX14" fmla="*/ 7096987 w 12192002"/>
              <a:gd name="connsiteY14" fmla="*/ 161275 h 2122526"/>
              <a:gd name="connsiteX15" fmla="*/ 7170807 w 12192002"/>
              <a:gd name="connsiteY15" fmla="*/ 173503 h 2122526"/>
              <a:gd name="connsiteX16" fmla="*/ 7197003 w 12192002"/>
              <a:gd name="connsiteY16" fmla="*/ 178151 h 2122526"/>
              <a:gd name="connsiteX17" fmla="*/ 7201101 w 12192002"/>
              <a:gd name="connsiteY17" fmla="*/ 183509 h 2122526"/>
              <a:gd name="connsiteX18" fmla="*/ 7218559 w 12192002"/>
              <a:gd name="connsiteY18" fmla="*/ 188059 h 2122526"/>
              <a:gd name="connsiteX19" fmla="*/ 7310852 w 12192002"/>
              <a:gd name="connsiteY19" fmla="*/ 213308 h 2122526"/>
              <a:gd name="connsiteX20" fmla="*/ 7312179 w 12192002"/>
              <a:gd name="connsiteY20" fmla="*/ 211866 h 2122526"/>
              <a:gd name="connsiteX21" fmla="*/ 7405390 w 12192002"/>
              <a:gd name="connsiteY21" fmla="*/ 202271 h 2122526"/>
              <a:gd name="connsiteX22" fmla="*/ 7495794 w 12192002"/>
              <a:gd name="connsiteY22" fmla="*/ 194166 h 2122526"/>
              <a:gd name="connsiteX23" fmla="*/ 7507039 w 12192002"/>
              <a:gd name="connsiteY23" fmla="*/ 196118 h 2122526"/>
              <a:gd name="connsiteX24" fmla="*/ 7507411 w 12192002"/>
              <a:gd name="connsiteY24" fmla="*/ 195791 h 2122526"/>
              <a:gd name="connsiteX25" fmla="*/ 7519570 w 12192002"/>
              <a:gd name="connsiteY25" fmla="*/ 197126 h 2122526"/>
              <a:gd name="connsiteX26" fmla="*/ 7527542 w 12192002"/>
              <a:gd name="connsiteY26" fmla="*/ 199679 h 2122526"/>
              <a:gd name="connsiteX27" fmla="*/ 7614346 w 12192002"/>
              <a:gd name="connsiteY27" fmla="*/ 205507 h 2122526"/>
              <a:gd name="connsiteX28" fmla="*/ 7718744 w 12192002"/>
              <a:gd name="connsiteY28" fmla="*/ 202036 h 2122526"/>
              <a:gd name="connsiteX29" fmla="*/ 7905407 w 12192002"/>
              <a:gd name="connsiteY29" fmla="*/ 227751 h 2122526"/>
              <a:gd name="connsiteX30" fmla="*/ 8090271 w 12192002"/>
              <a:gd name="connsiteY30" fmla="*/ 269724 h 2122526"/>
              <a:gd name="connsiteX31" fmla="*/ 8245834 w 12192002"/>
              <a:gd name="connsiteY31" fmla="*/ 315885 h 2122526"/>
              <a:gd name="connsiteX32" fmla="*/ 8252033 w 12192002"/>
              <a:gd name="connsiteY32" fmla="*/ 328877 h 2122526"/>
              <a:gd name="connsiteX33" fmla="*/ 8263376 w 12192002"/>
              <a:gd name="connsiteY33" fmla="*/ 338720 h 2122526"/>
              <a:gd name="connsiteX34" fmla="*/ 8266075 w 12192002"/>
              <a:gd name="connsiteY34" fmla="*/ 338490 h 2122526"/>
              <a:gd name="connsiteX35" fmla="*/ 8283149 w 12192002"/>
              <a:gd name="connsiteY35" fmla="*/ 345665 h 2122526"/>
              <a:gd name="connsiteX36" fmla="*/ 8284276 w 12192002"/>
              <a:gd name="connsiteY36" fmla="*/ 350108 h 2122526"/>
              <a:gd name="connsiteX37" fmla="*/ 8295173 w 12192002"/>
              <a:gd name="connsiteY37" fmla="*/ 355931 h 2122526"/>
              <a:gd name="connsiteX38" fmla="*/ 8314432 w 12192002"/>
              <a:gd name="connsiteY38" fmla="*/ 369826 h 2122526"/>
              <a:gd name="connsiteX39" fmla="*/ 8320104 w 12192002"/>
              <a:gd name="connsiteY39" fmla="*/ 370152 h 2122526"/>
              <a:gd name="connsiteX40" fmla="*/ 8352372 w 12192002"/>
              <a:gd name="connsiteY40" fmla="*/ 387570 h 2122526"/>
              <a:gd name="connsiteX41" fmla="*/ 8353799 w 12192002"/>
              <a:gd name="connsiteY41" fmla="*/ 386730 h 2122526"/>
              <a:gd name="connsiteX42" fmla="*/ 8367182 w 12192002"/>
              <a:gd name="connsiteY42" fmla="*/ 386924 h 2122526"/>
              <a:gd name="connsiteX43" fmla="*/ 8490249 w 12192002"/>
              <a:gd name="connsiteY43" fmla="*/ 400966 h 2122526"/>
              <a:gd name="connsiteX44" fmla="*/ 8497594 w 12192002"/>
              <a:gd name="connsiteY44" fmla="*/ 404016 h 2122526"/>
              <a:gd name="connsiteX45" fmla="*/ 8497968 w 12192002"/>
              <a:gd name="connsiteY45" fmla="*/ 403837 h 2122526"/>
              <a:gd name="connsiteX46" fmla="*/ 8506167 w 12192002"/>
              <a:gd name="connsiteY46" fmla="*/ 406575 h 2122526"/>
              <a:gd name="connsiteX47" fmla="*/ 8510983 w 12192002"/>
              <a:gd name="connsiteY47" fmla="*/ 409576 h 2122526"/>
              <a:gd name="connsiteX48" fmla="*/ 8525230 w 12192002"/>
              <a:gd name="connsiteY48" fmla="*/ 415491 h 2122526"/>
              <a:gd name="connsiteX49" fmla="*/ 8596071 w 12192002"/>
              <a:gd name="connsiteY49" fmla="*/ 400649 h 2122526"/>
              <a:gd name="connsiteX50" fmla="*/ 8707847 w 12192002"/>
              <a:gd name="connsiteY50" fmla="*/ 409221 h 2122526"/>
              <a:gd name="connsiteX51" fmla="*/ 8752444 w 12192002"/>
              <a:gd name="connsiteY51" fmla="*/ 411322 h 2122526"/>
              <a:gd name="connsiteX52" fmla="*/ 8928988 w 12192002"/>
              <a:gd name="connsiteY52" fmla="*/ 430554 h 2122526"/>
              <a:gd name="connsiteX53" fmla="*/ 8963048 w 12192002"/>
              <a:gd name="connsiteY53" fmla="*/ 427366 h 2122526"/>
              <a:gd name="connsiteX54" fmla="*/ 8968011 w 12192002"/>
              <a:gd name="connsiteY54" fmla="*/ 425141 h 2122526"/>
              <a:gd name="connsiteX55" fmla="*/ 8974337 w 12192002"/>
              <a:gd name="connsiteY55" fmla="*/ 424441 h 2122526"/>
              <a:gd name="connsiteX56" fmla="*/ 8990394 w 12192002"/>
              <a:gd name="connsiteY56" fmla="*/ 427667 h 2122526"/>
              <a:gd name="connsiteX57" fmla="*/ 8996232 w 12192002"/>
              <a:gd name="connsiteY57" fmla="*/ 429728 h 2122526"/>
              <a:gd name="connsiteX58" fmla="*/ 9005201 w 12192002"/>
              <a:gd name="connsiteY58" fmla="*/ 430939 h 2122526"/>
              <a:gd name="connsiteX59" fmla="*/ 9005486 w 12192002"/>
              <a:gd name="connsiteY59" fmla="*/ 430699 h 2122526"/>
              <a:gd name="connsiteX60" fmla="*/ 9053453 w 12192002"/>
              <a:gd name="connsiteY60" fmla="*/ 433984 h 2122526"/>
              <a:gd name="connsiteX61" fmla="*/ 9113812 w 12192002"/>
              <a:gd name="connsiteY61" fmla="*/ 425670 h 2122526"/>
              <a:gd name="connsiteX62" fmla="*/ 9137318 w 12192002"/>
              <a:gd name="connsiteY62" fmla="*/ 424304 h 2122526"/>
              <a:gd name="connsiteX63" fmla="*/ 9150210 w 12192002"/>
              <a:gd name="connsiteY63" fmla="*/ 422135 h 2122526"/>
              <a:gd name="connsiteX64" fmla="*/ 9151232 w 12192002"/>
              <a:gd name="connsiteY64" fmla="*/ 421070 h 2122526"/>
              <a:gd name="connsiteX65" fmla="*/ 9189246 w 12192002"/>
              <a:gd name="connsiteY65" fmla="*/ 432272 h 2122526"/>
              <a:gd name="connsiteX66" fmla="*/ 9194810 w 12192002"/>
              <a:gd name="connsiteY66" fmla="*/ 441511 h 2122526"/>
              <a:gd name="connsiteX67" fmla="*/ 9231370 w 12192002"/>
              <a:gd name="connsiteY67" fmla="*/ 451590 h 2122526"/>
              <a:gd name="connsiteX68" fmla="*/ 9343052 w 12192002"/>
              <a:gd name="connsiteY68" fmla="*/ 503495 h 2122526"/>
              <a:gd name="connsiteX69" fmla="*/ 9584507 w 12192002"/>
              <a:gd name="connsiteY69" fmla="*/ 549197 h 2122526"/>
              <a:gd name="connsiteX70" fmla="*/ 9728309 w 12192002"/>
              <a:gd name="connsiteY70" fmla="*/ 560617 h 2122526"/>
              <a:gd name="connsiteX71" fmla="*/ 9847792 w 12192002"/>
              <a:gd name="connsiteY71" fmla="*/ 580824 h 2122526"/>
              <a:gd name="connsiteX72" fmla="*/ 9960019 w 12192002"/>
              <a:gd name="connsiteY72" fmla="*/ 587592 h 2122526"/>
              <a:gd name="connsiteX73" fmla="*/ 10039240 w 12192002"/>
              <a:gd name="connsiteY73" fmla="*/ 603107 h 2122526"/>
              <a:gd name="connsiteX74" fmla="*/ 10082169 w 12192002"/>
              <a:gd name="connsiteY74" fmla="*/ 601443 h 2122526"/>
              <a:gd name="connsiteX75" fmla="*/ 10126500 w 12192002"/>
              <a:gd name="connsiteY75" fmla="*/ 603538 h 2122526"/>
              <a:gd name="connsiteX76" fmla="*/ 10261101 w 12192002"/>
              <a:gd name="connsiteY76" fmla="*/ 615053 h 2122526"/>
              <a:gd name="connsiteX77" fmla="*/ 10336855 w 12192002"/>
              <a:gd name="connsiteY77" fmla="*/ 624804 h 2122526"/>
              <a:gd name="connsiteX78" fmla="*/ 10383868 w 12192002"/>
              <a:gd name="connsiteY78" fmla="*/ 625415 h 2122526"/>
              <a:gd name="connsiteX79" fmla="*/ 10445984 w 12192002"/>
              <a:gd name="connsiteY79" fmla="*/ 629262 h 2122526"/>
              <a:gd name="connsiteX80" fmla="*/ 10519280 w 12192002"/>
              <a:gd name="connsiteY80" fmla="*/ 631320 h 2122526"/>
              <a:gd name="connsiteX81" fmla="*/ 10644619 w 12192002"/>
              <a:gd name="connsiteY81" fmla="*/ 651566 h 2122526"/>
              <a:gd name="connsiteX82" fmla="*/ 10857724 w 12192002"/>
              <a:gd name="connsiteY82" fmla="*/ 712684 h 2122526"/>
              <a:gd name="connsiteX83" fmla="*/ 10951063 w 12192002"/>
              <a:gd name="connsiteY83" fmla="*/ 725767 h 2122526"/>
              <a:gd name="connsiteX84" fmla="*/ 11030956 w 12192002"/>
              <a:gd name="connsiteY84" fmla="*/ 721011 h 2122526"/>
              <a:gd name="connsiteX85" fmla="*/ 11085938 w 12192002"/>
              <a:gd name="connsiteY85" fmla="*/ 723892 h 2122526"/>
              <a:gd name="connsiteX86" fmla="*/ 11143411 w 12192002"/>
              <a:gd name="connsiteY86" fmla="*/ 733141 h 2122526"/>
              <a:gd name="connsiteX87" fmla="*/ 11195087 w 12192002"/>
              <a:gd name="connsiteY87" fmla="*/ 732494 h 2122526"/>
              <a:gd name="connsiteX88" fmla="*/ 11273972 w 12192002"/>
              <a:gd name="connsiteY88" fmla="*/ 729660 h 2122526"/>
              <a:gd name="connsiteX89" fmla="*/ 11369715 w 12192002"/>
              <a:gd name="connsiteY89" fmla="*/ 813181 h 2122526"/>
              <a:gd name="connsiteX90" fmla="*/ 11462695 w 12192002"/>
              <a:gd name="connsiteY90" fmla="*/ 874654 h 2122526"/>
              <a:gd name="connsiteX91" fmla="*/ 11564181 w 12192002"/>
              <a:gd name="connsiteY91" fmla="*/ 888450 h 2122526"/>
              <a:gd name="connsiteX92" fmla="*/ 11684760 w 12192002"/>
              <a:gd name="connsiteY92" fmla="*/ 929360 h 2122526"/>
              <a:gd name="connsiteX93" fmla="*/ 11744187 w 12192002"/>
              <a:gd name="connsiteY93" fmla="*/ 984253 h 2122526"/>
              <a:gd name="connsiteX94" fmla="*/ 11834979 w 12192002"/>
              <a:gd name="connsiteY94" fmla="*/ 1013094 h 2122526"/>
              <a:gd name="connsiteX95" fmla="*/ 11933790 w 12192002"/>
              <a:gd name="connsiteY95" fmla="*/ 990933 h 2122526"/>
              <a:gd name="connsiteX96" fmla="*/ 12084140 w 12192002"/>
              <a:gd name="connsiteY96" fmla="*/ 1007396 h 2122526"/>
              <a:gd name="connsiteX97" fmla="*/ 12140863 w 12192002"/>
              <a:gd name="connsiteY97" fmla="*/ 1035036 h 2122526"/>
              <a:gd name="connsiteX98" fmla="*/ 12192002 w 12192002"/>
              <a:gd name="connsiteY98" fmla="*/ 1015838 h 2122526"/>
              <a:gd name="connsiteX99" fmla="*/ 12192002 w 12192002"/>
              <a:gd name="connsiteY99" fmla="*/ 1955549 h 2122526"/>
              <a:gd name="connsiteX100" fmla="*/ 12192000 w 12192002"/>
              <a:gd name="connsiteY100" fmla="*/ 1955549 h 2122526"/>
              <a:gd name="connsiteX101" fmla="*/ 12192000 w 12192002"/>
              <a:gd name="connsiteY101" fmla="*/ 2122526 h 2122526"/>
              <a:gd name="connsiteX102" fmla="*/ 0 w 12192002"/>
              <a:gd name="connsiteY102" fmla="*/ 2122526 h 2122526"/>
              <a:gd name="connsiteX103" fmla="*/ 0 w 12192002"/>
              <a:gd name="connsiteY103" fmla="*/ 1348327 h 2122526"/>
              <a:gd name="connsiteX104" fmla="*/ 2 w 12192002"/>
              <a:gd name="connsiteY104" fmla="*/ 1348327 h 2122526"/>
              <a:gd name="connsiteX105" fmla="*/ 2 w 12192002"/>
              <a:gd name="connsiteY105" fmla="*/ 592017 h 2122526"/>
              <a:gd name="connsiteX106" fmla="*/ 15526 w 12192002"/>
              <a:gd name="connsiteY106" fmla="*/ 586548 h 2122526"/>
              <a:gd name="connsiteX107" fmla="*/ 118381 w 12192002"/>
              <a:gd name="connsiteY107" fmla="*/ 583692 h 2122526"/>
              <a:gd name="connsiteX108" fmla="*/ 292435 w 12192002"/>
              <a:gd name="connsiteY108" fmla="*/ 531887 h 2122526"/>
              <a:gd name="connsiteX109" fmla="*/ 404015 w 12192002"/>
              <a:gd name="connsiteY109" fmla="*/ 511191 h 2122526"/>
              <a:gd name="connsiteX110" fmla="*/ 445099 w 12192002"/>
              <a:gd name="connsiteY110" fmla="*/ 505368 h 2122526"/>
              <a:gd name="connsiteX111" fmla="*/ 571717 w 12192002"/>
              <a:gd name="connsiteY111" fmla="*/ 467338 h 2122526"/>
              <a:gd name="connsiteX112" fmla="*/ 578535 w 12192002"/>
              <a:gd name="connsiteY112" fmla="*/ 467527 h 2122526"/>
              <a:gd name="connsiteX113" fmla="*/ 596792 w 12192002"/>
              <a:gd name="connsiteY113" fmla="*/ 464875 h 2122526"/>
              <a:gd name="connsiteX114" fmla="*/ 708875 w 12192002"/>
              <a:gd name="connsiteY114" fmla="*/ 422017 h 2122526"/>
              <a:gd name="connsiteX115" fmla="*/ 719742 w 12192002"/>
              <a:gd name="connsiteY115" fmla="*/ 416340 h 2122526"/>
              <a:gd name="connsiteX116" fmla="*/ 720047 w 12192002"/>
              <a:gd name="connsiteY116" fmla="*/ 415078 h 2122526"/>
              <a:gd name="connsiteX117" fmla="*/ 763053 w 12192002"/>
              <a:gd name="connsiteY117" fmla="*/ 414307 h 2122526"/>
              <a:gd name="connsiteX118" fmla="*/ 767901 w 12192002"/>
              <a:gd name="connsiteY118" fmla="*/ 412086 h 2122526"/>
              <a:gd name="connsiteX119" fmla="*/ 797041 w 12192002"/>
              <a:gd name="connsiteY119" fmla="*/ 414293 h 2122526"/>
              <a:gd name="connsiteX120" fmla="*/ 811506 w 12192002"/>
              <a:gd name="connsiteY120" fmla="*/ 413988 h 2122526"/>
              <a:gd name="connsiteX121" fmla="*/ 816809 w 12192002"/>
              <a:gd name="connsiteY121" fmla="*/ 416882 h 2122526"/>
              <a:gd name="connsiteX122" fmla="*/ 837540 w 12192002"/>
              <a:gd name="connsiteY122" fmla="*/ 414918 h 2122526"/>
              <a:gd name="connsiteX123" fmla="*/ 858269 w 12192002"/>
              <a:gd name="connsiteY123" fmla="*/ 416131 h 2122526"/>
              <a:gd name="connsiteX124" fmla="*/ 948732 w 12192002"/>
              <a:gd name="connsiteY124" fmla="*/ 404293 h 2122526"/>
              <a:gd name="connsiteX125" fmla="*/ 1149979 w 12192002"/>
              <a:gd name="connsiteY125" fmla="*/ 406698 h 2122526"/>
              <a:gd name="connsiteX126" fmla="*/ 1496110 w 12192002"/>
              <a:gd name="connsiteY126" fmla="*/ 357263 h 2122526"/>
              <a:gd name="connsiteX127" fmla="*/ 1608669 w 12192002"/>
              <a:gd name="connsiteY127" fmla="*/ 331673 h 2122526"/>
              <a:gd name="connsiteX128" fmla="*/ 1675071 w 12192002"/>
              <a:gd name="connsiteY128" fmla="*/ 324776 h 2122526"/>
              <a:gd name="connsiteX129" fmla="*/ 1738204 w 12192002"/>
              <a:gd name="connsiteY129" fmla="*/ 308427 h 2122526"/>
              <a:gd name="connsiteX130" fmla="*/ 1786655 w 12192002"/>
              <a:gd name="connsiteY130" fmla="*/ 303376 h 2122526"/>
              <a:gd name="connsiteX131" fmla="*/ 1873080 w 12192002"/>
              <a:gd name="connsiteY131" fmla="*/ 330998 h 2122526"/>
              <a:gd name="connsiteX132" fmla="*/ 1921650 w 12192002"/>
              <a:gd name="connsiteY132" fmla="*/ 332593 h 2122526"/>
              <a:gd name="connsiteX133" fmla="*/ 1928172 w 12192002"/>
              <a:gd name="connsiteY133" fmla="*/ 327762 h 2122526"/>
              <a:gd name="connsiteX134" fmla="*/ 1997356 w 12192002"/>
              <a:gd name="connsiteY134" fmla="*/ 349707 h 2122526"/>
              <a:gd name="connsiteX135" fmla="*/ 2094665 w 12192002"/>
              <a:gd name="connsiteY135" fmla="*/ 341687 h 2122526"/>
              <a:gd name="connsiteX136" fmla="*/ 2208578 w 12192002"/>
              <a:gd name="connsiteY136" fmla="*/ 324976 h 2122526"/>
              <a:gd name="connsiteX137" fmla="*/ 2315112 w 12192002"/>
              <a:gd name="connsiteY137" fmla="*/ 319743 h 2122526"/>
              <a:gd name="connsiteX138" fmla="*/ 2443255 w 12192002"/>
              <a:gd name="connsiteY138" fmla="*/ 328210 h 2122526"/>
              <a:gd name="connsiteX139" fmla="*/ 2587906 w 12192002"/>
              <a:gd name="connsiteY139" fmla="*/ 322233 h 2122526"/>
              <a:gd name="connsiteX140" fmla="*/ 2646527 w 12192002"/>
              <a:gd name="connsiteY140" fmla="*/ 315870 h 2122526"/>
              <a:gd name="connsiteX141" fmla="*/ 2781569 w 12192002"/>
              <a:gd name="connsiteY141" fmla="*/ 326406 h 2122526"/>
              <a:gd name="connsiteX142" fmla="*/ 3030291 w 12192002"/>
              <a:gd name="connsiteY142" fmla="*/ 348227 h 2122526"/>
              <a:gd name="connsiteX143" fmla="*/ 3142556 w 12192002"/>
              <a:gd name="connsiteY143" fmla="*/ 350870 h 2122526"/>
              <a:gd name="connsiteX144" fmla="*/ 3262356 w 12192002"/>
              <a:gd name="connsiteY144" fmla="*/ 358645 h 2122526"/>
              <a:gd name="connsiteX145" fmla="*/ 3341698 w 12192002"/>
              <a:gd name="connsiteY145" fmla="*/ 364522 h 2122526"/>
              <a:gd name="connsiteX146" fmla="*/ 3344026 w 12192002"/>
              <a:gd name="connsiteY146" fmla="*/ 363547 h 2122526"/>
              <a:gd name="connsiteX147" fmla="*/ 3363888 w 12192002"/>
              <a:gd name="connsiteY147" fmla="*/ 365229 h 2122526"/>
              <a:gd name="connsiteX148" fmla="*/ 3400728 w 12192002"/>
              <a:gd name="connsiteY148" fmla="*/ 382181 h 2122526"/>
              <a:gd name="connsiteX149" fmla="*/ 3473223 w 12192002"/>
              <a:gd name="connsiteY149" fmla="*/ 370133 h 2122526"/>
              <a:gd name="connsiteX150" fmla="*/ 3536135 w 12192002"/>
              <a:gd name="connsiteY150" fmla="*/ 366472 h 2122526"/>
              <a:gd name="connsiteX151" fmla="*/ 3585978 w 12192002"/>
              <a:gd name="connsiteY151" fmla="*/ 356773 h 2122526"/>
              <a:gd name="connsiteX152" fmla="*/ 3594501 w 12192002"/>
              <a:gd name="connsiteY152" fmla="*/ 357463 h 2122526"/>
              <a:gd name="connsiteX153" fmla="*/ 3594736 w 12192002"/>
              <a:gd name="connsiteY153" fmla="*/ 357194 h 2122526"/>
              <a:gd name="connsiteX154" fmla="*/ 3603855 w 12192002"/>
              <a:gd name="connsiteY154" fmla="*/ 357358 h 2122526"/>
              <a:gd name="connsiteX155" fmla="*/ 3610035 w 12192002"/>
              <a:gd name="connsiteY155" fmla="*/ 358720 h 2122526"/>
              <a:gd name="connsiteX156" fmla="*/ 3682513 w 12192002"/>
              <a:gd name="connsiteY156" fmla="*/ 326449 h 2122526"/>
              <a:gd name="connsiteX157" fmla="*/ 3789760 w 12192002"/>
              <a:gd name="connsiteY157" fmla="*/ 302526 h 2122526"/>
              <a:gd name="connsiteX158" fmla="*/ 3897275 w 12192002"/>
              <a:gd name="connsiteY158" fmla="*/ 282288 h 2122526"/>
              <a:gd name="connsiteX159" fmla="*/ 3936846 w 12192002"/>
              <a:gd name="connsiteY159" fmla="*/ 276633 h 2122526"/>
              <a:gd name="connsiteX160" fmla="*/ 4004538 w 12192002"/>
              <a:gd name="connsiteY160" fmla="*/ 259176 h 2122526"/>
              <a:gd name="connsiteX161" fmla="*/ 4033778 w 12192002"/>
              <a:gd name="connsiteY161" fmla="*/ 246608 h 2122526"/>
              <a:gd name="connsiteX162" fmla="*/ 4035363 w 12192002"/>
              <a:gd name="connsiteY162" fmla="*/ 246843 h 2122526"/>
              <a:gd name="connsiteX163" fmla="*/ 4036996 w 12192002"/>
              <a:gd name="connsiteY163" fmla="*/ 243176 h 2122526"/>
              <a:gd name="connsiteX164" fmla="*/ 4042364 w 12192002"/>
              <a:gd name="connsiteY164" fmla="*/ 240742 h 2122526"/>
              <a:gd name="connsiteX165" fmla="*/ 4058954 w 12192002"/>
              <a:gd name="connsiteY165" fmla="*/ 239121 h 2122526"/>
              <a:gd name="connsiteX166" fmla="*/ 4065510 w 12192002"/>
              <a:gd name="connsiteY166" fmla="*/ 239339 h 2122526"/>
              <a:gd name="connsiteX167" fmla="*/ 4074427 w 12192002"/>
              <a:gd name="connsiteY167" fmla="*/ 237895 h 2122526"/>
              <a:gd name="connsiteX168" fmla="*/ 4074546 w 12192002"/>
              <a:gd name="connsiteY168" fmla="*/ 237596 h 2122526"/>
              <a:gd name="connsiteX169" fmla="*/ 4083097 w 12192002"/>
              <a:gd name="connsiteY169" fmla="*/ 236761 h 2122526"/>
              <a:gd name="connsiteX170" fmla="*/ 4142745 w 12192002"/>
              <a:gd name="connsiteY170" fmla="*/ 210228 h 2122526"/>
              <a:gd name="connsiteX171" fmla="*/ 4191248 w 12192002"/>
              <a:gd name="connsiteY171" fmla="*/ 194363 h 2122526"/>
              <a:gd name="connsiteX172" fmla="*/ 4201744 w 12192002"/>
              <a:gd name="connsiteY172" fmla="*/ 188729 h 2122526"/>
              <a:gd name="connsiteX173" fmla="*/ 4202048 w 12192002"/>
              <a:gd name="connsiteY173" fmla="*/ 187470 h 2122526"/>
              <a:gd name="connsiteX174" fmla="*/ 4248116 w 12192002"/>
              <a:gd name="connsiteY174" fmla="*/ 184675 h 2122526"/>
              <a:gd name="connsiteX175" fmla="*/ 4276141 w 12192002"/>
              <a:gd name="connsiteY175" fmla="*/ 186999 h 2122526"/>
              <a:gd name="connsiteX176" fmla="*/ 4290062 w 12192002"/>
              <a:gd name="connsiteY176" fmla="*/ 186753 h 2122526"/>
              <a:gd name="connsiteX177" fmla="*/ 4295143 w 12192002"/>
              <a:gd name="connsiteY177" fmla="*/ 189670 h 2122526"/>
              <a:gd name="connsiteX178" fmla="*/ 4315108 w 12192002"/>
              <a:gd name="connsiteY178" fmla="*/ 187791 h 2122526"/>
              <a:gd name="connsiteX179" fmla="*/ 4316965 w 12192002"/>
              <a:gd name="connsiteY179" fmla="*/ 186450 h 2122526"/>
              <a:gd name="connsiteX180" fmla="*/ 4362875 w 12192002"/>
              <a:gd name="connsiteY180" fmla="*/ 193065 h 2122526"/>
              <a:gd name="connsiteX181" fmla="*/ 4428542 w 12192002"/>
              <a:gd name="connsiteY181" fmla="*/ 191719 h 2122526"/>
              <a:gd name="connsiteX182" fmla="*/ 4515813 w 12192002"/>
              <a:gd name="connsiteY182" fmla="*/ 181068 h 2122526"/>
              <a:gd name="connsiteX183" fmla="*/ 4715526 w 12192002"/>
              <a:gd name="connsiteY183" fmla="*/ 171166 h 2122526"/>
              <a:gd name="connsiteX184" fmla="*/ 4762447 w 12192002"/>
              <a:gd name="connsiteY184" fmla="*/ 162678 h 2122526"/>
              <a:gd name="connsiteX185" fmla="*/ 4840439 w 12192002"/>
              <a:gd name="connsiteY185" fmla="*/ 134910 h 2122526"/>
              <a:gd name="connsiteX186" fmla="*/ 5011513 w 12192002"/>
              <a:gd name="connsiteY186" fmla="*/ 110893 h 2122526"/>
              <a:gd name="connsiteX187" fmla="*/ 5065790 w 12192002"/>
              <a:gd name="connsiteY187" fmla="*/ 94512 h 2122526"/>
              <a:gd name="connsiteX188" fmla="*/ 5121659 w 12192002"/>
              <a:gd name="connsiteY188" fmla="*/ 101083 h 2122526"/>
              <a:gd name="connsiteX189" fmla="*/ 5139595 w 12192002"/>
              <a:gd name="connsiteY189" fmla="*/ 90230 h 2122526"/>
              <a:gd name="connsiteX190" fmla="*/ 5142598 w 12192002"/>
              <a:gd name="connsiteY190" fmla="*/ 88129 h 2122526"/>
              <a:gd name="connsiteX191" fmla="*/ 5156554 w 12192002"/>
              <a:gd name="connsiteY191" fmla="*/ 84729 h 2122526"/>
              <a:gd name="connsiteX192" fmla="*/ 5174660 w 12192002"/>
              <a:gd name="connsiteY192" fmla="*/ 77506 h 2122526"/>
              <a:gd name="connsiteX193" fmla="*/ 5222961 w 12192002"/>
              <a:gd name="connsiteY193" fmla="*/ 74516 h 2122526"/>
              <a:gd name="connsiteX194" fmla="*/ 5261763 w 12192002"/>
              <a:gd name="connsiteY194" fmla="*/ 63392 h 2122526"/>
              <a:gd name="connsiteX195" fmla="*/ 5381667 w 12192002"/>
              <a:gd name="connsiteY195" fmla="*/ 42975 h 2122526"/>
              <a:gd name="connsiteX196" fmla="*/ 5432760 w 12192002"/>
              <a:gd name="connsiteY196" fmla="*/ 25273 h 2122526"/>
              <a:gd name="connsiteX197" fmla="*/ 5470905 w 12192002"/>
              <a:gd name="connsiteY197" fmla="*/ 14020 h 2122526"/>
              <a:gd name="connsiteX198" fmla="*/ 5626960 w 12192002"/>
              <a:gd name="connsiteY198" fmla="*/ 0 h 2122526"/>
              <a:gd name="connsiteX0" fmla="*/ 5626960 w 12192002"/>
              <a:gd name="connsiteY0" fmla="*/ 0 h 2122526"/>
              <a:gd name="connsiteX1" fmla="*/ 5758918 w 12192002"/>
              <a:gd name="connsiteY1" fmla="*/ 1023 h 2122526"/>
              <a:gd name="connsiteX2" fmla="*/ 5957375 w 12192002"/>
              <a:gd name="connsiteY2" fmla="*/ 16715 h 2122526"/>
              <a:gd name="connsiteX3" fmla="*/ 6010090 w 12192002"/>
              <a:gd name="connsiteY3" fmla="*/ 20359 h 2122526"/>
              <a:gd name="connsiteX4" fmla="*/ 6041282 w 12192002"/>
              <a:gd name="connsiteY4" fmla="*/ 15266 h 2122526"/>
              <a:gd name="connsiteX5" fmla="*/ 6048637 w 12192002"/>
              <a:gd name="connsiteY5" fmla="*/ 6917 h 2122526"/>
              <a:gd name="connsiteX6" fmla="*/ 6068529 w 12192002"/>
              <a:gd name="connsiteY6" fmla="*/ 7600 h 2122526"/>
              <a:gd name="connsiteX7" fmla="*/ 6073847 w 12192002"/>
              <a:gd name="connsiteY7" fmla="*/ 6063 h 2122526"/>
              <a:gd name="connsiteX8" fmla="*/ 6168673 w 12192002"/>
              <a:gd name="connsiteY8" fmla="*/ 26525 h 2122526"/>
              <a:gd name="connsiteX9" fmla="*/ 6317559 w 12192002"/>
              <a:gd name="connsiteY9" fmla="*/ 28612 h 2122526"/>
              <a:gd name="connsiteX10" fmla="*/ 6549454 w 12192002"/>
              <a:gd name="connsiteY10" fmla="*/ 75412 h 2122526"/>
              <a:gd name="connsiteX11" fmla="*/ 6708221 w 12192002"/>
              <a:gd name="connsiteY11" fmla="*/ 104188 h 2122526"/>
              <a:gd name="connsiteX12" fmla="*/ 6904145 w 12192002"/>
              <a:gd name="connsiteY12" fmla="*/ 132143 h 2122526"/>
              <a:gd name="connsiteX13" fmla="*/ 7018495 w 12192002"/>
              <a:gd name="connsiteY13" fmla="*/ 161649 h 2122526"/>
              <a:gd name="connsiteX14" fmla="*/ 7096987 w 12192002"/>
              <a:gd name="connsiteY14" fmla="*/ 161275 h 2122526"/>
              <a:gd name="connsiteX15" fmla="*/ 7170807 w 12192002"/>
              <a:gd name="connsiteY15" fmla="*/ 173503 h 2122526"/>
              <a:gd name="connsiteX16" fmla="*/ 7197003 w 12192002"/>
              <a:gd name="connsiteY16" fmla="*/ 178151 h 2122526"/>
              <a:gd name="connsiteX17" fmla="*/ 7201101 w 12192002"/>
              <a:gd name="connsiteY17" fmla="*/ 183509 h 2122526"/>
              <a:gd name="connsiteX18" fmla="*/ 7218559 w 12192002"/>
              <a:gd name="connsiteY18" fmla="*/ 188059 h 2122526"/>
              <a:gd name="connsiteX19" fmla="*/ 7310852 w 12192002"/>
              <a:gd name="connsiteY19" fmla="*/ 213308 h 2122526"/>
              <a:gd name="connsiteX20" fmla="*/ 7312179 w 12192002"/>
              <a:gd name="connsiteY20" fmla="*/ 211866 h 2122526"/>
              <a:gd name="connsiteX21" fmla="*/ 7405390 w 12192002"/>
              <a:gd name="connsiteY21" fmla="*/ 202271 h 2122526"/>
              <a:gd name="connsiteX22" fmla="*/ 7495794 w 12192002"/>
              <a:gd name="connsiteY22" fmla="*/ 194166 h 2122526"/>
              <a:gd name="connsiteX23" fmla="*/ 7507039 w 12192002"/>
              <a:gd name="connsiteY23" fmla="*/ 196118 h 2122526"/>
              <a:gd name="connsiteX24" fmla="*/ 7507411 w 12192002"/>
              <a:gd name="connsiteY24" fmla="*/ 195791 h 2122526"/>
              <a:gd name="connsiteX25" fmla="*/ 7519570 w 12192002"/>
              <a:gd name="connsiteY25" fmla="*/ 197126 h 2122526"/>
              <a:gd name="connsiteX26" fmla="*/ 7527542 w 12192002"/>
              <a:gd name="connsiteY26" fmla="*/ 199679 h 2122526"/>
              <a:gd name="connsiteX27" fmla="*/ 7614346 w 12192002"/>
              <a:gd name="connsiteY27" fmla="*/ 205507 h 2122526"/>
              <a:gd name="connsiteX28" fmla="*/ 7718744 w 12192002"/>
              <a:gd name="connsiteY28" fmla="*/ 202036 h 2122526"/>
              <a:gd name="connsiteX29" fmla="*/ 7905407 w 12192002"/>
              <a:gd name="connsiteY29" fmla="*/ 227751 h 2122526"/>
              <a:gd name="connsiteX30" fmla="*/ 8090271 w 12192002"/>
              <a:gd name="connsiteY30" fmla="*/ 269724 h 2122526"/>
              <a:gd name="connsiteX31" fmla="*/ 8245834 w 12192002"/>
              <a:gd name="connsiteY31" fmla="*/ 315885 h 2122526"/>
              <a:gd name="connsiteX32" fmla="*/ 8252033 w 12192002"/>
              <a:gd name="connsiteY32" fmla="*/ 328877 h 2122526"/>
              <a:gd name="connsiteX33" fmla="*/ 8263376 w 12192002"/>
              <a:gd name="connsiteY33" fmla="*/ 338720 h 2122526"/>
              <a:gd name="connsiteX34" fmla="*/ 8266075 w 12192002"/>
              <a:gd name="connsiteY34" fmla="*/ 338490 h 2122526"/>
              <a:gd name="connsiteX35" fmla="*/ 8283149 w 12192002"/>
              <a:gd name="connsiteY35" fmla="*/ 345665 h 2122526"/>
              <a:gd name="connsiteX36" fmla="*/ 8284276 w 12192002"/>
              <a:gd name="connsiteY36" fmla="*/ 350108 h 2122526"/>
              <a:gd name="connsiteX37" fmla="*/ 8295173 w 12192002"/>
              <a:gd name="connsiteY37" fmla="*/ 355931 h 2122526"/>
              <a:gd name="connsiteX38" fmla="*/ 8314432 w 12192002"/>
              <a:gd name="connsiteY38" fmla="*/ 369826 h 2122526"/>
              <a:gd name="connsiteX39" fmla="*/ 8320104 w 12192002"/>
              <a:gd name="connsiteY39" fmla="*/ 370152 h 2122526"/>
              <a:gd name="connsiteX40" fmla="*/ 8352372 w 12192002"/>
              <a:gd name="connsiteY40" fmla="*/ 387570 h 2122526"/>
              <a:gd name="connsiteX41" fmla="*/ 8353799 w 12192002"/>
              <a:gd name="connsiteY41" fmla="*/ 386730 h 2122526"/>
              <a:gd name="connsiteX42" fmla="*/ 8367182 w 12192002"/>
              <a:gd name="connsiteY42" fmla="*/ 386924 h 2122526"/>
              <a:gd name="connsiteX43" fmla="*/ 8490249 w 12192002"/>
              <a:gd name="connsiteY43" fmla="*/ 400966 h 2122526"/>
              <a:gd name="connsiteX44" fmla="*/ 8497594 w 12192002"/>
              <a:gd name="connsiteY44" fmla="*/ 404016 h 2122526"/>
              <a:gd name="connsiteX45" fmla="*/ 8497968 w 12192002"/>
              <a:gd name="connsiteY45" fmla="*/ 403837 h 2122526"/>
              <a:gd name="connsiteX46" fmla="*/ 8506167 w 12192002"/>
              <a:gd name="connsiteY46" fmla="*/ 406575 h 2122526"/>
              <a:gd name="connsiteX47" fmla="*/ 8510983 w 12192002"/>
              <a:gd name="connsiteY47" fmla="*/ 409576 h 2122526"/>
              <a:gd name="connsiteX48" fmla="*/ 8525230 w 12192002"/>
              <a:gd name="connsiteY48" fmla="*/ 415491 h 2122526"/>
              <a:gd name="connsiteX49" fmla="*/ 8596071 w 12192002"/>
              <a:gd name="connsiteY49" fmla="*/ 400649 h 2122526"/>
              <a:gd name="connsiteX50" fmla="*/ 8707847 w 12192002"/>
              <a:gd name="connsiteY50" fmla="*/ 409221 h 2122526"/>
              <a:gd name="connsiteX51" fmla="*/ 8752444 w 12192002"/>
              <a:gd name="connsiteY51" fmla="*/ 411322 h 2122526"/>
              <a:gd name="connsiteX52" fmla="*/ 8928988 w 12192002"/>
              <a:gd name="connsiteY52" fmla="*/ 430554 h 2122526"/>
              <a:gd name="connsiteX53" fmla="*/ 8963048 w 12192002"/>
              <a:gd name="connsiteY53" fmla="*/ 427366 h 2122526"/>
              <a:gd name="connsiteX54" fmla="*/ 8968011 w 12192002"/>
              <a:gd name="connsiteY54" fmla="*/ 425141 h 2122526"/>
              <a:gd name="connsiteX55" fmla="*/ 8974337 w 12192002"/>
              <a:gd name="connsiteY55" fmla="*/ 424441 h 2122526"/>
              <a:gd name="connsiteX56" fmla="*/ 8990394 w 12192002"/>
              <a:gd name="connsiteY56" fmla="*/ 427667 h 2122526"/>
              <a:gd name="connsiteX57" fmla="*/ 8996232 w 12192002"/>
              <a:gd name="connsiteY57" fmla="*/ 429728 h 2122526"/>
              <a:gd name="connsiteX58" fmla="*/ 9005201 w 12192002"/>
              <a:gd name="connsiteY58" fmla="*/ 430939 h 2122526"/>
              <a:gd name="connsiteX59" fmla="*/ 9005486 w 12192002"/>
              <a:gd name="connsiteY59" fmla="*/ 430699 h 2122526"/>
              <a:gd name="connsiteX60" fmla="*/ 9053453 w 12192002"/>
              <a:gd name="connsiteY60" fmla="*/ 433984 h 2122526"/>
              <a:gd name="connsiteX61" fmla="*/ 9113812 w 12192002"/>
              <a:gd name="connsiteY61" fmla="*/ 425670 h 2122526"/>
              <a:gd name="connsiteX62" fmla="*/ 9137318 w 12192002"/>
              <a:gd name="connsiteY62" fmla="*/ 424304 h 2122526"/>
              <a:gd name="connsiteX63" fmla="*/ 9150210 w 12192002"/>
              <a:gd name="connsiteY63" fmla="*/ 422135 h 2122526"/>
              <a:gd name="connsiteX64" fmla="*/ 9151232 w 12192002"/>
              <a:gd name="connsiteY64" fmla="*/ 421070 h 2122526"/>
              <a:gd name="connsiteX65" fmla="*/ 9189246 w 12192002"/>
              <a:gd name="connsiteY65" fmla="*/ 432272 h 2122526"/>
              <a:gd name="connsiteX66" fmla="*/ 9194810 w 12192002"/>
              <a:gd name="connsiteY66" fmla="*/ 441511 h 2122526"/>
              <a:gd name="connsiteX67" fmla="*/ 9231370 w 12192002"/>
              <a:gd name="connsiteY67" fmla="*/ 451590 h 2122526"/>
              <a:gd name="connsiteX68" fmla="*/ 9343052 w 12192002"/>
              <a:gd name="connsiteY68" fmla="*/ 503495 h 2122526"/>
              <a:gd name="connsiteX69" fmla="*/ 9584507 w 12192002"/>
              <a:gd name="connsiteY69" fmla="*/ 549197 h 2122526"/>
              <a:gd name="connsiteX70" fmla="*/ 9728309 w 12192002"/>
              <a:gd name="connsiteY70" fmla="*/ 560617 h 2122526"/>
              <a:gd name="connsiteX71" fmla="*/ 9847792 w 12192002"/>
              <a:gd name="connsiteY71" fmla="*/ 580824 h 2122526"/>
              <a:gd name="connsiteX72" fmla="*/ 9960019 w 12192002"/>
              <a:gd name="connsiteY72" fmla="*/ 587592 h 2122526"/>
              <a:gd name="connsiteX73" fmla="*/ 10039240 w 12192002"/>
              <a:gd name="connsiteY73" fmla="*/ 603107 h 2122526"/>
              <a:gd name="connsiteX74" fmla="*/ 10082169 w 12192002"/>
              <a:gd name="connsiteY74" fmla="*/ 601443 h 2122526"/>
              <a:gd name="connsiteX75" fmla="*/ 10126500 w 12192002"/>
              <a:gd name="connsiteY75" fmla="*/ 603538 h 2122526"/>
              <a:gd name="connsiteX76" fmla="*/ 10261101 w 12192002"/>
              <a:gd name="connsiteY76" fmla="*/ 615053 h 2122526"/>
              <a:gd name="connsiteX77" fmla="*/ 10336855 w 12192002"/>
              <a:gd name="connsiteY77" fmla="*/ 624804 h 2122526"/>
              <a:gd name="connsiteX78" fmla="*/ 10383868 w 12192002"/>
              <a:gd name="connsiteY78" fmla="*/ 625415 h 2122526"/>
              <a:gd name="connsiteX79" fmla="*/ 10445984 w 12192002"/>
              <a:gd name="connsiteY79" fmla="*/ 629262 h 2122526"/>
              <a:gd name="connsiteX80" fmla="*/ 10519280 w 12192002"/>
              <a:gd name="connsiteY80" fmla="*/ 631320 h 2122526"/>
              <a:gd name="connsiteX81" fmla="*/ 10644619 w 12192002"/>
              <a:gd name="connsiteY81" fmla="*/ 651566 h 2122526"/>
              <a:gd name="connsiteX82" fmla="*/ 10857724 w 12192002"/>
              <a:gd name="connsiteY82" fmla="*/ 712684 h 2122526"/>
              <a:gd name="connsiteX83" fmla="*/ 10951063 w 12192002"/>
              <a:gd name="connsiteY83" fmla="*/ 725767 h 2122526"/>
              <a:gd name="connsiteX84" fmla="*/ 11030956 w 12192002"/>
              <a:gd name="connsiteY84" fmla="*/ 721011 h 2122526"/>
              <a:gd name="connsiteX85" fmla="*/ 11085938 w 12192002"/>
              <a:gd name="connsiteY85" fmla="*/ 723892 h 2122526"/>
              <a:gd name="connsiteX86" fmla="*/ 11143411 w 12192002"/>
              <a:gd name="connsiteY86" fmla="*/ 733141 h 2122526"/>
              <a:gd name="connsiteX87" fmla="*/ 11195087 w 12192002"/>
              <a:gd name="connsiteY87" fmla="*/ 732494 h 2122526"/>
              <a:gd name="connsiteX88" fmla="*/ 11273972 w 12192002"/>
              <a:gd name="connsiteY88" fmla="*/ 729660 h 2122526"/>
              <a:gd name="connsiteX89" fmla="*/ 11369715 w 12192002"/>
              <a:gd name="connsiteY89" fmla="*/ 813181 h 2122526"/>
              <a:gd name="connsiteX90" fmla="*/ 11462695 w 12192002"/>
              <a:gd name="connsiteY90" fmla="*/ 874654 h 2122526"/>
              <a:gd name="connsiteX91" fmla="*/ 11564181 w 12192002"/>
              <a:gd name="connsiteY91" fmla="*/ 888450 h 2122526"/>
              <a:gd name="connsiteX92" fmla="*/ 11684760 w 12192002"/>
              <a:gd name="connsiteY92" fmla="*/ 929360 h 2122526"/>
              <a:gd name="connsiteX93" fmla="*/ 11744187 w 12192002"/>
              <a:gd name="connsiteY93" fmla="*/ 984253 h 2122526"/>
              <a:gd name="connsiteX94" fmla="*/ 11834979 w 12192002"/>
              <a:gd name="connsiteY94" fmla="*/ 1013094 h 2122526"/>
              <a:gd name="connsiteX95" fmla="*/ 11933790 w 12192002"/>
              <a:gd name="connsiteY95" fmla="*/ 990933 h 2122526"/>
              <a:gd name="connsiteX96" fmla="*/ 12084140 w 12192002"/>
              <a:gd name="connsiteY96" fmla="*/ 1007396 h 2122526"/>
              <a:gd name="connsiteX97" fmla="*/ 12140863 w 12192002"/>
              <a:gd name="connsiteY97" fmla="*/ 1035036 h 2122526"/>
              <a:gd name="connsiteX98" fmla="*/ 12192002 w 12192002"/>
              <a:gd name="connsiteY98" fmla="*/ 1015838 h 2122526"/>
              <a:gd name="connsiteX99" fmla="*/ 12192002 w 12192002"/>
              <a:gd name="connsiteY99" fmla="*/ 1955549 h 2122526"/>
              <a:gd name="connsiteX100" fmla="*/ 12192000 w 12192002"/>
              <a:gd name="connsiteY100" fmla="*/ 1955549 h 2122526"/>
              <a:gd name="connsiteX101" fmla="*/ 12192000 w 12192002"/>
              <a:gd name="connsiteY101" fmla="*/ 2122526 h 2122526"/>
              <a:gd name="connsiteX102" fmla="*/ 0 w 12192002"/>
              <a:gd name="connsiteY102" fmla="*/ 2122526 h 2122526"/>
              <a:gd name="connsiteX103" fmla="*/ 0 w 12192002"/>
              <a:gd name="connsiteY103" fmla="*/ 1348327 h 2122526"/>
              <a:gd name="connsiteX104" fmla="*/ 2 w 12192002"/>
              <a:gd name="connsiteY104" fmla="*/ 1348327 h 2122526"/>
              <a:gd name="connsiteX105" fmla="*/ 2 w 12192002"/>
              <a:gd name="connsiteY105" fmla="*/ 592017 h 2122526"/>
              <a:gd name="connsiteX106" fmla="*/ 15526 w 12192002"/>
              <a:gd name="connsiteY106" fmla="*/ 586548 h 2122526"/>
              <a:gd name="connsiteX107" fmla="*/ 118381 w 12192002"/>
              <a:gd name="connsiteY107" fmla="*/ 583692 h 2122526"/>
              <a:gd name="connsiteX108" fmla="*/ 292435 w 12192002"/>
              <a:gd name="connsiteY108" fmla="*/ 531887 h 2122526"/>
              <a:gd name="connsiteX109" fmla="*/ 404015 w 12192002"/>
              <a:gd name="connsiteY109" fmla="*/ 511191 h 2122526"/>
              <a:gd name="connsiteX110" fmla="*/ 445099 w 12192002"/>
              <a:gd name="connsiteY110" fmla="*/ 505368 h 2122526"/>
              <a:gd name="connsiteX111" fmla="*/ 571717 w 12192002"/>
              <a:gd name="connsiteY111" fmla="*/ 467338 h 2122526"/>
              <a:gd name="connsiteX112" fmla="*/ 578535 w 12192002"/>
              <a:gd name="connsiteY112" fmla="*/ 467527 h 2122526"/>
              <a:gd name="connsiteX113" fmla="*/ 596792 w 12192002"/>
              <a:gd name="connsiteY113" fmla="*/ 464875 h 2122526"/>
              <a:gd name="connsiteX114" fmla="*/ 708875 w 12192002"/>
              <a:gd name="connsiteY114" fmla="*/ 422017 h 2122526"/>
              <a:gd name="connsiteX115" fmla="*/ 719742 w 12192002"/>
              <a:gd name="connsiteY115" fmla="*/ 416340 h 2122526"/>
              <a:gd name="connsiteX116" fmla="*/ 720047 w 12192002"/>
              <a:gd name="connsiteY116" fmla="*/ 415078 h 2122526"/>
              <a:gd name="connsiteX117" fmla="*/ 763053 w 12192002"/>
              <a:gd name="connsiteY117" fmla="*/ 414307 h 2122526"/>
              <a:gd name="connsiteX118" fmla="*/ 767901 w 12192002"/>
              <a:gd name="connsiteY118" fmla="*/ 412086 h 2122526"/>
              <a:gd name="connsiteX119" fmla="*/ 797041 w 12192002"/>
              <a:gd name="connsiteY119" fmla="*/ 414293 h 2122526"/>
              <a:gd name="connsiteX120" fmla="*/ 811506 w 12192002"/>
              <a:gd name="connsiteY120" fmla="*/ 413988 h 2122526"/>
              <a:gd name="connsiteX121" fmla="*/ 816809 w 12192002"/>
              <a:gd name="connsiteY121" fmla="*/ 416882 h 2122526"/>
              <a:gd name="connsiteX122" fmla="*/ 837540 w 12192002"/>
              <a:gd name="connsiteY122" fmla="*/ 414918 h 2122526"/>
              <a:gd name="connsiteX123" fmla="*/ 858269 w 12192002"/>
              <a:gd name="connsiteY123" fmla="*/ 416131 h 2122526"/>
              <a:gd name="connsiteX124" fmla="*/ 948732 w 12192002"/>
              <a:gd name="connsiteY124" fmla="*/ 404293 h 2122526"/>
              <a:gd name="connsiteX125" fmla="*/ 1149979 w 12192002"/>
              <a:gd name="connsiteY125" fmla="*/ 406698 h 2122526"/>
              <a:gd name="connsiteX126" fmla="*/ 1496110 w 12192002"/>
              <a:gd name="connsiteY126" fmla="*/ 357263 h 2122526"/>
              <a:gd name="connsiteX127" fmla="*/ 1608669 w 12192002"/>
              <a:gd name="connsiteY127" fmla="*/ 331673 h 2122526"/>
              <a:gd name="connsiteX128" fmla="*/ 1675071 w 12192002"/>
              <a:gd name="connsiteY128" fmla="*/ 324776 h 2122526"/>
              <a:gd name="connsiteX129" fmla="*/ 1738204 w 12192002"/>
              <a:gd name="connsiteY129" fmla="*/ 308427 h 2122526"/>
              <a:gd name="connsiteX130" fmla="*/ 1786655 w 12192002"/>
              <a:gd name="connsiteY130" fmla="*/ 303376 h 2122526"/>
              <a:gd name="connsiteX131" fmla="*/ 1873080 w 12192002"/>
              <a:gd name="connsiteY131" fmla="*/ 330998 h 2122526"/>
              <a:gd name="connsiteX132" fmla="*/ 1921650 w 12192002"/>
              <a:gd name="connsiteY132" fmla="*/ 332593 h 2122526"/>
              <a:gd name="connsiteX133" fmla="*/ 1928172 w 12192002"/>
              <a:gd name="connsiteY133" fmla="*/ 327762 h 2122526"/>
              <a:gd name="connsiteX134" fmla="*/ 1997356 w 12192002"/>
              <a:gd name="connsiteY134" fmla="*/ 349707 h 2122526"/>
              <a:gd name="connsiteX135" fmla="*/ 2094665 w 12192002"/>
              <a:gd name="connsiteY135" fmla="*/ 341687 h 2122526"/>
              <a:gd name="connsiteX136" fmla="*/ 2208578 w 12192002"/>
              <a:gd name="connsiteY136" fmla="*/ 324976 h 2122526"/>
              <a:gd name="connsiteX137" fmla="*/ 2315112 w 12192002"/>
              <a:gd name="connsiteY137" fmla="*/ 319743 h 2122526"/>
              <a:gd name="connsiteX138" fmla="*/ 2443255 w 12192002"/>
              <a:gd name="connsiteY138" fmla="*/ 328210 h 2122526"/>
              <a:gd name="connsiteX139" fmla="*/ 2587906 w 12192002"/>
              <a:gd name="connsiteY139" fmla="*/ 322233 h 2122526"/>
              <a:gd name="connsiteX140" fmla="*/ 2646527 w 12192002"/>
              <a:gd name="connsiteY140" fmla="*/ 315870 h 2122526"/>
              <a:gd name="connsiteX141" fmla="*/ 2781569 w 12192002"/>
              <a:gd name="connsiteY141" fmla="*/ 326406 h 2122526"/>
              <a:gd name="connsiteX142" fmla="*/ 3030291 w 12192002"/>
              <a:gd name="connsiteY142" fmla="*/ 348227 h 2122526"/>
              <a:gd name="connsiteX143" fmla="*/ 3142556 w 12192002"/>
              <a:gd name="connsiteY143" fmla="*/ 350870 h 2122526"/>
              <a:gd name="connsiteX144" fmla="*/ 3262356 w 12192002"/>
              <a:gd name="connsiteY144" fmla="*/ 358645 h 2122526"/>
              <a:gd name="connsiteX145" fmla="*/ 3341698 w 12192002"/>
              <a:gd name="connsiteY145" fmla="*/ 364522 h 2122526"/>
              <a:gd name="connsiteX146" fmla="*/ 3344026 w 12192002"/>
              <a:gd name="connsiteY146" fmla="*/ 363547 h 2122526"/>
              <a:gd name="connsiteX147" fmla="*/ 3363888 w 12192002"/>
              <a:gd name="connsiteY147" fmla="*/ 365229 h 2122526"/>
              <a:gd name="connsiteX148" fmla="*/ 3400728 w 12192002"/>
              <a:gd name="connsiteY148" fmla="*/ 382181 h 2122526"/>
              <a:gd name="connsiteX149" fmla="*/ 3473223 w 12192002"/>
              <a:gd name="connsiteY149" fmla="*/ 370133 h 2122526"/>
              <a:gd name="connsiteX150" fmla="*/ 3536135 w 12192002"/>
              <a:gd name="connsiteY150" fmla="*/ 366472 h 2122526"/>
              <a:gd name="connsiteX151" fmla="*/ 3585978 w 12192002"/>
              <a:gd name="connsiteY151" fmla="*/ 356773 h 2122526"/>
              <a:gd name="connsiteX152" fmla="*/ 3594501 w 12192002"/>
              <a:gd name="connsiteY152" fmla="*/ 357463 h 2122526"/>
              <a:gd name="connsiteX153" fmla="*/ 3594736 w 12192002"/>
              <a:gd name="connsiteY153" fmla="*/ 357194 h 2122526"/>
              <a:gd name="connsiteX154" fmla="*/ 3603855 w 12192002"/>
              <a:gd name="connsiteY154" fmla="*/ 357358 h 2122526"/>
              <a:gd name="connsiteX155" fmla="*/ 3610035 w 12192002"/>
              <a:gd name="connsiteY155" fmla="*/ 358720 h 2122526"/>
              <a:gd name="connsiteX156" fmla="*/ 3682513 w 12192002"/>
              <a:gd name="connsiteY156" fmla="*/ 326449 h 2122526"/>
              <a:gd name="connsiteX157" fmla="*/ 3789760 w 12192002"/>
              <a:gd name="connsiteY157" fmla="*/ 302526 h 2122526"/>
              <a:gd name="connsiteX158" fmla="*/ 3897275 w 12192002"/>
              <a:gd name="connsiteY158" fmla="*/ 282288 h 2122526"/>
              <a:gd name="connsiteX159" fmla="*/ 3936846 w 12192002"/>
              <a:gd name="connsiteY159" fmla="*/ 276633 h 2122526"/>
              <a:gd name="connsiteX160" fmla="*/ 4004538 w 12192002"/>
              <a:gd name="connsiteY160" fmla="*/ 259176 h 2122526"/>
              <a:gd name="connsiteX161" fmla="*/ 4033778 w 12192002"/>
              <a:gd name="connsiteY161" fmla="*/ 246608 h 2122526"/>
              <a:gd name="connsiteX162" fmla="*/ 4035363 w 12192002"/>
              <a:gd name="connsiteY162" fmla="*/ 246843 h 2122526"/>
              <a:gd name="connsiteX163" fmla="*/ 4036996 w 12192002"/>
              <a:gd name="connsiteY163" fmla="*/ 243176 h 2122526"/>
              <a:gd name="connsiteX164" fmla="*/ 4042364 w 12192002"/>
              <a:gd name="connsiteY164" fmla="*/ 240742 h 2122526"/>
              <a:gd name="connsiteX165" fmla="*/ 4058954 w 12192002"/>
              <a:gd name="connsiteY165" fmla="*/ 239121 h 2122526"/>
              <a:gd name="connsiteX166" fmla="*/ 4065510 w 12192002"/>
              <a:gd name="connsiteY166" fmla="*/ 239339 h 2122526"/>
              <a:gd name="connsiteX167" fmla="*/ 4074427 w 12192002"/>
              <a:gd name="connsiteY167" fmla="*/ 237895 h 2122526"/>
              <a:gd name="connsiteX168" fmla="*/ 4074546 w 12192002"/>
              <a:gd name="connsiteY168" fmla="*/ 237596 h 2122526"/>
              <a:gd name="connsiteX169" fmla="*/ 4083097 w 12192002"/>
              <a:gd name="connsiteY169" fmla="*/ 236761 h 2122526"/>
              <a:gd name="connsiteX170" fmla="*/ 4142745 w 12192002"/>
              <a:gd name="connsiteY170" fmla="*/ 210228 h 2122526"/>
              <a:gd name="connsiteX171" fmla="*/ 4191248 w 12192002"/>
              <a:gd name="connsiteY171" fmla="*/ 194363 h 2122526"/>
              <a:gd name="connsiteX172" fmla="*/ 4201744 w 12192002"/>
              <a:gd name="connsiteY172" fmla="*/ 188729 h 2122526"/>
              <a:gd name="connsiteX173" fmla="*/ 4202048 w 12192002"/>
              <a:gd name="connsiteY173" fmla="*/ 187470 h 2122526"/>
              <a:gd name="connsiteX174" fmla="*/ 4248116 w 12192002"/>
              <a:gd name="connsiteY174" fmla="*/ 184675 h 2122526"/>
              <a:gd name="connsiteX175" fmla="*/ 4276141 w 12192002"/>
              <a:gd name="connsiteY175" fmla="*/ 186999 h 2122526"/>
              <a:gd name="connsiteX176" fmla="*/ 4290062 w 12192002"/>
              <a:gd name="connsiteY176" fmla="*/ 186753 h 2122526"/>
              <a:gd name="connsiteX177" fmla="*/ 4295143 w 12192002"/>
              <a:gd name="connsiteY177" fmla="*/ 189670 h 2122526"/>
              <a:gd name="connsiteX178" fmla="*/ 4315108 w 12192002"/>
              <a:gd name="connsiteY178" fmla="*/ 187791 h 2122526"/>
              <a:gd name="connsiteX179" fmla="*/ 4316965 w 12192002"/>
              <a:gd name="connsiteY179" fmla="*/ 186450 h 2122526"/>
              <a:gd name="connsiteX180" fmla="*/ 4362875 w 12192002"/>
              <a:gd name="connsiteY180" fmla="*/ 193065 h 2122526"/>
              <a:gd name="connsiteX181" fmla="*/ 4428542 w 12192002"/>
              <a:gd name="connsiteY181" fmla="*/ 191719 h 2122526"/>
              <a:gd name="connsiteX182" fmla="*/ 4515813 w 12192002"/>
              <a:gd name="connsiteY182" fmla="*/ 181068 h 2122526"/>
              <a:gd name="connsiteX183" fmla="*/ 4715526 w 12192002"/>
              <a:gd name="connsiteY183" fmla="*/ 171166 h 2122526"/>
              <a:gd name="connsiteX184" fmla="*/ 4762447 w 12192002"/>
              <a:gd name="connsiteY184" fmla="*/ 162678 h 2122526"/>
              <a:gd name="connsiteX185" fmla="*/ 4840439 w 12192002"/>
              <a:gd name="connsiteY185" fmla="*/ 134910 h 2122526"/>
              <a:gd name="connsiteX186" fmla="*/ 5011513 w 12192002"/>
              <a:gd name="connsiteY186" fmla="*/ 110893 h 2122526"/>
              <a:gd name="connsiteX187" fmla="*/ 5065790 w 12192002"/>
              <a:gd name="connsiteY187" fmla="*/ 94512 h 2122526"/>
              <a:gd name="connsiteX188" fmla="*/ 5121659 w 12192002"/>
              <a:gd name="connsiteY188" fmla="*/ 101083 h 2122526"/>
              <a:gd name="connsiteX189" fmla="*/ 5139595 w 12192002"/>
              <a:gd name="connsiteY189" fmla="*/ 90230 h 2122526"/>
              <a:gd name="connsiteX190" fmla="*/ 5142598 w 12192002"/>
              <a:gd name="connsiteY190" fmla="*/ 88129 h 2122526"/>
              <a:gd name="connsiteX191" fmla="*/ 5156554 w 12192002"/>
              <a:gd name="connsiteY191" fmla="*/ 84729 h 2122526"/>
              <a:gd name="connsiteX192" fmla="*/ 5174660 w 12192002"/>
              <a:gd name="connsiteY192" fmla="*/ 77506 h 2122526"/>
              <a:gd name="connsiteX193" fmla="*/ 5222961 w 12192002"/>
              <a:gd name="connsiteY193" fmla="*/ 74516 h 2122526"/>
              <a:gd name="connsiteX194" fmla="*/ 5261763 w 12192002"/>
              <a:gd name="connsiteY194" fmla="*/ 63392 h 2122526"/>
              <a:gd name="connsiteX195" fmla="*/ 5381667 w 12192002"/>
              <a:gd name="connsiteY195" fmla="*/ 42975 h 2122526"/>
              <a:gd name="connsiteX196" fmla="*/ 5432760 w 12192002"/>
              <a:gd name="connsiteY196" fmla="*/ 25273 h 2122526"/>
              <a:gd name="connsiteX197" fmla="*/ 5470905 w 12192002"/>
              <a:gd name="connsiteY197" fmla="*/ 14020 h 2122526"/>
              <a:gd name="connsiteX198" fmla="*/ 5626960 w 12192002"/>
              <a:gd name="connsiteY198" fmla="*/ 0 h 2122526"/>
              <a:gd name="connsiteX0" fmla="*/ 5626960 w 12192002"/>
              <a:gd name="connsiteY0" fmla="*/ 0 h 2122526"/>
              <a:gd name="connsiteX1" fmla="*/ 5758918 w 12192002"/>
              <a:gd name="connsiteY1" fmla="*/ 1023 h 2122526"/>
              <a:gd name="connsiteX2" fmla="*/ 5957375 w 12192002"/>
              <a:gd name="connsiteY2" fmla="*/ 16715 h 2122526"/>
              <a:gd name="connsiteX3" fmla="*/ 6010090 w 12192002"/>
              <a:gd name="connsiteY3" fmla="*/ 20359 h 2122526"/>
              <a:gd name="connsiteX4" fmla="*/ 6041282 w 12192002"/>
              <a:gd name="connsiteY4" fmla="*/ 15266 h 2122526"/>
              <a:gd name="connsiteX5" fmla="*/ 6048637 w 12192002"/>
              <a:gd name="connsiteY5" fmla="*/ 6917 h 2122526"/>
              <a:gd name="connsiteX6" fmla="*/ 6068529 w 12192002"/>
              <a:gd name="connsiteY6" fmla="*/ 7600 h 2122526"/>
              <a:gd name="connsiteX7" fmla="*/ 6073847 w 12192002"/>
              <a:gd name="connsiteY7" fmla="*/ 6063 h 2122526"/>
              <a:gd name="connsiteX8" fmla="*/ 6168673 w 12192002"/>
              <a:gd name="connsiteY8" fmla="*/ 26525 h 2122526"/>
              <a:gd name="connsiteX9" fmla="*/ 6317559 w 12192002"/>
              <a:gd name="connsiteY9" fmla="*/ 28612 h 2122526"/>
              <a:gd name="connsiteX10" fmla="*/ 6549454 w 12192002"/>
              <a:gd name="connsiteY10" fmla="*/ 75412 h 2122526"/>
              <a:gd name="connsiteX11" fmla="*/ 6708221 w 12192002"/>
              <a:gd name="connsiteY11" fmla="*/ 104188 h 2122526"/>
              <a:gd name="connsiteX12" fmla="*/ 6904145 w 12192002"/>
              <a:gd name="connsiteY12" fmla="*/ 132143 h 2122526"/>
              <a:gd name="connsiteX13" fmla="*/ 7018495 w 12192002"/>
              <a:gd name="connsiteY13" fmla="*/ 161649 h 2122526"/>
              <a:gd name="connsiteX14" fmla="*/ 7096987 w 12192002"/>
              <a:gd name="connsiteY14" fmla="*/ 161275 h 2122526"/>
              <a:gd name="connsiteX15" fmla="*/ 7170807 w 12192002"/>
              <a:gd name="connsiteY15" fmla="*/ 173503 h 2122526"/>
              <a:gd name="connsiteX16" fmla="*/ 7197003 w 12192002"/>
              <a:gd name="connsiteY16" fmla="*/ 178151 h 2122526"/>
              <a:gd name="connsiteX17" fmla="*/ 7201101 w 12192002"/>
              <a:gd name="connsiteY17" fmla="*/ 183509 h 2122526"/>
              <a:gd name="connsiteX18" fmla="*/ 7218559 w 12192002"/>
              <a:gd name="connsiteY18" fmla="*/ 188059 h 2122526"/>
              <a:gd name="connsiteX19" fmla="*/ 7310852 w 12192002"/>
              <a:gd name="connsiteY19" fmla="*/ 213308 h 2122526"/>
              <a:gd name="connsiteX20" fmla="*/ 7312179 w 12192002"/>
              <a:gd name="connsiteY20" fmla="*/ 211866 h 2122526"/>
              <a:gd name="connsiteX21" fmla="*/ 7405390 w 12192002"/>
              <a:gd name="connsiteY21" fmla="*/ 202271 h 2122526"/>
              <a:gd name="connsiteX22" fmla="*/ 7495794 w 12192002"/>
              <a:gd name="connsiteY22" fmla="*/ 194166 h 2122526"/>
              <a:gd name="connsiteX23" fmla="*/ 7507039 w 12192002"/>
              <a:gd name="connsiteY23" fmla="*/ 196118 h 2122526"/>
              <a:gd name="connsiteX24" fmla="*/ 7507411 w 12192002"/>
              <a:gd name="connsiteY24" fmla="*/ 195791 h 2122526"/>
              <a:gd name="connsiteX25" fmla="*/ 7519570 w 12192002"/>
              <a:gd name="connsiteY25" fmla="*/ 197126 h 2122526"/>
              <a:gd name="connsiteX26" fmla="*/ 7527542 w 12192002"/>
              <a:gd name="connsiteY26" fmla="*/ 199679 h 2122526"/>
              <a:gd name="connsiteX27" fmla="*/ 7614346 w 12192002"/>
              <a:gd name="connsiteY27" fmla="*/ 205507 h 2122526"/>
              <a:gd name="connsiteX28" fmla="*/ 7718744 w 12192002"/>
              <a:gd name="connsiteY28" fmla="*/ 202036 h 2122526"/>
              <a:gd name="connsiteX29" fmla="*/ 7905407 w 12192002"/>
              <a:gd name="connsiteY29" fmla="*/ 227751 h 2122526"/>
              <a:gd name="connsiteX30" fmla="*/ 8090271 w 12192002"/>
              <a:gd name="connsiteY30" fmla="*/ 269724 h 2122526"/>
              <a:gd name="connsiteX31" fmla="*/ 8245834 w 12192002"/>
              <a:gd name="connsiteY31" fmla="*/ 315885 h 2122526"/>
              <a:gd name="connsiteX32" fmla="*/ 8252033 w 12192002"/>
              <a:gd name="connsiteY32" fmla="*/ 328877 h 2122526"/>
              <a:gd name="connsiteX33" fmla="*/ 8263376 w 12192002"/>
              <a:gd name="connsiteY33" fmla="*/ 338720 h 2122526"/>
              <a:gd name="connsiteX34" fmla="*/ 8266075 w 12192002"/>
              <a:gd name="connsiteY34" fmla="*/ 338490 h 2122526"/>
              <a:gd name="connsiteX35" fmla="*/ 8283149 w 12192002"/>
              <a:gd name="connsiteY35" fmla="*/ 345665 h 2122526"/>
              <a:gd name="connsiteX36" fmla="*/ 8284276 w 12192002"/>
              <a:gd name="connsiteY36" fmla="*/ 350108 h 2122526"/>
              <a:gd name="connsiteX37" fmla="*/ 8295173 w 12192002"/>
              <a:gd name="connsiteY37" fmla="*/ 355931 h 2122526"/>
              <a:gd name="connsiteX38" fmla="*/ 8314432 w 12192002"/>
              <a:gd name="connsiteY38" fmla="*/ 369826 h 2122526"/>
              <a:gd name="connsiteX39" fmla="*/ 8320104 w 12192002"/>
              <a:gd name="connsiteY39" fmla="*/ 370152 h 2122526"/>
              <a:gd name="connsiteX40" fmla="*/ 8352372 w 12192002"/>
              <a:gd name="connsiteY40" fmla="*/ 387570 h 2122526"/>
              <a:gd name="connsiteX41" fmla="*/ 8353799 w 12192002"/>
              <a:gd name="connsiteY41" fmla="*/ 386730 h 2122526"/>
              <a:gd name="connsiteX42" fmla="*/ 8367182 w 12192002"/>
              <a:gd name="connsiteY42" fmla="*/ 386924 h 2122526"/>
              <a:gd name="connsiteX43" fmla="*/ 8490249 w 12192002"/>
              <a:gd name="connsiteY43" fmla="*/ 400966 h 2122526"/>
              <a:gd name="connsiteX44" fmla="*/ 8497594 w 12192002"/>
              <a:gd name="connsiteY44" fmla="*/ 404016 h 2122526"/>
              <a:gd name="connsiteX45" fmla="*/ 8497968 w 12192002"/>
              <a:gd name="connsiteY45" fmla="*/ 403837 h 2122526"/>
              <a:gd name="connsiteX46" fmla="*/ 8506167 w 12192002"/>
              <a:gd name="connsiteY46" fmla="*/ 406575 h 2122526"/>
              <a:gd name="connsiteX47" fmla="*/ 8510983 w 12192002"/>
              <a:gd name="connsiteY47" fmla="*/ 409576 h 2122526"/>
              <a:gd name="connsiteX48" fmla="*/ 8525230 w 12192002"/>
              <a:gd name="connsiteY48" fmla="*/ 415491 h 2122526"/>
              <a:gd name="connsiteX49" fmla="*/ 8596071 w 12192002"/>
              <a:gd name="connsiteY49" fmla="*/ 400649 h 2122526"/>
              <a:gd name="connsiteX50" fmla="*/ 8707847 w 12192002"/>
              <a:gd name="connsiteY50" fmla="*/ 409221 h 2122526"/>
              <a:gd name="connsiteX51" fmla="*/ 8752444 w 12192002"/>
              <a:gd name="connsiteY51" fmla="*/ 411322 h 2122526"/>
              <a:gd name="connsiteX52" fmla="*/ 8928988 w 12192002"/>
              <a:gd name="connsiteY52" fmla="*/ 430554 h 2122526"/>
              <a:gd name="connsiteX53" fmla="*/ 8963048 w 12192002"/>
              <a:gd name="connsiteY53" fmla="*/ 427366 h 2122526"/>
              <a:gd name="connsiteX54" fmla="*/ 8968011 w 12192002"/>
              <a:gd name="connsiteY54" fmla="*/ 425141 h 2122526"/>
              <a:gd name="connsiteX55" fmla="*/ 8974337 w 12192002"/>
              <a:gd name="connsiteY55" fmla="*/ 424441 h 2122526"/>
              <a:gd name="connsiteX56" fmla="*/ 8990394 w 12192002"/>
              <a:gd name="connsiteY56" fmla="*/ 427667 h 2122526"/>
              <a:gd name="connsiteX57" fmla="*/ 8996232 w 12192002"/>
              <a:gd name="connsiteY57" fmla="*/ 429728 h 2122526"/>
              <a:gd name="connsiteX58" fmla="*/ 9005201 w 12192002"/>
              <a:gd name="connsiteY58" fmla="*/ 430939 h 2122526"/>
              <a:gd name="connsiteX59" fmla="*/ 9005486 w 12192002"/>
              <a:gd name="connsiteY59" fmla="*/ 430699 h 2122526"/>
              <a:gd name="connsiteX60" fmla="*/ 9053453 w 12192002"/>
              <a:gd name="connsiteY60" fmla="*/ 433984 h 2122526"/>
              <a:gd name="connsiteX61" fmla="*/ 9113812 w 12192002"/>
              <a:gd name="connsiteY61" fmla="*/ 425670 h 2122526"/>
              <a:gd name="connsiteX62" fmla="*/ 9137318 w 12192002"/>
              <a:gd name="connsiteY62" fmla="*/ 424304 h 2122526"/>
              <a:gd name="connsiteX63" fmla="*/ 9150210 w 12192002"/>
              <a:gd name="connsiteY63" fmla="*/ 422135 h 2122526"/>
              <a:gd name="connsiteX64" fmla="*/ 9151232 w 12192002"/>
              <a:gd name="connsiteY64" fmla="*/ 421070 h 2122526"/>
              <a:gd name="connsiteX65" fmla="*/ 9189246 w 12192002"/>
              <a:gd name="connsiteY65" fmla="*/ 432272 h 2122526"/>
              <a:gd name="connsiteX66" fmla="*/ 9194810 w 12192002"/>
              <a:gd name="connsiteY66" fmla="*/ 441511 h 2122526"/>
              <a:gd name="connsiteX67" fmla="*/ 9231370 w 12192002"/>
              <a:gd name="connsiteY67" fmla="*/ 451590 h 2122526"/>
              <a:gd name="connsiteX68" fmla="*/ 9343052 w 12192002"/>
              <a:gd name="connsiteY68" fmla="*/ 503495 h 2122526"/>
              <a:gd name="connsiteX69" fmla="*/ 9584507 w 12192002"/>
              <a:gd name="connsiteY69" fmla="*/ 549197 h 2122526"/>
              <a:gd name="connsiteX70" fmla="*/ 9728309 w 12192002"/>
              <a:gd name="connsiteY70" fmla="*/ 560617 h 2122526"/>
              <a:gd name="connsiteX71" fmla="*/ 9847792 w 12192002"/>
              <a:gd name="connsiteY71" fmla="*/ 580824 h 2122526"/>
              <a:gd name="connsiteX72" fmla="*/ 9960019 w 12192002"/>
              <a:gd name="connsiteY72" fmla="*/ 587592 h 2122526"/>
              <a:gd name="connsiteX73" fmla="*/ 10039240 w 12192002"/>
              <a:gd name="connsiteY73" fmla="*/ 603107 h 2122526"/>
              <a:gd name="connsiteX74" fmla="*/ 10082169 w 12192002"/>
              <a:gd name="connsiteY74" fmla="*/ 601443 h 2122526"/>
              <a:gd name="connsiteX75" fmla="*/ 10126500 w 12192002"/>
              <a:gd name="connsiteY75" fmla="*/ 603538 h 2122526"/>
              <a:gd name="connsiteX76" fmla="*/ 10261101 w 12192002"/>
              <a:gd name="connsiteY76" fmla="*/ 615053 h 2122526"/>
              <a:gd name="connsiteX77" fmla="*/ 10336855 w 12192002"/>
              <a:gd name="connsiteY77" fmla="*/ 624804 h 2122526"/>
              <a:gd name="connsiteX78" fmla="*/ 10383868 w 12192002"/>
              <a:gd name="connsiteY78" fmla="*/ 625415 h 2122526"/>
              <a:gd name="connsiteX79" fmla="*/ 10445984 w 12192002"/>
              <a:gd name="connsiteY79" fmla="*/ 629262 h 2122526"/>
              <a:gd name="connsiteX80" fmla="*/ 10519280 w 12192002"/>
              <a:gd name="connsiteY80" fmla="*/ 631320 h 2122526"/>
              <a:gd name="connsiteX81" fmla="*/ 10644619 w 12192002"/>
              <a:gd name="connsiteY81" fmla="*/ 651566 h 2122526"/>
              <a:gd name="connsiteX82" fmla="*/ 10857724 w 12192002"/>
              <a:gd name="connsiteY82" fmla="*/ 712684 h 2122526"/>
              <a:gd name="connsiteX83" fmla="*/ 10951063 w 12192002"/>
              <a:gd name="connsiteY83" fmla="*/ 725767 h 2122526"/>
              <a:gd name="connsiteX84" fmla="*/ 11030956 w 12192002"/>
              <a:gd name="connsiteY84" fmla="*/ 721011 h 2122526"/>
              <a:gd name="connsiteX85" fmla="*/ 11085938 w 12192002"/>
              <a:gd name="connsiteY85" fmla="*/ 723892 h 2122526"/>
              <a:gd name="connsiteX86" fmla="*/ 11143411 w 12192002"/>
              <a:gd name="connsiteY86" fmla="*/ 733141 h 2122526"/>
              <a:gd name="connsiteX87" fmla="*/ 11195087 w 12192002"/>
              <a:gd name="connsiteY87" fmla="*/ 732494 h 2122526"/>
              <a:gd name="connsiteX88" fmla="*/ 11273972 w 12192002"/>
              <a:gd name="connsiteY88" fmla="*/ 729660 h 2122526"/>
              <a:gd name="connsiteX89" fmla="*/ 11369715 w 12192002"/>
              <a:gd name="connsiteY89" fmla="*/ 813181 h 2122526"/>
              <a:gd name="connsiteX90" fmla="*/ 11462695 w 12192002"/>
              <a:gd name="connsiteY90" fmla="*/ 874654 h 2122526"/>
              <a:gd name="connsiteX91" fmla="*/ 11564181 w 12192002"/>
              <a:gd name="connsiteY91" fmla="*/ 888450 h 2122526"/>
              <a:gd name="connsiteX92" fmla="*/ 11684760 w 12192002"/>
              <a:gd name="connsiteY92" fmla="*/ 929360 h 2122526"/>
              <a:gd name="connsiteX93" fmla="*/ 11744187 w 12192002"/>
              <a:gd name="connsiteY93" fmla="*/ 984253 h 2122526"/>
              <a:gd name="connsiteX94" fmla="*/ 11834979 w 12192002"/>
              <a:gd name="connsiteY94" fmla="*/ 1013094 h 2122526"/>
              <a:gd name="connsiteX95" fmla="*/ 11933790 w 12192002"/>
              <a:gd name="connsiteY95" fmla="*/ 990933 h 2122526"/>
              <a:gd name="connsiteX96" fmla="*/ 12084140 w 12192002"/>
              <a:gd name="connsiteY96" fmla="*/ 1007396 h 2122526"/>
              <a:gd name="connsiteX97" fmla="*/ 12140863 w 12192002"/>
              <a:gd name="connsiteY97" fmla="*/ 1035036 h 2122526"/>
              <a:gd name="connsiteX98" fmla="*/ 12192002 w 12192002"/>
              <a:gd name="connsiteY98" fmla="*/ 1015838 h 2122526"/>
              <a:gd name="connsiteX99" fmla="*/ 12192002 w 12192002"/>
              <a:gd name="connsiteY99" fmla="*/ 1955549 h 2122526"/>
              <a:gd name="connsiteX100" fmla="*/ 12192000 w 12192002"/>
              <a:gd name="connsiteY100" fmla="*/ 1955549 h 2122526"/>
              <a:gd name="connsiteX101" fmla="*/ 12192000 w 12192002"/>
              <a:gd name="connsiteY101" fmla="*/ 2122526 h 2122526"/>
              <a:gd name="connsiteX102" fmla="*/ 0 w 12192002"/>
              <a:gd name="connsiteY102" fmla="*/ 2122526 h 2122526"/>
              <a:gd name="connsiteX103" fmla="*/ 0 w 12192002"/>
              <a:gd name="connsiteY103" fmla="*/ 1348327 h 2122526"/>
              <a:gd name="connsiteX104" fmla="*/ 2 w 12192002"/>
              <a:gd name="connsiteY104" fmla="*/ 1348327 h 2122526"/>
              <a:gd name="connsiteX105" fmla="*/ 2 w 12192002"/>
              <a:gd name="connsiteY105" fmla="*/ 592017 h 2122526"/>
              <a:gd name="connsiteX106" fmla="*/ 15526 w 12192002"/>
              <a:gd name="connsiteY106" fmla="*/ 586548 h 2122526"/>
              <a:gd name="connsiteX107" fmla="*/ 118381 w 12192002"/>
              <a:gd name="connsiteY107" fmla="*/ 583692 h 2122526"/>
              <a:gd name="connsiteX108" fmla="*/ 292435 w 12192002"/>
              <a:gd name="connsiteY108" fmla="*/ 531887 h 2122526"/>
              <a:gd name="connsiteX109" fmla="*/ 404015 w 12192002"/>
              <a:gd name="connsiteY109" fmla="*/ 511191 h 2122526"/>
              <a:gd name="connsiteX110" fmla="*/ 445099 w 12192002"/>
              <a:gd name="connsiteY110" fmla="*/ 505368 h 2122526"/>
              <a:gd name="connsiteX111" fmla="*/ 571717 w 12192002"/>
              <a:gd name="connsiteY111" fmla="*/ 467338 h 2122526"/>
              <a:gd name="connsiteX112" fmla="*/ 578535 w 12192002"/>
              <a:gd name="connsiteY112" fmla="*/ 467527 h 2122526"/>
              <a:gd name="connsiteX113" fmla="*/ 596792 w 12192002"/>
              <a:gd name="connsiteY113" fmla="*/ 464875 h 2122526"/>
              <a:gd name="connsiteX114" fmla="*/ 708875 w 12192002"/>
              <a:gd name="connsiteY114" fmla="*/ 422017 h 2122526"/>
              <a:gd name="connsiteX115" fmla="*/ 719742 w 12192002"/>
              <a:gd name="connsiteY115" fmla="*/ 416340 h 2122526"/>
              <a:gd name="connsiteX116" fmla="*/ 720047 w 12192002"/>
              <a:gd name="connsiteY116" fmla="*/ 415078 h 2122526"/>
              <a:gd name="connsiteX117" fmla="*/ 763053 w 12192002"/>
              <a:gd name="connsiteY117" fmla="*/ 414307 h 2122526"/>
              <a:gd name="connsiteX118" fmla="*/ 767901 w 12192002"/>
              <a:gd name="connsiteY118" fmla="*/ 412086 h 2122526"/>
              <a:gd name="connsiteX119" fmla="*/ 797041 w 12192002"/>
              <a:gd name="connsiteY119" fmla="*/ 414293 h 2122526"/>
              <a:gd name="connsiteX120" fmla="*/ 811506 w 12192002"/>
              <a:gd name="connsiteY120" fmla="*/ 413988 h 2122526"/>
              <a:gd name="connsiteX121" fmla="*/ 816809 w 12192002"/>
              <a:gd name="connsiteY121" fmla="*/ 416882 h 2122526"/>
              <a:gd name="connsiteX122" fmla="*/ 837540 w 12192002"/>
              <a:gd name="connsiteY122" fmla="*/ 414918 h 2122526"/>
              <a:gd name="connsiteX123" fmla="*/ 858269 w 12192002"/>
              <a:gd name="connsiteY123" fmla="*/ 416131 h 2122526"/>
              <a:gd name="connsiteX124" fmla="*/ 948732 w 12192002"/>
              <a:gd name="connsiteY124" fmla="*/ 404293 h 2122526"/>
              <a:gd name="connsiteX125" fmla="*/ 1149979 w 12192002"/>
              <a:gd name="connsiteY125" fmla="*/ 406698 h 2122526"/>
              <a:gd name="connsiteX126" fmla="*/ 1496110 w 12192002"/>
              <a:gd name="connsiteY126" fmla="*/ 357263 h 2122526"/>
              <a:gd name="connsiteX127" fmla="*/ 1608669 w 12192002"/>
              <a:gd name="connsiteY127" fmla="*/ 331673 h 2122526"/>
              <a:gd name="connsiteX128" fmla="*/ 1675071 w 12192002"/>
              <a:gd name="connsiteY128" fmla="*/ 324776 h 2122526"/>
              <a:gd name="connsiteX129" fmla="*/ 1738204 w 12192002"/>
              <a:gd name="connsiteY129" fmla="*/ 308427 h 2122526"/>
              <a:gd name="connsiteX130" fmla="*/ 1786655 w 12192002"/>
              <a:gd name="connsiteY130" fmla="*/ 303376 h 2122526"/>
              <a:gd name="connsiteX131" fmla="*/ 1873080 w 12192002"/>
              <a:gd name="connsiteY131" fmla="*/ 330998 h 2122526"/>
              <a:gd name="connsiteX132" fmla="*/ 1921650 w 12192002"/>
              <a:gd name="connsiteY132" fmla="*/ 332593 h 2122526"/>
              <a:gd name="connsiteX133" fmla="*/ 1928172 w 12192002"/>
              <a:gd name="connsiteY133" fmla="*/ 327762 h 2122526"/>
              <a:gd name="connsiteX134" fmla="*/ 1997356 w 12192002"/>
              <a:gd name="connsiteY134" fmla="*/ 349707 h 2122526"/>
              <a:gd name="connsiteX135" fmla="*/ 2094665 w 12192002"/>
              <a:gd name="connsiteY135" fmla="*/ 341687 h 2122526"/>
              <a:gd name="connsiteX136" fmla="*/ 2208578 w 12192002"/>
              <a:gd name="connsiteY136" fmla="*/ 324976 h 2122526"/>
              <a:gd name="connsiteX137" fmla="*/ 2315112 w 12192002"/>
              <a:gd name="connsiteY137" fmla="*/ 319743 h 2122526"/>
              <a:gd name="connsiteX138" fmla="*/ 2443255 w 12192002"/>
              <a:gd name="connsiteY138" fmla="*/ 328210 h 2122526"/>
              <a:gd name="connsiteX139" fmla="*/ 2568028 w 12192002"/>
              <a:gd name="connsiteY139" fmla="*/ 342111 h 2122526"/>
              <a:gd name="connsiteX140" fmla="*/ 2646527 w 12192002"/>
              <a:gd name="connsiteY140" fmla="*/ 315870 h 2122526"/>
              <a:gd name="connsiteX141" fmla="*/ 2781569 w 12192002"/>
              <a:gd name="connsiteY141" fmla="*/ 326406 h 2122526"/>
              <a:gd name="connsiteX142" fmla="*/ 3030291 w 12192002"/>
              <a:gd name="connsiteY142" fmla="*/ 348227 h 2122526"/>
              <a:gd name="connsiteX143" fmla="*/ 3142556 w 12192002"/>
              <a:gd name="connsiteY143" fmla="*/ 350870 h 2122526"/>
              <a:gd name="connsiteX144" fmla="*/ 3262356 w 12192002"/>
              <a:gd name="connsiteY144" fmla="*/ 358645 h 2122526"/>
              <a:gd name="connsiteX145" fmla="*/ 3341698 w 12192002"/>
              <a:gd name="connsiteY145" fmla="*/ 364522 h 2122526"/>
              <a:gd name="connsiteX146" fmla="*/ 3344026 w 12192002"/>
              <a:gd name="connsiteY146" fmla="*/ 363547 h 2122526"/>
              <a:gd name="connsiteX147" fmla="*/ 3363888 w 12192002"/>
              <a:gd name="connsiteY147" fmla="*/ 365229 h 2122526"/>
              <a:gd name="connsiteX148" fmla="*/ 3400728 w 12192002"/>
              <a:gd name="connsiteY148" fmla="*/ 382181 h 2122526"/>
              <a:gd name="connsiteX149" fmla="*/ 3473223 w 12192002"/>
              <a:gd name="connsiteY149" fmla="*/ 370133 h 2122526"/>
              <a:gd name="connsiteX150" fmla="*/ 3536135 w 12192002"/>
              <a:gd name="connsiteY150" fmla="*/ 366472 h 2122526"/>
              <a:gd name="connsiteX151" fmla="*/ 3585978 w 12192002"/>
              <a:gd name="connsiteY151" fmla="*/ 356773 h 2122526"/>
              <a:gd name="connsiteX152" fmla="*/ 3594501 w 12192002"/>
              <a:gd name="connsiteY152" fmla="*/ 357463 h 2122526"/>
              <a:gd name="connsiteX153" fmla="*/ 3594736 w 12192002"/>
              <a:gd name="connsiteY153" fmla="*/ 357194 h 2122526"/>
              <a:gd name="connsiteX154" fmla="*/ 3603855 w 12192002"/>
              <a:gd name="connsiteY154" fmla="*/ 357358 h 2122526"/>
              <a:gd name="connsiteX155" fmla="*/ 3610035 w 12192002"/>
              <a:gd name="connsiteY155" fmla="*/ 358720 h 2122526"/>
              <a:gd name="connsiteX156" fmla="*/ 3682513 w 12192002"/>
              <a:gd name="connsiteY156" fmla="*/ 326449 h 2122526"/>
              <a:gd name="connsiteX157" fmla="*/ 3789760 w 12192002"/>
              <a:gd name="connsiteY157" fmla="*/ 302526 h 2122526"/>
              <a:gd name="connsiteX158" fmla="*/ 3897275 w 12192002"/>
              <a:gd name="connsiteY158" fmla="*/ 282288 h 2122526"/>
              <a:gd name="connsiteX159" fmla="*/ 3936846 w 12192002"/>
              <a:gd name="connsiteY159" fmla="*/ 276633 h 2122526"/>
              <a:gd name="connsiteX160" fmla="*/ 4004538 w 12192002"/>
              <a:gd name="connsiteY160" fmla="*/ 259176 h 2122526"/>
              <a:gd name="connsiteX161" fmla="*/ 4033778 w 12192002"/>
              <a:gd name="connsiteY161" fmla="*/ 246608 h 2122526"/>
              <a:gd name="connsiteX162" fmla="*/ 4035363 w 12192002"/>
              <a:gd name="connsiteY162" fmla="*/ 246843 h 2122526"/>
              <a:gd name="connsiteX163" fmla="*/ 4036996 w 12192002"/>
              <a:gd name="connsiteY163" fmla="*/ 243176 h 2122526"/>
              <a:gd name="connsiteX164" fmla="*/ 4042364 w 12192002"/>
              <a:gd name="connsiteY164" fmla="*/ 240742 h 2122526"/>
              <a:gd name="connsiteX165" fmla="*/ 4058954 w 12192002"/>
              <a:gd name="connsiteY165" fmla="*/ 239121 h 2122526"/>
              <a:gd name="connsiteX166" fmla="*/ 4065510 w 12192002"/>
              <a:gd name="connsiteY166" fmla="*/ 239339 h 2122526"/>
              <a:gd name="connsiteX167" fmla="*/ 4074427 w 12192002"/>
              <a:gd name="connsiteY167" fmla="*/ 237895 h 2122526"/>
              <a:gd name="connsiteX168" fmla="*/ 4074546 w 12192002"/>
              <a:gd name="connsiteY168" fmla="*/ 237596 h 2122526"/>
              <a:gd name="connsiteX169" fmla="*/ 4083097 w 12192002"/>
              <a:gd name="connsiteY169" fmla="*/ 236761 h 2122526"/>
              <a:gd name="connsiteX170" fmla="*/ 4142745 w 12192002"/>
              <a:gd name="connsiteY170" fmla="*/ 210228 h 2122526"/>
              <a:gd name="connsiteX171" fmla="*/ 4191248 w 12192002"/>
              <a:gd name="connsiteY171" fmla="*/ 194363 h 2122526"/>
              <a:gd name="connsiteX172" fmla="*/ 4201744 w 12192002"/>
              <a:gd name="connsiteY172" fmla="*/ 188729 h 2122526"/>
              <a:gd name="connsiteX173" fmla="*/ 4202048 w 12192002"/>
              <a:gd name="connsiteY173" fmla="*/ 187470 h 2122526"/>
              <a:gd name="connsiteX174" fmla="*/ 4248116 w 12192002"/>
              <a:gd name="connsiteY174" fmla="*/ 184675 h 2122526"/>
              <a:gd name="connsiteX175" fmla="*/ 4276141 w 12192002"/>
              <a:gd name="connsiteY175" fmla="*/ 186999 h 2122526"/>
              <a:gd name="connsiteX176" fmla="*/ 4290062 w 12192002"/>
              <a:gd name="connsiteY176" fmla="*/ 186753 h 2122526"/>
              <a:gd name="connsiteX177" fmla="*/ 4295143 w 12192002"/>
              <a:gd name="connsiteY177" fmla="*/ 189670 h 2122526"/>
              <a:gd name="connsiteX178" fmla="*/ 4315108 w 12192002"/>
              <a:gd name="connsiteY178" fmla="*/ 187791 h 2122526"/>
              <a:gd name="connsiteX179" fmla="*/ 4316965 w 12192002"/>
              <a:gd name="connsiteY179" fmla="*/ 186450 h 2122526"/>
              <a:gd name="connsiteX180" fmla="*/ 4362875 w 12192002"/>
              <a:gd name="connsiteY180" fmla="*/ 193065 h 2122526"/>
              <a:gd name="connsiteX181" fmla="*/ 4428542 w 12192002"/>
              <a:gd name="connsiteY181" fmla="*/ 191719 h 2122526"/>
              <a:gd name="connsiteX182" fmla="*/ 4515813 w 12192002"/>
              <a:gd name="connsiteY182" fmla="*/ 181068 h 2122526"/>
              <a:gd name="connsiteX183" fmla="*/ 4715526 w 12192002"/>
              <a:gd name="connsiteY183" fmla="*/ 171166 h 2122526"/>
              <a:gd name="connsiteX184" fmla="*/ 4762447 w 12192002"/>
              <a:gd name="connsiteY184" fmla="*/ 162678 h 2122526"/>
              <a:gd name="connsiteX185" fmla="*/ 4840439 w 12192002"/>
              <a:gd name="connsiteY185" fmla="*/ 134910 h 2122526"/>
              <a:gd name="connsiteX186" fmla="*/ 5011513 w 12192002"/>
              <a:gd name="connsiteY186" fmla="*/ 110893 h 2122526"/>
              <a:gd name="connsiteX187" fmla="*/ 5065790 w 12192002"/>
              <a:gd name="connsiteY187" fmla="*/ 94512 h 2122526"/>
              <a:gd name="connsiteX188" fmla="*/ 5121659 w 12192002"/>
              <a:gd name="connsiteY188" fmla="*/ 101083 h 2122526"/>
              <a:gd name="connsiteX189" fmla="*/ 5139595 w 12192002"/>
              <a:gd name="connsiteY189" fmla="*/ 90230 h 2122526"/>
              <a:gd name="connsiteX190" fmla="*/ 5142598 w 12192002"/>
              <a:gd name="connsiteY190" fmla="*/ 88129 h 2122526"/>
              <a:gd name="connsiteX191" fmla="*/ 5156554 w 12192002"/>
              <a:gd name="connsiteY191" fmla="*/ 84729 h 2122526"/>
              <a:gd name="connsiteX192" fmla="*/ 5174660 w 12192002"/>
              <a:gd name="connsiteY192" fmla="*/ 77506 h 2122526"/>
              <a:gd name="connsiteX193" fmla="*/ 5222961 w 12192002"/>
              <a:gd name="connsiteY193" fmla="*/ 74516 h 2122526"/>
              <a:gd name="connsiteX194" fmla="*/ 5261763 w 12192002"/>
              <a:gd name="connsiteY194" fmla="*/ 63392 h 2122526"/>
              <a:gd name="connsiteX195" fmla="*/ 5381667 w 12192002"/>
              <a:gd name="connsiteY195" fmla="*/ 42975 h 2122526"/>
              <a:gd name="connsiteX196" fmla="*/ 5432760 w 12192002"/>
              <a:gd name="connsiteY196" fmla="*/ 25273 h 2122526"/>
              <a:gd name="connsiteX197" fmla="*/ 5470905 w 12192002"/>
              <a:gd name="connsiteY197" fmla="*/ 14020 h 2122526"/>
              <a:gd name="connsiteX198" fmla="*/ 5626960 w 12192002"/>
              <a:gd name="connsiteY198" fmla="*/ 0 h 2122526"/>
              <a:gd name="connsiteX0" fmla="*/ 5626960 w 12192002"/>
              <a:gd name="connsiteY0" fmla="*/ 0 h 2122526"/>
              <a:gd name="connsiteX1" fmla="*/ 5758918 w 12192002"/>
              <a:gd name="connsiteY1" fmla="*/ 1023 h 2122526"/>
              <a:gd name="connsiteX2" fmla="*/ 5957375 w 12192002"/>
              <a:gd name="connsiteY2" fmla="*/ 16715 h 2122526"/>
              <a:gd name="connsiteX3" fmla="*/ 6010090 w 12192002"/>
              <a:gd name="connsiteY3" fmla="*/ 20359 h 2122526"/>
              <a:gd name="connsiteX4" fmla="*/ 6041282 w 12192002"/>
              <a:gd name="connsiteY4" fmla="*/ 15266 h 2122526"/>
              <a:gd name="connsiteX5" fmla="*/ 6048637 w 12192002"/>
              <a:gd name="connsiteY5" fmla="*/ 6917 h 2122526"/>
              <a:gd name="connsiteX6" fmla="*/ 6068529 w 12192002"/>
              <a:gd name="connsiteY6" fmla="*/ 7600 h 2122526"/>
              <a:gd name="connsiteX7" fmla="*/ 6073847 w 12192002"/>
              <a:gd name="connsiteY7" fmla="*/ 6063 h 2122526"/>
              <a:gd name="connsiteX8" fmla="*/ 6168673 w 12192002"/>
              <a:gd name="connsiteY8" fmla="*/ 26525 h 2122526"/>
              <a:gd name="connsiteX9" fmla="*/ 6317559 w 12192002"/>
              <a:gd name="connsiteY9" fmla="*/ 28612 h 2122526"/>
              <a:gd name="connsiteX10" fmla="*/ 6549454 w 12192002"/>
              <a:gd name="connsiteY10" fmla="*/ 75412 h 2122526"/>
              <a:gd name="connsiteX11" fmla="*/ 6708221 w 12192002"/>
              <a:gd name="connsiteY11" fmla="*/ 104188 h 2122526"/>
              <a:gd name="connsiteX12" fmla="*/ 6904145 w 12192002"/>
              <a:gd name="connsiteY12" fmla="*/ 132143 h 2122526"/>
              <a:gd name="connsiteX13" fmla="*/ 7018495 w 12192002"/>
              <a:gd name="connsiteY13" fmla="*/ 161649 h 2122526"/>
              <a:gd name="connsiteX14" fmla="*/ 7096987 w 12192002"/>
              <a:gd name="connsiteY14" fmla="*/ 161275 h 2122526"/>
              <a:gd name="connsiteX15" fmla="*/ 7170807 w 12192002"/>
              <a:gd name="connsiteY15" fmla="*/ 173503 h 2122526"/>
              <a:gd name="connsiteX16" fmla="*/ 7197003 w 12192002"/>
              <a:gd name="connsiteY16" fmla="*/ 178151 h 2122526"/>
              <a:gd name="connsiteX17" fmla="*/ 7201101 w 12192002"/>
              <a:gd name="connsiteY17" fmla="*/ 183509 h 2122526"/>
              <a:gd name="connsiteX18" fmla="*/ 7218559 w 12192002"/>
              <a:gd name="connsiteY18" fmla="*/ 188059 h 2122526"/>
              <a:gd name="connsiteX19" fmla="*/ 7310852 w 12192002"/>
              <a:gd name="connsiteY19" fmla="*/ 213308 h 2122526"/>
              <a:gd name="connsiteX20" fmla="*/ 7312179 w 12192002"/>
              <a:gd name="connsiteY20" fmla="*/ 211866 h 2122526"/>
              <a:gd name="connsiteX21" fmla="*/ 7405390 w 12192002"/>
              <a:gd name="connsiteY21" fmla="*/ 202271 h 2122526"/>
              <a:gd name="connsiteX22" fmla="*/ 7495794 w 12192002"/>
              <a:gd name="connsiteY22" fmla="*/ 194166 h 2122526"/>
              <a:gd name="connsiteX23" fmla="*/ 7507039 w 12192002"/>
              <a:gd name="connsiteY23" fmla="*/ 196118 h 2122526"/>
              <a:gd name="connsiteX24" fmla="*/ 7507411 w 12192002"/>
              <a:gd name="connsiteY24" fmla="*/ 195791 h 2122526"/>
              <a:gd name="connsiteX25" fmla="*/ 7519570 w 12192002"/>
              <a:gd name="connsiteY25" fmla="*/ 197126 h 2122526"/>
              <a:gd name="connsiteX26" fmla="*/ 7527542 w 12192002"/>
              <a:gd name="connsiteY26" fmla="*/ 199679 h 2122526"/>
              <a:gd name="connsiteX27" fmla="*/ 7614346 w 12192002"/>
              <a:gd name="connsiteY27" fmla="*/ 205507 h 2122526"/>
              <a:gd name="connsiteX28" fmla="*/ 7718744 w 12192002"/>
              <a:gd name="connsiteY28" fmla="*/ 202036 h 2122526"/>
              <a:gd name="connsiteX29" fmla="*/ 7905407 w 12192002"/>
              <a:gd name="connsiteY29" fmla="*/ 227751 h 2122526"/>
              <a:gd name="connsiteX30" fmla="*/ 8090271 w 12192002"/>
              <a:gd name="connsiteY30" fmla="*/ 269724 h 2122526"/>
              <a:gd name="connsiteX31" fmla="*/ 8245834 w 12192002"/>
              <a:gd name="connsiteY31" fmla="*/ 315885 h 2122526"/>
              <a:gd name="connsiteX32" fmla="*/ 8252033 w 12192002"/>
              <a:gd name="connsiteY32" fmla="*/ 328877 h 2122526"/>
              <a:gd name="connsiteX33" fmla="*/ 8263376 w 12192002"/>
              <a:gd name="connsiteY33" fmla="*/ 338720 h 2122526"/>
              <a:gd name="connsiteX34" fmla="*/ 8266075 w 12192002"/>
              <a:gd name="connsiteY34" fmla="*/ 338490 h 2122526"/>
              <a:gd name="connsiteX35" fmla="*/ 8283149 w 12192002"/>
              <a:gd name="connsiteY35" fmla="*/ 345665 h 2122526"/>
              <a:gd name="connsiteX36" fmla="*/ 8284276 w 12192002"/>
              <a:gd name="connsiteY36" fmla="*/ 350108 h 2122526"/>
              <a:gd name="connsiteX37" fmla="*/ 8295173 w 12192002"/>
              <a:gd name="connsiteY37" fmla="*/ 355931 h 2122526"/>
              <a:gd name="connsiteX38" fmla="*/ 8314432 w 12192002"/>
              <a:gd name="connsiteY38" fmla="*/ 369826 h 2122526"/>
              <a:gd name="connsiteX39" fmla="*/ 8320104 w 12192002"/>
              <a:gd name="connsiteY39" fmla="*/ 370152 h 2122526"/>
              <a:gd name="connsiteX40" fmla="*/ 8352372 w 12192002"/>
              <a:gd name="connsiteY40" fmla="*/ 387570 h 2122526"/>
              <a:gd name="connsiteX41" fmla="*/ 8353799 w 12192002"/>
              <a:gd name="connsiteY41" fmla="*/ 386730 h 2122526"/>
              <a:gd name="connsiteX42" fmla="*/ 8367182 w 12192002"/>
              <a:gd name="connsiteY42" fmla="*/ 386924 h 2122526"/>
              <a:gd name="connsiteX43" fmla="*/ 8490249 w 12192002"/>
              <a:gd name="connsiteY43" fmla="*/ 400966 h 2122526"/>
              <a:gd name="connsiteX44" fmla="*/ 8497594 w 12192002"/>
              <a:gd name="connsiteY44" fmla="*/ 404016 h 2122526"/>
              <a:gd name="connsiteX45" fmla="*/ 8497968 w 12192002"/>
              <a:gd name="connsiteY45" fmla="*/ 403837 h 2122526"/>
              <a:gd name="connsiteX46" fmla="*/ 8506167 w 12192002"/>
              <a:gd name="connsiteY46" fmla="*/ 406575 h 2122526"/>
              <a:gd name="connsiteX47" fmla="*/ 8510983 w 12192002"/>
              <a:gd name="connsiteY47" fmla="*/ 409576 h 2122526"/>
              <a:gd name="connsiteX48" fmla="*/ 8525230 w 12192002"/>
              <a:gd name="connsiteY48" fmla="*/ 415491 h 2122526"/>
              <a:gd name="connsiteX49" fmla="*/ 8596071 w 12192002"/>
              <a:gd name="connsiteY49" fmla="*/ 400649 h 2122526"/>
              <a:gd name="connsiteX50" fmla="*/ 8707847 w 12192002"/>
              <a:gd name="connsiteY50" fmla="*/ 409221 h 2122526"/>
              <a:gd name="connsiteX51" fmla="*/ 8752444 w 12192002"/>
              <a:gd name="connsiteY51" fmla="*/ 411322 h 2122526"/>
              <a:gd name="connsiteX52" fmla="*/ 8928988 w 12192002"/>
              <a:gd name="connsiteY52" fmla="*/ 430554 h 2122526"/>
              <a:gd name="connsiteX53" fmla="*/ 8963048 w 12192002"/>
              <a:gd name="connsiteY53" fmla="*/ 427366 h 2122526"/>
              <a:gd name="connsiteX54" fmla="*/ 8968011 w 12192002"/>
              <a:gd name="connsiteY54" fmla="*/ 425141 h 2122526"/>
              <a:gd name="connsiteX55" fmla="*/ 8974337 w 12192002"/>
              <a:gd name="connsiteY55" fmla="*/ 424441 h 2122526"/>
              <a:gd name="connsiteX56" fmla="*/ 8990394 w 12192002"/>
              <a:gd name="connsiteY56" fmla="*/ 427667 h 2122526"/>
              <a:gd name="connsiteX57" fmla="*/ 8996232 w 12192002"/>
              <a:gd name="connsiteY57" fmla="*/ 429728 h 2122526"/>
              <a:gd name="connsiteX58" fmla="*/ 9005201 w 12192002"/>
              <a:gd name="connsiteY58" fmla="*/ 430939 h 2122526"/>
              <a:gd name="connsiteX59" fmla="*/ 9005486 w 12192002"/>
              <a:gd name="connsiteY59" fmla="*/ 430699 h 2122526"/>
              <a:gd name="connsiteX60" fmla="*/ 9053453 w 12192002"/>
              <a:gd name="connsiteY60" fmla="*/ 433984 h 2122526"/>
              <a:gd name="connsiteX61" fmla="*/ 9113812 w 12192002"/>
              <a:gd name="connsiteY61" fmla="*/ 425670 h 2122526"/>
              <a:gd name="connsiteX62" fmla="*/ 9137318 w 12192002"/>
              <a:gd name="connsiteY62" fmla="*/ 424304 h 2122526"/>
              <a:gd name="connsiteX63" fmla="*/ 9150210 w 12192002"/>
              <a:gd name="connsiteY63" fmla="*/ 422135 h 2122526"/>
              <a:gd name="connsiteX64" fmla="*/ 9151232 w 12192002"/>
              <a:gd name="connsiteY64" fmla="*/ 421070 h 2122526"/>
              <a:gd name="connsiteX65" fmla="*/ 9189246 w 12192002"/>
              <a:gd name="connsiteY65" fmla="*/ 432272 h 2122526"/>
              <a:gd name="connsiteX66" fmla="*/ 9194810 w 12192002"/>
              <a:gd name="connsiteY66" fmla="*/ 441511 h 2122526"/>
              <a:gd name="connsiteX67" fmla="*/ 9231370 w 12192002"/>
              <a:gd name="connsiteY67" fmla="*/ 451590 h 2122526"/>
              <a:gd name="connsiteX68" fmla="*/ 9343052 w 12192002"/>
              <a:gd name="connsiteY68" fmla="*/ 503495 h 2122526"/>
              <a:gd name="connsiteX69" fmla="*/ 9584507 w 12192002"/>
              <a:gd name="connsiteY69" fmla="*/ 549197 h 2122526"/>
              <a:gd name="connsiteX70" fmla="*/ 9728309 w 12192002"/>
              <a:gd name="connsiteY70" fmla="*/ 560617 h 2122526"/>
              <a:gd name="connsiteX71" fmla="*/ 9847792 w 12192002"/>
              <a:gd name="connsiteY71" fmla="*/ 580824 h 2122526"/>
              <a:gd name="connsiteX72" fmla="*/ 9960019 w 12192002"/>
              <a:gd name="connsiteY72" fmla="*/ 587592 h 2122526"/>
              <a:gd name="connsiteX73" fmla="*/ 10039240 w 12192002"/>
              <a:gd name="connsiteY73" fmla="*/ 603107 h 2122526"/>
              <a:gd name="connsiteX74" fmla="*/ 10082169 w 12192002"/>
              <a:gd name="connsiteY74" fmla="*/ 601443 h 2122526"/>
              <a:gd name="connsiteX75" fmla="*/ 10126500 w 12192002"/>
              <a:gd name="connsiteY75" fmla="*/ 603538 h 2122526"/>
              <a:gd name="connsiteX76" fmla="*/ 10261101 w 12192002"/>
              <a:gd name="connsiteY76" fmla="*/ 615053 h 2122526"/>
              <a:gd name="connsiteX77" fmla="*/ 10336855 w 12192002"/>
              <a:gd name="connsiteY77" fmla="*/ 624804 h 2122526"/>
              <a:gd name="connsiteX78" fmla="*/ 10383868 w 12192002"/>
              <a:gd name="connsiteY78" fmla="*/ 625415 h 2122526"/>
              <a:gd name="connsiteX79" fmla="*/ 10445984 w 12192002"/>
              <a:gd name="connsiteY79" fmla="*/ 629262 h 2122526"/>
              <a:gd name="connsiteX80" fmla="*/ 10519280 w 12192002"/>
              <a:gd name="connsiteY80" fmla="*/ 631320 h 2122526"/>
              <a:gd name="connsiteX81" fmla="*/ 10644619 w 12192002"/>
              <a:gd name="connsiteY81" fmla="*/ 651566 h 2122526"/>
              <a:gd name="connsiteX82" fmla="*/ 10857724 w 12192002"/>
              <a:gd name="connsiteY82" fmla="*/ 712684 h 2122526"/>
              <a:gd name="connsiteX83" fmla="*/ 10951063 w 12192002"/>
              <a:gd name="connsiteY83" fmla="*/ 725767 h 2122526"/>
              <a:gd name="connsiteX84" fmla="*/ 11030956 w 12192002"/>
              <a:gd name="connsiteY84" fmla="*/ 721011 h 2122526"/>
              <a:gd name="connsiteX85" fmla="*/ 11085938 w 12192002"/>
              <a:gd name="connsiteY85" fmla="*/ 723892 h 2122526"/>
              <a:gd name="connsiteX86" fmla="*/ 11143411 w 12192002"/>
              <a:gd name="connsiteY86" fmla="*/ 733141 h 2122526"/>
              <a:gd name="connsiteX87" fmla="*/ 11195087 w 12192002"/>
              <a:gd name="connsiteY87" fmla="*/ 732494 h 2122526"/>
              <a:gd name="connsiteX88" fmla="*/ 11273972 w 12192002"/>
              <a:gd name="connsiteY88" fmla="*/ 729660 h 2122526"/>
              <a:gd name="connsiteX89" fmla="*/ 11369715 w 12192002"/>
              <a:gd name="connsiteY89" fmla="*/ 813181 h 2122526"/>
              <a:gd name="connsiteX90" fmla="*/ 11462695 w 12192002"/>
              <a:gd name="connsiteY90" fmla="*/ 874654 h 2122526"/>
              <a:gd name="connsiteX91" fmla="*/ 11564181 w 12192002"/>
              <a:gd name="connsiteY91" fmla="*/ 888450 h 2122526"/>
              <a:gd name="connsiteX92" fmla="*/ 11684760 w 12192002"/>
              <a:gd name="connsiteY92" fmla="*/ 929360 h 2122526"/>
              <a:gd name="connsiteX93" fmla="*/ 11744187 w 12192002"/>
              <a:gd name="connsiteY93" fmla="*/ 984253 h 2122526"/>
              <a:gd name="connsiteX94" fmla="*/ 11834979 w 12192002"/>
              <a:gd name="connsiteY94" fmla="*/ 1013094 h 2122526"/>
              <a:gd name="connsiteX95" fmla="*/ 11925839 w 12192002"/>
              <a:gd name="connsiteY95" fmla="*/ 1110203 h 2122526"/>
              <a:gd name="connsiteX96" fmla="*/ 12084140 w 12192002"/>
              <a:gd name="connsiteY96" fmla="*/ 1007396 h 2122526"/>
              <a:gd name="connsiteX97" fmla="*/ 12140863 w 12192002"/>
              <a:gd name="connsiteY97" fmla="*/ 1035036 h 2122526"/>
              <a:gd name="connsiteX98" fmla="*/ 12192002 w 12192002"/>
              <a:gd name="connsiteY98" fmla="*/ 1015838 h 2122526"/>
              <a:gd name="connsiteX99" fmla="*/ 12192002 w 12192002"/>
              <a:gd name="connsiteY99" fmla="*/ 1955549 h 2122526"/>
              <a:gd name="connsiteX100" fmla="*/ 12192000 w 12192002"/>
              <a:gd name="connsiteY100" fmla="*/ 1955549 h 2122526"/>
              <a:gd name="connsiteX101" fmla="*/ 12192000 w 12192002"/>
              <a:gd name="connsiteY101" fmla="*/ 2122526 h 2122526"/>
              <a:gd name="connsiteX102" fmla="*/ 0 w 12192002"/>
              <a:gd name="connsiteY102" fmla="*/ 2122526 h 2122526"/>
              <a:gd name="connsiteX103" fmla="*/ 0 w 12192002"/>
              <a:gd name="connsiteY103" fmla="*/ 1348327 h 2122526"/>
              <a:gd name="connsiteX104" fmla="*/ 2 w 12192002"/>
              <a:gd name="connsiteY104" fmla="*/ 1348327 h 2122526"/>
              <a:gd name="connsiteX105" fmla="*/ 2 w 12192002"/>
              <a:gd name="connsiteY105" fmla="*/ 592017 h 2122526"/>
              <a:gd name="connsiteX106" fmla="*/ 15526 w 12192002"/>
              <a:gd name="connsiteY106" fmla="*/ 586548 h 2122526"/>
              <a:gd name="connsiteX107" fmla="*/ 118381 w 12192002"/>
              <a:gd name="connsiteY107" fmla="*/ 583692 h 2122526"/>
              <a:gd name="connsiteX108" fmla="*/ 292435 w 12192002"/>
              <a:gd name="connsiteY108" fmla="*/ 531887 h 2122526"/>
              <a:gd name="connsiteX109" fmla="*/ 404015 w 12192002"/>
              <a:gd name="connsiteY109" fmla="*/ 511191 h 2122526"/>
              <a:gd name="connsiteX110" fmla="*/ 445099 w 12192002"/>
              <a:gd name="connsiteY110" fmla="*/ 505368 h 2122526"/>
              <a:gd name="connsiteX111" fmla="*/ 571717 w 12192002"/>
              <a:gd name="connsiteY111" fmla="*/ 467338 h 2122526"/>
              <a:gd name="connsiteX112" fmla="*/ 578535 w 12192002"/>
              <a:gd name="connsiteY112" fmla="*/ 467527 h 2122526"/>
              <a:gd name="connsiteX113" fmla="*/ 596792 w 12192002"/>
              <a:gd name="connsiteY113" fmla="*/ 464875 h 2122526"/>
              <a:gd name="connsiteX114" fmla="*/ 708875 w 12192002"/>
              <a:gd name="connsiteY114" fmla="*/ 422017 h 2122526"/>
              <a:gd name="connsiteX115" fmla="*/ 719742 w 12192002"/>
              <a:gd name="connsiteY115" fmla="*/ 416340 h 2122526"/>
              <a:gd name="connsiteX116" fmla="*/ 720047 w 12192002"/>
              <a:gd name="connsiteY116" fmla="*/ 415078 h 2122526"/>
              <a:gd name="connsiteX117" fmla="*/ 763053 w 12192002"/>
              <a:gd name="connsiteY117" fmla="*/ 414307 h 2122526"/>
              <a:gd name="connsiteX118" fmla="*/ 767901 w 12192002"/>
              <a:gd name="connsiteY118" fmla="*/ 412086 h 2122526"/>
              <a:gd name="connsiteX119" fmla="*/ 797041 w 12192002"/>
              <a:gd name="connsiteY119" fmla="*/ 414293 h 2122526"/>
              <a:gd name="connsiteX120" fmla="*/ 811506 w 12192002"/>
              <a:gd name="connsiteY120" fmla="*/ 413988 h 2122526"/>
              <a:gd name="connsiteX121" fmla="*/ 816809 w 12192002"/>
              <a:gd name="connsiteY121" fmla="*/ 416882 h 2122526"/>
              <a:gd name="connsiteX122" fmla="*/ 837540 w 12192002"/>
              <a:gd name="connsiteY122" fmla="*/ 414918 h 2122526"/>
              <a:gd name="connsiteX123" fmla="*/ 858269 w 12192002"/>
              <a:gd name="connsiteY123" fmla="*/ 416131 h 2122526"/>
              <a:gd name="connsiteX124" fmla="*/ 948732 w 12192002"/>
              <a:gd name="connsiteY124" fmla="*/ 404293 h 2122526"/>
              <a:gd name="connsiteX125" fmla="*/ 1149979 w 12192002"/>
              <a:gd name="connsiteY125" fmla="*/ 406698 h 2122526"/>
              <a:gd name="connsiteX126" fmla="*/ 1496110 w 12192002"/>
              <a:gd name="connsiteY126" fmla="*/ 357263 h 2122526"/>
              <a:gd name="connsiteX127" fmla="*/ 1608669 w 12192002"/>
              <a:gd name="connsiteY127" fmla="*/ 331673 h 2122526"/>
              <a:gd name="connsiteX128" fmla="*/ 1675071 w 12192002"/>
              <a:gd name="connsiteY128" fmla="*/ 324776 h 2122526"/>
              <a:gd name="connsiteX129" fmla="*/ 1738204 w 12192002"/>
              <a:gd name="connsiteY129" fmla="*/ 308427 h 2122526"/>
              <a:gd name="connsiteX130" fmla="*/ 1786655 w 12192002"/>
              <a:gd name="connsiteY130" fmla="*/ 303376 h 2122526"/>
              <a:gd name="connsiteX131" fmla="*/ 1873080 w 12192002"/>
              <a:gd name="connsiteY131" fmla="*/ 330998 h 2122526"/>
              <a:gd name="connsiteX132" fmla="*/ 1921650 w 12192002"/>
              <a:gd name="connsiteY132" fmla="*/ 332593 h 2122526"/>
              <a:gd name="connsiteX133" fmla="*/ 1928172 w 12192002"/>
              <a:gd name="connsiteY133" fmla="*/ 327762 h 2122526"/>
              <a:gd name="connsiteX134" fmla="*/ 1997356 w 12192002"/>
              <a:gd name="connsiteY134" fmla="*/ 349707 h 2122526"/>
              <a:gd name="connsiteX135" fmla="*/ 2094665 w 12192002"/>
              <a:gd name="connsiteY135" fmla="*/ 341687 h 2122526"/>
              <a:gd name="connsiteX136" fmla="*/ 2208578 w 12192002"/>
              <a:gd name="connsiteY136" fmla="*/ 324976 h 2122526"/>
              <a:gd name="connsiteX137" fmla="*/ 2315112 w 12192002"/>
              <a:gd name="connsiteY137" fmla="*/ 319743 h 2122526"/>
              <a:gd name="connsiteX138" fmla="*/ 2443255 w 12192002"/>
              <a:gd name="connsiteY138" fmla="*/ 328210 h 2122526"/>
              <a:gd name="connsiteX139" fmla="*/ 2568028 w 12192002"/>
              <a:gd name="connsiteY139" fmla="*/ 342111 h 2122526"/>
              <a:gd name="connsiteX140" fmla="*/ 2646527 w 12192002"/>
              <a:gd name="connsiteY140" fmla="*/ 315870 h 2122526"/>
              <a:gd name="connsiteX141" fmla="*/ 2781569 w 12192002"/>
              <a:gd name="connsiteY141" fmla="*/ 326406 h 2122526"/>
              <a:gd name="connsiteX142" fmla="*/ 3030291 w 12192002"/>
              <a:gd name="connsiteY142" fmla="*/ 348227 h 2122526"/>
              <a:gd name="connsiteX143" fmla="*/ 3142556 w 12192002"/>
              <a:gd name="connsiteY143" fmla="*/ 350870 h 2122526"/>
              <a:gd name="connsiteX144" fmla="*/ 3262356 w 12192002"/>
              <a:gd name="connsiteY144" fmla="*/ 358645 h 2122526"/>
              <a:gd name="connsiteX145" fmla="*/ 3341698 w 12192002"/>
              <a:gd name="connsiteY145" fmla="*/ 364522 h 2122526"/>
              <a:gd name="connsiteX146" fmla="*/ 3344026 w 12192002"/>
              <a:gd name="connsiteY146" fmla="*/ 363547 h 2122526"/>
              <a:gd name="connsiteX147" fmla="*/ 3363888 w 12192002"/>
              <a:gd name="connsiteY147" fmla="*/ 365229 h 2122526"/>
              <a:gd name="connsiteX148" fmla="*/ 3400728 w 12192002"/>
              <a:gd name="connsiteY148" fmla="*/ 382181 h 2122526"/>
              <a:gd name="connsiteX149" fmla="*/ 3473223 w 12192002"/>
              <a:gd name="connsiteY149" fmla="*/ 370133 h 2122526"/>
              <a:gd name="connsiteX150" fmla="*/ 3536135 w 12192002"/>
              <a:gd name="connsiteY150" fmla="*/ 366472 h 2122526"/>
              <a:gd name="connsiteX151" fmla="*/ 3585978 w 12192002"/>
              <a:gd name="connsiteY151" fmla="*/ 356773 h 2122526"/>
              <a:gd name="connsiteX152" fmla="*/ 3594501 w 12192002"/>
              <a:gd name="connsiteY152" fmla="*/ 357463 h 2122526"/>
              <a:gd name="connsiteX153" fmla="*/ 3594736 w 12192002"/>
              <a:gd name="connsiteY153" fmla="*/ 357194 h 2122526"/>
              <a:gd name="connsiteX154" fmla="*/ 3603855 w 12192002"/>
              <a:gd name="connsiteY154" fmla="*/ 357358 h 2122526"/>
              <a:gd name="connsiteX155" fmla="*/ 3610035 w 12192002"/>
              <a:gd name="connsiteY155" fmla="*/ 358720 h 2122526"/>
              <a:gd name="connsiteX156" fmla="*/ 3682513 w 12192002"/>
              <a:gd name="connsiteY156" fmla="*/ 326449 h 2122526"/>
              <a:gd name="connsiteX157" fmla="*/ 3789760 w 12192002"/>
              <a:gd name="connsiteY157" fmla="*/ 302526 h 2122526"/>
              <a:gd name="connsiteX158" fmla="*/ 3897275 w 12192002"/>
              <a:gd name="connsiteY158" fmla="*/ 282288 h 2122526"/>
              <a:gd name="connsiteX159" fmla="*/ 3936846 w 12192002"/>
              <a:gd name="connsiteY159" fmla="*/ 276633 h 2122526"/>
              <a:gd name="connsiteX160" fmla="*/ 4004538 w 12192002"/>
              <a:gd name="connsiteY160" fmla="*/ 259176 h 2122526"/>
              <a:gd name="connsiteX161" fmla="*/ 4033778 w 12192002"/>
              <a:gd name="connsiteY161" fmla="*/ 246608 h 2122526"/>
              <a:gd name="connsiteX162" fmla="*/ 4035363 w 12192002"/>
              <a:gd name="connsiteY162" fmla="*/ 246843 h 2122526"/>
              <a:gd name="connsiteX163" fmla="*/ 4036996 w 12192002"/>
              <a:gd name="connsiteY163" fmla="*/ 243176 h 2122526"/>
              <a:gd name="connsiteX164" fmla="*/ 4042364 w 12192002"/>
              <a:gd name="connsiteY164" fmla="*/ 240742 h 2122526"/>
              <a:gd name="connsiteX165" fmla="*/ 4058954 w 12192002"/>
              <a:gd name="connsiteY165" fmla="*/ 239121 h 2122526"/>
              <a:gd name="connsiteX166" fmla="*/ 4065510 w 12192002"/>
              <a:gd name="connsiteY166" fmla="*/ 239339 h 2122526"/>
              <a:gd name="connsiteX167" fmla="*/ 4074427 w 12192002"/>
              <a:gd name="connsiteY167" fmla="*/ 237895 h 2122526"/>
              <a:gd name="connsiteX168" fmla="*/ 4074546 w 12192002"/>
              <a:gd name="connsiteY168" fmla="*/ 237596 h 2122526"/>
              <a:gd name="connsiteX169" fmla="*/ 4083097 w 12192002"/>
              <a:gd name="connsiteY169" fmla="*/ 236761 h 2122526"/>
              <a:gd name="connsiteX170" fmla="*/ 4142745 w 12192002"/>
              <a:gd name="connsiteY170" fmla="*/ 210228 h 2122526"/>
              <a:gd name="connsiteX171" fmla="*/ 4191248 w 12192002"/>
              <a:gd name="connsiteY171" fmla="*/ 194363 h 2122526"/>
              <a:gd name="connsiteX172" fmla="*/ 4201744 w 12192002"/>
              <a:gd name="connsiteY172" fmla="*/ 188729 h 2122526"/>
              <a:gd name="connsiteX173" fmla="*/ 4202048 w 12192002"/>
              <a:gd name="connsiteY173" fmla="*/ 187470 h 2122526"/>
              <a:gd name="connsiteX174" fmla="*/ 4248116 w 12192002"/>
              <a:gd name="connsiteY174" fmla="*/ 184675 h 2122526"/>
              <a:gd name="connsiteX175" fmla="*/ 4276141 w 12192002"/>
              <a:gd name="connsiteY175" fmla="*/ 186999 h 2122526"/>
              <a:gd name="connsiteX176" fmla="*/ 4290062 w 12192002"/>
              <a:gd name="connsiteY176" fmla="*/ 186753 h 2122526"/>
              <a:gd name="connsiteX177" fmla="*/ 4295143 w 12192002"/>
              <a:gd name="connsiteY177" fmla="*/ 189670 h 2122526"/>
              <a:gd name="connsiteX178" fmla="*/ 4315108 w 12192002"/>
              <a:gd name="connsiteY178" fmla="*/ 187791 h 2122526"/>
              <a:gd name="connsiteX179" fmla="*/ 4316965 w 12192002"/>
              <a:gd name="connsiteY179" fmla="*/ 186450 h 2122526"/>
              <a:gd name="connsiteX180" fmla="*/ 4362875 w 12192002"/>
              <a:gd name="connsiteY180" fmla="*/ 193065 h 2122526"/>
              <a:gd name="connsiteX181" fmla="*/ 4428542 w 12192002"/>
              <a:gd name="connsiteY181" fmla="*/ 191719 h 2122526"/>
              <a:gd name="connsiteX182" fmla="*/ 4515813 w 12192002"/>
              <a:gd name="connsiteY182" fmla="*/ 181068 h 2122526"/>
              <a:gd name="connsiteX183" fmla="*/ 4715526 w 12192002"/>
              <a:gd name="connsiteY183" fmla="*/ 171166 h 2122526"/>
              <a:gd name="connsiteX184" fmla="*/ 4762447 w 12192002"/>
              <a:gd name="connsiteY184" fmla="*/ 162678 h 2122526"/>
              <a:gd name="connsiteX185" fmla="*/ 4840439 w 12192002"/>
              <a:gd name="connsiteY185" fmla="*/ 134910 h 2122526"/>
              <a:gd name="connsiteX186" fmla="*/ 5011513 w 12192002"/>
              <a:gd name="connsiteY186" fmla="*/ 110893 h 2122526"/>
              <a:gd name="connsiteX187" fmla="*/ 5065790 w 12192002"/>
              <a:gd name="connsiteY187" fmla="*/ 94512 h 2122526"/>
              <a:gd name="connsiteX188" fmla="*/ 5121659 w 12192002"/>
              <a:gd name="connsiteY188" fmla="*/ 101083 h 2122526"/>
              <a:gd name="connsiteX189" fmla="*/ 5139595 w 12192002"/>
              <a:gd name="connsiteY189" fmla="*/ 90230 h 2122526"/>
              <a:gd name="connsiteX190" fmla="*/ 5142598 w 12192002"/>
              <a:gd name="connsiteY190" fmla="*/ 88129 h 2122526"/>
              <a:gd name="connsiteX191" fmla="*/ 5156554 w 12192002"/>
              <a:gd name="connsiteY191" fmla="*/ 84729 h 2122526"/>
              <a:gd name="connsiteX192" fmla="*/ 5174660 w 12192002"/>
              <a:gd name="connsiteY192" fmla="*/ 77506 h 2122526"/>
              <a:gd name="connsiteX193" fmla="*/ 5222961 w 12192002"/>
              <a:gd name="connsiteY193" fmla="*/ 74516 h 2122526"/>
              <a:gd name="connsiteX194" fmla="*/ 5261763 w 12192002"/>
              <a:gd name="connsiteY194" fmla="*/ 63392 h 2122526"/>
              <a:gd name="connsiteX195" fmla="*/ 5381667 w 12192002"/>
              <a:gd name="connsiteY195" fmla="*/ 42975 h 2122526"/>
              <a:gd name="connsiteX196" fmla="*/ 5432760 w 12192002"/>
              <a:gd name="connsiteY196" fmla="*/ 25273 h 2122526"/>
              <a:gd name="connsiteX197" fmla="*/ 5470905 w 12192002"/>
              <a:gd name="connsiteY197" fmla="*/ 14020 h 2122526"/>
              <a:gd name="connsiteX198" fmla="*/ 5626960 w 12192002"/>
              <a:gd name="connsiteY198" fmla="*/ 0 h 2122526"/>
              <a:gd name="connsiteX0" fmla="*/ 5626960 w 12192002"/>
              <a:gd name="connsiteY0" fmla="*/ 0 h 2122526"/>
              <a:gd name="connsiteX1" fmla="*/ 5758918 w 12192002"/>
              <a:gd name="connsiteY1" fmla="*/ 1023 h 2122526"/>
              <a:gd name="connsiteX2" fmla="*/ 5957375 w 12192002"/>
              <a:gd name="connsiteY2" fmla="*/ 16715 h 2122526"/>
              <a:gd name="connsiteX3" fmla="*/ 6010090 w 12192002"/>
              <a:gd name="connsiteY3" fmla="*/ 20359 h 2122526"/>
              <a:gd name="connsiteX4" fmla="*/ 6041282 w 12192002"/>
              <a:gd name="connsiteY4" fmla="*/ 15266 h 2122526"/>
              <a:gd name="connsiteX5" fmla="*/ 6048637 w 12192002"/>
              <a:gd name="connsiteY5" fmla="*/ 6917 h 2122526"/>
              <a:gd name="connsiteX6" fmla="*/ 6068529 w 12192002"/>
              <a:gd name="connsiteY6" fmla="*/ 7600 h 2122526"/>
              <a:gd name="connsiteX7" fmla="*/ 6073847 w 12192002"/>
              <a:gd name="connsiteY7" fmla="*/ 6063 h 2122526"/>
              <a:gd name="connsiteX8" fmla="*/ 6168673 w 12192002"/>
              <a:gd name="connsiteY8" fmla="*/ 26525 h 2122526"/>
              <a:gd name="connsiteX9" fmla="*/ 6317559 w 12192002"/>
              <a:gd name="connsiteY9" fmla="*/ 28612 h 2122526"/>
              <a:gd name="connsiteX10" fmla="*/ 6549454 w 12192002"/>
              <a:gd name="connsiteY10" fmla="*/ 75412 h 2122526"/>
              <a:gd name="connsiteX11" fmla="*/ 6708221 w 12192002"/>
              <a:gd name="connsiteY11" fmla="*/ 104188 h 2122526"/>
              <a:gd name="connsiteX12" fmla="*/ 6904145 w 12192002"/>
              <a:gd name="connsiteY12" fmla="*/ 132143 h 2122526"/>
              <a:gd name="connsiteX13" fmla="*/ 7018495 w 12192002"/>
              <a:gd name="connsiteY13" fmla="*/ 161649 h 2122526"/>
              <a:gd name="connsiteX14" fmla="*/ 7096987 w 12192002"/>
              <a:gd name="connsiteY14" fmla="*/ 161275 h 2122526"/>
              <a:gd name="connsiteX15" fmla="*/ 7170807 w 12192002"/>
              <a:gd name="connsiteY15" fmla="*/ 173503 h 2122526"/>
              <a:gd name="connsiteX16" fmla="*/ 7197003 w 12192002"/>
              <a:gd name="connsiteY16" fmla="*/ 178151 h 2122526"/>
              <a:gd name="connsiteX17" fmla="*/ 7201101 w 12192002"/>
              <a:gd name="connsiteY17" fmla="*/ 183509 h 2122526"/>
              <a:gd name="connsiteX18" fmla="*/ 7218559 w 12192002"/>
              <a:gd name="connsiteY18" fmla="*/ 188059 h 2122526"/>
              <a:gd name="connsiteX19" fmla="*/ 7310852 w 12192002"/>
              <a:gd name="connsiteY19" fmla="*/ 213308 h 2122526"/>
              <a:gd name="connsiteX20" fmla="*/ 7312179 w 12192002"/>
              <a:gd name="connsiteY20" fmla="*/ 211866 h 2122526"/>
              <a:gd name="connsiteX21" fmla="*/ 7405390 w 12192002"/>
              <a:gd name="connsiteY21" fmla="*/ 202271 h 2122526"/>
              <a:gd name="connsiteX22" fmla="*/ 7495794 w 12192002"/>
              <a:gd name="connsiteY22" fmla="*/ 194166 h 2122526"/>
              <a:gd name="connsiteX23" fmla="*/ 7507039 w 12192002"/>
              <a:gd name="connsiteY23" fmla="*/ 196118 h 2122526"/>
              <a:gd name="connsiteX24" fmla="*/ 7507411 w 12192002"/>
              <a:gd name="connsiteY24" fmla="*/ 195791 h 2122526"/>
              <a:gd name="connsiteX25" fmla="*/ 7519570 w 12192002"/>
              <a:gd name="connsiteY25" fmla="*/ 197126 h 2122526"/>
              <a:gd name="connsiteX26" fmla="*/ 7527542 w 12192002"/>
              <a:gd name="connsiteY26" fmla="*/ 199679 h 2122526"/>
              <a:gd name="connsiteX27" fmla="*/ 7614346 w 12192002"/>
              <a:gd name="connsiteY27" fmla="*/ 205507 h 2122526"/>
              <a:gd name="connsiteX28" fmla="*/ 7718744 w 12192002"/>
              <a:gd name="connsiteY28" fmla="*/ 202036 h 2122526"/>
              <a:gd name="connsiteX29" fmla="*/ 7905407 w 12192002"/>
              <a:gd name="connsiteY29" fmla="*/ 227751 h 2122526"/>
              <a:gd name="connsiteX30" fmla="*/ 8090271 w 12192002"/>
              <a:gd name="connsiteY30" fmla="*/ 269724 h 2122526"/>
              <a:gd name="connsiteX31" fmla="*/ 8245834 w 12192002"/>
              <a:gd name="connsiteY31" fmla="*/ 315885 h 2122526"/>
              <a:gd name="connsiteX32" fmla="*/ 8252033 w 12192002"/>
              <a:gd name="connsiteY32" fmla="*/ 328877 h 2122526"/>
              <a:gd name="connsiteX33" fmla="*/ 8263376 w 12192002"/>
              <a:gd name="connsiteY33" fmla="*/ 338720 h 2122526"/>
              <a:gd name="connsiteX34" fmla="*/ 8266075 w 12192002"/>
              <a:gd name="connsiteY34" fmla="*/ 338490 h 2122526"/>
              <a:gd name="connsiteX35" fmla="*/ 8283149 w 12192002"/>
              <a:gd name="connsiteY35" fmla="*/ 345665 h 2122526"/>
              <a:gd name="connsiteX36" fmla="*/ 8284276 w 12192002"/>
              <a:gd name="connsiteY36" fmla="*/ 350108 h 2122526"/>
              <a:gd name="connsiteX37" fmla="*/ 8295173 w 12192002"/>
              <a:gd name="connsiteY37" fmla="*/ 355931 h 2122526"/>
              <a:gd name="connsiteX38" fmla="*/ 8314432 w 12192002"/>
              <a:gd name="connsiteY38" fmla="*/ 369826 h 2122526"/>
              <a:gd name="connsiteX39" fmla="*/ 8320104 w 12192002"/>
              <a:gd name="connsiteY39" fmla="*/ 370152 h 2122526"/>
              <a:gd name="connsiteX40" fmla="*/ 8352372 w 12192002"/>
              <a:gd name="connsiteY40" fmla="*/ 387570 h 2122526"/>
              <a:gd name="connsiteX41" fmla="*/ 8353799 w 12192002"/>
              <a:gd name="connsiteY41" fmla="*/ 386730 h 2122526"/>
              <a:gd name="connsiteX42" fmla="*/ 8367182 w 12192002"/>
              <a:gd name="connsiteY42" fmla="*/ 386924 h 2122526"/>
              <a:gd name="connsiteX43" fmla="*/ 8490249 w 12192002"/>
              <a:gd name="connsiteY43" fmla="*/ 400966 h 2122526"/>
              <a:gd name="connsiteX44" fmla="*/ 8497594 w 12192002"/>
              <a:gd name="connsiteY44" fmla="*/ 404016 h 2122526"/>
              <a:gd name="connsiteX45" fmla="*/ 8497968 w 12192002"/>
              <a:gd name="connsiteY45" fmla="*/ 403837 h 2122526"/>
              <a:gd name="connsiteX46" fmla="*/ 8506167 w 12192002"/>
              <a:gd name="connsiteY46" fmla="*/ 406575 h 2122526"/>
              <a:gd name="connsiteX47" fmla="*/ 8510983 w 12192002"/>
              <a:gd name="connsiteY47" fmla="*/ 409576 h 2122526"/>
              <a:gd name="connsiteX48" fmla="*/ 8525230 w 12192002"/>
              <a:gd name="connsiteY48" fmla="*/ 415491 h 2122526"/>
              <a:gd name="connsiteX49" fmla="*/ 8596071 w 12192002"/>
              <a:gd name="connsiteY49" fmla="*/ 400649 h 2122526"/>
              <a:gd name="connsiteX50" fmla="*/ 8707847 w 12192002"/>
              <a:gd name="connsiteY50" fmla="*/ 409221 h 2122526"/>
              <a:gd name="connsiteX51" fmla="*/ 8752444 w 12192002"/>
              <a:gd name="connsiteY51" fmla="*/ 411322 h 2122526"/>
              <a:gd name="connsiteX52" fmla="*/ 8928988 w 12192002"/>
              <a:gd name="connsiteY52" fmla="*/ 430554 h 2122526"/>
              <a:gd name="connsiteX53" fmla="*/ 8963048 w 12192002"/>
              <a:gd name="connsiteY53" fmla="*/ 427366 h 2122526"/>
              <a:gd name="connsiteX54" fmla="*/ 8968011 w 12192002"/>
              <a:gd name="connsiteY54" fmla="*/ 425141 h 2122526"/>
              <a:gd name="connsiteX55" fmla="*/ 8974337 w 12192002"/>
              <a:gd name="connsiteY55" fmla="*/ 424441 h 2122526"/>
              <a:gd name="connsiteX56" fmla="*/ 8990394 w 12192002"/>
              <a:gd name="connsiteY56" fmla="*/ 427667 h 2122526"/>
              <a:gd name="connsiteX57" fmla="*/ 8996232 w 12192002"/>
              <a:gd name="connsiteY57" fmla="*/ 429728 h 2122526"/>
              <a:gd name="connsiteX58" fmla="*/ 9005201 w 12192002"/>
              <a:gd name="connsiteY58" fmla="*/ 430939 h 2122526"/>
              <a:gd name="connsiteX59" fmla="*/ 9005486 w 12192002"/>
              <a:gd name="connsiteY59" fmla="*/ 430699 h 2122526"/>
              <a:gd name="connsiteX60" fmla="*/ 9053453 w 12192002"/>
              <a:gd name="connsiteY60" fmla="*/ 433984 h 2122526"/>
              <a:gd name="connsiteX61" fmla="*/ 9113812 w 12192002"/>
              <a:gd name="connsiteY61" fmla="*/ 425670 h 2122526"/>
              <a:gd name="connsiteX62" fmla="*/ 9137318 w 12192002"/>
              <a:gd name="connsiteY62" fmla="*/ 424304 h 2122526"/>
              <a:gd name="connsiteX63" fmla="*/ 9150210 w 12192002"/>
              <a:gd name="connsiteY63" fmla="*/ 422135 h 2122526"/>
              <a:gd name="connsiteX64" fmla="*/ 9151232 w 12192002"/>
              <a:gd name="connsiteY64" fmla="*/ 421070 h 2122526"/>
              <a:gd name="connsiteX65" fmla="*/ 9189246 w 12192002"/>
              <a:gd name="connsiteY65" fmla="*/ 432272 h 2122526"/>
              <a:gd name="connsiteX66" fmla="*/ 9194810 w 12192002"/>
              <a:gd name="connsiteY66" fmla="*/ 441511 h 2122526"/>
              <a:gd name="connsiteX67" fmla="*/ 9231370 w 12192002"/>
              <a:gd name="connsiteY67" fmla="*/ 451590 h 2122526"/>
              <a:gd name="connsiteX68" fmla="*/ 9343052 w 12192002"/>
              <a:gd name="connsiteY68" fmla="*/ 503495 h 2122526"/>
              <a:gd name="connsiteX69" fmla="*/ 9584507 w 12192002"/>
              <a:gd name="connsiteY69" fmla="*/ 549197 h 2122526"/>
              <a:gd name="connsiteX70" fmla="*/ 9728309 w 12192002"/>
              <a:gd name="connsiteY70" fmla="*/ 560617 h 2122526"/>
              <a:gd name="connsiteX71" fmla="*/ 9847792 w 12192002"/>
              <a:gd name="connsiteY71" fmla="*/ 580824 h 2122526"/>
              <a:gd name="connsiteX72" fmla="*/ 9960019 w 12192002"/>
              <a:gd name="connsiteY72" fmla="*/ 587592 h 2122526"/>
              <a:gd name="connsiteX73" fmla="*/ 10039240 w 12192002"/>
              <a:gd name="connsiteY73" fmla="*/ 603107 h 2122526"/>
              <a:gd name="connsiteX74" fmla="*/ 10082169 w 12192002"/>
              <a:gd name="connsiteY74" fmla="*/ 601443 h 2122526"/>
              <a:gd name="connsiteX75" fmla="*/ 10126500 w 12192002"/>
              <a:gd name="connsiteY75" fmla="*/ 603538 h 2122526"/>
              <a:gd name="connsiteX76" fmla="*/ 10261101 w 12192002"/>
              <a:gd name="connsiteY76" fmla="*/ 615053 h 2122526"/>
              <a:gd name="connsiteX77" fmla="*/ 10336855 w 12192002"/>
              <a:gd name="connsiteY77" fmla="*/ 624804 h 2122526"/>
              <a:gd name="connsiteX78" fmla="*/ 10383868 w 12192002"/>
              <a:gd name="connsiteY78" fmla="*/ 625415 h 2122526"/>
              <a:gd name="connsiteX79" fmla="*/ 10445984 w 12192002"/>
              <a:gd name="connsiteY79" fmla="*/ 629262 h 2122526"/>
              <a:gd name="connsiteX80" fmla="*/ 10519280 w 12192002"/>
              <a:gd name="connsiteY80" fmla="*/ 631320 h 2122526"/>
              <a:gd name="connsiteX81" fmla="*/ 10644619 w 12192002"/>
              <a:gd name="connsiteY81" fmla="*/ 651566 h 2122526"/>
              <a:gd name="connsiteX82" fmla="*/ 10857724 w 12192002"/>
              <a:gd name="connsiteY82" fmla="*/ 712684 h 2122526"/>
              <a:gd name="connsiteX83" fmla="*/ 10951063 w 12192002"/>
              <a:gd name="connsiteY83" fmla="*/ 725767 h 2122526"/>
              <a:gd name="connsiteX84" fmla="*/ 11030956 w 12192002"/>
              <a:gd name="connsiteY84" fmla="*/ 721011 h 2122526"/>
              <a:gd name="connsiteX85" fmla="*/ 11085938 w 12192002"/>
              <a:gd name="connsiteY85" fmla="*/ 723892 h 2122526"/>
              <a:gd name="connsiteX86" fmla="*/ 11143411 w 12192002"/>
              <a:gd name="connsiteY86" fmla="*/ 733141 h 2122526"/>
              <a:gd name="connsiteX87" fmla="*/ 11195087 w 12192002"/>
              <a:gd name="connsiteY87" fmla="*/ 732494 h 2122526"/>
              <a:gd name="connsiteX88" fmla="*/ 11273972 w 12192002"/>
              <a:gd name="connsiteY88" fmla="*/ 729660 h 2122526"/>
              <a:gd name="connsiteX89" fmla="*/ 11369715 w 12192002"/>
              <a:gd name="connsiteY89" fmla="*/ 813181 h 2122526"/>
              <a:gd name="connsiteX90" fmla="*/ 11462695 w 12192002"/>
              <a:gd name="connsiteY90" fmla="*/ 874654 h 2122526"/>
              <a:gd name="connsiteX91" fmla="*/ 11564181 w 12192002"/>
              <a:gd name="connsiteY91" fmla="*/ 888450 h 2122526"/>
              <a:gd name="connsiteX92" fmla="*/ 11684760 w 12192002"/>
              <a:gd name="connsiteY92" fmla="*/ 929360 h 2122526"/>
              <a:gd name="connsiteX93" fmla="*/ 11744187 w 12192002"/>
              <a:gd name="connsiteY93" fmla="*/ 984253 h 2122526"/>
              <a:gd name="connsiteX94" fmla="*/ 11834979 w 12192002"/>
              <a:gd name="connsiteY94" fmla="*/ 1013094 h 2122526"/>
              <a:gd name="connsiteX95" fmla="*/ 11925839 w 12192002"/>
              <a:gd name="connsiteY95" fmla="*/ 1110203 h 2122526"/>
              <a:gd name="connsiteX96" fmla="*/ 12084140 w 12192002"/>
              <a:gd name="connsiteY96" fmla="*/ 1007396 h 2122526"/>
              <a:gd name="connsiteX97" fmla="*/ 12140863 w 12192002"/>
              <a:gd name="connsiteY97" fmla="*/ 1035036 h 2122526"/>
              <a:gd name="connsiteX98" fmla="*/ 12192002 w 12192002"/>
              <a:gd name="connsiteY98" fmla="*/ 1015838 h 2122526"/>
              <a:gd name="connsiteX99" fmla="*/ 12192002 w 12192002"/>
              <a:gd name="connsiteY99" fmla="*/ 1955549 h 2122526"/>
              <a:gd name="connsiteX100" fmla="*/ 12192000 w 12192002"/>
              <a:gd name="connsiteY100" fmla="*/ 1955549 h 2122526"/>
              <a:gd name="connsiteX101" fmla="*/ 12192000 w 12192002"/>
              <a:gd name="connsiteY101" fmla="*/ 2122526 h 2122526"/>
              <a:gd name="connsiteX102" fmla="*/ 0 w 12192002"/>
              <a:gd name="connsiteY102" fmla="*/ 2122526 h 2122526"/>
              <a:gd name="connsiteX103" fmla="*/ 0 w 12192002"/>
              <a:gd name="connsiteY103" fmla="*/ 1348327 h 2122526"/>
              <a:gd name="connsiteX104" fmla="*/ 2 w 12192002"/>
              <a:gd name="connsiteY104" fmla="*/ 1348327 h 2122526"/>
              <a:gd name="connsiteX105" fmla="*/ 2 w 12192002"/>
              <a:gd name="connsiteY105" fmla="*/ 592017 h 2122526"/>
              <a:gd name="connsiteX106" fmla="*/ 15526 w 12192002"/>
              <a:gd name="connsiteY106" fmla="*/ 586548 h 2122526"/>
              <a:gd name="connsiteX107" fmla="*/ 118381 w 12192002"/>
              <a:gd name="connsiteY107" fmla="*/ 583692 h 2122526"/>
              <a:gd name="connsiteX108" fmla="*/ 292435 w 12192002"/>
              <a:gd name="connsiteY108" fmla="*/ 531887 h 2122526"/>
              <a:gd name="connsiteX109" fmla="*/ 404015 w 12192002"/>
              <a:gd name="connsiteY109" fmla="*/ 511191 h 2122526"/>
              <a:gd name="connsiteX110" fmla="*/ 445099 w 12192002"/>
              <a:gd name="connsiteY110" fmla="*/ 505368 h 2122526"/>
              <a:gd name="connsiteX111" fmla="*/ 571717 w 12192002"/>
              <a:gd name="connsiteY111" fmla="*/ 467338 h 2122526"/>
              <a:gd name="connsiteX112" fmla="*/ 578535 w 12192002"/>
              <a:gd name="connsiteY112" fmla="*/ 467527 h 2122526"/>
              <a:gd name="connsiteX113" fmla="*/ 596792 w 12192002"/>
              <a:gd name="connsiteY113" fmla="*/ 464875 h 2122526"/>
              <a:gd name="connsiteX114" fmla="*/ 708875 w 12192002"/>
              <a:gd name="connsiteY114" fmla="*/ 422017 h 2122526"/>
              <a:gd name="connsiteX115" fmla="*/ 719742 w 12192002"/>
              <a:gd name="connsiteY115" fmla="*/ 416340 h 2122526"/>
              <a:gd name="connsiteX116" fmla="*/ 720047 w 12192002"/>
              <a:gd name="connsiteY116" fmla="*/ 415078 h 2122526"/>
              <a:gd name="connsiteX117" fmla="*/ 763053 w 12192002"/>
              <a:gd name="connsiteY117" fmla="*/ 414307 h 2122526"/>
              <a:gd name="connsiteX118" fmla="*/ 767901 w 12192002"/>
              <a:gd name="connsiteY118" fmla="*/ 412086 h 2122526"/>
              <a:gd name="connsiteX119" fmla="*/ 797041 w 12192002"/>
              <a:gd name="connsiteY119" fmla="*/ 414293 h 2122526"/>
              <a:gd name="connsiteX120" fmla="*/ 811506 w 12192002"/>
              <a:gd name="connsiteY120" fmla="*/ 413988 h 2122526"/>
              <a:gd name="connsiteX121" fmla="*/ 816809 w 12192002"/>
              <a:gd name="connsiteY121" fmla="*/ 416882 h 2122526"/>
              <a:gd name="connsiteX122" fmla="*/ 837540 w 12192002"/>
              <a:gd name="connsiteY122" fmla="*/ 414918 h 2122526"/>
              <a:gd name="connsiteX123" fmla="*/ 858269 w 12192002"/>
              <a:gd name="connsiteY123" fmla="*/ 416131 h 2122526"/>
              <a:gd name="connsiteX124" fmla="*/ 948732 w 12192002"/>
              <a:gd name="connsiteY124" fmla="*/ 404293 h 2122526"/>
              <a:gd name="connsiteX125" fmla="*/ 1149979 w 12192002"/>
              <a:gd name="connsiteY125" fmla="*/ 406698 h 2122526"/>
              <a:gd name="connsiteX126" fmla="*/ 1496110 w 12192002"/>
              <a:gd name="connsiteY126" fmla="*/ 357263 h 2122526"/>
              <a:gd name="connsiteX127" fmla="*/ 1608669 w 12192002"/>
              <a:gd name="connsiteY127" fmla="*/ 331673 h 2122526"/>
              <a:gd name="connsiteX128" fmla="*/ 1675071 w 12192002"/>
              <a:gd name="connsiteY128" fmla="*/ 324776 h 2122526"/>
              <a:gd name="connsiteX129" fmla="*/ 1738204 w 12192002"/>
              <a:gd name="connsiteY129" fmla="*/ 308427 h 2122526"/>
              <a:gd name="connsiteX130" fmla="*/ 1786655 w 12192002"/>
              <a:gd name="connsiteY130" fmla="*/ 303376 h 2122526"/>
              <a:gd name="connsiteX131" fmla="*/ 1873080 w 12192002"/>
              <a:gd name="connsiteY131" fmla="*/ 330998 h 2122526"/>
              <a:gd name="connsiteX132" fmla="*/ 1921650 w 12192002"/>
              <a:gd name="connsiteY132" fmla="*/ 332593 h 2122526"/>
              <a:gd name="connsiteX133" fmla="*/ 1928172 w 12192002"/>
              <a:gd name="connsiteY133" fmla="*/ 327762 h 2122526"/>
              <a:gd name="connsiteX134" fmla="*/ 1997356 w 12192002"/>
              <a:gd name="connsiteY134" fmla="*/ 349707 h 2122526"/>
              <a:gd name="connsiteX135" fmla="*/ 2094665 w 12192002"/>
              <a:gd name="connsiteY135" fmla="*/ 341687 h 2122526"/>
              <a:gd name="connsiteX136" fmla="*/ 2208578 w 12192002"/>
              <a:gd name="connsiteY136" fmla="*/ 324976 h 2122526"/>
              <a:gd name="connsiteX137" fmla="*/ 2315112 w 12192002"/>
              <a:gd name="connsiteY137" fmla="*/ 319743 h 2122526"/>
              <a:gd name="connsiteX138" fmla="*/ 2443255 w 12192002"/>
              <a:gd name="connsiteY138" fmla="*/ 328210 h 2122526"/>
              <a:gd name="connsiteX139" fmla="*/ 2568028 w 12192002"/>
              <a:gd name="connsiteY139" fmla="*/ 342111 h 2122526"/>
              <a:gd name="connsiteX140" fmla="*/ 2646527 w 12192002"/>
              <a:gd name="connsiteY140" fmla="*/ 315870 h 2122526"/>
              <a:gd name="connsiteX141" fmla="*/ 2781569 w 12192002"/>
              <a:gd name="connsiteY141" fmla="*/ 326406 h 2122526"/>
              <a:gd name="connsiteX142" fmla="*/ 3030291 w 12192002"/>
              <a:gd name="connsiteY142" fmla="*/ 348227 h 2122526"/>
              <a:gd name="connsiteX143" fmla="*/ 3142556 w 12192002"/>
              <a:gd name="connsiteY143" fmla="*/ 350870 h 2122526"/>
              <a:gd name="connsiteX144" fmla="*/ 3262356 w 12192002"/>
              <a:gd name="connsiteY144" fmla="*/ 358645 h 2122526"/>
              <a:gd name="connsiteX145" fmla="*/ 3341698 w 12192002"/>
              <a:gd name="connsiteY145" fmla="*/ 364522 h 2122526"/>
              <a:gd name="connsiteX146" fmla="*/ 3344026 w 12192002"/>
              <a:gd name="connsiteY146" fmla="*/ 363547 h 2122526"/>
              <a:gd name="connsiteX147" fmla="*/ 3363888 w 12192002"/>
              <a:gd name="connsiteY147" fmla="*/ 365229 h 2122526"/>
              <a:gd name="connsiteX148" fmla="*/ 3400728 w 12192002"/>
              <a:gd name="connsiteY148" fmla="*/ 382181 h 2122526"/>
              <a:gd name="connsiteX149" fmla="*/ 3473223 w 12192002"/>
              <a:gd name="connsiteY149" fmla="*/ 370133 h 2122526"/>
              <a:gd name="connsiteX150" fmla="*/ 3536135 w 12192002"/>
              <a:gd name="connsiteY150" fmla="*/ 366472 h 2122526"/>
              <a:gd name="connsiteX151" fmla="*/ 3585978 w 12192002"/>
              <a:gd name="connsiteY151" fmla="*/ 356773 h 2122526"/>
              <a:gd name="connsiteX152" fmla="*/ 3594501 w 12192002"/>
              <a:gd name="connsiteY152" fmla="*/ 357463 h 2122526"/>
              <a:gd name="connsiteX153" fmla="*/ 3594736 w 12192002"/>
              <a:gd name="connsiteY153" fmla="*/ 357194 h 2122526"/>
              <a:gd name="connsiteX154" fmla="*/ 3603855 w 12192002"/>
              <a:gd name="connsiteY154" fmla="*/ 357358 h 2122526"/>
              <a:gd name="connsiteX155" fmla="*/ 3610035 w 12192002"/>
              <a:gd name="connsiteY155" fmla="*/ 358720 h 2122526"/>
              <a:gd name="connsiteX156" fmla="*/ 3682513 w 12192002"/>
              <a:gd name="connsiteY156" fmla="*/ 326449 h 2122526"/>
              <a:gd name="connsiteX157" fmla="*/ 3789760 w 12192002"/>
              <a:gd name="connsiteY157" fmla="*/ 302526 h 2122526"/>
              <a:gd name="connsiteX158" fmla="*/ 3897275 w 12192002"/>
              <a:gd name="connsiteY158" fmla="*/ 282288 h 2122526"/>
              <a:gd name="connsiteX159" fmla="*/ 3936846 w 12192002"/>
              <a:gd name="connsiteY159" fmla="*/ 276633 h 2122526"/>
              <a:gd name="connsiteX160" fmla="*/ 4004538 w 12192002"/>
              <a:gd name="connsiteY160" fmla="*/ 259176 h 2122526"/>
              <a:gd name="connsiteX161" fmla="*/ 4033778 w 12192002"/>
              <a:gd name="connsiteY161" fmla="*/ 246608 h 2122526"/>
              <a:gd name="connsiteX162" fmla="*/ 4035363 w 12192002"/>
              <a:gd name="connsiteY162" fmla="*/ 246843 h 2122526"/>
              <a:gd name="connsiteX163" fmla="*/ 4036996 w 12192002"/>
              <a:gd name="connsiteY163" fmla="*/ 243176 h 2122526"/>
              <a:gd name="connsiteX164" fmla="*/ 4042364 w 12192002"/>
              <a:gd name="connsiteY164" fmla="*/ 240742 h 2122526"/>
              <a:gd name="connsiteX165" fmla="*/ 4058954 w 12192002"/>
              <a:gd name="connsiteY165" fmla="*/ 239121 h 2122526"/>
              <a:gd name="connsiteX166" fmla="*/ 4065510 w 12192002"/>
              <a:gd name="connsiteY166" fmla="*/ 239339 h 2122526"/>
              <a:gd name="connsiteX167" fmla="*/ 4074427 w 12192002"/>
              <a:gd name="connsiteY167" fmla="*/ 237895 h 2122526"/>
              <a:gd name="connsiteX168" fmla="*/ 4074546 w 12192002"/>
              <a:gd name="connsiteY168" fmla="*/ 237596 h 2122526"/>
              <a:gd name="connsiteX169" fmla="*/ 4083097 w 12192002"/>
              <a:gd name="connsiteY169" fmla="*/ 236761 h 2122526"/>
              <a:gd name="connsiteX170" fmla="*/ 4142745 w 12192002"/>
              <a:gd name="connsiteY170" fmla="*/ 210228 h 2122526"/>
              <a:gd name="connsiteX171" fmla="*/ 4191248 w 12192002"/>
              <a:gd name="connsiteY171" fmla="*/ 194363 h 2122526"/>
              <a:gd name="connsiteX172" fmla="*/ 4201744 w 12192002"/>
              <a:gd name="connsiteY172" fmla="*/ 188729 h 2122526"/>
              <a:gd name="connsiteX173" fmla="*/ 4202048 w 12192002"/>
              <a:gd name="connsiteY173" fmla="*/ 187470 h 2122526"/>
              <a:gd name="connsiteX174" fmla="*/ 4248116 w 12192002"/>
              <a:gd name="connsiteY174" fmla="*/ 184675 h 2122526"/>
              <a:gd name="connsiteX175" fmla="*/ 4276141 w 12192002"/>
              <a:gd name="connsiteY175" fmla="*/ 186999 h 2122526"/>
              <a:gd name="connsiteX176" fmla="*/ 4290062 w 12192002"/>
              <a:gd name="connsiteY176" fmla="*/ 186753 h 2122526"/>
              <a:gd name="connsiteX177" fmla="*/ 4295143 w 12192002"/>
              <a:gd name="connsiteY177" fmla="*/ 189670 h 2122526"/>
              <a:gd name="connsiteX178" fmla="*/ 4315108 w 12192002"/>
              <a:gd name="connsiteY178" fmla="*/ 187791 h 2122526"/>
              <a:gd name="connsiteX179" fmla="*/ 4316965 w 12192002"/>
              <a:gd name="connsiteY179" fmla="*/ 186450 h 2122526"/>
              <a:gd name="connsiteX180" fmla="*/ 4362875 w 12192002"/>
              <a:gd name="connsiteY180" fmla="*/ 193065 h 2122526"/>
              <a:gd name="connsiteX181" fmla="*/ 4428542 w 12192002"/>
              <a:gd name="connsiteY181" fmla="*/ 191719 h 2122526"/>
              <a:gd name="connsiteX182" fmla="*/ 4515813 w 12192002"/>
              <a:gd name="connsiteY182" fmla="*/ 181068 h 2122526"/>
              <a:gd name="connsiteX183" fmla="*/ 4715526 w 12192002"/>
              <a:gd name="connsiteY183" fmla="*/ 171166 h 2122526"/>
              <a:gd name="connsiteX184" fmla="*/ 4762447 w 12192002"/>
              <a:gd name="connsiteY184" fmla="*/ 162678 h 2122526"/>
              <a:gd name="connsiteX185" fmla="*/ 4840439 w 12192002"/>
              <a:gd name="connsiteY185" fmla="*/ 134910 h 2122526"/>
              <a:gd name="connsiteX186" fmla="*/ 5011513 w 12192002"/>
              <a:gd name="connsiteY186" fmla="*/ 110893 h 2122526"/>
              <a:gd name="connsiteX187" fmla="*/ 5065790 w 12192002"/>
              <a:gd name="connsiteY187" fmla="*/ 94512 h 2122526"/>
              <a:gd name="connsiteX188" fmla="*/ 5121659 w 12192002"/>
              <a:gd name="connsiteY188" fmla="*/ 101083 h 2122526"/>
              <a:gd name="connsiteX189" fmla="*/ 5139595 w 12192002"/>
              <a:gd name="connsiteY189" fmla="*/ 90230 h 2122526"/>
              <a:gd name="connsiteX190" fmla="*/ 5142598 w 12192002"/>
              <a:gd name="connsiteY190" fmla="*/ 88129 h 2122526"/>
              <a:gd name="connsiteX191" fmla="*/ 5156554 w 12192002"/>
              <a:gd name="connsiteY191" fmla="*/ 84729 h 2122526"/>
              <a:gd name="connsiteX192" fmla="*/ 5174660 w 12192002"/>
              <a:gd name="connsiteY192" fmla="*/ 77506 h 2122526"/>
              <a:gd name="connsiteX193" fmla="*/ 5222961 w 12192002"/>
              <a:gd name="connsiteY193" fmla="*/ 74516 h 2122526"/>
              <a:gd name="connsiteX194" fmla="*/ 5261763 w 12192002"/>
              <a:gd name="connsiteY194" fmla="*/ 63392 h 2122526"/>
              <a:gd name="connsiteX195" fmla="*/ 5381667 w 12192002"/>
              <a:gd name="connsiteY195" fmla="*/ 42975 h 2122526"/>
              <a:gd name="connsiteX196" fmla="*/ 5432760 w 12192002"/>
              <a:gd name="connsiteY196" fmla="*/ 25273 h 2122526"/>
              <a:gd name="connsiteX197" fmla="*/ 5470905 w 12192002"/>
              <a:gd name="connsiteY197" fmla="*/ 14020 h 2122526"/>
              <a:gd name="connsiteX198" fmla="*/ 5626960 w 12192002"/>
              <a:gd name="connsiteY198" fmla="*/ 0 h 2122526"/>
              <a:gd name="connsiteX0" fmla="*/ 5626960 w 12192002"/>
              <a:gd name="connsiteY0" fmla="*/ 0 h 2122526"/>
              <a:gd name="connsiteX1" fmla="*/ 5758918 w 12192002"/>
              <a:gd name="connsiteY1" fmla="*/ 1023 h 2122526"/>
              <a:gd name="connsiteX2" fmla="*/ 5957375 w 12192002"/>
              <a:gd name="connsiteY2" fmla="*/ 16715 h 2122526"/>
              <a:gd name="connsiteX3" fmla="*/ 6010090 w 12192002"/>
              <a:gd name="connsiteY3" fmla="*/ 20359 h 2122526"/>
              <a:gd name="connsiteX4" fmla="*/ 6041282 w 12192002"/>
              <a:gd name="connsiteY4" fmla="*/ 15266 h 2122526"/>
              <a:gd name="connsiteX5" fmla="*/ 6048637 w 12192002"/>
              <a:gd name="connsiteY5" fmla="*/ 6917 h 2122526"/>
              <a:gd name="connsiteX6" fmla="*/ 6068529 w 12192002"/>
              <a:gd name="connsiteY6" fmla="*/ 7600 h 2122526"/>
              <a:gd name="connsiteX7" fmla="*/ 6073847 w 12192002"/>
              <a:gd name="connsiteY7" fmla="*/ 6063 h 2122526"/>
              <a:gd name="connsiteX8" fmla="*/ 6168673 w 12192002"/>
              <a:gd name="connsiteY8" fmla="*/ 26525 h 2122526"/>
              <a:gd name="connsiteX9" fmla="*/ 6317559 w 12192002"/>
              <a:gd name="connsiteY9" fmla="*/ 28612 h 2122526"/>
              <a:gd name="connsiteX10" fmla="*/ 6549454 w 12192002"/>
              <a:gd name="connsiteY10" fmla="*/ 75412 h 2122526"/>
              <a:gd name="connsiteX11" fmla="*/ 6708221 w 12192002"/>
              <a:gd name="connsiteY11" fmla="*/ 104188 h 2122526"/>
              <a:gd name="connsiteX12" fmla="*/ 6904145 w 12192002"/>
              <a:gd name="connsiteY12" fmla="*/ 132143 h 2122526"/>
              <a:gd name="connsiteX13" fmla="*/ 7018495 w 12192002"/>
              <a:gd name="connsiteY13" fmla="*/ 161649 h 2122526"/>
              <a:gd name="connsiteX14" fmla="*/ 7096987 w 12192002"/>
              <a:gd name="connsiteY14" fmla="*/ 161275 h 2122526"/>
              <a:gd name="connsiteX15" fmla="*/ 7170807 w 12192002"/>
              <a:gd name="connsiteY15" fmla="*/ 173503 h 2122526"/>
              <a:gd name="connsiteX16" fmla="*/ 7197003 w 12192002"/>
              <a:gd name="connsiteY16" fmla="*/ 178151 h 2122526"/>
              <a:gd name="connsiteX17" fmla="*/ 7201101 w 12192002"/>
              <a:gd name="connsiteY17" fmla="*/ 183509 h 2122526"/>
              <a:gd name="connsiteX18" fmla="*/ 7218559 w 12192002"/>
              <a:gd name="connsiteY18" fmla="*/ 188059 h 2122526"/>
              <a:gd name="connsiteX19" fmla="*/ 7310852 w 12192002"/>
              <a:gd name="connsiteY19" fmla="*/ 213308 h 2122526"/>
              <a:gd name="connsiteX20" fmla="*/ 7312179 w 12192002"/>
              <a:gd name="connsiteY20" fmla="*/ 211866 h 2122526"/>
              <a:gd name="connsiteX21" fmla="*/ 7405390 w 12192002"/>
              <a:gd name="connsiteY21" fmla="*/ 202271 h 2122526"/>
              <a:gd name="connsiteX22" fmla="*/ 7495794 w 12192002"/>
              <a:gd name="connsiteY22" fmla="*/ 194166 h 2122526"/>
              <a:gd name="connsiteX23" fmla="*/ 7507039 w 12192002"/>
              <a:gd name="connsiteY23" fmla="*/ 196118 h 2122526"/>
              <a:gd name="connsiteX24" fmla="*/ 7507411 w 12192002"/>
              <a:gd name="connsiteY24" fmla="*/ 195791 h 2122526"/>
              <a:gd name="connsiteX25" fmla="*/ 7519570 w 12192002"/>
              <a:gd name="connsiteY25" fmla="*/ 197126 h 2122526"/>
              <a:gd name="connsiteX26" fmla="*/ 7527542 w 12192002"/>
              <a:gd name="connsiteY26" fmla="*/ 199679 h 2122526"/>
              <a:gd name="connsiteX27" fmla="*/ 7614346 w 12192002"/>
              <a:gd name="connsiteY27" fmla="*/ 205507 h 2122526"/>
              <a:gd name="connsiteX28" fmla="*/ 7718744 w 12192002"/>
              <a:gd name="connsiteY28" fmla="*/ 202036 h 2122526"/>
              <a:gd name="connsiteX29" fmla="*/ 7905407 w 12192002"/>
              <a:gd name="connsiteY29" fmla="*/ 227751 h 2122526"/>
              <a:gd name="connsiteX30" fmla="*/ 8090271 w 12192002"/>
              <a:gd name="connsiteY30" fmla="*/ 269724 h 2122526"/>
              <a:gd name="connsiteX31" fmla="*/ 8245834 w 12192002"/>
              <a:gd name="connsiteY31" fmla="*/ 315885 h 2122526"/>
              <a:gd name="connsiteX32" fmla="*/ 8252033 w 12192002"/>
              <a:gd name="connsiteY32" fmla="*/ 328877 h 2122526"/>
              <a:gd name="connsiteX33" fmla="*/ 8263376 w 12192002"/>
              <a:gd name="connsiteY33" fmla="*/ 338720 h 2122526"/>
              <a:gd name="connsiteX34" fmla="*/ 8266075 w 12192002"/>
              <a:gd name="connsiteY34" fmla="*/ 338490 h 2122526"/>
              <a:gd name="connsiteX35" fmla="*/ 8283149 w 12192002"/>
              <a:gd name="connsiteY35" fmla="*/ 345665 h 2122526"/>
              <a:gd name="connsiteX36" fmla="*/ 8284276 w 12192002"/>
              <a:gd name="connsiteY36" fmla="*/ 350108 h 2122526"/>
              <a:gd name="connsiteX37" fmla="*/ 8295173 w 12192002"/>
              <a:gd name="connsiteY37" fmla="*/ 355931 h 2122526"/>
              <a:gd name="connsiteX38" fmla="*/ 8314432 w 12192002"/>
              <a:gd name="connsiteY38" fmla="*/ 369826 h 2122526"/>
              <a:gd name="connsiteX39" fmla="*/ 8320104 w 12192002"/>
              <a:gd name="connsiteY39" fmla="*/ 370152 h 2122526"/>
              <a:gd name="connsiteX40" fmla="*/ 8352372 w 12192002"/>
              <a:gd name="connsiteY40" fmla="*/ 387570 h 2122526"/>
              <a:gd name="connsiteX41" fmla="*/ 8353799 w 12192002"/>
              <a:gd name="connsiteY41" fmla="*/ 386730 h 2122526"/>
              <a:gd name="connsiteX42" fmla="*/ 8367182 w 12192002"/>
              <a:gd name="connsiteY42" fmla="*/ 386924 h 2122526"/>
              <a:gd name="connsiteX43" fmla="*/ 8490249 w 12192002"/>
              <a:gd name="connsiteY43" fmla="*/ 400966 h 2122526"/>
              <a:gd name="connsiteX44" fmla="*/ 8497594 w 12192002"/>
              <a:gd name="connsiteY44" fmla="*/ 404016 h 2122526"/>
              <a:gd name="connsiteX45" fmla="*/ 8497968 w 12192002"/>
              <a:gd name="connsiteY45" fmla="*/ 403837 h 2122526"/>
              <a:gd name="connsiteX46" fmla="*/ 8506167 w 12192002"/>
              <a:gd name="connsiteY46" fmla="*/ 406575 h 2122526"/>
              <a:gd name="connsiteX47" fmla="*/ 8510983 w 12192002"/>
              <a:gd name="connsiteY47" fmla="*/ 409576 h 2122526"/>
              <a:gd name="connsiteX48" fmla="*/ 8525230 w 12192002"/>
              <a:gd name="connsiteY48" fmla="*/ 415491 h 2122526"/>
              <a:gd name="connsiteX49" fmla="*/ 8596071 w 12192002"/>
              <a:gd name="connsiteY49" fmla="*/ 400649 h 2122526"/>
              <a:gd name="connsiteX50" fmla="*/ 8707847 w 12192002"/>
              <a:gd name="connsiteY50" fmla="*/ 409221 h 2122526"/>
              <a:gd name="connsiteX51" fmla="*/ 8752444 w 12192002"/>
              <a:gd name="connsiteY51" fmla="*/ 411322 h 2122526"/>
              <a:gd name="connsiteX52" fmla="*/ 8928988 w 12192002"/>
              <a:gd name="connsiteY52" fmla="*/ 430554 h 2122526"/>
              <a:gd name="connsiteX53" fmla="*/ 8963048 w 12192002"/>
              <a:gd name="connsiteY53" fmla="*/ 427366 h 2122526"/>
              <a:gd name="connsiteX54" fmla="*/ 8968011 w 12192002"/>
              <a:gd name="connsiteY54" fmla="*/ 425141 h 2122526"/>
              <a:gd name="connsiteX55" fmla="*/ 8974337 w 12192002"/>
              <a:gd name="connsiteY55" fmla="*/ 424441 h 2122526"/>
              <a:gd name="connsiteX56" fmla="*/ 8990394 w 12192002"/>
              <a:gd name="connsiteY56" fmla="*/ 427667 h 2122526"/>
              <a:gd name="connsiteX57" fmla="*/ 8996232 w 12192002"/>
              <a:gd name="connsiteY57" fmla="*/ 429728 h 2122526"/>
              <a:gd name="connsiteX58" fmla="*/ 9005201 w 12192002"/>
              <a:gd name="connsiteY58" fmla="*/ 430939 h 2122526"/>
              <a:gd name="connsiteX59" fmla="*/ 9005486 w 12192002"/>
              <a:gd name="connsiteY59" fmla="*/ 430699 h 2122526"/>
              <a:gd name="connsiteX60" fmla="*/ 9053453 w 12192002"/>
              <a:gd name="connsiteY60" fmla="*/ 433984 h 2122526"/>
              <a:gd name="connsiteX61" fmla="*/ 9113812 w 12192002"/>
              <a:gd name="connsiteY61" fmla="*/ 425670 h 2122526"/>
              <a:gd name="connsiteX62" fmla="*/ 9137318 w 12192002"/>
              <a:gd name="connsiteY62" fmla="*/ 424304 h 2122526"/>
              <a:gd name="connsiteX63" fmla="*/ 9150210 w 12192002"/>
              <a:gd name="connsiteY63" fmla="*/ 422135 h 2122526"/>
              <a:gd name="connsiteX64" fmla="*/ 9151232 w 12192002"/>
              <a:gd name="connsiteY64" fmla="*/ 421070 h 2122526"/>
              <a:gd name="connsiteX65" fmla="*/ 9189246 w 12192002"/>
              <a:gd name="connsiteY65" fmla="*/ 432272 h 2122526"/>
              <a:gd name="connsiteX66" fmla="*/ 9194810 w 12192002"/>
              <a:gd name="connsiteY66" fmla="*/ 441511 h 2122526"/>
              <a:gd name="connsiteX67" fmla="*/ 9231370 w 12192002"/>
              <a:gd name="connsiteY67" fmla="*/ 451590 h 2122526"/>
              <a:gd name="connsiteX68" fmla="*/ 9343052 w 12192002"/>
              <a:gd name="connsiteY68" fmla="*/ 503495 h 2122526"/>
              <a:gd name="connsiteX69" fmla="*/ 9584507 w 12192002"/>
              <a:gd name="connsiteY69" fmla="*/ 549197 h 2122526"/>
              <a:gd name="connsiteX70" fmla="*/ 9728309 w 12192002"/>
              <a:gd name="connsiteY70" fmla="*/ 560617 h 2122526"/>
              <a:gd name="connsiteX71" fmla="*/ 9847792 w 12192002"/>
              <a:gd name="connsiteY71" fmla="*/ 580824 h 2122526"/>
              <a:gd name="connsiteX72" fmla="*/ 9960019 w 12192002"/>
              <a:gd name="connsiteY72" fmla="*/ 587592 h 2122526"/>
              <a:gd name="connsiteX73" fmla="*/ 10039240 w 12192002"/>
              <a:gd name="connsiteY73" fmla="*/ 603107 h 2122526"/>
              <a:gd name="connsiteX74" fmla="*/ 10082169 w 12192002"/>
              <a:gd name="connsiteY74" fmla="*/ 601443 h 2122526"/>
              <a:gd name="connsiteX75" fmla="*/ 10126500 w 12192002"/>
              <a:gd name="connsiteY75" fmla="*/ 603538 h 2122526"/>
              <a:gd name="connsiteX76" fmla="*/ 10261101 w 12192002"/>
              <a:gd name="connsiteY76" fmla="*/ 615053 h 2122526"/>
              <a:gd name="connsiteX77" fmla="*/ 10336855 w 12192002"/>
              <a:gd name="connsiteY77" fmla="*/ 624804 h 2122526"/>
              <a:gd name="connsiteX78" fmla="*/ 10383868 w 12192002"/>
              <a:gd name="connsiteY78" fmla="*/ 625415 h 2122526"/>
              <a:gd name="connsiteX79" fmla="*/ 10445984 w 12192002"/>
              <a:gd name="connsiteY79" fmla="*/ 629262 h 2122526"/>
              <a:gd name="connsiteX80" fmla="*/ 10519280 w 12192002"/>
              <a:gd name="connsiteY80" fmla="*/ 631320 h 2122526"/>
              <a:gd name="connsiteX81" fmla="*/ 10644619 w 12192002"/>
              <a:gd name="connsiteY81" fmla="*/ 651566 h 2122526"/>
              <a:gd name="connsiteX82" fmla="*/ 10857724 w 12192002"/>
              <a:gd name="connsiteY82" fmla="*/ 712684 h 2122526"/>
              <a:gd name="connsiteX83" fmla="*/ 10951063 w 12192002"/>
              <a:gd name="connsiteY83" fmla="*/ 725767 h 2122526"/>
              <a:gd name="connsiteX84" fmla="*/ 11030956 w 12192002"/>
              <a:gd name="connsiteY84" fmla="*/ 721011 h 2122526"/>
              <a:gd name="connsiteX85" fmla="*/ 11085938 w 12192002"/>
              <a:gd name="connsiteY85" fmla="*/ 723892 h 2122526"/>
              <a:gd name="connsiteX86" fmla="*/ 11143411 w 12192002"/>
              <a:gd name="connsiteY86" fmla="*/ 733141 h 2122526"/>
              <a:gd name="connsiteX87" fmla="*/ 11195087 w 12192002"/>
              <a:gd name="connsiteY87" fmla="*/ 732494 h 2122526"/>
              <a:gd name="connsiteX88" fmla="*/ 11273972 w 12192002"/>
              <a:gd name="connsiteY88" fmla="*/ 729660 h 2122526"/>
              <a:gd name="connsiteX89" fmla="*/ 11369715 w 12192002"/>
              <a:gd name="connsiteY89" fmla="*/ 813181 h 2122526"/>
              <a:gd name="connsiteX90" fmla="*/ 11462695 w 12192002"/>
              <a:gd name="connsiteY90" fmla="*/ 874654 h 2122526"/>
              <a:gd name="connsiteX91" fmla="*/ 11564181 w 12192002"/>
              <a:gd name="connsiteY91" fmla="*/ 888450 h 2122526"/>
              <a:gd name="connsiteX92" fmla="*/ 11684760 w 12192002"/>
              <a:gd name="connsiteY92" fmla="*/ 929360 h 2122526"/>
              <a:gd name="connsiteX93" fmla="*/ 11744187 w 12192002"/>
              <a:gd name="connsiteY93" fmla="*/ 984253 h 2122526"/>
              <a:gd name="connsiteX94" fmla="*/ 11834979 w 12192002"/>
              <a:gd name="connsiteY94" fmla="*/ 1013094 h 2122526"/>
              <a:gd name="connsiteX95" fmla="*/ 11925839 w 12192002"/>
              <a:gd name="connsiteY95" fmla="*/ 1110203 h 2122526"/>
              <a:gd name="connsiteX96" fmla="*/ 12080164 w 12192002"/>
              <a:gd name="connsiteY96" fmla="*/ 1090885 h 2122526"/>
              <a:gd name="connsiteX97" fmla="*/ 12140863 w 12192002"/>
              <a:gd name="connsiteY97" fmla="*/ 1035036 h 2122526"/>
              <a:gd name="connsiteX98" fmla="*/ 12192002 w 12192002"/>
              <a:gd name="connsiteY98" fmla="*/ 1015838 h 2122526"/>
              <a:gd name="connsiteX99" fmla="*/ 12192002 w 12192002"/>
              <a:gd name="connsiteY99" fmla="*/ 1955549 h 2122526"/>
              <a:gd name="connsiteX100" fmla="*/ 12192000 w 12192002"/>
              <a:gd name="connsiteY100" fmla="*/ 1955549 h 2122526"/>
              <a:gd name="connsiteX101" fmla="*/ 12192000 w 12192002"/>
              <a:gd name="connsiteY101" fmla="*/ 2122526 h 2122526"/>
              <a:gd name="connsiteX102" fmla="*/ 0 w 12192002"/>
              <a:gd name="connsiteY102" fmla="*/ 2122526 h 2122526"/>
              <a:gd name="connsiteX103" fmla="*/ 0 w 12192002"/>
              <a:gd name="connsiteY103" fmla="*/ 1348327 h 2122526"/>
              <a:gd name="connsiteX104" fmla="*/ 2 w 12192002"/>
              <a:gd name="connsiteY104" fmla="*/ 1348327 h 2122526"/>
              <a:gd name="connsiteX105" fmla="*/ 2 w 12192002"/>
              <a:gd name="connsiteY105" fmla="*/ 592017 h 2122526"/>
              <a:gd name="connsiteX106" fmla="*/ 15526 w 12192002"/>
              <a:gd name="connsiteY106" fmla="*/ 586548 h 2122526"/>
              <a:gd name="connsiteX107" fmla="*/ 118381 w 12192002"/>
              <a:gd name="connsiteY107" fmla="*/ 583692 h 2122526"/>
              <a:gd name="connsiteX108" fmla="*/ 292435 w 12192002"/>
              <a:gd name="connsiteY108" fmla="*/ 531887 h 2122526"/>
              <a:gd name="connsiteX109" fmla="*/ 404015 w 12192002"/>
              <a:gd name="connsiteY109" fmla="*/ 511191 h 2122526"/>
              <a:gd name="connsiteX110" fmla="*/ 445099 w 12192002"/>
              <a:gd name="connsiteY110" fmla="*/ 505368 h 2122526"/>
              <a:gd name="connsiteX111" fmla="*/ 571717 w 12192002"/>
              <a:gd name="connsiteY111" fmla="*/ 467338 h 2122526"/>
              <a:gd name="connsiteX112" fmla="*/ 578535 w 12192002"/>
              <a:gd name="connsiteY112" fmla="*/ 467527 h 2122526"/>
              <a:gd name="connsiteX113" fmla="*/ 596792 w 12192002"/>
              <a:gd name="connsiteY113" fmla="*/ 464875 h 2122526"/>
              <a:gd name="connsiteX114" fmla="*/ 708875 w 12192002"/>
              <a:gd name="connsiteY114" fmla="*/ 422017 h 2122526"/>
              <a:gd name="connsiteX115" fmla="*/ 719742 w 12192002"/>
              <a:gd name="connsiteY115" fmla="*/ 416340 h 2122526"/>
              <a:gd name="connsiteX116" fmla="*/ 720047 w 12192002"/>
              <a:gd name="connsiteY116" fmla="*/ 415078 h 2122526"/>
              <a:gd name="connsiteX117" fmla="*/ 763053 w 12192002"/>
              <a:gd name="connsiteY117" fmla="*/ 414307 h 2122526"/>
              <a:gd name="connsiteX118" fmla="*/ 767901 w 12192002"/>
              <a:gd name="connsiteY118" fmla="*/ 412086 h 2122526"/>
              <a:gd name="connsiteX119" fmla="*/ 797041 w 12192002"/>
              <a:gd name="connsiteY119" fmla="*/ 414293 h 2122526"/>
              <a:gd name="connsiteX120" fmla="*/ 811506 w 12192002"/>
              <a:gd name="connsiteY120" fmla="*/ 413988 h 2122526"/>
              <a:gd name="connsiteX121" fmla="*/ 816809 w 12192002"/>
              <a:gd name="connsiteY121" fmla="*/ 416882 h 2122526"/>
              <a:gd name="connsiteX122" fmla="*/ 837540 w 12192002"/>
              <a:gd name="connsiteY122" fmla="*/ 414918 h 2122526"/>
              <a:gd name="connsiteX123" fmla="*/ 858269 w 12192002"/>
              <a:gd name="connsiteY123" fmla="*/ 416131 h 2122526"/>
              <a:gd name="connsiteX124" fmla="*/ 948732 w 12192002"/>
              <a:gd name="connsiteY124" fmla="*/ 404293 h 2122526"/>
              <a:gd name="connsiteX125" fmla="*/ 1149979 w 12192002"/>
              <a:gd name="connsiteY125" fmla="*/ 406698 h 2122526"/>
              <a:gd name="connsiteX126" fmla="*/ 1496110 w 12192002"/>
              <a:gd name="connsiteY126" fmla="*/ 357263 h 2122526"/>
              <a:gd name="connsiteX127" fmla="*/ 1608669 w 12192002"/>
              <a:gd name="connsiteY127" fmla="*/ 331673 h 2122526"/>
              <a:gd name="connsiteX128" fmla="*/ 1675071 w 12192002"/>
              <a:gd name="connsiteY128" fmla="*/ 324776 h 2122526"/>
              <a:gd name="connsiteX129" fmla="*/ 1738204 w 12192002"/>
              <a:gd name="connsiteY129" fmla="*/ 308427 h 2122526"/>
              <a:gd name="connsiteX130" fmla="*/ 1786655 w 12192002"/>
              <a:gd name="connsiteY130" fmla="*/ 303376 h 2122526"/>
              <a:gd name="connsiteX131" fmla="*/ 1873080 w 12192002"/>
              <a:gd name="connsiteY131" fmla="*/ 330998 h 2122526"/>
              <a:gd name="connsiteX132" fmla="*/ 1921650 w 12192002"/>
              <a:gd name="connsiteY132" fmla="*/ 332593 h 2122526"/>
              <a:gd name="connsiteX133" fmla="*/ 1928172 w 12192002"/>
              <a:gd name="connsiteY133" fmla="*/ 327762 h 2122526"/>
              <a:gd name="connsiteX134" fmla="*/ 1997356 w 12192002"/>
              <a:gd name="connsiteY134" fmla="*/ 349707 h 2122526"/>
              <a:gd name="connsiteX135" fmla="*/ 2094665 w 12192002"/>
              <a:gd name="connsiteY135" fmla="*/ 341687 h 2122526"/>
              <a:gd name="connsiteX136" fmla="*/ 2208578 w 12192002"/>
              <a:gd name="connsiteY136" fmla="*/ 324976 h 2122526"/>
              <a:gd name="connsiteX137" fmla="*/ 2315112 w 12192002"/>
              <a:gd name="connsiteY137" fmla="*/ 319743 h 2122526"/>
              <a:gd name="connsiteX138" fmla="*/ 2443255 w 12192002"/>
              <a:gd name="connsiteY138" fmla="*/ 328210 h 2122526"/>
              <a:gd name="connsiteX139" fmla="*/ 2568028 w 12192002"/>
              <a:gd name="connsiteY139" fmla="*/ 342111 h 2122526"/>
              <a:gd name="connsiteX140" fmla="*/ 2646527 w 12192002"/>
              <a:gd name="connsiteY140" fmla="*/ 315870 h 2122526"/>
              <a:gd name="connsiteX141" fmla="*/ 2781569 w 12192002"/>
              <a:gd name="connsiteY141" fmla="*/ 326406 h 2122526"/>
              <a:gd name="connsiteX142" fmla="*/ 3030291 w 12192002"/>
              <a:gd name="connsiteY142" fmla="*/ 348227 h 2122526"/>
              <a:gd name="connsiteX143" fmla="*/ 3142556 w 12192002"/>
              <a:gd name="connsiteY143" fmla="*/ 350870 h 2122526"/>
              <a:gd name="connsiteX144" fmla="*/ 3262356 w 12192002"/>
              <a:gd name="connsiteY144" fmla="*/ 358645 h 2122526"/>
              <a:gd name="connsiteX145" fmla="*/ 3341698 w 12192002"/>
              <a:gd name="connsiteY145" fmla="*/ 364522 h 2122526"/>
              <a:gd name="connsiteX146" fmla="*/ 3344026 w 12192002"/>
              <a:gd name="connsiteY146" fmla="*/ 363547 h 2122526"/>
              <a:gd name="connsiteX147" fmla="*/ 3363888 w 12192002"/>
              <a:gd name="connsiteY147" fmla="*/ 365229 h 2122526"/>
              <a:gd name="connsiteX148" fmla="*/ 3400728 w 12192002"/>
              <a:gd name="connsiteY148" fmla="*/ 382181 h 2122526"/>
              <a:gd name="connsiteX149" fmla="*/ 3473223 w 12192002"/>
              <a:gd name="connsiteY149" fmla="*/ 370133 h 2122526"/>
              <a:gd name="connsiteX150" fmla="*/ 3536135 w 12192002"/>
              <a:gd name="connsiteY150" fmla="*/ 366472 h 2122526"/>
              <a:gd name="connsiteX151" fmla="*/ 3585978 w 12192002"/>
              <a:gd name="connsiteY151" fmla="*/ 356773 h 2122526"/>
              <a:gd name="connsiteX152" fmla="*/ 3594501 w 12192002"/>
              <a:gd name="connsiteY152" fmla="*/ 357463 h 2122526"/>
              <a:gd name="connsiteX153" fmla="*/ 3594736 w 12192002"/>
              <a:gd name="connsiteY153" fmla="*/ 357194 h 2122526"/>
              <a:gd name="connsiteX154" fmla="*/ 3603855 w 12192002"/>
              <a:gd name="connsiteY154" fmla="*/ 357358 h 2122526"/>
              <a:gd name="connsiteX155" fmla="*/ 3610035 w 12192002"/>
              <a:gd name="connsiteY155" fmla="*/ 358720 h 2122526"/>
              <a:gd name="connsiteX156" fmla="*/ 3682513 w 12192002"/>
              <a:gd name="connsiteY156" fmla="*/ 326449 h 2122526"/>
              <a:gd name="connsiteX157" fmla="*/ 3789760 w 12192002"/>
              <a:gd name="connsiteY157" fmla="*/ 302526 h 2122526"/>
              <a:gd name="connsiteX158" fmla="*/ 3897275 w 12192002"/>
              <a:gd name="connsiteY158" fmla="*/ 282288 h 2122526"/>
              <a:gd name="connsiteX159" fmla="*/ 3936846 w 12192002"/>
              <a:gd name="connsiteY159" fmla="*/ 276633 h 2122526"/>
              <a:gd name="connsiteX160" fmla="*/ 4004538 w 12192002"/>
              <a:gd name="connsiteY160" fmla="*/ 259176 h 2122526"/>
              <a:gd name="connsiteX161" fmla="*/ 4033778 w 12192002"/>
              <a:gd name="connsiteY161" fmla="*/ 246608 h 2122526"/>
              <a:gd name="connsiteX162" fmla="*/ 4035363 w 12192002"/>
              <a:gd name="connsiteY162" fmla="*/ 246843 h 2122526"/>
              <a:gd name="connsiteX163" fmla="*/ 4036996 w 12192002"/>
              <a:gd name="connsiteY163" fmla="*/ 243176 h 2122526"/>
              <a:gd name="connsiteX164" fmla="*/ 4042364 w 12192002"/>
              <a:gd name="connsiteY164" fmla="*/ 240742 h 2122526"/>
              <a:gd name="connsiteX165" fmla="*/ 4058954 w 12192002"/>
              <a:gd name="connsiteY165" fmla="*/ 239121 h 2122526"/>
              <a:gd name="connsiteX166" fmla="*/ 4065510 w 12192002"/>
              <a:gd name="connsiteY166" fmla="*/ 239339 h 2122526"/>
              <a:gd name="connsiteX167" fmla="*/ 4074427 w 12192002"/>
              <a:gd name="connsiteY167" fmla="*/ 237895 h 2122526"/>
              <a:gd name="connsiteX168" fmla="*/ 4074546 w 12192002"/>
              <a:gd name="connsiteY168" fmla="*/ 237596 h 2122526"/>
              <a:gd name="connsiteX169" fmla="*/ 4083097 w 12192002"/>
              <a:gd name="connsiteY169" fmla="*/ 236761 h 2122526"/>
              <a:gd name="connsiteX170" fmla="*/ 4142745 w 12192002"/>
              <a:gd name="connsiteY170" fmla="*/ 210228 h 2122526"/>
              <a:gd name="connsiteX171" fmla="*/ 4191248 w 12192002"/>
              <a:gd name="connsiteY171" fmla="*/ 194363 h 2122526"/>
              <a:gd name="connsiteX172" fmla="*/ 4201744 w 12192002"/>
              <a:gd name="connsiteY172" fmla="*/ 188729 h 2122526"/>
              <a:gd name="connsiteX173" fmla="*/ 4202048 w 12192002"/>
              <a:gd name="connsiteY173" fmla="*/ 187470 h 2122526"/>
              <a:gd name="connsiteX174" fmla="*/ 4248116 w 12192002"/>
              <a:gd name="connsiteY174" fmla="*/ 184675 h 2122526"/>
              <a:gd name="connsiteX175" fmla="*/ 4276141 w 12192002"/>
              <a:gd name="connsiteY175" fmla="*/ 186999 h 2122526"/>
              <a:gd name="connsiteX176" fmla="*/ 4290062 w 12192002"/>
              <a:gd name="connsiteY176" fmla="*/ 186753 h 2122526"/>
              <a:gd name="connsiteX177" fmla="*/ 4295143 w 12192002"/>
              <a:gd name="connsiteY177" fmla="*/ 189670 h 2122526"/>
              <a:gd name="connsiteX178" fmla="*/ 4315108 w 12192002"/>
              <a:gd name="connsiteY178" fmla="*/ 187791 h 2122526"/>
              <a:gd name="connsiteX179" fmla="*/ 4316965 w 12192002"/>
              <a:gd name="connsiteY179" fmla="*/ 186450 h 2122526"/>
              <a:gd name="connsiteX180" fmla="*/ 4362875 w 12192002"/>
              <a:gd name="connsiteY180" fmla="*/ 193065 h 2122526"/>
              <a:gd name="connsiteX181" fmla="*/ 4428542 w 12192002"/>
              <a:gd name="connsiteY181" fmla="*/ 191719 h 2122526"/>
              <a:gd name="connsiteX182" fmla="*/ 4515813 w 12192002"/>
              <a:gd name="connsiteY182" fmla="*/ 181068 h 2122526"/>
              <a:gd name="connsiteX183" fmla="*/ 4715526 w 12192002"/>
              <a:gd name="connsiteY183" fmla="*/ 171166 h 2122526"/>
              <a:gd name="connsiteX184" fmla="*/ 4762447 w 12192002"/>
              <a:gd name="connsiteY184" fmla="*/ 162678 h 2122526"/>
              <a:gd name="connsiteX185" fmla="*/ 4840439 w 12192002"/>
              <a:gd name="connsiteY185" fmla="*/ 134910 h 2122526"/>
              <a:gd name="connsiteX186" fmla="*/ 5011513 w 12192002"/>
              <a:gd name="connsiteY186" fmla="*/ 110893 h 2122526"/>
              <a:gd name="connsiteX187" fmla="*/ 5065790 w 12192002"/>
              <a:gd name="connsiteY187" fmla="*/ 94512 h 2122526"/>
              <a:gd name="connsiteX188" fmla="*/ 5121659 w 12192002"/>
              <a:gd name="connsiteY188" fmla="*/ 101083 h 2122526"/>
              <a:gd name="connsiteX189" fmla="*/ 5139595 w 12192002"/>
              <a:gd name="connsiteY189" fmla="*/ 90230 h 2122526"/>
              <a:gd name="connsiteX190" fmla="*/ 5142598 w 12192002"/>
              <a:gd name="connsiteY190" fmla="*/ 88129 h 2122526"/>
              <a:gd name="connsiteX191" fmla="*/ 5156554 w 12192002"/>
              <a:gd name="connsiteY191" fmla="*/ 84729 h 2122526"/>
              <a:gd name="connsiteX192" fmla="*/ 5174660 w 12192002"/>
              <a:gd name="connsiteY192" fmla="*/ 77506 h 2122526"/>
              <a:gd name="connsiteX193" fmla="*/ 5222961 w 12192002"/>
              <a:gd name="connsiteY193" fmla="*/ 74516 h 2122526"/>
              <a:gd name="connsiteX194" fmla="*/ 5261763 w 12192002"/>
              <a:gd name="connsiteY194" fmla="*/ 63392 h 2122526"/>
              <a:gd name="connsiteX195" fmla="*/ 5381667 w 12192002"/>
              <a:gd name="connsiteY195" fmla="*/ 42975 h 2122526"/>
              <a:gd name="connsiteX196" fmla="*/ 5432760 w 12192002"/>
              <a:gd name="connsiteY196" fmla="*/ 25273 h 2122526"/>
              <a:gd name="connsiteX197" fmla="*/ 5470905 w 12192002"/>
              <a:gd name="connsiteY197" fmla="*/ 14020 h 2122526"/>
              <a:gd name="connsiteX198" fmla="*/ 5626960 w 12192002"/>
              <a:gd name="connsiteY198" fmla="*/ 0 h 2122526"/>
              <a:gd name="connsiteX0" fmla="*/ 5626960 w 12192002"/>
              <a:gd name="connsiteY0" fmla="*/ 0 h 2122526"/>
              <a:gd name="connsiteX1" fmla="*/ 5758918 w 12192002"/>
              <a:gd name="connsiteY1" fmla="*/ 1023 h 2122526"/>
              <a:gd name="connsiteX2" fmla="*/ 5957375 w 12192002"/>
              <a:gd name="connsiteY2" fmla="*/ 16715 h 2122526"/>
              <a:gd name="connsiteX3" fmla="*/ 6010090 w 12192002"/>
              <a:gd name="connsiteY3" fmla="*/ 20359 h 2122526"/>
              <a:gd name="connsiteX4" fmla="*/ 6041282 w 12192002"/>
              <a:gd name="connsiteY4" fmla="*/ 15266 h 2122526"/>
              <a:gd name="connsiteX5" fmla="*/ 6048637 w 12192002"/>
              <a:gd name="connsiteY5" fmla="*/ 6917 h 2122526"/>
              <a:gd name="connsiteX6" fmla="*/ 6068529 w 12192002"/>
              <a:gd name="connsiteY6" fmla="*/ 7600 h 2122526"/>
              <a:gd name="connsiteX7" fmla="*/ 6073847 w 12192002"/>
              <a:gd name="connsiteY7" fmla="*/ 6063 h 2122526"/>
              <a:gd name="connsiteX8" fmla="*/ 6168673 w 12192002"/>
              <a:gd name="connsiteY8" fmla="*/ 26525 h 2122526"/>
              <a:gd name="connsiteX9" fmla="*/ 6317559 w 12192002"/>
              <a:gd name="connsiteY9" fmla="*/ 28612 h 2122526"/>
              <a:gd name="connsiteX10" fmla="*/ 6549454 w 12192002"/>
              <a:gd name="connsiteY10" fmla="*/ 75412 h 2122526"/>
              <a:gd name="connsiteX11" fmla="*/ 6708221 w 12192002"/>
              <a:gd name="connsiteY11" fmla="*/ 104188 h 2122526"/>
              <a:gd name="connsiteX12" fmla="*/ 6904145 w 12192002"/>
              <a:gd name="connsiteY12" fmla="*/ 132143 h 2122526"/>
              <a:gd name="connsiteX13" fmla="*/ 7018495 w 12192002"/>
              <a:gd name="connsiteY13" fmla="*/ 161649 h 2122526"/>
              <a:gd name="connsiteX14" fmla="*/ 7096987 w 12192002"/>
              <a:gd name="connsiteY14" fmla="*/ 161275 h 2122526"/>
              <a:gd name="connsiteX15" fmla="*/ 7170807 w 12192002"/>
              <a:gd name="connsiteY15" fmla="*/ 173503 h 2122526"/>
              <a:gd name="connsiteX16" fmla="*/ 7197003 w 12192002"/>
              <a:gd name="connsiteY16" fmla="*/ 178151 h 2122526"/>
              <a:gd name="connsiteX17" fmla="*/ 7201101 w 12192002"/>
              <a:gd name="connsiteY17" fmla="*/ 183509 h 2122526"/>
              <a:gd name="connsiteX18" fmla="*/ 7218559 w 12192002"/>
              <a:gd name="connsiteY18" fmla="*/ 188059 h 2122526"/>
              <a:gd name="connsiteX19" fmla="*/ 7310852 w 12192002"/>
              <a:gd name="connsiteY19" fmla="*/ 213308 h 2122526"/>
              <a:gd name="connsiteX20" fmla="*/ 7312179 w 12192002"/>
              <a:gd name="connsiteY20" fmla="*/ 211866 h 2122526"/>
              <a:gd name="connsiteX21" fmla="*/ 7405390 w 12192002"/>
              <a:gd name="connsiteY21" fmla="*/ 202271 h 2122526"/>
              <a:gd name="connsiteX22" fmla="*/ 7495794 w 12192002"/>
              <a:gd name="connsiteY22" fmla="*/ 194166 h 2122526"/>
              <a:gd name="connsiteX23" fmla="*/ 7507039 w 12192002"/>
              <a:gd name="connsiteY23" fmla="*/ 196118 h 2122526"/>
              <a:gd name="connsiteX24" fmla="*/ 7507411 w 12192002"/>
              <a:gd name="connsiteY24" fmla="*/ 195791 h 2122526"/>
              <a:gd name="connsiteX25" fmla="*/ 7519570 w 12192002"/>
              <a:gd name="connsiteY25" fmla="*/ 197126 h 2122526"/>
              <a:gd name="connsiteX26" fmla="*/ 7527542 w 12192002"/>
              <a:gd name="connsiteY26" fmla="*/ 199679 h 2122526"/>
              <a:gd name="connsiteX27" fmla="*/ 7614346 w 12192002"/>
              <a:gd name="connsiteY27" fmla="*/ 205507 h 2122526"/>
              <a:gd name="connsiteX28" fmla="*/ 7718744 w 12192002"/>
              <a:gd name="connsiteY28" fmla="*/ 202036 h 2122526"/>
              <a:gd name="connsiteX29" fmla="*/ 7905407 w 12192002"/>
              <a:gd name="connsiteY29" fmla="*/ 227751 h 2122526"/>
              <a:gd name="connsiteX30" fmla="*/ 8090271 w 12192002"/>
              <a:gd name="connsiteY30" fmla="*/ 269724 h 2122526"/>
              <a:gd name="connsiteX31" fmla="*/ 8245834 w 12192002"/>
              <a:gd name="connsiteY31" fmla="*/ 315885 h 2122526"/>
              <a:gd name="connsiteX32" fmla="*/ 8252033 w 12192002"/>
              <a:gd name="connsiteY32" fmla="*/ 328877 h 2122526"/>
              <a:gd name="connsiteX33" fmla="*/ 8263376 w 12192002"/>
              <a:gd name="connsiteY33" fmla="*/ 338720 h 2122526"/>
              <a:gd name="connsiteX34" fmla="*/ 8266075 w 12192002"/>
              <a:gd name="connsiteY34" fmla="*/ 338490 h 2122526"/>
              <a:gd name="connsiteX35" fmla="*/ 8283149 w 12192002"/>
              <a:gd name="connsiteY35" fmla="*/ 345665 h 2122526"/>
              <a:gd name="connsiteX36" fmla="*/ 8284276 w 12192002"/>
              <a:gd name="connsiteY36" fmla="*/ 350108 h 2122526"/>
              <a:gd name="connsiteX37" fmla="*/ 8295173 w 12192002"/>
              <a:gd name="connsiteY37" fmla="*/ 355931 h 2122526"/>
              <a:gd name="connsiteX38" fmla="*/ 8314432 w 12192002"/>
              <a:gd name="connsiteY38" fmla="*/ 369826 h 2122526"/>
              <a:gd name="connsiteX39" fmla="*/ 8320104 w 12192002"/>
              <a:gd name="connsiteY39" fmla="*/ 370152 h 2122526"/>
              <a:gd name="connsiteX40" fmla="*/ 8352372 w 12192002"/>
              <a:gd name="connsiteY40" fmla="*/ 387570 h 2122526"/>
              <a:gd name="connsiteX41" fmla="*/ 8353799 w 12192002"/>
              <a:gd name="connsiteY41" fmla="*/ 386730 h 2122526"/>
              <a:gd name="connsiteX42" fmla="*/ 8367182 w 12192002"/>
              <a:gd name="connsiteY42" fmla="*/ 386924 h 2122526"/>
              <a:gd name="connsiteX43" fmla="*/ 8490249 w 12192002"/>
              <a:gd name="connsiteY43" fmla="*/ 400966 h 2122526"/>
              <a:gd name="connsiteX44" fmla="*/ 8497594 w 12192002"/>
              <a:gd name="connsiteY44" fmla="*/ 404016 h 2122526"/>
              <a:gd name="connsiteX45" fmla="*/ 8497968 w 12192002"/>
              <a:gd name="connsiteY45" fmla="*/ 403837 h 2122526"/>
              <a:gd name="connsiteX46" fmla="*/ 8506167 w 12192002"/>
              <a:gd name="connsiteY46" fmla="*/ 406575 h 2122526"/>
              <a:gd name="connsiteX47" fmla="*/ 8510983 w 12192002"/>
              <a:gd name="connsiteY47" fmla="*/ 409576 h 2122526"/>
              <a:gd name="connsiteX48" fmla="*/ 8525230 w 12192002"/>
              <a:gd name="connsiteY48" fmla="*/ 415491 h 2122526"/>
              <a:gd name="connsiteX49" fmla="*/ 8596071 w 12192002"/>
              <a:gd name="connsiteY49" fmla="*/ 400649 h 2122526"/>
              <a:gd name="connsiteX50" fmla="*/ 8707847 w 12192002"/>
              <a:gd name="connsiteY50" fmla="*/ 409221 h 2122526"/>
              <a:gd name="connsiteX51" fmla="*/ 8752444 w 12192002"/>
              <a:gd name="connsiteY51" fmla="*/ 411322 h 2122526"/>
              <a:gd name="connsiteX52" fmla="*/ 8928988 w 12192002"/>
              <a:gd name="connsiteY52" fmla="*/ 430554 h 2122526"/>
              <a:gd name="connsiteX53" fmla="*/ 8963048 w 12192002"/>
              <a:gd name="connsiteY53" fmla="*/ 427366 h 2122526"/>
              <a:gd name="connsiteX54" fmla="*/ 8968011 w 12192002"/>
              <a:gd name="connsiteY54" fmla="*/ 425141 h 2122526"/>
              <a:gd name="connsiteX55" fmla="*/ 8974337 w 12192002"/>
              <a:gd name="connsiteY55" fmla="*/ 424441 h 2122526"/>
              <a:gd name="connsiteX56" fmla="*/ 8990394 w 12192002"/>
              <a:gd name="connsiteY56" fmla="*/ 427667 h 2122526"/>
              <a:gd name="connsiteX57" fmla="*/ 8996232 w 12192002"/>
              <a:gd name="connsiteY57" fmla="*/ 429728 h 2122526"/>
              <a:gd name="connsiteX58" fmla="*/ 9005201 w 12192002"/>
              <a:gd name="connsiteY58" fmla="*/ 430939 h 2122526"/>
              <a:gd name="connsiteX59" fmla="*/ 9005486 w 12192002"/>
              <a:gd name="connsiteY59" fmla="*/ 430699 h 2122526"/>
              <a:gd name="connsiteX60" fmla="*/ 9053453 w 12192002"/>
              <a:gd name="connsiteY60" fmla="*/ 433984 h 2122526"/>
              <a:gd name="connsiteX61" fmla="*/ 9113812 w 12192002"/>
              <a:gd name="connsiteY61" fmla="*/ 425670 h 2122526"/>
              <a:gd name="connsiteX62" fmla="*/ 9137318 w 12192002"/>
              <a:gd name="connsiteY62" fmla="*/ 424304 h 2122526"/>
              <a:gd name="connsiteX63" fmla="*/ 9150210 w 12192002"/>
              <a:gd name="connsiteY63" fmla="*/ 422135 h 2122526"/>
              <a:gd name="connsiteX64" fmla="*/ 9151232 w 12192002"/>
              <a:gd name="connsiteY64" fmla="*/ 421070 h 2122526"/>
              <a:gd name="connsiteX65" fmla="*/ 9189246 w 12192002"/>
              <a:gd name="connsiteY65" fmla="*/ 432272 h 2122526"/>
              <a:gd name="connsiteX66" fmla="*/ 9194810 w 12192002"/>
              <a:gd name="connsiteY66" fmla="*/ 441511 h 2122526"/>
              <a:gd name="connsiteX67" fmla="*/ 9231370 w 12192002"/>
              <a:gd name="connsiteY67" fmla="*/ 451590 h 2122526"/>
              <a:gd name="connsiteX68" fmla="*/ 9343052 w 12192002"/>
              <a:gd name="connsiteY68" fmla="*/ 503495 h 2122526"/>
              <a:gd name="connsiteX69" fmla="*/ 9584507 w 12192002"/>
              <a:gd name="connsiteY69" fmla="*/ 549197 h 2122526"/>
              <a:gd name="connsiteX70" fmla="*/ 9728309 w 12192002"/>
              <a:gd name="connsiteY70" fmla="*/ 560617 h 2122526"/>
              <a:gd name="connsiteX71" fmla="*/ 9847792 w 12192002"/>
              <a:gd name="connsiteY71" fmla="*/ 580824 h 2122526"/>
              <a:gd name="connsiteX72" fmla="*/ 9960019 w 12192002"/>
              <a:gd name="connsiteY72" fmla="*/ 587592 h 2122526"/>
              <a:gd name="connsiteX73" fmla="*/ 10039240 w 12192002"/>
              <a:gd name="connsiteY73" fmla="*/ 603107 h 2122526"/>
              <a:gd name="connsiteX74" fmla="*/ 10082169 w 12192002"/>
              <a:gd name="connsiteY74" fmla="*/ 601443 h 2122526"/>
              <a:gd name="connsiteX75" fmla="*/ 10126500 w 12192002"/>
              <a:gd name="connsiteY75" fmla="*/ 603538 h 2122526"/>
              <a:gd name="connsiteX76" fmla="*/ 10261101 w 12192002"/>
              <a:gd name="connsiteY76" fmla="*/ 615053 h 2122526"/>
              <a:gd name="connsiteX77" fmla="*/ 10336855 w 12192002"/>
              <a:gd name="connsiteY77" fmla="*/ 624804 h 2122526"/>
              <a:gd name="connsiteX78" fmla="*/ 10383868 w 12192002"/>
              <a:gd name="connsiteY78" fmla="*/ 625415 h 2122526"/>
              <a:gd name="connsiteX79" fmla="*/ 10445984 w 12192002"/>
              <a:gd name="connsiteY79" fmla="*/ 629262 h 2122526"/>
              <a:gd name="connsiteX80" fmla="*/ 10519280 w 12192002"/>
              <a:gd name="connsiteY80" fmla="*/ 631320 h 2122526"/>
              <a:gd name="connsiteX81" fmla="*/ 10644619 w 12192002"/>
              <a:gd name="connsiteY81" fmla="*/ 651566 h 2122526"/>
              <a:gd name="connsiteX82" fmla="*/ 10857724 w 12192002"/>
              <a:gd name="connsiteY82" fmla="*/ 712684 h 2122526"/>
              <a:gd name="connsiteX83" fmla="*/ 10951063 w 12192002"/>
              <a:gd name="connsiteY83" fmla="*/ 725767 h 2122526"/>
              <a:gd name="connsiteX84" fmla="*/ 11030956 w 12192002"/>
              <a:gd name="connsiteY84" fmla="*/ 721011 h 2122526"/>
              <a:gd name="connsiteX85" fmla="*/ 11085938 w 12192002"/>
              <a:gd name="connsiteY85" fmla="*/ 723892 h 2122526"/>
              <a:gd name="connsiteX86" fmla="*/ 11143411 w 12192002"/>
              <a:gd name="connsiteY86" fmla="*/ 733141 h 2122526"/>
              <a:gd name="connsiteX87" fmla="*/ 11195087 w 12192002"/>
              <a:gd name="connsiteY87" fmla="*/ 732494 h 2122526"/>
              <a:gd name="connsiteX88" fmla="*/ 11273972 w 12192002"/>
              <a:gd name="connsiteY88" fmla="*/ 729660 h 2122526"/>
              <a:gd name="connsiteX89" fmla="*/ 11369715 w 12192002"/>
              <a:gd name="connsiteY89" fmla="*/ 813181 h 2122526"/>
              <a:gd name="connsiteX90" fmla="*/ 11462695 w 12192002"/>
              <a:gd name="connsiteY90" fmla="*/ 874654 h 2122526"/>
              <a:gd name="connsiteX91" fmla="*/ 11564181 w 12192002"/>
              <a:gd name="connsiteY91" fmla="*/ 888450 h 2122526"/>
              <a:gd name="connsiteX92" fmla="*/ 11684760 w 12192002"/>
              <a:gd name="connsiteY92" fmla="*/ 929360 h 2122526"/>
              <a:gd name="connsiteX93" fmla="*/ 11744187 w 12192002"/>
              <a:gd name="connsiteY93" fmla="*/ 984253 h 2122526"/>
              <a:gd name="connsiteX94" fmla="*/ 11854857 w 12192002"/>
              <a:gd name="connsiteY94" fmla="*/ 1112485 h 2122526"/>
              <a:gd name="connsiteX95" fmla="*/ 11925839 w 12192002"/>
              <a:gd name="connsiteY95" fmla="*/ 1110203 h 2122526"/>
              <a:gd name="connsiteX96" fmla="*/ 12080164 w 12192002"/>
              <a:gd name="connsiteY96" fmla="*/ 1090885 h 2122526"/>
              <a:gd name="connsiteX97" fmla="*/ 12140863 w 12192002"/>
              <a:gd name="connsiteY97" fmla="*/ 1035036 h 2122526"/>
              <a:gd name="connsiteX98" fmla="*/ 12192002 w 12192002"/>
              <a:gd name="connsiteY98" fmla="*/ 1015838 h 2122526"/>
              <a:gd name="connsiteX99" fmla="*/ 12192002 w 12192002"/>
              <a:gd name="connsiteY99" fmla="*/ 1955549 h 2122526"/>
              <a:gd name="connsiteX100" fmla="*/ 12192000 w 12192002"/>
              <a:gd name="connsiteY100" fmla="*/ 1955549 h 2122526"/>
              <a:gd name="connsiteX101" fmla="*/ 12192000 w 12192002"/>
              <a:gd name="connsiteY101" fmla="*/ 2122526 h 2122526"/>
              <a:gd name="connsiteX102" fmla="*/ 0 w 12192002"/>
              <a:gd name="connsiteY102" fmla="*/ 2122526 h 2122526"/>
              <a:gd name="connsiteX103" fmla="*/ 0 w 12192002"/>
              <a:gd name="connsiteY103" fmla="*/ 1348327 h 2122526"/>
              <a:gd name="connsiteX104" fmla="*/ 2 w 12192002"/>
              <a:gd name="connsiteY104" fmla="*/ 1348327 h 2122526"/>
              <a:gd name="connsiteX105" fmla="*/ 2 w 12192002"/>
              <a:gd name="connsiteY105" fmla="*/ 592017 h 2122526"/>
              <a:gd name="connsiteX106" fmla="*/ 15526 w 12192002"/>
              <a:gd name="connsiteY106" fmla="*/ 586548 h 2122526"/>
              <a:gd name="connsiteX107" fmla="*/ 118381 w 12192002"/>
              <a:gd name="connsiteY107" fmla="*/ 583692 h 2122526"/>
              <a:gd name="connsiteX108" fmla="*/ 292435 w 12192002"/>
              <a:gd name="connsiteY108" fmla="*/ 531887 h 2122526"/>
              <a:gd name="connsiteX109" fmla="*/ 404015 w 12192002"/>
              <a:gd name="connsiteY109" fmla="*/ 511191 h 2122526"/>
              <a:gd name="connsiteX110" fmla="*/ 445099 w 12192002"/>
              <a:gd name="connsiteY110" fmla="*/ 505368 h 2122526"/>
              <a:gd name="connsiteX111" fmla="*/ 571717 w 12192002"/>
              <a:gd name="connsiteY111" fmla="*/ 467338 h 2122526"/>
              <a:gd name="connsiteX112" fmla="*/ 578535 w 12192002"/>
              <a:gd name="connsiteY112" fmla="*/ 467527 h 2122526"/>
              <a:gd name="connsiteX113" fmla="*/ 596792 w 12192002"/>
              <a:gd name="connsiteY113" fmla="*/ 464875 h 2122526"/>
              <a:gd name="connsiteX114" fmla="*/ 708875 w 12192002"/>
              <a:gd name="connsiteY114" fmla="*/ 422017 h 2122526"/>
              <a:gd name="connsiteX115" fmla="*/ 719742 w 12192002"/>
              <a:gd name="connsiteY115" fmla="*/ 416340 h 2122526"/>
              <a:gd name="connsiteX116" fmla="*/ 720047 w 12192002"/>
              <a:gd name="connsiteY116" fmla="*/ 415078 h 2122526"/>
              <a:gd name="connsiteX117" fmla="*/ 763053 w 12192002"/>
              <a:gd name="connsiteY117" fmla="*/ 414307 h 2122526"/>
              <a:gd name="connsiteX118" fmla="*/ 767901 w 12192002"/>
              <a:gd name="connsiteY118" fmla="*/ 412086 h 2122526"/>
              <a:gd name="connsiteX119" fmla="*/ 797041 w 12192002"/>
              <a:gd name="connsiteY119" fmla="*/ 414293 h 2122526"/>
              <a:gd name="connsiteX120" fmla="*/ 811506 w 12192002"/>
              <a:gd name="connsiteY120" fmla="*/ 413988 h 2122526"/>
              <a:gd name="connsiteX121" fmla="*/ 816809 w 12192002"/>
              <a:gd name="connsiteY121" fmla="*/ 416882 h 2122526"/>
              <a:gd name="connsiteX122" fmla="*/ 837540 w 12192002"/>
              <a:gd name="connsiteY122" fmla="*/ 414918 h 2122526"/>
              <a:gd name="connsiteX123" fmla="*/ 858269 w 12192002"/>
              <a:gd name="connsiteY123" fmla="*/ 416131 h 2122526"/>
              <a:gd name="connsiteX124" fmla="*/ 948732 w 12192002"/>
              <a:gd name="connsiteY124" fmla="*/ 404293 h 2122526"/>
              <a:gd name="connsiteX125" fmla="*/ 1149979 w 12192002"/>
              <a:gd name="connsiteY125" fmla="*/ 406698 h 2122526"/>
              <a:gd name="connsiteX126" fmla="*/ 1496110 w 12192002"/>
              <a:gd name="connsiteY126" fmla="*/ 357263 h 2122526"/>
              <a:gd name="connsiteX127" fmla="*/ 1608669 w 12192002"/>
              <a:gd name="connsiteY127" fmla="*/ 331673 h 2122526"/>
              <a:gd name="connsiteX128" fmla="*/ 1675071 w 12192002"/>
              <a:gd name="connsiteY128" fmla="*/ 324776 h 2122526"/>
              <a:gd name="connsiteX129" fmla="*/ 1738204 w 12192002"/>
              <a:gd name="connsiteY129" fmla="*/ 308427 h 2122526"/>
              <a:gd name="connsiteX130" fmla="*/ 1786655 w 12192002"/>
              <a:gd name="connsiteY130" fmla="*/ 303376 h 2122526"/>
              <a:gd name="connsiteX131" fmla="*/ 1873080 w 12192002"/>
              <a:gd name="connsiteY131" fmla="*/ 330998 h 2122526"/>
              <a:gd name="connsiteX132" fmla="*/ 1921650 w 12192002"/>
              <a:gd name="connsiteY132" fmla="*/ 332593 h 2122526"/>
              <a:gd name="connsiteX133" fmla="*/ 1928172 w 12192002"/>
              <a:gd name="connsiteY133" fmla="*/ 327762 h 2122526"/>
              <a:gd name="connsiteX134" fmla="*/ 1997356 w 12192002"/>
              <a:gd name="connsiteY134" fmla="*/ 349707 h 2122526"/>
              <a:gd name="connsiteX135" fmla="*/ 2094665 w 12192002"/>
              <a:gd name="connsiteY135" fmla="*/ 341687 h 2122526"/>
              <a:gd name="connsiteX136" fmla="*/ 2208578 w 12192002"/>
              <a:gd name="connsiteY136" fmla="*/ 324976 h 2122526"/>
              <a:gd name="connsiteX137" fmla="*/ 2315112 w 12192002"/>
              <a:gd name="connsiteY137" fmla="*/ 319743 h 2122526"/>
              <a:gd name="connsiteX138" fmla="*/ 2443255 w 12192002"/>
              <a:gd name="connsiteY138" fmla="*/ 328210 h 2122526"/>
              <a:gd name="connsiteX139" fmla="*/ 2568028 w 12192002"/>
              <a:gd name="connsiteY139" fmla="*/ 342111 h 2122526"/>
              <a:gd name="connsiteX140" fmla="*/ 2646527 w 12192002"/>
              <a:gd name="connsiteY140" fmla="*/ 315870 h 2122526"/>
              <a:gd name="connsiteX141" fmla="*/ 2781569 w 12192002"/>
              <a:gd name="connsiteY141" fmla="*/ 326406 h 2122526"/>
              <a:gd name="connsiteX142" fmla="*/ 3030291 w 12192002"/>
              <a:gd name="connsiteY142" fmla="*/ 348227 h 2122526"/>
              <a:gd name="connsiteX143" fmla="*/ 3142556 w 12192002"/>
              <a:gd name="connsiteY143" fmla="*/ 350870 h 2122526"/>
              <a:gd name="connsiteX144" fmla="*/ 3262356 w 12192002"/>
              <a:gd name="connsiteY144" fmla="*/ 358645 h 2122526"/>
              <a:gd name="connsiteX145" fmla="*/ 3341698 w 12192002"/>
              <a:gd name="connsiteY145" fmla="*/ 364522 h 2122526"/>
              <a:gd name="connsiteX146" fmla="*/ 3344026 w 12192002"/>
              <a:gd name="connsiteY146" fmla="*/ 363547 h 2122526"/>
              <a:gd name="connsiteX147" fmla="*/ 3363888 w 12192002"/>
              <a:gd name="connsiteY147" fmla="*/ 365229 h 2122526"/>
              <a:gd name="connsiteX148" fmla="*/ 3400728 w 12192002"/>
              <a:gd name="connsiteY148" fmla="*/ 382181 h 2122526"/>
              <a:gd name="connsiteX149" fmla="*/ 3473223 w 12192002"/>
              <a:gd name="connsiteY149" fmla="*/ 370133 h 2122526"/>
              <a:gd name="connsiteX150" fmla="*/ 3536135 w 12192002"/>
              <a:gd name="connsiteY150" fmla="*/ 366472 h 2122526"/>
              <a:gd name="connsiteX151" fmla="*/ 3585978 w 12192002"/>
              <a:gd name="connsiteY151" fmla="*/ 356773 h 2122526"/>
              <a:gd name="connsiteX152" fmla="*/ 3594501 w 12192002"/>
              <a:gd name="connsiteY152" fmla="*/ 357463 h 2122526"/>
              <a:gd name="connsiteX153" fmla="*/ 3594736 w 12192002"/>
              <a:gd name="connsiteY153" fmla="*/ 357194 h 2122526"/>
              <a:gd name="connsiteX154" fmla="*/ 3603855 w 12192002"/>
              <a:gd name="connsiteY154" fmla="*/ 357358 h 2122526"/>
              <a:gd name="connsiteX155" fmla="*/ 3610035 w 12192002"/>
              <a:gd name="connsiteY155" fmla="*/ 358720 h 2122526"/>
              <a:gd name="connsiteX156" fmla="*/ 3682513 w 12192002"/>
              <a:gd name="connsiteY156" fmla="*/ 326449 h 2122526"/>
              <a:gd name="connsiteX157" fmla="*/ 3789760 w 12192002"/>
              <a:gd name="connsiteY157" fmla="*/ 302526 h 2122526"/>
              <a:gd name="connsiteX158" fmla="*/ 3897275 w 12192002"/>
              <a:gd name="connsiteY158" fmla="*/ 282288 h 2122526"/>
              <a:gd name="connsiteX159" fmla="*/ 3936846 w 12192002"/>
              <a:gd name="connsiteY159" fmla="*/ 276633 h 2122526"/>
              <a:gd name="connsiteX160" fmla="*/ 4004538 w 12192002"/>
              <a:gd name="connsiteY160" fmla="*/ 259176 h 2122526"/>
              <a:gd name="connsiteX161" fmla="*/ 4033778 w 12192002"/>
              <a:gd name="connsiteY161" fmla="*/ 246608 h 2122526"/>
              <a:gd name="connsiteX162" fmla="*/ 4035363 w 12192002"/>
              <a:gd name="connsiteY162" fmla="*/ 246843 h 2122526"/>
              <a:gd name="connsiteX163" fmla="*/ 4036996 w 12192002"/>
              <a:gd name="connsiteY163" fmla="*/ 243176 h 2122526"/>
              <a:gd name="connsiteX164" fmla="*/ 4042364 w 12192002"/>
              <a:gd name="connsiteY164" fmla="*/ 240742 h 2122526"/>
              <a:gd name="connsiteX165" fmla="*/ 4058954 w 12192002"/>
              <a:gd name="connsiteY165" fmla="*/ 239121 h 2122526"/>
              <a:gd name="connsiteX166" fmla="*/ 4065510 w 12192002"/>
              <a:gd name="connsiteY166" fmla="*/ 239339 h 2122526"/>
              <a:gd name="connsiteX167" fmla="*/ 4074427 w 12192002"/>
              <a:gd name="connsiteY167" fmla="*/ 237895 h 2122526"/>
              <a:gd name="connsiteX168" fmla="*/ 4074546 w 12192002"/>
              <a:gd name="connsiteY168" fmla="*/ 237596 h 2122526"/>
              <a:gd name="connsiteX169" fmla="*/ 4083097 w 12192002"/>
              <a:gd name="connsiteY169" fmla="*/ 236761 h 2122526"/>
              <a:gd name="connsiteX170" fmla="*/ 4142745 w 12192002"/>
              <a:gd name="connsiteY170" fmla="*/ 210228 h 2122526"/>
              <a:gd name="connsiteX171" fmla="*/ 4191248 w 12192002"/>
              <a:gd name="connsiteY171" fmla="*/ 194363 h 2122526"/>
              <a:gd name="connsiteX172" fmla="*/ 4201744 w 12192002"/>
              <a:gd name="connsiteY172" fmla="*/ 188729 h 2122526"/>
              <a:gd name="connsiteX173" fmla="*/ 4202048 w 12192002"/>
              <a:gd name="connsiteY173" fmla="*/ 187470 h 2122526"/>
              <a:gd name="connsiteX174" fmla="*/ 4248116 w 12192002"/>
              <a:gd name="connsiteY174" fmla="*/ 184675 h 2122526"/>
              <a:gd name="connsiteX175" fmla="*/ 4276141 w 12192002"/>
              <a:gd name="connsiteY175" fmla="*/ 186999 h 2122526"/>
              <a:gd name="connsiteX176" fmla="*/ 4290062 w 12192002"/>
              <a:gd name="connsiteY176" fmla="*/ 186753 h 2122526"/>
              <a:gd name="connsiteX177" fmla="*/ 4295143 w 12192002"/>
              <a:gd name="connsiteY177" fmla="*/ 189670 h 2122526"/>
              <a:gd name="connsiteX178" fmla="*/ 4315108 w 12192002"/>
              <a:gd name="connsiteY178" fmla="*/ 187791 h 2122526"/>
              <a:gd name="connsiteX179" fmla="*/ 4316965 w 12192002"/>
              <a:gd name="connsiteY179" fmla="*/ 186450 h 2122526"/>
              <a:gd name="connsiteX180" fmla="*/ 4362875 w 12192002"/>
              <a:gd name="connsiteY180" fmla="*/ 193065 h 2122526"/>
              <a:gd name="connsiteX181" fmla="*/ 4428542 w 12192002"/>
              <a:gd name="connsiteY181" fmla="*/ 191719 h 2122526"/>
              <a:gd name="connsiteX182" fmla="*/ 4515813 w 12192002"/>
              <a:gd name="connsiteY182" fmla="*/ 181068 h 2122526"/>
              <a:gd name="connsiteX183" fmla="*/ 4715526 w 12192002"/>
              <a:gd name="connsiteY183" fmla="*/ 171166 h 2122526"/>
              <a:gd name="connsiteX184" fmla="*/ 4762447 w 12192002"/>
              <a:gd name="connsiteY184" fmla="*/ 162678 h 2122526"/>
              <a:gd name="connsiteX185" fmla="*/ 4840439 w 12192002"/>
              <a:gd name="connsiteY185" fmla="*/ 134910 h 2122526"/>
              <a:gd name="connsiteX186" fmla="*/ 5011513 w 12192002"/>
              <a:gd name="connsiteY186" fmla="*/ 110893 h 2122526"/>
              <a:gd name="connsiteX187" fmla="*/ 5065790 w 12192002"/>
              <a:gd name="connsiteY187" fmla="*/ 94512 h 2122526"/>
              <a:gd name="connsiteX188" fmla="*/ 5121659 w 12192002"/>
              <a:gd name="connsiteY188" fmla="*/ 101083 h 2122526"/>
              <a:gd name="connsiteX189" fmla="*/ 5139595 w 12192002"/>
              <a:gd name="connsiteY189" fmla="*/ 90230 h 2122526"/>
              <a:gd name="connsiteX190" fmla="*/ 5142598 w 12192002"/>
              <a:gd name="connsiteY190" fmla="*/ 88129 h 2122526"/>
              <a:gd name="connsiteX191" fmla="*/ 5156554 w 12192002"/>
              <a:gd name="connsiteY191" fmla="*/ 84729 h 2122526"/>
              <a:gd name="connsiteX192" fmla="*/ 5174660 w 12192002"/>
              <a:gd name="connsiteY192" fmla="*/ 77506 h 2122526"/>
              <a:gd name="connsiteX193" fmla="*/ 5222961 w 12192002"/>
              <a:gd name="connsiteY193" fmla="*/ 74516 h 2122526"/>
              <a:gd name="connsiteX194" fmla="*/ 5261763 w 12192002"/>
              <a:gd name="connsiteY194" fmla="*/ 63392 h 2122526"/>
              <a:gd name="connsiteX195" fmla="*/ 5381667 w 12192002"/>
              <a:gd name="connsiteY195" fmla="*/ 42975 h 2122526"/>
              <a:gd name="connsiteX196" fmla="*/ 5432760 w 12192002"/>
              <a:gd name="connsiteY196" fmla="*/ 25273 h 2122526"/>
              <a:gd name="connsiteX197" fmla="*/ 5470905 w 12192002"/>
              <a:gd name="connsiteY197" fmla="*/ 14020 h 2122526"/>
              <a:gd name="connsiteX198" fmla="*/ 5626960 w 12192002"/>
              <a:gd name="connsiteY198" fmla="*/ 0 h 2122526"/>
              <a:gd name="connsiteX0" fmla="*/ 5626960 w 12192002"/>
              <a:gd name="connsiteY0" fmla="*/ 0 h 2122526"/>
              <a:gd name="connsiteX1" fmla="*/ 5758918 w 12192002"/>
              <a:gd name="connsiteY1" fmla="*/ 1023 h 2122526"/>
              <a:gd name="connsiteX2" fmla="*/ 5957375 w 12192002"/>
              <a:gd name="connsiteY2" fmla="*/ 16715 h 2122526"/>
              <a:gd name="connsiteX3" fmla="*/ 6010090 w 12192002"/>
              <a:gd name="connsiteY3" fmla="*/ 20359 h 2122526"/>
              <a:gd name="connsiteX4" fmla="*/ 6041282 w 12192002"/>
              <a:gd name="connsiteY4" fmla="*/ 15266 h 2122526"/>
              <a:gd name="connsiteX5" fmla="*/ 6048637 w 12192002"/>
              <a:gd name="connsiteY5" fmla="*/ 6917 h 2122526"/>
              <a:gd name="connsiteX6" fmla="*/ 6068529 w 12192002"/>
              <a:gd name="connsiteY6" fmla="*/ 7600 h 2122526"/>
              <a:gd name="connsiteX7" fmla="*/ 6073847 w 12192002"/>
              <a:gd name="connsiteY7" fmla="*/ 6063 h 2122526"/>
              <a:gd name="connsiteX8" fmla="*/ 6168673 w 12192002"/>
              <a:gd name="connsiteY8" fmla="*/ 26525 h 2122526"/>
              <a:gd name="connsiteX9" fmla="*/ 6317559 w 12192002"/>
              <a:gd name="connsiteY9" fmla="*/ 28612 h 2122526"/>
              <a:gd name="connsiteX10" fmla="*/ 6549454 w 12192002"/>
              <a:gd name="connsiteY10" fmla="*/ 75412 h 2122526"/>
              <a:gd name="connsiteX11" fmla="*/ 6708221 w 12192002"/>
              <a:gd name="connsiteY11" fmla="*/ 104188 h 2122526"/>
              <a:gd name="connsiteX12" fmla="*/ 6904145 w 12192002"/>
              <a:gd name="connsiteY12" fmla="*/ 132143 h 2122526"/>
              <a:gd name="connsiteX13" fmla="*/ 7018495 w 12192002"/>
              <a:gd name="connsiteY13" fmla="*/ 161649 h 2122526"/>
              <a:gd name="connsiteX14" fmla="*/ 7096987 w 12192002"/>
              <a:gd name="connsiteY14" fmla="*/ 161275 h 2122526"/>
              <a:gd name="connsiteX15" fmla="*/ 7170807 w 12192002"/>
              <a:gd name="connsiteY15" fmla="*/ 173503 h 2122526"/>
              <a:gd name="connsiteX16" fmla="*/ 7197003 w 12192002"/>
              <a:gd name="connsiteY16" fmla="*/ 178151 h 2122526"/>
              <a:gd name="connsiteX17" fmla="*/ 7201101 w 12192002"/>
              <a:gd name="connsiteY17" fmla="*/ 183509 h 2122526"/>
              <a:gd name="connsiteX18" fmla="*/ 7218559 w 12192002"/>
              <a:gd name="connsiteY18" fmla="*/ 188059 h 2122526"/>
              <a:gd name="connsiteX19" fmla="*/ 7310852 w 12192002"/>
              <a:gd name="connsiteY19" fmla="*/ 213308 h 2122526"/>
              <a:gd name="connsiteX20" fmla="*/ 7312179 w 12192002"/>
              <a:gd name="connsiteY20" fmla="*/ 211866 h 2122526"/>
              <a:gd name="connsiteX21" fmla="*/ 7405390 w 12192002"/>
              <a:gd name="connsiteY21" fmla="*/ 202271 h 2122526"/>
              <a:gd name="connsiteX22" fmla="*/ 7495794 w 12192002"/>
              <a:gd name="connsiteY22" fmla="*/ 194166 h 2122526"/>
              <a:gd name="connsiteX23" fmla="*/ 7507039 w 12192002"/>
              <a:gd name="connsiteY23" fmla="*/ 196118 h 2122526"/>
              <a:gd name="connsiteX24" fmla="*/ 7507411 w 12192002"/>
              <a:gd name="connsiteY24" fmla="*/ 195791 h 2122526"/>
              <a:gd name="connsiteX25" fmla="*/ 7519570 w 12192002"/>
              <a:gd name="connsiteY25" fmla="*/ 197126 h 2122526"/>
              <a:gd name="connsiteX26" fmla="*/ 7527542 w 12192002"/>
              <a:gd name="connsiteY26" fmla="*/ 199679 h 2122526"/>
              <a:gd name="connsiteX27" fmla="*/ 7614346 w 12192002"/>
              <a:gd name="connsiteY27" fmla="*/ 205507 h 2122526"/>
              <a:gd name="connsiteX28" fmla="*/ 7718744 w 12192002"/>
              <a:gd name="connsiteY28" fmla="*/ 202036 h 2122526"/>
              <a:gd name="connsiteX29" fmla="*/ 7905407 w 12192002"/>
              <a:gd name="connsiteY29" fmla="*/ 227751 h 2122526"/>
              <a:gd name="connsiteX30" fmla="*/ 8090271 w 12192002"/>
              <a:gd name="connsiteY30" fmla="*/ 269724 h 2122526"/>
              <a:gd name="connsiteX31" fmla="*/ 8245834 w 12192002"/>
              <a:gd name="connsiteY31" fmla="*/ 315885 h 2122526"/>
              <a:gd name="connsiteX32" fmla="*/ 8252033 w 12192002"/>
              <a:gd name="connsiteY32" fmla="*/ 328877 h 2122526"/>
              <a:gd name="connsiteX33" fmla="*/ 8263376 w 12192002"/>
              <a:gd name="connsiteY33" fmla="*/ 338720 h 2122526"/>
              <a:gd name="connsiteX34" fmla="*/ 8266075 w 12192002"/>
              <a:gd name="connsiteY34" fmla="*/ 338490 h 2122526"/>
              <a:gd name="connsiteX35" fmla="*/ 8283149 w 12192002"/>
              <a:gd name="connsiteY35" fmla="*/ 345665 h 2122526"/>
              <a:gd name="connsiteX36" fmla="*/ 8284276 w 12192002"/>
              <a:gd name="connsiteY36" fmla="*/ 350108 h 2122526"/>
              <a:gd name="connsiteX37" fmla="*/ 8295173 w 12192002"/>
              <a:gd name="connsiteY37" fmla="*/ 355931 h 2122526"/>
              <a:gd name="connsiteX38" fmla="*/ 8314432 w 12192002"/>
              <a:gd name="connsiteY38" fmla="*/ 369826 h 2122526"/>
              <a:gd name="connsiteX39" fmla="*/ 8320104 w 12192002"/>
              <a:gd name="connsiteY39" fmla="*/ 370152 h 2122526"/>
              <a:gd name="connsiteX40" fmla="*/ 8352372 w 12192002"/>
              <a:gd name="connsiteY40" fmla="*/ 387570 h 2122526"/>
              <a:gd name="connsiteX41" fmla="*/ 8353799 w 12192002"/>
              <a:gd name="connsiteY41" fmla="*/ 386730 h 2122526"/>
              <a:gd name="connsiteX42" fmla="*/ 8367182 w 12192002"/>
              <a:gd name="connsiteY42" fmla="*/ 386924 h 2122526"/>
              <a:gd name="connsiteX43" fmla="*/ 8490249 w 12192002"/>
              <a:gd name="connsiteY43" fmla="*/ 400966 h 2122526"/>
              <a:gd name="connsiteX44" fmla="*/ 8497594 w 12192002"/>
              <a:gd name="connsiteY44" fmla="*/ 404016 h 2122526"/>
              <a:gd name="connsiteX45" fmla="*/ 8497968 w 12192002"/>
              <a:gd name="connsiteY45" fmla="*/ 403837 h 2122526"/>
              <a:gd name="connsiteX46" fmla="*/ 8506167 w 12192002"/>
              <a:gd name="connsiteY46" fmla="*/ 406575 h 2122526"/>
              <a:gd name="connsiteX47" fmla="*/ 8510983 w 12192002"/>
              <a:gd name="connsiteY47" fmla="*/ 409576 h 2122526"/>
              <a:gd name="connsiteX48" fmla="*/ 8525230 w 12192002"/>
              <a:gd name="connsiteY48" fmla="*/ 415491 h 2122526"/>
              <a:gd name="connsiteX49" fmla="*/ 8596071 w 12192002"/>
              <a:gd name="connsiteY49" fmla="*/ 400649 h 2122526"/>
              <a:gd name="connsiteX50" fmla="*/ 8707847 w 12192002"/>
              <a:gd name="connsiteY50" fmla="*/ 409221 h 2122526"/>
              <a:gd name="connsiteX51" fmla="*/ 8752444 w 12192002"/>
              <a:gd name="connsiteY51" fmla="*/ 411322 h 2122526"/>
              <a:gd name="connsiteX52" fmla="*/ 8928988 w 12192002"/>
              <a:gd name="connsiteY52" fmla="*/ 430554 h 2122526"/>
              <a:gd name="connsiteX53" fmla="*/ 8963048 w 12192002"/>
              <a:gd name="connsiteY53" fmla="*/ 427366 h 2122526"/>
              <a:gd name="connsiteX54" fmla="*/ 8968011 w 12192002"/>
              <a:gd name="connsiteY54" fmla="*/ 425141 h 2122526"/>
              <a:gd name="connsiteX55" fmla="*/ 8974337 w 12192002"/>
              <a:gd name="connsiteY55" fmla="*/ 424441 h 2122526"/>
              <a:gd name="connsiteX56" fmla="*/ 8990394 w 12192002"/>
              <a:gd name="connsiteY56" fmla="*/ 427667 h 2122526"/>
              <a:gd name="connsiteX57" fmla="*/ 8996232 w 12192002"/>
              <a:gd name="connsiteY57" fmla="*/ 429728 h 2122526"/>
              <a:gd name="connsiteX58" fmla="*/ 9005201 w 12192002"/>
              <a:gd name="connsiteY58" fmla="*/ 430939 h 2122526"/>
              <a:gd name="connsiteX59" fmla="*/ 9005486 w 12192002"/>
              <a:gd name="connsiteY59" fmla="*/ 430699 h 2122526"/>
              <a:gd name="connsiteX60" fmla="*/ 9053453 w 12192002"/>
              <a:gd name="connsiteY60" fmla="*/ 433984 h 2122526"/>
              <a:gd name="connsiteX61" fmla="*/ 9113812 w 12192002"/>
              <a:gd name="connsiteY61" fmla="*/ 425670 h 2122526"/>
              <a:gd name="connsiteX62" fmla="*/ 9137318 w 12192002"/>
              <a:gd name="connsiteY62" fmla="*/ 424304 h 2122526"/>
              <a:gd name="connsiteX63" fmla="*/ 9150210 w 12192002"/>
              <a:gd name="connsiteY63" fmla="*/ 422135 h 2122526"/>
              <a:gd name="connsiteX64" fmla="*/ 9151232 w 12192002"/>
              <a:gd name="connsiteY64" fmla="*/ 421070 h 2122526"/>
              <a:gd name="connsiteX65" fmla="*/ 9189246 w 12192002"/>
              <a:gd name="connsiteY65" fmla="*/ 432272 h 2122526"/>
              <a:gd name="connsiteX66" fmla="*/ 9194810 w 12192002"/>
              <a:gd name="connsiteY66" fmla="*/ 441511 h 2122526"/>
              <a:gd name="connsiteX67" fmla="*/ 9231370 w 12192002"/>
              <a:gd name="connsiteY67" fmla="*/ 451590 h 2122526"/>
              <a:gd name="connsiteX68" fmla="*/ 9343052 w 12192002"/>
              <a:gd name="connsiteY68" fmla="*/ 503495 h 2122526"/>
              <a:gd name="connsiteX69" fmla="*/ 9584507 w 12192002"/>
              <a:gd name="connsiteY69" fmla="*/ 549197 h 2122526"/>
              <a:gd name="connsiteX70" fmla="*/ 9728309 w 12192002"/>
              <a:gd name="connsiteY70" fmla="*/ 560617 h 2122526"/>
              <a:gd name="connsiteX71" fmla="*/ 9847792 w 12192002"/>
              <a:gd name="connsiteY71" fmla="*/ 580824 h 2122526"/>
              <a:gd name="connsiteX72" fmla="*/ 9960019 w 12192002"/>
              <a:gd name="connsiteY72" fmla="*/ 587592 h 2122526"/>
              <a:gd name="connsiteX73" fmla="*/ 10039240 w 12192002"/>
              <a:gd name="connsiteY73" fmla="*/ 603107 h 2122526"/>
              <a:gd name="connsiteX74" fmla="*/ 10082169 w 12192002"/>
              <a:gd name="connsiteY74" fmla="*/ 601443 h 2122526"/>
              <a:gd name="connsiteX75" fmla="*/ 10126500 w 12192002"/>
              <a:gd name="connsiteY75" fmla="*/ 603538 h 2122526"/>
              <a:gd name="connsiteX76" fmla="*/ 10261101 w 12192002"/>
              <a:gd name="connsiteY76" fmla="*/ 615053 h 2122526"/>
              <a:gd name="connsiteX77" fmla="*/ 10336855 w 12192002"/>
              <a:gd name="connsiteY77" fmla="*/ 624804 h 2122526"/>
              <a:gd name="connsiteX78" fmla="*/ 10383868 w 12192002"/>
              <a:gd name="connsiteY78" fmla="*/ 625415 h 2122526"/>
              <a:gd name="connsiteX79" fmla="*/ 10445984 w 12192002"/>
              <a:gd name="connsiteY79" fmla="*/ 629262 h 2122526"/>
              <a:gd name="connsiteX80" fmla="*/ 10519280 w 12192002"/>
              <a:gd name="connsiteY80" fmla="*/ 631320 h 2122526"/>
              <a:gd name="connsiteX81" fmla="*/ 10644619 w 12192002"/>
              <a:gd name="connsiteY81" fmla="*/ 651566 h 2122526"/>
              <a:gd name="connsiteX82" fmla="*/ 10857724 w 12192002"/>
              <a:gd name="connsiteY82" fmla="*/ 712684 h 2122526"/>
              <a:gd name="connsiteX83" fmla="*/ 10951063 w 12192002"/>
              <a:gd name="connsiteY83" fmla="*/ 725767 h 2122526"/>
              <a:gd name="connsiteX84" fmla="*/ 11030956 w 12192002"/>
              <a:gd name="connsiteY84" fmla="*/ 721011 h 2122526"/>
              <a:gd name="connsiteX85" fmla="*/ 11085938 w 12192002"/>
              <a:gd name="connsiteY85" fmla="*/ 723892 h 2122526"/>
              <a:gd name="connsiteX86" fmla="*/ 11143411 w 12192002"/>
              <a:gd name="connsiteY86" fmla="*/ 733141 h 2122526"/>
              <a:gd name="connsiteX87" fmla="*/ 11195087 w 12192002"/>
              <a:gd name="connsiteY87" fmla="*/ 732494 h 2122526"/>
              <a:gd name="connsiteX88" fmla="*/ 11273972 w 12192002"/>
              <a:gd name="connsiteY88" fmla="*/ 729660 h 2122526"/>
              <a:gd name="connsiteX89" fmla="*/ 11369715 w 12192002"/>
              <a:gd name="connsiteY89" fmla="*/ 813181 h 2122526"/>
              <a:gd name="connsiteX90" fmla="*/ 11462695 w 12192002"/>
              <a:gd name="connsiteY90" fmla="*/ 874654 h 2122526"/>
              <a:gd name="connsiteX91" fmla="*/ 11564181 w 12192002"/>
              <a:gd name="connsiteY91" fmla="*/ 888450 h 2122526"/>
              <a:gd name="connsiteX92" fmla="*/ 11684760 w 12192002"/>
              <a:gd name="connsiteY92" fmla="*/ 929360 h 2122526"/>
              <a:gd name="connsiteX93" fmla="*/ 11744187 w 12192002"/>
              <a:gd name="connsiteY93" fmla="*/ 1047864 h 2122526"/>
              <a:gd name="connsiteX94" fmla="*/ 11854857 w 12192002"/>
              <a:gd name="connsiteY94" fmla="*/ 1112485 h 2122526"/>
              <a:gd name="connsiteX95" fmla="*/ 11925839 w 12192002"/>
              <a:gd name="connsiteY95" fmla="*/ 1110203 h 2122526"/>
              <a:gd name="connsiteX96" fmla="*/ 12080164 w 12192002"/>
              <a:gd name="connsiteY96" fmla="*/ 1090885 h 2122526"/>
              <a:gd name="connsiteX97" fmla="*/ 12140863 w 12192002"/>
              <a:gd name="connsiteY97" fmla="*/ 1035036 h 2122526"/>
              <a:gd name="connsiteX98" fmla="*/ 12192002 w 12192002"/>
              <a:gd name="connsiteY98" fmla="*/ 1015838 h 2122526"/>
              <a:gd name="connsiteX99" fmla="*/ 12192002 w 12192002"/>
              <a:gd name="connsiteY99" fmla="*/ 1955549 h 2122526"/>
              <a:gd name="connsiteX100" fmla="*/ 12192000 w 12192002"/>
              <a:gd name="connsiteY100" fmla="*/ 1955549 h 2122526"/>
              <a:gd name="connsiteX101" fmla="*/ 12192000 w 12192002"/>
              <a:gd name="connsiteY101" fmla="*/ 2122526 h 2122526"/>
              <a:gd name="connsiteX102" fmla="*/ 0 w 12192002"/>
              <a:gd name="connsiteY102" fmla="*/ 2122526 h 2122526"/>
              <a:gd name="connsiteX103" fmla="*/ 0 w 12192002"/>
              <a:gd name="connsiteY103" fmla="*/ 1348327 h 2122526"/>
              <a:gd name="connsiteX104" fmla="*/ 2 w 12192002"/>
              <a:gd name="connsiteY104" fmla="*/ 1348327 h 2122526"/>
              <a:gd name="connsiteX105" fmla="*/ 2 w 12192002"/>
              <a:gd name="connsiteY105" fmla="*/ 592017 h 2122526"/>
              <a:gd name="connsiteX106" fmla="*/ 15526 w 12192002"/>
              <a:gd name="connsiteY106" fmla="*/ 586548 h 2122526"/>
              <a:gd name="connsiteX107" fmla="*/ 118381 w 12192002"/>
              <a:gd name="connsiteY107" fmla="*/ 583692 h 2122526"/>
              <a:gd name="connsiteX108" fmla="*/ 292435 w 12192002"/>
              <a:gd name="connsiteY108" fmla="*/ 531887 h 2122526"/>
              <a:gd name="connsiteX109" fmla="*/ 404015 w 12192002"/>
              <a:gd name="connsiteY109" fmla="*/ 511191 h 2122526"/>
              <a:gd name="connsiteX110" fmla="*/ 445099 w 12192002"/>
              <a:gd name="connsiteY110" fmla="*/ 505368 h 2122526"/>
              <a:gd name="connsiteX111" fmla="*/ 571717 w 12192002"/>
              <a:gd name="connsiteY111" fmla="*/ 467338 h 2122526"/>
              <a:gd name="connsiteX112" fmla="*/ 578535 w 12192002"/>
              <a:gd name="connsiteY112" fmla="*/ 467527 h 2122526"/>
              <a:gd name="connsiteX113" fmla="*/ 596792 w 12192002"/>
              <a:gd name="connsiteY113" fmla="*/ 464875 h 2122526"/>
              <a:gd name="connsiteX114" fmla="*/ 708875 w 12192002"/>
              <a:gd name="connsiteY114" fmla="*/ 422017 h 2122526"/>
              <a:gd name="connsiteX115" fmla="*/ 719742 w 12192002"/>
              <a:gd name="connsiteY115" fmla="*/ 416340 h 2122526"/>
              <a:gd name="connsiteX116" fmla="*/ 720047 w 12192002"/>
              <a:gd name="connsiteY116" fmla="*/ 415078 h 2122526"/>
              <a:gd name="connsiteX117" fmla="*/ 763053 w 12192002"/>
              <a:gd name="connsiteY117" fmla="*/ 414307 h 2122526"/>
              <a:gd name="connsiteX118" fmla="*/ 767901 w 12192002"/>
              <a:gd name="connsiteY118" fmla="*/ 412086 h 2122526"/>
              <a:gd name="connsiteX119" fmla="*/ 797041 w 12192002"/>
              <a:gd name="connsiteY119" fmla="*/ 414293 h 2122526"/>
              <a:gd name="connsiteX120" fmla="*/ 811506 w 12192002"/>
              <a:gd name="connsiteY120" fmla="*/ 413988 h 2122526"/>
              <a:gd name="connsiteX121" fmla="*/ 816809 w 12192002"/>
              <a:gd name="connsiteY121" fmla="*/ 416882 h 2122526"/>
              <a:gd name="connsiteX122" fmla="*/ 837540 w 12192002"/>
              <a:gd name="connsiteY122" fmla="*/ 414918 h 2122526"/>
              <a:gd name="connsiteX123" fmla="*/ 858269 w 12192002"/>
              <a:gd name="connsiteY123" fmla="*/ 416131 h 2122526"/>
              <a:gd name="connsiteX124" fmla="*/ 948732 w 12192002"/>
              <a:gd name="connsiteY124" fmla="*/ 404293 h 2122526"/>
              <a:gd name="connsiteX125" fmla="*/ 1149979 w 12192002"/>
              <a:gd name="connsiteY125" fmla="*/ 406698 h 2122526"/>
              <a:gd name="connsiteX126" fmla="*/ 1496110 w 12192002"/>
              <a:gd name="connsiteY126" fmla="*/ 357263 h 2122526"/>
              <a:gd name="connsiteX127" fmla="*/ 1608669 w 12192002"/>
              <a:gd name="connsiteY127" fmla="*/ 331673 h 2122526"/>
              <a:gd name="connsiteX128" fmla="*/ 1675071 w 12192002"/>
              <a:gd name="connsiteY128" fmla="*/ 324776 h 2122526"/>
              <a:gd name="connsiteX129" fmla="*/ 1738204 w 12192002"/>
              <a:gd name="connsiteY129" fmla="*/ 308427 h 2122526"/>
              <a:gd name="connsiteX130" fmla="*/ 1786655 w 12192002"/>
              <a:gd name="connsiteY130" fmla="*/ 303376 h 2122526"/>
              <a:gd name="connsiteX131" fmla="*/ 1873080 w 12192002"/>
              <a:gd name="connsiteY131" fmla="*/ 330998 h 2122526"/>
              <a:gd name="connsiteX132" fmla="*/ 1921650 w 12192002"/>
              <a:gd name="connsiteY132" fmla="*/ 332593 h 2122526"/>
              <a:gd name="connsiteX133" fmla="*/ 1928172 w 12192002"/>
              <a:gd name="connsiteY133" fmla="*/ 327762 h 2122526"/>
              <a:gd name="connsiteX134" fmla="*/ 1997356 w 12192002"/>
              <a:gd name="connsiteY134" fmla="*/ 349707 h 2122526"/>
              <a:gd name="connsiteX135" fmla="*/ 2094665 w 12192002"/>
              <a:gd name="connsiteY135" fmla="*/ 341687 h 2122526"/>
              <a:gd name="connsiteX136" fmla="*/ 2208578 w 12192002"/>
              <a:gd name="connsiteY136" fmla="*/ 324976 h 2122526"/>
              <a:gd name="connsiteX137" fmla="*/ 2315112 w 12192002"/>
              <a:gd name="connsiteY137" fmla="*/ 319743 h 2122526"/>
              <a:gd name="connsiteX138" fmla="*/ 2443255 w 12192002"/>
              <a:gd name="connsiteY138" fmla="*/ 328210 h 2122526"/>
              <a:gd name="connsiteX139" fmla="*/ 2568028 w 12192002"/>
              <a:gd name="connsiteY139" fmla="*/ 342111 h 2122526"/>
              <a:gd name="connsiteX140" fmla="*/ 2646527 w 12192002"/>
              <a:gd name="connsiteY140" fmla="*/ 315870 h 2122526"/>
              <a:gd name="connsiteX141" fmla="*/ 2781569 w 12192002"/>
              <a:gd name="connsiteY141" fmla="*/ 326406 h 2122526"/>
              <a:gd name="connsiteX142" fmla="*/ 3030291 w 12192002"/>
              <a:gd name="connsiteY142" fmla="*/ 348227 h 2122526"/>
              <a:gd name="connsiteX143" fmla="*/ 3142556 w 12192002"/>
              <a:gd name="connsiteY143" fmla="*/ 350870 h 2122526"/>
              <a:gd name="connsiteX144" fmla="*/ 3262356 w 12192002"/>
              <a:gd name="connsiteY144" fmla="*/ 358645 h 2122526"/>
              <a:gd name="connsiteX145" fmla="*/ 3341698 w 12192002"/>
              <a:gd name="connsiteY145" fmla="*/ 364522 h 2122526"/>
              <a:gd name="connsiteX146" fmla="*/ 3344026 w 12192002"/>
              <a:gd name="connsiteY146" fmla="*/ 363547 h 2122526"/>
              <a:gd name="connsiteX147" fmla="*/ 3363888 w 12192002"/>
              <a:gd name="connsiteY147" fmla="*/ 365229 h 2122526"/>
              <a:gd name="connsiteX148" fmla="*/ 3400728 w 12192002"/>
              <a:gd name="connsiteY148" fmla="*/ 382181 h 2122526"/>
              <a:gd name="connsiteX149" fmla="*/ 3473223 w 12192002"/>
              <a:gd name="connsiteY149" fmla="*/ 370133 h 2122526"/>
              <a:gd name="connsiteX150" fmla="*/ 3536135 w 12192002"/>
              <a:gd name="connsiteY150" fmla="*/ 366472 h 2122526"/>
              <a:gd name="connsiteX151" fmla="*/ 3585978 w 12192002"/>
              <a:gd name="connsiteY151" fmla="*/ 356773 h 2122526"/>
              <a:gd name="connsiteX152" fmla="*/ 3594501 w 12192002"/>
              <a:gd name="connsiteY152" fmla="*/ 357463 h 2122526"/>
              <a:gd name="connsiteX153" fmla="*/ 3594736 w 12192002"/>
              <a:gd name="connsiteY153" fmla="*/ 357194 h 2122526"/>
              <a:gd name="connsiteX154" fmla="*/ 3603855 w 12192002"/>
              <a:gd name="connsiteY154" fmla="*/ 357358 h 2122526"/>
              <a:gd name="connsiteX155" fmla="*/ 3610035 w 12192002"/>
              <a:gd name="connsiteY155" fmla="*/ 358720 h 2122526"/>
              <a:gd name="connsiteX156" fmla="*/ 3682513 w 12192002"/>
              <a:gd name="connsiteY156" fmla="*/ 326449 h 2122526"/>
              <a:gd name="connsiteX157" fmla="*/ 3789760 w 12192002"/>
              <a:gd name="connsiteY157" fmla="*/ 302526 h 2122526"/>
              <a:gd name="connsiteX158" fmla="*/ 3897275 w 12192002"/>
              <a:gd name="connsiteY158" fmla="*/ 282288 h 2122526"/>
              <a:gd name="connsiteX159" fmla="*/ 3936846 w 12192002"/>
              <a:gd name="connsiteY159" fmla="*/ 276633 h 2122526"/>
              <a:gd name="connsiteX160" fmla="*/ 4004538 w 12192002"/>
              <a:gd name="connsiteY160" fmla="*/ 259176 h 2122526"/>
              <a:gd name="connsiteX161" fmla="*/ 4033778 w 12192002"/>
              <a:gd name="connsiteY161" fmla="*/ 246608 h 2122526"/>
              <a:gd name="connsiteX162" fmla="*/ 4035363 w 12192002"/>
              <a:gd name="connsiteY162" fmla="*/ 246843 h 2122526"/>
              <a:gd name="connsiteX163" fmla="*/ 4036996 w 12192002"/>
              <a:gd name="connsiteY163" fmla="*/ 243176 h 2122526"/>
              <a:gd name="connsiteX164" fmla="*/ 4042364 w 12192002"/>
              <a:gd name="connsiteY164" fmla="*/ 240742 h 2122526"/>
              <a:gd name="connsiteX165" fmla="*/ 4058954 w 12192002"/>
              <a:gd name="connsiteY165" fmla="*/ 239121 h 2122526"/>
              <a:gd name="connsiteX166" fmla="*/ 4065510 w 12192002"/>
              <a:gd name="connsiteY166" fmla="*/ 239339 h 2122526"/>
              <a:gd name="connsiteX167" fmla="*/ 4074427 w 12192002"/>
              <a:gd name="connsiteY167" fmla="*/ 237895 h 2122526"/>
              <a:gd name="connsiteX168" fmla="*/ 4074546 w 12192002"/>
              <a:gd name="connsiteY168" fmla="*/ 237596 h 2122526"/>
              <a:gd name="connsiteX169" fmla="*/ 4083097 w 12192002"/>
              <a:gd name="connsiteY169" fmla="*/ 236761 h 2122526"/>
              <a:gd name="connsiteX170" fmla="*/ 4142745 w 12192002"/>
              <a:gd name="connsiteY170" fmla="*/ 210228 h 2122526"/>
              <a:gd name="connsiteX171" fmla="*/ 4191248 w 12192002"/>
              <a:gd name="connsiteY171" fmla="*/ 194363 h 2122526"/>
              <a:gd name="connsiteX172" fmla="*/ 4201744 w 12192002"/>
              <a:gd name="connsiteY172" fmla="*/ 188729 h 2122526"/>
              <a:gd name="connsiteX173" fmla="*/ 4202048 w 12192002"/>
              <a:gd name="connsiteY173" fmla="*/ 187470 h 2122526"/>
              <a:gd name="connsiteX174" fmla="*/ 4248116 w 12192002"/>
              <a:gd name="connsiteY174" fmla="*/ 184675 h 2122526"/>
              <a:gd name="connsiteX175" fmla="*/ 4276141 w 12192002"/>
              <a:gd name="connsiteY175" fmla="*/ 186999 h 2122526"/>
              <a:gd name="connsiteX176" fmla="*/ 4290062 w 12192002"/>
              <a:gd name="connsiteY176" fmla="*/ 186753 h 2122526"/>
              <a:gd name="connsiteX177" fmla="*/ 4295143 w 12192002"/>
              <a:gd name="connsiteY177" fmla="*/ 189670 h 2122526"/>
              <a:gd name="connsiteX178" fmla="*/ 4315108 w 12192002"/>
              <a:gd name="connsiteY178" fmla="*/ 187791 h 2122526"/>
              <a:gd name="connsiteX179" fmla="*/ 4316965 w 12192002"/>
              <a:gd name="connsiteY179" fmla="*/ 186450 h 2122526"/>
              <a:gd name="connsiteX180" fmla="*/ 4362875 w 12192002"/>
              <a:gd name="connsiteY180" fmla="*/ 193065 h 2122526"/>
              <a:gd name="connsiteX181" fmla="*/ 4428542 w 12192002"/>
              <a:gd name="connsiteY181" fmla="*/ 191719 h 2122526"/>
              <a:gd name="connsiteX182" fmla="*/ 4515813 w 12192002"/>
              <a:gd name="connsiteY182" fmla="*/ 181068 h 2122526"/>
              <a:gd name="connsiteX183" fmla="*/ 4715526 w 12192002"/>
              <a:gd name="connsiteY183" fmla="*/ 171166 h 2122526"/>
              <a:gd name="connsiteX184" fmla="*/ 4762447 w 12192002"/>
              <a:gd name="connsiteY184" fmla="*/ 162678 h 2122526"/>
              <a:gd name="connsiteX185" fmla="*/ 4840439 w 12192002"/>
              <a:gd name="connsiteY185" fmla="*/ 134910 h 2122526"/>
              <a:gd name="connsiteX186" fmla="*/ 5011513 w 12192002"/>
              <a:gd name="connsiteY186" fmla="*/ 110893 h 2122526"/>
              <a:gd name="connsiteX187" fmla="*/ 5065790 w 12192002"/>
              <a:gd name="connsiteY187" fmla="*/ 94512 h 2122526"/>
              <a:gd name="connsiteX188" fmla="*/ 5121659 w 12192002"/>
              <a:gd name="connsiteY188" fmla="*/ 101083 h 2122526"/>
              <a:gd name="connsiteX189" fmla="*/ 5139595 w 12192002"/>
              <a:gd name="connsiteY189" fmla="*/ 90230 h 2122526"/>
              <a:gd name="connsiteX190" fmla="*/ 5142598 w 12192002"/>
              <a:gd name="connsiteY190" fmla="*/ 88129 h 2122526"/>
              <a:gd name="connsiteX191" fmla="*/ 5156554 w 12192002"/>
              <a:gd name="connsiteY191" fmla="*/ 84729 h 2122526"/>
              <a:gd name="connsiteX192" fmla="*/ 5174660 w 12192002"/>
              <a:gd name="connsiteY192" fmla="*/ 77506 h 2122526"/>
              <a:gd name="connsiteX193" fmla="*/ 5222961 w 12192002"/>
              <a:gd name="connsiteY193" fmla="*/ 74516 h 2122526"/>
              <a:gd name="connsiteX194" fmla="*/ 5261763 w 12192002"/>
              <a:gd name="connsiteY194" fmla="*/ 63392 h 2122526"/>
              <a:gd name="connsiteX195" fmla="*/ 5381667 w 12192002"/>
              <a:gd name="connsiteY195" fmla="*/ 42975 h 2122526"/>
              <a:gd name="connsiteX196" fmla="*/ 5432760 w 12192002"/>
              <a:gd name="connsiteY196" fmla="*/ 25273 h 2122526"/>
              <a:gd name="connsiteX197" fmla="*/ 5470905 w 12192002"/>
              <a:gd name="connsiteY197" fmla="*/ 14020 h 2122526"/>
              <a:gd name="connsiteX198" fmla="*/ 5626960 w 12192002"/>
              <a:gd name="connsiteY198" fmla="*/ 0 h 2122526"/>
              <a:gd name="connsiteX0" fmla="*/ 5626960 w 12192002"/>
              <a:gd name="connsiteY0" fmla="*/ 0 h 2122526"/>
              <a:gd name="connsiteX1" fmla="*/ 5758918 w 12192002"/>
              <a:gd name="connsiteY1" fmla="*/ 1023 h 2122526"/>
              <a:gd name="connsiteX2" fmla="*/ 5957375 w 12192002"/>
              <a:gd name="connsiteY2" fmla="*/ 16715 h 2122526"/>
              <a:gd name="connsiteX3" fmla="*/ 6010090 w 12192002"/>
              <a:gd name="connsiteY3" fmla="*/ 20359 h 2122526"/>
              <a:gd name="connsiteX4" fmla="*/ 6041282 w 12192002"/>
              <a:gd name="connsiteY4" fmla="*/ 15266 h 2122526"/>
              <a:gd name="connsiteX5" fmla="*/ 6048637 w 12192002"/>
              <a:gd name="connsiteY5" fmla="*/ 6917 h 2122526"/>
              <a:gd name="connsiteX6" fmla="*/ 6068529 w 12192002"/>
              <a:gd name="connsiteY6" fmla="*/ 7600 h 2122526"/>
              <a:gd name="connsiteX7" fmla="*/ 6073847 w 12192002"/>
              <a:gd name="connsiteY7" fmla="*/ 6063 h 2122526"/>
              <a:gd name="connsiteX8" fmla="*/ 6168673 w 12192002"/>
              <a:gd name="connsiteY8" fmla="*/ 26525 h 2122526"/>
              <a:gd name="connsiteX9" fmla="*/ 6317559 w 12192002"/>
              <a:gd name="connsiteY9" fmla="*/ 28612 h 2122526"/>
              <a:gd name="connsiteX10" fmla="*/ 6549454 w 12192002"/>
              <a:gd name="connsiteY10" fmla="*/ 75412 h 2122526"/>
              <a:gd name="connsiteX11" fmla="*/ 6708221 w 12192002"/>
              <a:gd name="connsiteY11" fmla="*/ 104188 h 2122526"/>
              <a:gd name="connsiteX12" fmla="*/ 6904145 w 12192002"/>
              <a:gd name="connsiteY12" fmla="*/ 132143 h 2122526"/>
              <a:gd name="connsiteX13" fmla="*/ 7018495 w 12192002"/>
              <a:gd name="connsiteY13" fmla="*/ 161649 h 2122526"/>
              <a:gd name="connsiteX14" fmla="*/ 7096987 w 12192002"/>
              <a:gd name="connsiteY14" fmla="*/ 161275 h 2122526"/>
              <a:gd name="connsiteX15" fmla="*/ 7170807 w 12192002"/>
              <a:gd name="connsiteY15" fmla="*/ 173503 h 2122526"/>
              <a:gd name="connsiteX16" fmla="*/ 7197003 w 12192002"/>
              <a:gd name="connsiteY16" fmla="*/ 178151 h 2122526"/>
              <a:gd name="connsiteX17" fmla="*/ 7201101 w 12192002"/>
              <a:gd name="connsiteY17" fmla="*/ 183509 h 2122526"/>
              <a:gd name="connsiteX18" fmla="*/ 7218559 w 12192002"/>
              <a:gd name="connsiteY18" fmla="*/ 188059 h 2122526"/>
              <a:gd name="connsiteX19" fmla="*/ 7310852 w 12192002"/>
              <a:gd name="connsiteY19" fmla="*/ 213308 h 2122526"/>
              <a:gd name="connsiteX20" fmla="*/ 7312179 w 12192002"/>
              <a:gd name="connsiteY20" fmla="*/ 211866 h 2122526"/>
              <a:gd name="connsiteX21" fmla="*/ 7405390 w 12192002"/>
              <a:gd name="connsiteY21" fmla="*/ 202271 h 2122526"/>
              <a:gd name="connsiteX22" fmla="*/ 7495794 w 12192002"/>
              <a:gd name="connsiteY22" fmla="*/ 194166 h 2122526"/>
              <a:gd name="connsiteX23" fmla="*/ 7507039 w 12192002"/>
              <a:gd name="connsiteY23" fmla="*/ 196118 h 2122526"/>
              <a:gd name="connsiteX24" fmla="*/ 7507411 w 12192002"/>
              <a:gd name="connsiteY24" fmla="*/ 195791 h 2122526"/>
              <a:gd name="connsiteX25" fmla="*/ 7519570 w 12192002"/>
              <a:gd name="connsiteY25" fmla="*/ 197126 h 2122526"/>
              <a:gd name="connsiteX26" fmla="*/ 7527542 w 12192002"/>
              <a:gd name="connsiteY26" fmla="*/ 199679 h 2122526"/>
              <a:gd name="connsiteX27" fmla="*/ 7614346 w 12192002"/>
              <a:gd name="connsiteY27" fmla="*/ 205507 h 2122526"/>
              <a:gd name="connsiteX28" fmla="*/ 7718744 w 12192002"/>
              <a:gd name="connsiteY28" fmla="*/ 202036 h 2122526"/>
              <a:gd name="connsiteX29" fmla="*/ 7905407 w 12192002"/>
              <a:gd name="connsiteY29" fmla="*/ 227751 h 2122526"/>
              <a:gd name="connsiteX30" fmla="*/ 8090271 w 12192002"/>
              <a:gd name="connsiteY30" fmla="*/ 269724 h 2122526"/>
              <a:gd name="connsiteX31" fmla="*/ 8245834 w 12192002"/>
              <a:gd name="connsiteY31" fmla="*/ 315885 h 2122526"/>
              <a:gd name="connsiteX32" fmla="*/ 8252033 w 12192002"/>
              <a:gd name="connsiteY32" fmla="*/ 328877 h 2122526"/>
              <a:gd name="connsiteX33" fmla="*/ 8263376 w 12192002"/>
              <a:gd name="connsiteY33" fmla="*/ 338720 h 2122526"/>
              <a:gd name="connsiteX34" fmla="*/ 8266075 w 12192002"/>
              <a:gd name="connsiteY34" fmla="*/ 338490 h 2122526"/>
              <a:gd name="connsiteX35" fmla="*/ 8283149 w 12192002"/>
              <a:gd name="connsiteY35" fmla="*/ 345665 h 2122526"/>
              <a:gd name="connsiteX36" fmla="*/ 8284276 w 12192002"/>
              <a:gd name="connsiteY36" fmla="*/ 350108 h 2122526"/>
              <a:gd name="connsiteX37" fmla="*/ 8295173 w 12192002"/>
              <a:gd name="connsiteY37" fmla="*/ 355931 h 2122526"/>
              <a:gd name="connsiteX38" fmla="*/ 8314432 w 12192002"/>
              <a:gd name="connsiteY38" fmla="*/ 369826 h 2122526"/>
              <a:gd name="connsiteX39" fmla="*/ 8320104 w 12192002"/>
              <a:gd name="connsiteY39" fmla="*/ 370152 h 2122526"/>
              <a:gd name="connsiteX40" fmla="*/ 8352372 w 12192002"/>
              <a:gd name="connsiteY40" fmla="*/ 387570 h 2122526"/>
              <a:gd name="connsiteX41" fmla="*/ 8353799 w 12192002"/>
              <a:gd name="connsiteY41" fmla="*/ 386730 h 2122526"/>
              <a:gd name="connsiteX42" fmla="*/ 8367182 w 12192002"/>
              <a:gd name="connsiteY42" fmla="*/ 386924 h 2122526"/>
              <a:gd name="connsiteX43" fmla="*/ 8490249 w 12192002"/>
              <a:gd name="connsiteY43" fmla="*/ 400966 h 2122526"/>
              <a:gd name="connsiteX44" fmla="*/ 8497594 w 12192002"/>
              <a:gd name="connsiteY44" fmla="*/ 404016 h 2122526"/>
              <a:gd name="connsiteX45" fmla="*/ 8497968 w 12192002"/>
              <a:gd name="connsiteY45" fmla="*/ 403837 h 2122526"/>
              <a:gd name="connsiteX46" fmla="*/ 8506167 w 12192002"/>
              <a:gd name="connsiteY46" fmla="*/ 406575 h 2122526"/>
              <a:gd name="connsiteX47" fmla="*/ 8510983 w 12192002"/>
              <a:gd name="connsiteY47" fmla="*/ 409576 h 2122526"/>
              <a:gd name="connsiteX48" fmla="*/ 8525230 w 12192002"/>
              <a:gd name="connsiteY48" fmla="*/ 415491 h 2122526"/>
              <a:gd name="connsiteX49" fmla="*/ 8596071 w 12192002"/>
              <a:gd name="connsiteY49" fmla="*/ 400649 h 2122526"/>
              <a:gd name="connsiteX50" fmla="*/ 8707847 w 12192002"/>
              <a:gd name="connsiteY50" fmla="*/ 409221 h 2122526"/>
              <a:gd name="connsiteX51" fmla="*/ 8752444 w 12192002"/>
              <a:gd name="connsiteY51" fmla="*/ 411322 h 2122526"/>
              <a:gd name="connsiteX52" fmla="*/ 8928988 w 12192002"/>
              <a:gd name="connsiteY52" fmla="*/ 430554 h 2122526"/>
              <a:gd name="connsiteX53" fmla="*/ 8963048 w 12192002"/>
              <a:gd name="connsiteY53" fmla="*/ 427366 h 2122526"/>
              <a:gd name="connsiteX54" fmla="*/ 8968011 w 12192002"/>
              <a:gd name="connsiteY54" fmla="*/ 425141 h 2122526"/>
              <a:gd name="connsiteX55" fmla="*/ 8974337 w 12192002"/>
              <a:gd name="connsiteY55" fmla="*/ 424441 h 2122526"/>
              <a:gd name="connsiteX56" fmla="*/ 8990394 w 12192002"/>
              <a:gd name="connsiteY56" fmla="*/ 427667 h 2122526"/>
              <a:gd name="connsiteX57" fmla="*/ 8996232 w 12192002"/>
              <a:gd name="connsiteY57" fmla="*/ 429728 h 2122526"/>
              <a:gd name="connsiteX58" fmla="*/ 9005201 w 12192002"/>
              <a:gd name="connsiteY58" fmla="*/ 430939 h 2122526"/>
              <a:gd name="connsiteX59" fmla="*/ 9005486 w 12192002"/>
              <a:gd name="connsiteY59" fmla="*/ 430699 h 2122526"/>
              <a:gd name="connsiteX60" fmla="*/ 9053453 w 12192002"/>
              <a:gd name="connsiteY60" fmla="*/ 433984 h 2122526"/>
              <a:gd name="connsiteX61" fmla="*/ 9113812 w 12192002"/>
              <a:gd name="connsiteY61" fmla="*/ 425670 h 2122526"/>
              <a:gd name="connsiteX62" fmla="*/ 9137318 w 12192002"/>
              <a:gd name="connsiteY62" fmla="*/ 424304 h 2122526"/>
              <a:gd name="connsiteX63" fmla="*/ 9150210 w 12192002"/>
              <a:gd name="connsiteY63" fmla="*/ 422135 h 2122526"/>
              <a:gd name="connsiteX64" fmla="*/ 9151232 w 12192002"/>
              <a:gd name="connsiteY64" fmla="*/ 421070 h 2122526"/>
              <a:gd name="connsiteX65" fmla="*/ 9189246 w 12192002"/>
              <a:gd name="connsiteY65" fmla="*/ 432272 h 2122526"/>
              <a:gd name="connsiteX66" fmla="*/ 9194810 w 12192002"/>
              <a:gd name="connsiteY66" fmla="*/ 441511 h 2122526"/>
              <a:gd name="connsiteX67" fmla="*/ 9231370 w 12192002"/>
              <a:gd name="connsiteY67" fmla="*/ 451590 h 2122526"/>
              <a:gd name="connsiteX68" fmla="*/ 9343052 w 12192002"/>
              <a:gd name="connsiteY68" fmla="*/ 503495 h 2122526"/>
              <a:gd name="connsiteX69" fmla="*/ 9584507 w 12192002"/>
              <a:gd name="connsiteY69" fmla="*/ 549197 h 2122526"/>
              <a:gd name="connsiteX70" fmla="*/ 9728309 w 12192002"/>
              <a:gd name="connsiteY70" fmla="*/ 560617 h 2122526"/>
              <a:gd name="connsiteX71" fmla="*/ 9847792 w 12192002"/>
              <a:gd name="connsiteY71" fmla="*/ 580824 h 2122526"/>
              <a:gd name="connsiteX72" fmla="*/ 9960019 w 12192002"/>
              <a:gd name="connsiteY72" fmla="*/ 587592 h 2122526"/>
              <a:gd name="connsiteX73" fmla="*/ 10039240 w 12192002"/>
              <a:gd name="connsiteY73" fmla="*/ 603107 h 2122526"/>
              <a:gd name="connsiteX74" fmla="*/ 10082169 w 12192002"/>
              <a:gd name="connsiteY74" fmla="*/ 601443 h 2122526"/>
              <a:gd name="connsiteX75" fmla="*/ 10126500 w 12192002"/>
              <a:gd name="connsiteY75" fmla="*/ 603538 h 2122526"/>
              <a:gd name="connsiteX76" fmla="*/ 10261101 w 12192002"/>
              <a:gd name="connsiteY76" fmla="*/ 615053 h 2122526"/>
              <a:gd name="connsiteX77" fmla="*/ 10336855 w 12192002"/>
              <a:gd name="connsiteY77" fmla="*/ 624804 h 2122526"/>
              <a:gd name="connsiteX78" fmla="*/ 10383868 w 12192002"/>
              <a:gd name="connsiteY78" fmla="*/ 625415 h 2122526"/>
              <a:gd name="connsiteX79" fmla="*/ 10445984 w 12192002"/>
              <a:gd name="connsiteY79" fmla="*/ 629262 h 2122526"/>
              <a:gd name="connsiteX80" fmla="*/ 10519280 w 12192002"/>
              <a:gd name="connsiteY80" fmla="*/ 631320 h 2122526"/>
              <a:gd name="connsiteX81" fmla="*/ 10644619 w 12192002"/>
              <a:gd name="connsiteY81" fmla="*/ 651566 h 2122526"/>
              <a:gd name="connsiteX82" fmla="*/ 10857724 w 12192002"/>
              <a:gd name="connsiteY82" fmla="*/ 712684 h 2122526"/>
              <a:gd name="connsiteX83" fmla="*/ 10951063 w 12192002"/>
              <a:gd name="connsiteY83" fmla="*/ 725767 h 2122526"/>
              <a:gd name="connsiteX84" fmla="*/ 11030956 w 12192002"/>
              <a:gd name="connsiteY84" fmla="*/ 721011 h 2122526"/>
              <a:gd name="connsiteX85" fmla="*/ 11085938 w 12192002"/>
              <a:gd name="connsiteY85" fmla="*/ 723892 h 2122526"/>
              <a:gd name="connsiteX86" fmla="*/ 11143411 w 12192002"/>
              <a:gd name="connsiteY86" fmla="*/ 733141 h 2122526"/>
              <a:gd name="connsiteX87" fmla="*/ 11195087 w 12192002"/>
              <a:gd name="connsiteY87" fmla="*/ 732494 h 2122526"/>
              <a:gd name="connsiteX88" fmla="*/ 11273972 w 12192002"/>
              <a:gd name="connsiteY88" fmla="*/ 729660 h 2122526"/>
              <a:gd name="connsiteX89" fmla="*/ 11369715 w 12192002"/>
              <a:gd name="connsiteY89" fmla="*/ 813181 h 2122526"/>
              <a:gd name="connsiteX90" fmla="*/ 11462695 w 12192002"/>
              <a:gd name="connsiteY90" fmla="*/ 874654 h 2122526"/>
              <a:gd name="connsiteX91" fmla="*/ 11564181 w 12192002"/>
              <a:gd name="connsiteY91" fmla="*/ 888450 h 2122526"/>
              <a:gd name="connsiteX92" fmla="*/ 11585369 w 12192002"/>
              <a:gd name="connsiteY92" fmla="*/ 1004898 h 2122526"/>
              <a:gd name="connsiteX93" fmla="*/ 11744187 w 12192002"/>
              <a:gd name="connsiteY93" fmla="*/ 1047864 h 2122526"/>
              <a:gd name="connsiteX94" fmla="*/ 11854857 w 12192002"/>
              <a:gd name="connsiteY94" fmla="*/ 1112485 h 2122526"/>
              <a:gd name="connsiteX95" fmla="*/ 11925839 w 12192002"/>
              <a:gd name="connsiteY95" fmla="*/ 1110203 h 2122526"/>
              <a:gd name="connsiteX96" fmla="*/ 12080164 w 12192002"/>
              <a:gd name="connsiteY96" fmla="*/ 1090885 h 2122526"/>
              <a:gd name="connsiteX97" fmla="*/ 12140863 w 12192002"/>
              <a:gd name="connsiteY97" fmla="*/ 1035036 h 2122526"/>
              <a:gd name="connsiteX98" fmla="*/ 12192002 w 12192002"/>
              <a:gd name="connsiteY98" fmla="*/ 1015838 h 2122526"/>
              <a:gd name="connsiteX99" fmla="*/ 12192002 w 12192002"/>
              <a:gd name="connsiteY99" fmla="*/ 1955549 h 2122526"/>
              <a:gd name="connsiteX100" fmla="*/ 12192000 w 12192002"/>
              <a:gd name="connsiteY100" fmla="*/ 1955549 h 2122526"/>
              <a:gd name="connsiteX101" fmla="*/ 12192000 w 12192002"/>
              <a:gd name="connsiteY101" fmla="*/ 2122526 h 2122526"/>
              <a:gd name="connsiteX102" fmla="*/ 0 w 12192002"/>
              <a:gd name="connsiteY102" fmla="*/ 2122526 h 2122526"/>
              <a:gd name="connsiteX103" fmla="*/ 0 w 12192002"/>
              <a:gd name="connsiteY103" fmla="*/ 1348327 h 2122526"/>
              <a:gd name="connsiteX104" fmla="*/ 2 w 12192002"/>
              <a:gd name="connsiteY104" fmla="*/ 1348327 h 2122526"/>
              <a:gd name="connsiteX105" fmla="*/ 2 w 12192002"/>
              <a:gd name="connsiteY105" fmla="*/ 592017 h 2122526"/>
              <a:gd name="connsiteX106" fmla="*/ 15526 w 12192002"/>
              <a:gd name="connsiteY106" fmla="*/ 586548 h 2122526"/>
              <a:gd name="connsiteX107" fmla="*/ 118381 w 12192002"/>
              <a:gd name="connsiteY107" fmla="*/ 583692 h 2122526"/>
              <a:gd name="connsiteX108" fmla="*/ 292435 w 12192002"/>
              <a:gd name="connsiteY108" fmla="*/ 531887 h 2122526"/>
              <a:gd name="connsiteX109" fmla="*/ 404015 w 12192002"/>
              <a:gd name="connsiteY109" fmla="*/ 511191 h 2122526"/>
              <a:gd name="connsiteX110" fmla="*/ 445099 w 12192002"/>
              <a:gd name="connsiteY110" fmla="*/ 505368 h 2122526"/>
              <a:gd name="connsiteX111" fmla="*/ 571717 w 12192002"/>
              <a:gd name="connsiteY111" fmla="*/ 467338 h 2122526"/>
              <a:gd name="connsiteX112" fmla="*/ 578535 w 12192002"/>
              <a:gd name="connsiteY112" fmla="*/ 467527 h 2122526"/>
              <a:gd name="connsiteX113" fmla="*/ 596792 w 12192002"/>
              <a:gd name="connsiteY113" fmla="*/ 464875 h 2122526"/>
              <a:gd name="connsiteX114" fmla="*/ 708875 w 12192002"/>
              <a:gd name="connsiteY114" fmla="*/ 422017 h 2122526"/>
              <a:gd name="connsiteX115" fmla="*/ 719742 w 12192002"/>
              <a:gd name="connsiteY115" fmla="*/ 416340 h 2122526"/>
              <a:gd name="connsiteX116" fmla="*/ 720047 w 12192002"/>
              <a:gd name="connsiteY116" fmla="*/ 415078 h 2122526"/>
              <a:gd name="connsiteX117" fmla="*/ 763053 w 12192002"/>
              <a:gd name="connsiteY117" fmla="*/ 414307 h 2122526"/>
              <a:gd name="connsiteX118" fmla="*/ 767901 w 12192002"/>
              <a:gd name="connsiteY118" fmla="*/ 412086 h 2122526"/>
              <a:gd name="connsiteX119" fmla="*/ 797041 w 12192002"/>
              <a:gd name="connsiteY119" fmla="*/ 414293 h 2122526"/>
              <a:gd name="connsiteX120" fmla="*/ 811506 w 12192002"/>
              <a:gd name="connsiteY120" fmla="*/ 413988 h 2122526"/>
              <a:gd name="connsiteX121" fmla="*/ 816809 w 12192002"/>
              <a:gd name="connsiteY121" fmla="*/ 416882 h 2122526"/>
              <a:gd name="connsiteX122" fmla="*/ 837540 w 12192002"/>
              <a:gd name="connsiteY122" fmla="*/ 414918 h 2122526"/>
              <a:gd name="connsiteX123" fmla="*/ 858269 w 12192002"/>
              <a:gd name="connsiteY123" fmla="*/ 416131 h 2122526"/>
              <a:gd name="connsiteX124" fmla="*/ 948732 w 12192002"/>
              <a:gd name="connsiteY124" fmla="*/ 404293 h 2122526"/>
              <a:gd name="connsiteX125" fmla="*/ 1149979 w 12192002"/>
              <a:gd name="connsiteY125" fmla="*/ 406698 h 2122526"/>
              <a:gd name="connsiteX126" fmla="*/ 1496110 w 12192002"/>
              <a:gd name="connsiteY126" fmla="*/ 357263 h 2122526"/>
              <a:gd name="connsiteX127" fmla="*/ 1608669 w 12192002"/>
              <a:gd name="connsiteY127" fmla="*/ 331673 h 2122526"/>
              <a:gd name="connsiteX128" fmla="*/ 1675071 w 12192002"/>
              <a:gd name="connsiteY128" fmla="*/ 324776 h 2122526"/>
              <a:gd name="connsiteX129" fmla="*/ 1738204 w 12192002"/>
              <a:gd name="connsiteY129" fmla="*/ 308427 h 2122526"/>
              <a:gd name="connsiteX130" fmla="*/ 1786655 w 12192002"/>
              <a:gd name="connsiteY130" fmla="*/ 303376 h 2122526"/>
              <a:gd name="connsiteX131" fmla="*/ 1873080 w 12192002"/>
              <a:gd name="connsiteY131" fmla="*/ 330998 h 2122526"/>
              <a:gd name="connsiteX132" fmla="*/ 1921650 w 12192002"/>
              <a:gd name="connsiteY132" fmla="*/ 332593 h 2122526"/>
              <a:gd name="connsiteX133" fmla="*/ 1928172 w 12192002"/>
              <a:gd name="connsiteY133" fmla="*/ 327762 h 2122526"/>
              <a:gd name="connsiteX134" fmla="*/ 1997356 w 12192002"/>
              <a:gd name="connsiteY134" fmla="*/ 349707 h 2122526"/>
              <a:gd name="connsiteX135" fmla="*/ 2094665 w 12192002"/>
              <a:gd name="connsiteY135" fmla="*/ 341687 h 2122526"/>
              <a:gd name="connsiteX136" fmla="*/ 2208578 w 12192002"/>
              <a:gd name="connsiteY136" fmla="*/ 324976 h 2122526"/>
              <a:gd name="connsiteX137" fmla="*/ 2315112 w 12192002"/>
              <a:gd name="connsiteY137" fmla="*/ 319743 h 2122526"/>
              <a:gd name="connsiteX138" fmla="*/ 2443255 w 12192002"/>
              <a:gd name="connsiteY138" fmla="*/ 328210 h 2122526"/>
              <a:gd name="connsiteX139" fmla="*/ 2568028 w 12192002"/>
              <a:gd name="connsiteY139" fmla="*/ 342111 h 2122526"/>
              <a:gd name="connsiteX140" fmla="*/ 2646527 w 12192002"/>
              <a:gd name="connsiteY140" fmla="*/ 315870 h 2122526"/>
              <a:gd name="connsiteX141" fmla="*/ 2781569 w 12192002"/>
              <a:gd name="connsiteY141" fmla="*/ 326406 h 2122526"/>
              <a:gd name="connsiteX142" fmla="*/ 3030291 w 12192002"/>
              <a:gd name="connsiteY142" fmla="*/ 348227 h 2122526"/>
              <a:gd name="connsiteX143" fmla="*/ 3142556 w 12192002"/>
              <a:gd name="connsiteY143" fmla="*/ 350870 h 2122526"/>
              <a:gd name="connsiteX144" fmla="*/ 3262356 w 12192002"/>
              <a:gd name="connsiteY144" fmla="*/ 358645 h 2122526"/>
              <a:gd name="connsiteX145" fmla="*/ 3341698 w 12192002"/>
              <a:gd name="connsiteY145" fmla="*/ 364522 h 2122526"/>
              <a:gd name="connsiteX146" fmla="*/ 3344026 w 12192002"/>
              <a:gd name="connsiteY146" fmla="*/ 363547 h 2122526"/>
              <a:gd name="connsiteX147" fmla="*/ 3363888 w 12192002"/>
              <a:gd name="connsiteY147" fmla="*/ 365229 h 2122526"/>
              <a:gd name="connsiteX148" fmla="*/ 3400728 w 12192002"/>
              <a:gd name="connsiteY148" fmla="*/ 382181 h 2122526"/>
              <a:gd name="connsiteX149" fmla="*/ 3473223 w 12192002"/>
              <a:gd name="connsiteY149" fmla="*/ 370133 h 2122526"/>
              <a:gd name="connsiteX150" fmla="*/ 3536135 w 12192002"/>
              <a:gd name="connsiteY150" fmla="*/ 366472 h 2122526"/>
              <a:gd name="connsiteX151" fmla="*/ 3585978 w 12192002"/>
              <a:gd name="connsiteY151" fmla="*/ 356773 h 2122526"/>
              <a:gd name="connsiteX152" fmla="*/ 3594501 w 12192002"/>
              <a:gd name="connsiteY152" fmla="*/ 357463 h 2122526"/>
              <a:gd name="connsiteX153" fmla="*/ 3594736 w 12192002"/>
              <a:gd name="connsiteY153" fmla="*/ 357194 h 2122526"/>
              <a:gd name="connsiteX154" fmla="*/ 3603855 w 12192002"/>
              <a:gd name="connsiteY154" fmla="*/ 357358 h 2122526"/>
              <a:gd name="connsiteX155" fmla="*/ 3610035 w 12192002"/>
              <a:gd name="connsiteY155" fmla="*/ 358720 h 2122526"/>
              <a:gd name="connsiteX156" fmla="*/ 3682513 w 12192002"/>
              <a:gd name="connsiteY156" fmla="*/ 326449 h 2122526"/>
              <a:gd name="connsiteX157" fmla="*/ 3789760 w 12192002"/>
              <a:gd name="connsiteY157" fmla="*/ 302526 h 2122526"/>
              <a:gd name="connsiteX158" fmla="*/ 3897275 w 12192002"/>
              <a:gd name="connsiteY158" fmla="*/ 282288 h 2122526"/>
              <a:gd name="connsiteX159" fmla="*/ 3936846 w 12192002"/>
              <a:gd name="connsiteY159" fmla="*/ 276633 h 2122526"/>
              <a:gd name="connsiteX160" fmla="*/ 4004538 w 12192002"/>
              <a:gd name="connsiteY160" fmla="*/ 259176 h 2122526"/>
              <a:gd name="connsiteX161" fmla="*/ 4033778 w 12192002"/>
              <a:gd name="connsiteY161" fmla="*/ 246608 h 2122526"/>
              <a:gd name="connsiteX162" fmla="*/ 4035363 w 12192002"/>
              <a:gd name="connsiteY162" fmla="*/ 246843 h 2122526"/>
              <a:gd name="connsiteX163" fmla="*/ 4036996 w 12192002"/>
              <a:gd name="connsiteY163" fmla="*/ 243176 h 2122526"/>
              <a:gd name="connsiteX164" fmla="*/ 4042364 w 12192002"/>
              <a:gd name="connsiteY164" fmla="*/ 240742 h 2122526"/>
              <a:gd name="connsiteX165" fmla="*/ 4058954 w 12192002"/>
              <a:gd name="connsiteY165" fmla="*/ 239121 h 2122526"/>
              <a:gd name="connsiteX166" fmla="*/ 4065510 w 12192002"/>
              <a:gd name="connsiteY166" fmla="*/ 239339 h 2122526"/>
              <a:gd name="connsiteX167" fmla="*/ 4074427 w 12192002"/>
              <a:gd name="connsiteY167" fmla="*/ 237895 h 2122526"/>
              <a:gd name="connsiteX168" fmla="*/ 4074546 w 12192002"/>
              <a:gd name="connsiteY168" fmla="*/ 237596 h 2122526"/>
              <a:gd name="connsiteX169" fmla="*/ 4083097 w 12192002"/>
              <a:gd name="connsiteY169" fmla="*/ 236761 h 2122526"/>
              <a:gd name="connsiteX170" fmla="*/ 4142745 w 12192002"/>
              <a:gd name="connsiteY170" fmla="*/ 210228 h 2122526"/>
              <a:gd name="connsiteX171" fmla="*/ 4191248 w 12192002"/>
              <a:gd name="connsiteY171" fmla="*/ 194363 h 2122526"/>
              <a:gd name="connsiteX172" fmla="*/ 4201744 w 12192002"/>
              <a:gd name="connsiteY172" fmla="*/ 188729 h 2122526"/>
              <a:gd name="connsiteX173" fmla="*/ 4202048 w 12192002"/>
              <a:gd name="connsiteY173" fmla="*/ 187470 h 2122526"/>
              <a:gd name="connsiteX174" fmla="*/ 4248116 w 12192002"/>
              <a:gd name="connsiteY174" fmla="*/ 184675 h 2122526"/>
              <a:gd name="connsiteX175" fmla="*/ 4276141 w 12192002"/>
              <a:gd name="connsiteY175" fmla="*/ 186999 h 2122526"/>
              <a:gd name="connsiteX176" fmla="*/ 4290062 w 12192002"/>
              <a:gd name="connsiteY176" fmla="*/ 186753 h 2122526"/>
              <a:gd name="connsiteX177" fmla="*/ 4295143 w 12192002"/>
              <a:gd name="connsiteY177" fmla="*/ 189670 h 2122526"/>
              <a:gd name="connsiteX178" fmla="*/ 4315108 w 12192002"/>
              <a:gd name="connsiteY178" fmla="*/ 187791 h 2122526"/>
              <a:gd name="connsiteX179" fmla="*/ 4316965 w 12192002"/>
              <a:gd name="connsiteY179" fmla="*/ 186450 h 2122526"/>
              <a:gd name="connsiteX180" fmla="*/ 4362875 w 12192002"/>
              <a:gd name="connsiteY180" fmla="*/ 193065 h 2122526"/>
              <a:gd name="connsiteX181" fmla="*/ 4428542 w 12192002"/>
              <a:gd name="connsiteY181" fmla="*/ 191719 h 2122526"/>
              <a:gd name="connsiteX182" fmla="*/ 4515813 w 12192002"/>
              <a:gd name="connsiteY182" fmla="*/ 181068 h 2122526"/>
              <a:gd name="connsiteX183" fmla="*/ 4715526 w 12192002"/>
              <a:gd name="connsiteY183" fmla="*/ 171166 h 2122526"/>
              <a:gd name="connsiteX184" fmla="*/ 4762447 w 12192002"/>
              <a:gd name="connsiteY184" fmla="*/ 162678 h 2122526"/>
              <a:gd name="connsiteX185" fmla="*/ 4840439 w 12192002"/>
              <a:gd name="connsiteY185" fmla="*/ 134910 h 2122526"/>
              <a:gd name="connsiteX186" fmla="*/ 5011513 w 12192002"/>
              <a:gd name="connsiteY186" fmla="*/ 110893 h 2122526"/>
              <a:gd name="connsiteX187" fmla="*/ 5065790 w 12192002"/>
              <a:gd name="connsiteY187" fmla="*/ 94512 h 2122526"/>
              <a:gd name="connsiteX188" fmla="*/ 5121659 w 12192002"/>
              <a:gd name="connsiteY188" fmla="*/ 101083 h 2122526"/>
              <a:gd name="connsiteX189" fmla="*/ 5139595 w 12192002"/>
              <a:gd name="connsiteY189" fmla="*/ 90230 h 2122526"/>
              <a:gd name="connsiteX190" fmla="*/ 5142598 w 12192002"/>
              <a:gd name="connsiteY190" fmla="*/ 88129 h 2122526"/>
              <a:gd name="connsiteX191" fmla="*/ 5156554 w 12192002"/>
              <a:gd name="connsiteY191" fmla="*/ 84729 h 2122526"/>
              <a:gd name="connsiteX192" fmla="*/ 5174660 w 12192002"/>
              <a:gd name="connsiteY192" fmla="*/ 77506 h 2122526"/>
              <a:gd name="connsiteX193" fmla="*/ 5222961 w 12192002"/>
              <a:gd name="connsiteY193" fmla="*/ 74516 h 2122526"/>
              <a:gd name="connsiteX194" fmla="*/ 5261763 w 12192002"/>
              <a:gd name="connsiteY194" fmla="*/ 63392 h 2122526"/>
              <a:gd name="connsiteX195" fmla="*/ 5381667 w 12192002"/>
              <a:gd name="connsiteY195" fmla="*/ 42975 h 2122526"/>
              <a:gd name="connsiteX196" fmla="*/ 5432760 w 12192002"/>
              <a:gd name="connsiteY196" fmla="*/ 25273 h 2122526"/>
              <a:gd name="connsiteX197" fmla="*/ 5470905 w 12192002"/>
              <a:gd name="connsiteY197" fmla="*/ 14020 h 2122526"/>
              <a:gd name="connsiteX198" fmla="*/ 5626960 w 12192002"/>
              <a:gd name="connsiteY198" fmla="*/ 0 h 2122526"/>
              <a:gd name="connsiteX0" fmla="*/ 5626960 w 12192002"/>
              <a:gd name="connsiteY0" fmla="*/ 0 h 2122526"/>
              <a:gd name="connsiteX1" fmla="*/ 5758918 w 12192002"/>
              <a:gd name="connsiteY1" fmla="*/ 1023 h 2122526"/>
              <a:gd name="connsiteX2" fmla="*/ 5957375 w 12192002"/>
              <a:gd name="connsiteY2" fmla="*/ 16715 h 2122526"/>
              <a:gd name="connsiteX3" fmla="*/ 6010090 w 12192002"/>
              <a:gd name="connsiteY3" fmla="*/ 20359 h 2122526"/>
              <a:gd name="connsiteX4" fmla="*/ 6041282 w 12192002"/>
              <a:gd name="connsiteY4" fmla="*/ 15266 h 2122526"/>
              <a:gd name="connsiteX5" fmla="*/ 6048637 w 12192002"/>
              <a:gd name="connsiteY5" fmla="*/ 6917 h 2122526"/>
              <a:gd name="connsiteX6" fmla="*/ 6068529 w 12192002"/>
              <a:gd name="connsiteY6" fmla="*/ 7600 h 2122526"/>
              <a:gd name="connsiteX7" fmla="*/ 6073847 w 12192002"/>
              <a:gd name="connsiteY7" fmla="*/ 6063 h 2122526"/>
              <a:gd name="connsiteX8" fmla="*/ 6168673 w 12192002"/>
              <a:gd name="connsiteY8" fmla="*/ 26525 h 2122526"/>
              <a:gd name="connsiteX9" fmla="*/ 6317559 w 12192002"/>
              <a:gd name="connsiteY9" fmla="*/ 28612 h 2122526"/>
              <a:gd name="connsiteX10" fmla="*/ 6549454 w 12192002"/>
              <a:gd name="connsiteY10" fmla="*/ 75412 h 2122526"/>
              <a:gd name="connsiteX11" fmla="*/ 6708221 w 12192002"/>
              <a:gd name="connsiteY11" fmla="*/ 104188 h 2122526"/>
              <a:gd name="connsiteX12" fmla="*/ 6904145 w 12192002"/>
              <a:gd name="connsiteY12" fmla="*/ 132143 h 2122526"/>
              <a:gd name="connsiteX13" fmla="*/ 7018495 w 12192002"/>
              <a:gd name="connsiteY13" fmla="*/ 161649 h 2122526"/>
              <a:gd name="connsiteX14" fmla="*/ 7096987 w 12192002"/>
              <a:gd name="connsiteY14" fmla="*/ 161275 h 2122526"/>
              <a:gd name="connsiteX15" fmla="*/ 7170807 w 12192002"/>
              <a:gd name="connsiteY15" fmla="*/ 173503 h 2122526"/>
              <a:gd name="connsiteX16" fmla="*/ 7197003 w 12192002"/>
              <a:gd name="connsiteY16" fmla="*/ 178151 h 2122526"/>
              <a:gd name="connsiteX17" fmla="*/ 7201101 w 12192002"/>
              <a:gd name="connsiteY17" fmla="*/ 183509 h 2122526"/>
              <a:gd name="connsiteX18" fmla="*/ 7218559 w 12192002"/>
              <a:gd name="connsiteY18" fmla="*/ 188059 h 2122526"/>
              <a:gd name="connsiteX19" fmla="*/ 7310852 w 12192002"/>
              <a:gd name="connsiteY19" fmla="*/ 213308 h 2122526"/>
              <a:gd name="connsiteX20" fmla="*/ 7312179 w 12192002"/>
              <a:gd name="connsiteY20" fmla="*/ 211866 h 2122526"/>
              <a:gd name="connsiteX21" fmla="*/ 7405390 w 12192002"/>
              <a:gd name="connsiteY21" fmla="*/ 202271 h 2122526"/>
              <a:gd name="connsiteX22" fmla="*/ 7495794 w 12192002"/>
              <a:gd name="connsiteY22" fmla="*/ 194166 h 2122526"/>
              <a:gd name="connsiteX23" fmla="*/ 7507039 w 12192002"/>
              <a:gd name="connsiteY23" fmla="*/ 196118 h 2122526"/>
              <a:gd name="connsiteX24" fmla="*/ 7507411 w 12192002"/>
              <a:gd name="connsiteY24" fmla="*/ 195791 h 2122526"/>
              <a:gd name="connsiteX25" fmla="*/ 7519570 w 12192002"/>
              <a:gd name="connsiteY25" fmla="*/ 197126 h 2122526"/>
              <a:gd name="connsiteX26" fmla="*/ 7527542 w 12192002"/>
              <a:gd name="connsiteY26" fmla="*/ 199679 h 2122526"/>
              <a:gd name="connsiteX27" fmla="*/ 7614346 w 12192002"/>
              <a:gd name="connsiteY27" fmla="*/ 205507 h 2122526"/>
              <a:gd name="connsiteX28" fmla="*/ 7718744 w 12192002"/>
              <a:gd name="connsiteY28" fmla="*/ 202036 h 2122526"/>
              <a:gd name="connsiteX29" fmla="*/ 7905407 w 12192002"/>
              <a:gd name="connsiteY29" fmla="*/ 227751 h 2122526"/>
              <a:gd name="connsiteX30" fmla="*/ 8090271 w 12192002"/>
              <a:gd name="connsiteY30" fmla="*/ 269724 h 2122526"/>
              <a:gd name="connsiteX31" fmla="*/ 8245834 w 12192002"/>
              <a:gd name="connsiteY31" fmla="*/ 315885 h 2122526"/>
              <a:gd name="connsiteX32" fmla="*/ 8252033 w 12192002"/>
              <a:gd name="connsiteY32" fmla="*/ 328877 h 2122526"/>
              <a:gd name="connsiteX33" fmla="*/ 8263376 w 12192002"/>
              <a:gd name="connsiteY33" fmla="*/ 338720 h 2122526"/>
              <a:gd name="connsiteX34" fmla="*/ 8266075 w 12192002"/>
              <a:gd name="connsiteY34" fmla="*/ 338490 h 2122526"/>
              <a:gd name="connsiteX35" fmla="*/ 8283149 w 12192002"/>
              <a:gd name="connsiteY35" fmla="*/ 345665 h 2122526"/>
              <a:gd name="connsiteX36" fmla="*/ 8284276 w 12192002"/>
              <a:gd name="connsiteY36" fmla="*/ 350108 h 2122526"/>
              <a:gd name="connsiteX37" fmla="*/ 8295173 w 12192002"/>
              <a:gd name="connsiteY37" fmla="*/ 355931 h 2122526"/>
              <a:gd name="connsiteX38" fmla="*/ 8314432 w 12192002"/>
              <a:gd name="connsiteY38" fmla="*/ 369826 h 2122526"/>
              <a:gd name="connsiteX39" fmla="*/ 8320104 w 12192002"/>
              <a:gd name="connsiteY39" fmla="*/ 370152 h 2122526"/>
              <a:gd name="connsiteX40" fmla="*/ 8352372 w 12192002"/>
              <a:gd name="connsiteY40" fmla="*/ 387570 h 2122526"/>
              <a:gd name="connsiteX41" fmla="*/ 8353799 w 12192002"/>
              <a:gd name="connsiteY41" fmla="*/ 386730 h 2122526"/>
              <a:gd name="connsiteX42" fmla="*/ 8367182 w 12192002"/>
              <a:gd name="connsiteY42" fmla="*/ 386924 h 2122526"/>
              <a:gd name="connsiteX43" fmla="*/ 8490249 w 12192002"/>
              <a:gd name="connsiteY43" fmla="*/ 400966 h 2122526"/>
              <a:gd name="connsiteX44" fmla="*/ 8497594 w 12192002"/>
              <a:gd name="connsiteY44" fmla="*/ 404016 h 2122526"/>
              <a:gd name="connsiteX45" fmla="*/ 8497968 w 12192002"/>
              <a:gd name="connsiteY45" fmla="*/ 403837 h 2122526"/>
              <a:gd name="connsiteX46" fmla="*/ 8506167 w 12192002"/>
              <a:gd name="connsiteY46" fmla="*/ 406575 h 2122526"/>
              <a:gd name="connsiteX47" fmla="*/ 8510983 w 12192002"/>
              <a:gd name="connsiteY47" fmla="*/ 409576 h 2122526"/>
              <a:gd name="connsiteX48" fmla="*/ 8525230 w 12192002"/>
              <a:gd name="connsiteY48" fmla="*/ 415491 h 2122526"/>
              <a:gd name="connsiteX49" fmla="*/ 8596071 w 12192002"/>
              <a:gd name="connsiteY49" fmla="*/ 400649 h 2122526"/>
              <a:gd name="connsiteX50" fmla="*/ 8707847 w 12192002"/>
              <a:gd name="connsiteY50" fmla="*/ 409221 h 2122526"/>
              <a:gd name="connsiteX51" fmla="*/ 8752444 w 12192002"/>
              <a:gd name="connsiteY51" fmla="*/ 411322 h 2122526"/>
              <a:gd name="connsiteX52" fmla="*/ 8928988 w 12192002"/>
              <a:gd name="connsiteY52" fmla="*/ 430554 h 2122526"/>
              <a:gd name="connsiteX53" fmla="*/ 8963048 w 12192002"/>
              <a:gd name="connsiteY53" fmla="*/ 427366 h 2122526"/>
              <a:gd name="connsiteX54" fmla="*/ 8968011 w 12192002"/>
              <a:gd name="connsiteY54" fmla="*/ 425141 h 2122526"/>
              <a:gd name="connsiteX55" fmla="*/ 8974337 w 12192002"/>
              <a:gd name="connsiteY55" fmla="*/ 424441 h 2122526"/>
              <a:gd name="connsiteX56" fmla="*/ 8990394 w 12192002"/>
              <a:gd name="connsiteY56" fmla="*/ 427667 h 2122526"/>
              <a:gd name="connsiteX57" fmla="*/ 8996232 w 12192002"/>
              <a:gd name="connsiteY57" fmla="*/ 429728 h 2122526"/>
              <a:gd name="connsiteX58" fmla="*/ 9005201 w 12192002"/>
              <a:gd name="connsiteY58" fmla="*/ 430939 h 2122526"/>
              <a:gd name="connsiteX59" fmla="*/ 9005486 w 12192002"/>
              <a:gd name="connsiteY59" fmla="*/ 430699 h 2122526"/>
              <a:gd name="connsiteX60" fmla="*/ 9053453 w 12192002"/>
              <a:gd name="connsiteY60" fmla="*/ 433984 h 2122526"/>
              <a:gd name="connsiteX61" fmla="*/ 9113812 w 12192002"/>
              <a:gd name="connsiteY61" fmla="*/ 425670 h 2122526"/>
              <a:gd name="connsiteX62" fmla="*/ 9137318 w 12192002"/>
              <a:gd name="connsiteY62" fmla="*/ 424304 h 2122526"/>
              <a:gd name="connsiteX63" fmla="*/ 9150210 w 12192002"/>
              <a:gd name="connsiteY63" fmla="*/ 422135 h 2122526"/>
              <a:gd name="connsiteX64" fmla="*/ 9151232 w 12192002"/>
              <a:gd name="connsiteY64" fmla="*/ 421070 h 2122526"/>
              <a:gd name="connsiteX65" fmla="*/ 9189246 w 12192002"/>
              <a:gd name="connsiteY65" fmla="*/ 432272 h 2122526"/>
              <a:gd name="connsiteX66" fmla="*/ 9194810 w 12192002"/>
              <a:gd name="connsiteY66" fmla="*/ 441511 h 2122526"/>
              <a:gd name="connsiteX67" fmla="*/ 9231370 w 12192002"/>
              <a:gd name="connsiteY67" fmla="*/ 451590 h 2122526"/>
              <a:gd name="connsiteX68" fmla="*/ 9343052 w 12192002"/>
              <a:gd name="connsiteY68" fmla="*/ 503495 h 2122526"/>
              <a:gd name="connsiteX69" fmla="*/ 9584507 w 12192002"/>
              <a:gd name="connsiteY69" fmla="*/ 549197 h 2122526"/>
              <a:gd name="connsiteX70" fmla="*/ 9728309 w 12192002"/>
              <a:gd name="connsiteY70" fmla="*/ 560617 h 2122526"/>
              <a:gd name="connsiteX71" fmla="*/ 9847792 w 12192002"/>
              <a:gd name="connsiteY71" fmla="*/ 580824 h 2122526"/>
              <a:gd name="connsiteX72" fmla="*/ 9960019 w 12192002"/>
              <a:gd name="connsiteY72" fmla="*/ 587592 h 2122526"/>
              <a:gd name="connsiteX73" fmla="*/ 10039240 w 12192002"/>
              <a:gd name="connsiteY73" fmla="*/ 603107 h 2122526"/>
              <a:gd name="connsiteX74" fmla="*/ 10082169 w 12192002"/>
              <a:gd name="connsiteY74" fmla="*/ 601443 h 2122526"/>
              <a:gd name="connsiteX75" fmla="*/ 10126500 w 12192002"/>
              <a:gd name="connsiteY75" fmla="*/ 603538 h 2122526"/>
              <a:gd name="connsiteX76" fmla="*/ 10261101 w 12192002"/>
              <a:gd name="connsiteY76" fmla="*/ 615053 h 2122526"/>
              <a:gd name="connsiteX77" fmla="*/ 10336855 w 12192002"/>
              <a:gd name="connsiteY77" fmla="*/ 624804 h 2122526"/>
              <a:gd name="connsiteX78" fmla="*/ 10383868 w 12192002"/>
              <a:gd name="connsiteY78" fmla="*/ 625415 h 2122526"/>
              <a:gd name="connsiteX79" fmla="*/ 10445984 w 12192002"/>
              <a:gd name="connsiteY79" fmla="*/ 629262 h 2122526"/>
              <a:gd name="connsiteX80" fmla="*/ 10519280 w 12192002"/>
              <a:gd name="connsiteY80" fmla="*/ 631320 h 2122526"/>
              <a:gd name="connsiteX81" fmla="*/ 10644619 w 12192002"/>
              <a:gd name="connsiteY81" fmla="*/ 651566 h 2122526"/>
              <a:gd name="connsiteX82" fmla="*/ 10857724 w 12192002"/>
              <a:gd name="connsiteY82" fmla="*/ 712684 h 2122526"/>
              <a:gd name="connsiteX83" fmla="*/ 10951063 w 12192002"/>
              <a:gd name="connsiteY83" fmla="*/ 725767 h 2122526"/>
              <a:gd name="connsiteX84" fmla="*/ 11030956 w 12192002"/>
              <a:gd name="connsiteY84" fmla="*/ 721011 h 2122526"/>
              <a:gd name="connsiteX85" fmla="*/ 11085938 w 12192002"/>
              <a:gd name="connsiteY85" fmla="*/ 723892 h 2122526"/>
              <a:gd name="connsiteX86" fmla="*/ 11143411 w 12192002"/>
              <a:gd name="connsiteY86" fmla="*/ 733141 h 2122526"/>
              <a:gd name="connsiteX87" fmla="*/ 11195087 w 12192002"/>
              <a:gd name="connsiteY87" fmla="*/ 732494 h 2122526"/>
              <a:gd name="connsiteX88" fmla="*/ 11273972 w 12192002"/>
              <a:gd name="connsiteY88" fmla="*/ 729660 h 2122526"/>
              <a:gd name="connsiteX89" fmla="*/ 11369715 w 12192002"/>
              <a:gd name="connsiteY89" fmla="*/ 813181 h 2122526"/>
              <a:gd name="connsiteX90" fmla="*/ 11462695 w 12192002"/>
              <a:gd name="connsiteY90" fmla="*/ 874654 h 2122526"/>
              <a:gd name="connsiteX91" fmla="*/ 11564181 w 12192002"/>
              <a:gd name="connsiteY91" fmla="*/ 888450 h 2122526"/>
              <a:gd name="connsiteX92" fmla="*/ 11585369 w 12192002"/>
              <a:gd name="connsiteY92" fmla="*/ 1004898 h 2122526"/>
              <a:gd name="connsiteX93" fmla="*/ 11744187 w 12192002"/>
              <a:gd name="connsiteY93" fmla="*/ 1047864 h 2122526"/>
              <a:gd name="connsiteX94" fmla="*/ 11854857 w 12192002"/>
              <a:gd name="connsiteY94" fmla="*/ 1112485 h 2122526"/>
              <a:gd name="connsiteX95" fmla="*/ 11925839 w 12192002"/>
              <a:gd name="connsiteY95" fmla="*/ 1110203 h 2122526"/>
              <a:gd name="connsiteX96" fmla="*/ 12080164 w 12192002"/>
              <a:gd name="connsiteY96" fmla="*/ 1090885 h 2122526"/>
              <a:gd name="connsiteX97" fmla="*/ 12140863 w 12192002"/>
              <a:gd name="connsiteY97" fmla="*/ 1035036 h 2122526"/>
              <a:gd name="connsiteX98" fmla="*/ 12192002 w 12192002"/>
              <a:gd name="connsiteY98" fmla="*/ 1015838 h 2122526"/>
              <a:gd name="connsiteX99" fmla="*/ 12192002 w 12192002"/>
              <a:gd name="connsiteY99" fmla="*/ 1955549 h 2122526"/>
              <a:gd name="connsiteX100" fmla="*/ 12192000 w 12192002"/>
              <a:gd name="connsiteY100" fmla="*/ 1955549 h 2122526"/>
              <a:gd name="connsiteX101" fmla="*/ 12192000 w 12192002"/>
              <a:gd name="connsiteY101" fmla="*/ 2122526 h 2122526"/>
              <a:gd name="connsiteX102" fmla="*/ 0 w 12192002"/>
              <a:gd name="connsiteY102" fmla="*/ 2122526 h 2122526"/>
              <a:gd name="connsiteX103" fmla="*/ 0 w 12192002"/>
              <a:gd name="connsiteY103" fmla="*/ 1348327 h 2122526"/>
              <a:gd name="connsiteX104" fmla="*/ 2 w 12192002"/>
              <a:gd name="connsiteY104" fmla="*/ 1348327 h 2122526"/>
              <a:gd name="connsiteX105" fmla="*/ 2 w 12192002"/>
              <a:gd name="connsiteY105" fmla="*/ 592017 h 2122526"/>
              <a:gd name="connsiteX106" fmla="*/ 15526 w 12192002"/>
              <a:gd name="connsiteY106" fmla="*/ 586548 h 2122526"/>
              <a:gd name="connsiteX107" fmla="*/ 118381 w 12192002"/>
              <a:gd name="connsiteY107" fmla="*/ 583692 h 2122526"/>
              <a:gd name="connsiteX108" fmla="*/ 292435 w 12192002"/>
              <a:gd name="connsiteY108" fmla="*/ 531887 h 2122526"/>
              <a:gd name="connsiteX109" fmla="*/ 404015 w 12192002"/>
              <a:gd name="connsiteY109" fmla="*/ 511191 h 2122526"/>
              <a:gd name="connsiteX110" fmla="*/ 445099 w 12192002"/>
              <a:gd name="connsiteY110" fmla="*/ 505368 h 2122526"/>
              <a:gd name="connsiteX111" fmla="*/ 571717 w 12192002"/>
              <a:gd name="connsiteY111" fmla="*/ 467338 h 2122526"/>
              <a:gd name="connsiteX112" fmla="*/ 578535 w 12192002"/>
              <a:gd name="connsiteY112" fmla="*/ 467527 h 2122526"/>
              <a:gd name="connsiteX113" fmla="*/ 596792 w 12192002"/>
              <a:gd name="connsiteY113" fmla="*/ 464875 h 2122526"/>
              <a:gd name="connsiteX114" fmla="*/ 708875 w 12192002"/>
              <a:gd name="connsiteY114" fmla="*/ 422017 h 2122526"/>
              <a:gd name="connsiteX115" fmla="*/ 719742 w 12192002"/>
              <a:gd name="connsiteY115" fmla="*/ 416340 h 2122526"/>
              <a:gd name="connsiteX116" fmla="*/ 720047 w 12192002"/>
              <a:gd name="connsiteY116" fmla="*/ 415078 h 2122526"/>
              <a:gd name="connsiteX117" fmla="*/ 763053 w 12192002"/>
              <a:gd name="connsiteY117" fmla="*/ 414307 h 2122526"/>
              <a:gd name="connsiteX118" fmla="*/ 767901 w 12192002"/>
              <a:gd name="connsiteY118" fmla="*/ 412086 h 2122526"/>
              <a:gd name="connsiteX119" fmla="*/ 797041 w 12192002"/>
              <a:gd name="connsiteY119" fmla="*/ 414293 h 2122526"/>
              <a:gd name="connsiteX120" fmla="*/ 811506 w 12192002"/>
              <a:gd name="connsiteY120" fmla="*/ 413988 h 2122526"/>
              <a:gd name="connsiteX121" fmla="*/ 816809 w 12192002"/>
              <a:gd name="connsiteY121" fmla="*/ 416882 h 2122526"/>
              <a:gd name="connsiteX122" fmla="*/ 837540 w 12192002"/>
              <a:gd name="connsiteY122" fmla="*/ 414918 h 2122526"/>
              <a:gd name="connsiteX123" fmla="*/ 858269 w 12192002"/>
              <a:gd name="connsiteY123" fmla="*/ 416131 h 2122526"/>
              <a:gd name="connsiteX124" fmla="*/ 948732 w 12192002"/>
              <a:gd name="connsiteY124" fmla="*/ 404293 h 2122526"/>
              <a:gd name="connsiteX125" fmla="*/ 1149979 w 12192002"/>
              <a:gd name="connsiteY125" fmla="*/ 406698 h 2122526"/>
              <a:gd name="connsiteX126" fmla="*/ 1496110 w 12192002"/>
              <a:gd name="connsiteY126" fmla="*/ 357263 h 2122526"/>
              <a:gd name="connsiteX127" fmla="*/ 1608669 w 12192002"/>
              <a:gd name="connsiteY127" fmla="*/ 331673 h 2122526"/>
              <a:gd name="connsiteX128" fmla="*/ 1675071 w 12192002"/>
              <a:gd name="connsiteY128" fmla="*/ 324776 h 2122526"/>
              <a:gd name="connsiteX129" fmla="*/ 1738204 w 12192002"/>
              <a:gd name="connsiteY129" fmla="*/ 308427 h 2122526"/>
              <a:gd name="connsiteX130" fmla="*/ 1786655 w 12192002"/>
              <a:gd name="connsiteY130" fmla="*/ 303376 h 2122526"/>
              <a:gd name="connsiteX131" fmla="*/ 1873080 w 12192002"/>
              <a:gd name="connsiteY131" fmla="*/ 330998 h 2122526"/>
              <a:gd name="connsiteX132" fmla="*/ 1921650 w 12192002"/>
              <a:gd name="connsiteY132" fmla="*/ 332593 h 2122526"/>
              <a:gd name="connsiteX133" fmla="*/ 1928172 w 12192002"/>
              <a:gd name="connsiteY133" fmla="*/ 327762 h 2122526"/>
              <a:gd name="connsiteX134" fmla="*/ 1997356 w 12192002"/>
              <a:gd name="connsiteY134" fmla="*/ 349707 h 2122526"/>
              <a:gd name="connsiteX135" fmla="*/ 2094665 w 12192002"/>
              <a:gd name="connsiteY135" fmla="*/ 341687 h 2122526"/>
              <a:gd name="connsiteX136" fmla="*/ 2208578 w 12192002"/>
              <a:gd name="connsiteY136" fmla="*/ 324976 h 2122526"/>
              <a:gd name="connsiteX137" fmla="*/ 2315112 w 12192002"/>
              <a:gd name="connsiteY137" fmla="*/ 319743 h 2122526"/>
              <a:gd name="connsiteX138" fmla="*/ 2443255 w 12192002"/>
              <a:gd name="connsiteY138" fmla="*/ 328210 h 2122526"/>
              <a:gd name="connsiteX139" fmla="*/ 2568028 w 12192002"/>
              <a:gd name="connsiteY139" fmla="*/ 342111 h 2122526"/>
              <a:gd name="connsiteX140" fmla="*/ 2646527 w 12192002"/>
              <a:gd name="connsiteY140" fmla="*/ 315870 h 2122526"/>
              <a:gd name="connsiteX141" fmla="*/ 2781569 w 12192002"/>
              <a:gd name="connsiteY141" fmla="*/ 326406 h 2122526"/>
              <a:gd name="connsiteX142" fmla="*/ 3030291 w 12192002"/>
              <a:gd name="connsiteY142" fmla="*/ 348227 h 2122526"/>
              <a:gd name="connsiteX143" fmla="*/ 3142556 w 12192002"/>
              <a:gd name="connsiteY143" fmla="*/ 350870 h 2122526"/>
              <a:gd name="connsiteX144" fmla="*/ 3262356 w 12192002"/>
              <a:gd name="connsiteY144" fmla="*/ 358645 h 2122526"/>
              <a:gd name="connsiteX145" fmla="*/ 3341698 w 12192002"/>
              <a:gd name="connsiteY145" fmla="*/ 364522 h 2122526"/>
              <a:gd name="connsiteX146" fmla="*/ 3344026 w 12192002"/>
              <a:gd name="connsiteY146" fmla="*/ 363547 h 2122526"/>
              <a:gd name="connsiteX147" fmla="*/ 3363888 w 12192002"/>
              <a:gd name="connsiteY147" fmla="*/ 365229 h 2122526"/>
              <a:gd name="connsiteX148" fmla="*/ 3400728 w 12192002"/>
              <a:gd name="connsiteY148" fmla="*/ 382181 h 2122526"/>
              <a:gd name="connsiteX149" fmla="*/ 3473223 w 12192002"/>
              <a:gd name="connsiteY149" fmla="*/ 370133 h 2122526"/>
              <a:gd name="connsiteX150" fmla="*/ 3536135 w 12192002"/>
              <a:gd name="connsiteY150" fmla="*/ 366472 h 2122526"/>
              <a:gd name="connsiteX151" fmla="*/ 3585978 w 12192002"/>
              <a:gd name="connsiteY151" fmla="*/ 356773 h 2122526"/>
              <a:gd name="connsiteX152" fmla="*/ 3594501 w 12192002"/>
              <a:gd name="connsiteY152" fmla="*/ 357463 h 2122526"/>
              <a:gd name="connsiteX153" fmla="*/ 3594736 w 12192002"/>
              <a:gd name="connsiteY153" fmla="*/ 357194 h 2122526"/>
              <a:gd name="connsiteX154" fmla="*/ 3603855 w 12192002"/>
              <a:gd name="connsiteY154" fmla="*/ 357358 h 2122526"/>
              <a:gd name="connsiteX155" fmla="*/ 3610035 w 12192002"/>
              <a:gd name="connsiteY155" fmla="*/ 358720 h 2122526"/>
              <a:gd name="connsiteX156" fmla="*/ 3682513 w 12192002"/>
              <a:gd name="connsiteY156" fmla="*/ 326449 h 2122526"/>
              <a:gd name="connsiteX157" fmla="*/ 3789760 w 12192002"/>
              <a:gd name="connsiteY157" fmla="*/ 302526 h 2122526"/>
              <a:gd name="connsiteX158" fmla="*/ 3897275 w 12192002"/>
              <a:gd name="connsiteY158" fmla="*/ 282288 h 2122526"/>
              <a:gd name="connsiteX159" fmla="*/ 3936846 w 12192002"/>
              <a:gd name="connsiteY159" fmla="*/ 276633 h 2122526"/>
              <a:gd name="connsiteX160" fmla="*/ 4004538 w 12192002"/>
              <a:gd name="connsiteY160" fmla="*/ 259176 h 2122526"/>
              <a:gd name="connsiteX161" fmla="*/ 4033778 w 12192002"/>
              <a:gd name="connsiteY161" fmla="*/ 246608 h 2122526"/>
              <a:gd name="connsiteX162" fmla="*/ 4035363 w 12192002"/>
              <a:gd name="connsiteY162" fmla="*/ 246843 h 2122526"/>
              <a:gd name="connsiteX163" fmla="*/ 4036996 w 12192002"/>
              <a:gd name="connsiteY163" fmla="*/ 243176 h 2122526"/>
              <a:gd name="connsiteX164" fmla="*/ 4042364 w 12192002"/>
              <a:gd name="connsiteY164" fmla="*/ 240742 h 2122526"/>
              <a:gd name="connsiteX165" fmla="*/ 4058954 w 12192002"/>
              <a:gd name="connsiteY165" fmla="*/ 239121 h 2122526"/>
              <a:gd name="connsiteX166" fmla="*/ 4065510 w 12192002"/>
              <a:gd name="connsiteY166" fmla="*/ 239339 h 2122526"/>
              <a:gd name="connsiteX167" fmla="*/ 4074427 w 12192002"/>
              <a:gd name="connsiteY167" fmla="*/ 237895 h 2122526"/>
              <a:gd name="connsiteX168" fmla="*/ 4074546 w 12192002"/>
              <a:gd name="connsiteY168" fmla="*/ 237596 h 2122526"/>
              <a:gd name="connsiteX169" fmla="*/ 4083097 w 12192002"/>
              <a:gd name="connsiteY169" fmla="*/ 236761 h 2122526"/>
              <a:gd name="connsiteX170" fmla="*/ 4142745 w 12192002"/>
              <a:gd name="connsiteY170" fmla="*/ 210228 h 2122526"/>
              <a:gd name="connsiteX171" fmla="*/ 4191248 w 12192002"/>
              <a:gd name="connsiteY171" fmla="*/ 194363 h 2122526"/>
              <a:gd name="connsiteX172" fmla="*/ 4201744 w 12192002"/>
              <a:gd name="connsiteY172" fmla="*/ 188729 h 2122526"/>
              <a:gd name="connsiteX173" fmla="*/ 4202048 w 12192002"/>
              <a:gd name="connsiteY173" fmla="*/ 187470 h 2122526"/>
              <a:gd name="connsiteX174" fmla="*/ 4248116 w 12192002"/>
              <a:gd name="connsiteY174" fmla="*/ 184675 h 2122526"/>
              <a:gd name="connsiteX175" fmla="*/ 4276141 w 12192002"/>
              <a:gd name="connsiteY175" fmla="*/ 186999 h 2122526"/>
              <a:gd name="connsiteX176" fmla="*/ 4290062 w 12192002"/>
              <a:gd name="connsiteY176" fmla="*/ 186753 h 2122526"/>
              <a:gd name="connsiteX177" fmla="*/ 4295143 w 12192002"/>
              <a:gd name="connsiteY177" fmla="*/ 189670 h 2122526"/>
              <a:gd name="connsiteX178" fmla="*/ 4315108 w 12192002"/>
              <a:gd name="connsiteY178" fmla="*/ 187791 h 2122526"/>
              <a:gd name="connsiteX179" fmla="*/ 4316965 w 12192002"/>
              <a:gd name="connsiteY179" fmla="*/ 186450 h 2122526"/>
              <a:gd name="connsiteX180" fmla="*/ 4362875 w 12192002"/>
              <a:gd name="connsiteY180" fmla="*/ 193065 h 2122526"/>
              <a:gd name="connsiteX181" fmla="*/ 4428542 w 12192002"/>
              <a:gd name="connsiteY181" fmla="*/ 191719 h 2122526"/>
              <a:gd name="connsiteX182" fmla="*/ 4515813 w 12192002"/>
              <a:gd name="connsiteY182" fmla="*/ 181068 h 2122526"/>
              <a:gd name="connsiteX183" fmla="*/ 4715526 w 12192002"/>
              <a:gd name="connsiteY183" fmla="*/ 171166 h 2122526"/>
              <a:gd name="connsiteX184" fmla="*/ 4762447 w 12192002"/>
              <a:gd name="connsiteY184" fmla="*/ 162678 h 2122526"/>
              <a:gd name="connsiteX185" fmla="*/ 4840439 w 12192002"/>
              <a:gd name="connsiteY185" fmla="*/ 134910 h 2122526"/>
              <a:gd name="connsiteX186" fmla="*/ 5011513 w 12192002"/>
              <a:gd name="connsiteY186" fmla="*/ 110893 h 2122526"/>
              <a:gd name="connsiteX187" fmla="*/ 5065790 w 12192002"/>
              <a:gd name="connsiteY187" fmla="*/ 94512 h 2122526"/>
              <a:gd name="connsiteX188" fmla="*/ 5121659 w 12192002"/>
              <a:gd name="connsiteY188" fmla="*/ 101083 h 2122526"/>
              <a:gd name="connsiteX189" fmla="*/ 5139595 w 12192002"/>
              <a:gd name="connsiteY189" fmla="*/ 90230 h 2122526"/>
              <a:gd name="connsiteX190" fmla="*/ 5142598 w 12192002"/>
              <a:gd name="connsiteY190" fmla="*/ 88129 h 2122526"/>
              <a:gd name="connsiteX191" fmla="*/ 5156554 w 12192002"/>
              <a:gd name="connsiteY191" fmla="*/ 84729 h 2122526"/>
              <a:gd name="connsiteX192" fmla="*/ 5174660 w 12192002"/>
              <a:gd name="connsiteY192" fmla="*/ 77506 h 2122526"/>
              <a:gd name="connsiteX193" fmla="*/ 5222961 w 12192002"/>
              <a:gd name="connsiteY193" fmla="*/ 74516 h 2122526"/>
              <a:gd name="connsiteX194" fmla="*/ 5261763 w 12192002"/>
              <a:gd name="connsiteY194" fmla="*/ 63392 h 2122526"/>
              <a:gd name="connsiteX195" fmla="*/ 5381667 w 12192002"/>
              <a:gd name="connsiteY195" fmla="*/ 42975 h 2122526"/>
              <a:gd name="connsiteX196" fmla="*/ 5432760 w 12192002"/>
              <a:gd name="connsiteY196" fmla="*/ 25273 h 2122526"/>
              <a:gd name="connsiteX197" fmla="*/ 5470905 w 12192002"/>
              <a:gd name="connsiteY197" fmla="*/ 14020 h 2122526"/>
              <a:gd name="connsiteX198" fmla="*/ 5626960 w 12192002"/>
              <a:gd name="connsiteY198" fmla="*/ 0 h 2122526"/>
              <a:gd name="connsiteX0" fmla="*/ 5626960 w 12192002"/>
              <a:gd name="connsiteY0" fmla="*/ 0 h 2122526"/>
              <a:gd name="connsiteX1" fmla="*/ 5758918 w 12192002"/>
              <a:gd name="connsiteY1" fmla="*/ 1023 h 2122526"/>
              <a:gd name="connsiteX2" fmla="*/ 5957375 w 12192002"/>
              <a:gd name="connsiteY2" fmla="*/ 16715 h 2122526"/>
              <a:gd name="connsiteX3" fmla="*/ 6010090 w 12192002"/>
              <a:gd name="connsiteY3" fmla="*/ 20359 h 2122526"/>
              <a:gd name="connsiteX4" fmla="*/ 6041282 w 12192002"/>
              <a:gd name="connsiteY4" fmla="*/ 15266 h 2122526"/>
              <a:gd name="connsiteX5" fmla="*/ 6048637 w 12192002"/>
              <a:gd name="connsiteY5" fmla="*/ 6917 h 2122526"/>
              <a:gd name="connsiteX6" fmla="*/ 6068529 w 12192002"/>
              <a:gd name="connsiteY6" fmla="*/ 7600 h 2122526"/>
              <a:gd name="connsiteX7" fmla="*/ 6073847 w 12192002"/>
              <a:gd name="connsiteY7" fmla="*/ 6063 h 2122526"/>
              <a:gd name="connsiteX8" fmla="*/ 6168673 w 12192002"/>
              <a:gd name="connsiteY8" fmla="*/ 26525 h 2122526"/>
              <a:gd name="connsiteX9" fmla="*/ 6317559 w 12192002"/>
              <a:gd name="connsiteY9" fmla="*/ 28612 h 2122526"/>
              <a:gd name="connsiteX10" fmla="*/ 6549454 w 12192002"/>
              <a:gd name="connsiteY10" fmla="*/ 75412 h 2122526"/>
              <a:gd name="connsiteX11" fmla="*/ 6708221 w 12192002"/>
              <a:gd name="connsiteY11" fmla="*/ 104188 h 2122526"/>
              <a:gd name="connsiteX12" fmla="*/ 6904145 w 12192002"/>
              <a:gd name="connsiteY12" fmla="*/ 132143 h 2122526"/>
              <a:gd name="connsiteX13" fmla="*/ 7018495 w 12192002"/>
              <a:gd name="connsiteY13" fmla="*/ 161649 h 2122526"/>
              <a:gd name="connsiteX14" fmla="*/ 7096987 w 12192002"/>
              <a:gd name="connsiteY14" fmla="*/ 161275 h 2122526"/>
              <a:gd name="connsiteX15" fmla="*/ 7170807 w 12192002"/>
              <a:gd name="connsiteY15" fmla="*/ 173503 h 2122526"/>
              <a:gd name="connsiteX16" fmla="*/ 7197003 w 12192002"/>
              <a:gd name="connsiteY16" fmla="*/ 178151 h 2122526"/>
              <a:gd name="connsiteX17" fmla="*/ 7201101 w 12192002"/>
              <a:gd name="connsiteY17" fmla="*/ 183509 h 2122526"/>
              <a:gd name="connsiteX18" fmla="*/ 7218559 w 12192002"/>
              <a:gd name="connsiteY18" fmla="*/ 188059 h 2122526"/>
              <a:gd name="connsiteX19" fmla="*/ 7310852 w 12192002"/>
              <a:gd name="connsiteY19" fmla="*/ 213308 h 2122526"/>
              <a:gd name="connsiteX20" fmla="*/ 7312179 w 12192002"/>
              <a:gd name="connsiteY20" fmla="*/ 211866 h 2122526"/>
              <a:gd name="connsiteX21" fmla="*/ 7405390 w 12192002"/>
              <a:gd name="connsiteY21" fmla="*/ 202271 h 2122526"/>
              <a:gd name="connsiteX22" fmla="*/ 7495794 w 12192002"/>
              <a:gd name="connsiteY22" fmla="*/ 194166 h 2122526"/>
              <a:gd name="connsiteX23" fmla="*/ 7507039 w 12192002"/>
              <a:gd name="connsiteY23" fmla="*/ 196118 h 2122526"/>
              <a:gd name="connsiteX24" fmla="*/ 7507411 w 12192002"/>
              <a:gd name="connsiteY24" fmla="*/ 195791 h 2122526"/>
              <a:gd name="connsiteX25" fmla="*/ 7519570 w 12192002"/>
              <a:gd name="connsiteY25" fmla="*/ 197126 h 2122526"/>
              <a:gd name="connsiteX26" fmla="*/ 7527542 w 12192002"/>
              <a:gd name="connsiteY26" fmla="*/ 199679 h 2122526"/>
              <a:gd name="connsiteX27" fmla="*/ 7614346 w 12192002"/>
              <a:gd name="connsiteY27" fmla="*/ 205507 h 2122526"/>
              <a:gd name="connsiteX28" fmla="*/ 7718744 w 12192002"/>
              <a:gd name="connsiteY28" fmla="*/ 202036 h 2122526"/>
              <a:gd name="connsiteX29" fmla="*/ 7905407 w 12192002"/>
              <a:gd name="connsiteY29" fmla="*/ 227751 h 2122526"/>
              <a:gd name="connsiteX30" fmla="*/ 8090271 w 12192002"/>
              <a:gd name="connsiteY30" fmla="*/ 269724 h 2122526"/>
              <a:gd name="connsiteX31" fmla="*/ 8245834 w 12192002"/>
              <a:gd name="connsiteY31" fmla="*/ 315885 h 2122526"/>
              <a:gd name="connsiteX32" fmla="*/ 8252033 w 12192002"/>
              <a:gd name="connsiteY32" fmla="*/ 328877 h 2122526"/>
              <a:gd name="connsiteX33" fmla="*/ 8263376 w 12192002"/>
              <a:gd name="connsiteY33" fmla="*/ 338720 h 2122526"/>
              <a:gd name="connsiteX34" fmla="*/ 8266075 w 12192002"/>
              <a:gd name="connsiteY34" fmla="*/ 338490 h 2122526"/>
              <a:gd name="connsiteX35" fmla="*/ 8283149 w 12192002"/>
              <a:gd name="connsiteY35" fmla="*/ 345665 h 2122526"/>
              <a:gd name="connsiteX36" fmla="*/ 8284276 w 12192002"/>
              <a:gd name="connsiteY36" fmla="*/ 350108 h 2122526"/>
              <a:gd name="connsiteX37" fmla="*/ 8295173 w 12192002"/>
              <a:gd name="connsiteY37" fmla="*/ 355931 h 2122526"/>
              <a:gd name="connsiteX38" fmla="*/ 8314432 w 12192002"/>
              <a:gd name="connsiteY38" fmla="*/ 369826 h 2122526"/>
              <a:gd name="connsiteX39" fmla="*/ 8320104 w 12192002"/>
              <a:gd name="connsiteY39" fmla="*/ 370152 h 2122526"/>
              <a:gd name="connsiteX40" fmla="*/ 8352372 w 12192002"/>
              <a:gd name="connsiteY40" fmla="*/ 387570 h 2122526"/>
              <a:gd name="connsiteX41" fmla="*/ 8353799 w 12192002"/>
              <a:gd name="connsiteY41" fmla="*/ 386730 h 2122526"/>
              <a:gd name="connsiteX42" fmla="*/ 8367182 w 12192002"/>
              <a:gd name="connsiteY42" fmla="*/ 386924 h 2122526"/>
              <a:gd name="connsiteX43" fmla="*/ 8490249 w 12192002"/>
              <a:gd name="connsiteY43" fmla="*/ 400966 h 2122526"/>
              <a:gd name="connsiteX44" fmla="*/ 8497594 w 12192002"/>
              <a:gd name="connsiteY44" fmla="*/ 404016 h 2122526"/>
              <a:gd name="connsiteX45" fmla="*/ 8497968 w 12192002"/>
              <a:gd name="connsiteY45" fmla="*/ 403837 h 2122526"/>
              <a:gd name="connsiteX46" fmla="*/ 8506167 w 12192002"/>
              <a:gd name="connsiteY46" fmla="*/ 406575 h 2122526"/>
              <a:gd name="connsiteX47" fmla="*/ 8510983 w 12192002"/>
              <a:gd name="connsiteY47" fmla="*/ 409576 h 2122526"/>
              <a:gd name="connsiteX48" fmla="*/ 8525230 w 12192002"/>
              <a:gd name="connsiteY48" fmla="*/ 415491 h 2122526"/>
              <a:gd name="connsiteX49" fmla="*/ 8596071 w 12192002"/>
              <a:gd name="connsiteY49" fmla="*/ 400649 h 2122526"/>
              <a:gd name="connsiteX50" fmla="*/ 8707847 w 12192002"/>
              <a:gd name="connsiteY50" fmla="*/ 409221 h 2122526"/>
              <a:gd name="connsiteX51" fmla="*/ 8752444 w 12192002"/>
              <a:gd name="connsiteY51" fmla="*/ 411322 h 2122526"/>
              <a:gd name="connsiteX52" fmla="*/ 8928988 w 12192002"/>
              <a:gd name="connsiteY52" fmla="*/ 430554 h 2122526"/>
              <a:gd name="connsiteX53" fmla="*/ 8963048 w 12192002"/>
              <a:gd name="connsiteY53" fmla="*/ 427366 h 2122526"/>
              <a:gd name="connsiteX54" fmla="*/ 8968011 w 12192002"/>
              <a:gd name="connsiteY54" fmla="*/ 425141 h 2122526"/>
              <a:gd name="connsiteX55" fmla="*/ 8974337 w 12192002"/>
              <a:gd name="connsiteY55" fmla="*/ 424441 h 2122526"/>
              <a:gd name="connsiteX56" fmla="*/ 8990394 w 12192002"/>
              <a:gd name="connsiteY56" fmla="*/ 427667 h 2122526"/>
              <a:gd name="connsiteX57" fmla="*/ 8996232 w 12192002"/>
              <a:gd name="connsiteY57" fmla="*/ 429728 h 2122526"/>
              <a:gd name="connsiteX58" fmla="*/ 9005201 w 12192002"/>
              <a:gd name="connsiteY58" fmla="*/ 430939 h 2122526"/>
              <a:gd name="connsiteX59" fmla="*/ 9005486 w 12192002"/>
              <a:gd name="connsiteY59" fmla="*/ 430699 h 2122526"/>
              <a:gd name="connsiteX60" fmla="*/ 9053453 w 12192002"/>
              <a:gd name="connsiteY60" fmla="*/ 433984 h 2122526"/>
              <a:gd name="connsiteX61" fmla="*/ 9113812 w 12192002"/>
              <a:gd name="connsiteY61" fmla="*/ 425670 h 2122526"/>
              <a:gd name="connsiteX62" fmla="*/ 9137318 w 12192002"/>
              <a:gd name="connsiteY62" fmla="*/ 424304 h 2122526"/>
              <a:gd name="connsiteX63" fmla="*/ 9150210 w 12192002"/>
              <a:gd name="connsiteY63" fmla="*/ 422135 h 2122526"/>
              <a:gd name="connsiteX64" fmla="*/ 9151232 w 12192002"/>
              <a:gd name="connsiteY64" fmla="*/ 421070 h 2122526"/>
              <a:gd name="connsiteX65" fmla="*/ 9189246 w 12192002"/>
              <a:gd name="connsiteY65" fmla="*/ 432272 h 2122526"/>
              <a:gd name="connsiteX66" fmla="*/ 9194810 w 12192002"/>
              <a:gd name="connsiteY66" fmla="*/ 441511 h 2122526"/>
              <a:gd name="connsiteX67" fmla="*/ 9231370 w 12192002"/>
              <a:gd name="connsiteY67" fmla="*/ 451590 h 2122526"/>
              <a:gd name="connsiteX68" fmla="*/ 9343052 w 12192002"/>
              <a:gd name="connsiteY68" fmla="*/ 503495 h 2122526"/>
              <a:gd name="connsiteX69" fmla="*/ 9584507 w 12192002"/>
              <a:gd name="connsiteY69" fmla="*/ 549197 h 2122526"/>
              <a:gd name="connsiteX70" fmla="*/ 9728309 w 12192002"/>
              <a:gd name="connsiteY70" fmla="*/ 560617 h 2122526"/>
              <a:gd name="connsiteX71" fmla="*/ 9847792 w 12192002"/>
              <a:gd name="connsiteY71" fmla="*/ 580824 h 2122526"/>
              <a:gd name="connsiteX72" fmla="*/ 9960019 w 12192002"/>
              <a:gd name="connsiteY72" fmla="*/ 587592 h 2122526"/>
              <a:gd name="connsiteX73" fmla="*/ 10039240 w 12192002"/>
              <a:gd name="connsiteY73" fmla="*/ 603107 h 2122526"/>
              <a:gd name="connsiteX74" fmla="*/ 10082169 w 12192002"/>
              <a:gd name="connsiteY74" fmla="*/ 601443 h 2122526"/>
              <a:gd name="connsiteX75" fmla="*/ 10126500 w 12192002"/>
              <a:gd name="connsiteY75" fmla="*/ 603538 h 2122526"/>
              <a:gd name="connsiteX76" fmla="*/ 10261101 w 12192002"/>
              <a:gd name="connsiteY76" fmla="*/ 615053 h 2122526"/>
              <a:gd name="connsiteX77" fmla="*/ 10336855 w 12192002"/>
              <a:gd name="connsiteY77" fmla="*/ 624804 h 2122526"/>
              <a:gd name="connsiteX78" fmla="*/ 10383868 w 12192002"/>
              <a:gd name="connsiteY78" fmla="*/ 625415 h 2122526"/>
              <a:gd name="connsiteX79" fmla="*/ 10445984 w 12192002"/>
              <a:gd name="connsiteY79" fmla="*/ 629262 h 2122526"/>
              <a:gd name="connsiteX80" fmla="*/ 10519280 w 12192002"/>
              <a:gd name="connsiteY80" fmla="*/ 631320 h 2122526"/>
              <a:gd name="connsiteX81" fmla="*/ 10644619 w 12192002"/>
              <a:gd name="connsiteY81" fmla="*/ 651566 h 2122526"/>
              <a:gd name="connsiteX82" fmla="*/ 10857724 w 12192002"/>
              <a:gd name="connsiteY82" fmla="*/ 712684 h 2122526"/>
              <a:gd name="connsiteX83" fmla="*/ 10951063 w 12192002"/>
              <a:gd name="connsiteY83" fmla="*/ 725767 h 2122526"/>
              <a:gd name="connsiteX84" fmla="*/ 11030956 w 12192002"/>
              <a:gd name="connsiteY84" fmla="*/ 721011 h 2122526"/>
              <a:gd name="connsiteX85" fmla="*/ 11085938 w 12192002"/>
              <a:gd name="connsiteY85" fmla="*/ 723892 h 2122526"/>
              <a:gd name="connsiteX86" fmla="*/ 11143411 w 12192002"/>
              <a:gd name="connsiteY86" fmla="*/ 733141 h 2122526"/>
              <a:gd name="connsiteX87" fmla="*/ 11195087 w 12192002"/>
              <a:gd name="connsiteY87" fmla="*/ 732494 h 2122526"/>
              <a:gd name="connsiteX88" fmla="*/ 11273972 w 12192002"/>
              <a:gd name="connsiteY88" fmla="*/ 729660 h 2122526"/>
              <a:gd name="connsiteX89" fmla="*/ 11369715 w 12192002"/>
              <a:gd name="connsiteY89" fmla="*/ 813181 h 2122526"/>
              <a:gd name="connsiteX90" fmla="*/ 11462695 w 12192002"/>
              <a:gd name="connsiteY90" fmla="*/ 874654 h 2122526"/>
              <a:gd name="connsiteX91" fmla="*/ 11516473 w 12192002"/>
              <a:gd name="connsiteY91" fmla="*/ 928206 h 2122526"/>
              <a:gd name="connsiteX92" fmla="*/ 11585369 w 12192002"/>
              <a:gd name="connsiteY92" fmla="*/ 1004898 h 2122526"/>
              <a:gd name="connsiteX93" fmla="*/ 11744187 w 12192002"/>
              <a:gd name="connsiteY93" fmla="*/ 1047864 h 2122526"/>
              <a:gd name="connsiteX94" fmla="*/ 11854857 w 12192002"/>
              <a:gd name="connsiteY94" fmla="*/ 1112485 h 2122526"/>
              <a:gd name="connsiteX95" fmla="*/ 11925839 w 12192002"/>
              <a:gd name="connsiteY95" fmla="*/ 1110203 h 2122526"/>
              <a:gd name="connsiteX96" fmla="*/ 12080164 w 12192002"/>
              <a:gd name="connsiteY96" fmla="*/ 1090885 h 2122526"/>
              <a:gd name="connsiteX97" fmla="*/ 12140863 w 12192002"/>
              <a:gd name="connsiteY97" fmla="*/ 1035036 h 2122526"/>
              <a:gd name="connsiteX98" fmla="*/ 12192002 w 12192002"/>
              <a:gd name="connsiteY98" fmla="*/ 1015838 h 2122526"/>
              <a:gd name="connsiteX99" fmla="*/ 12192002 w 12192002"/>
              <a:gd name="connsiteY99" fmla="*/ 1955549 h 2122526"/>
              <a:gd name="connsiteX100" fmla="*/ 12192000 w 12192002"/>
              <a:gd name="connsiteY100" fmla="*/ 1955549 h 2122526"/>
              <a:gd name="connsiteX101" fmla="*/ 12192000 w 12192002"/>
              <a:gd name="connsiteY101" fmla="*/ 2122526 h 2122526"/>
              <a:gd name="connsiteX102" fmla="*/ 0 w 12192002"/>
              <a:gd name="connsiteY102" fmla="*/ 2122526 h 2122526"/>
              <a:gd name="connsiteX103" fmla="*/ 0 w 12192002"/>
              <a:gd name="connsiteY103" fmla="*/ 1348327 h 2122526"/>
              <a:gd name="connsiteX104" fmla="*/ 2 w 12192002"/>
              <a:gd name="connsiteY104" fmla="*/ 1348327 h 2122526"/>
              <a:gd name="connsiteX105" fmla="*/ 2 w 12192002"/>
              <a:gd name="connsiteY105" fmla="*/ 592017 h 2122526"/>
              <a:gd name="connsiteX106" fmla="*/ 15526 w 12192002"/>
              <a:gd name="connsiteY106" fmla="*/ 586548 h 2122526"/>
              <a:gd name="connsiteX107" fmla="*/ 118381 w 12192002"/>
              <a:gd name="connsiteY107" fmla="*/ 583692 h 2122526"/>
              <a:gd name="connsiteX108" fmla="*/ 292435 w 12192002"/>
              <a:gd name="connsiteY108" fmla="*/ 531887 h 2122526"/>
              <a:gd name="connsiteX109" fmla="*/ 404015 w 12192002"/>
              <a:gd name="connsiteY109" fmla="*/ 511191 h 2122526"/>
              <a:gd name="connsiteX110" fmla="*/ 445099 w 12192002"/>
              <a:gd name="connsiteY110" fmla="*/ 505368 h 2122526"/>
              <a:gd name="connsiteX111" fmla="*/ 571717 w 12192002"/>
              <a:gd name="connsiteY111" fmla="*/ 467338 h 2122526"/>
              <a:gd name="connsiteX112" fmla="*/ 578535 w 12192002"/>
              <a:gd name="connsiteY112" fmla="*/ 467527 h 2122526"/>
              <a:gd name="connsiteX113" fmla="*/ 596792 w 12192002"/>
              <a:gd name="connsiteY113" fmla="*/ 464875 h 2122526"/>
              <a:gd name="connsiteX114" fmla="*/ 708875 w 12192002"/>
              <a:gd name="connsiteY114" fmla="*/ 422017 h 2122526"/>
              <a:gd name="connsiteX115" fmla="*/ 719742 w 12192002"/>
              <a:gd name="connsiteY115" fmla="*/ 416340 h 2122526"/>
              <a:gd name="connsiteX116" fmla="*/ 720047 w 12192002"/>
              <a:gd name="connsiteY116" fmla="*/ 415078 h 2122526"/>
              <a:gd name="connsiteX117" fmla="*/ 763053 w 12192002"/>
              <a:gd name="connsiteY117" fmla="*/ 414307 h 2122526"/>
              <a:gd name="connsiteX118" fmla="*/ 767901 w 12192002"/>
              <a:gd name="connsiteY118" fmla="*/ 412086 h 2122526"/>
              <a:gd name="connsiteX119" fmla="*/ 797041 w 12192002"/>
              <a:gd name="connsiteY119" fmla="*/ 414293 h 2122526"/>
              <a:gd name="connsiteX120" fmla="*/ 811506 w 12192002"/>
              <a:gd name="connsiteY120" fmla="*/ 413988 h 2122526"/>
              <a:gd name="connsiteX121" fmla="*/ 816809 w 12192002"/>
              <a:gd name="connsiteY121" fmla="*/ 416882 h 2122526"/>
              <a:gd name="connsiteX122" fmla="*/ 837540 w 12192002"/>
              <a:gd name="connsiteY122" fmla="*/ 414918 h 2122526"/>
              <a:gd name="connsiteX123" fmla="*/ 858269 w 12192002"/>
              <a:gd name="connsiteY123" fmla="*/ 416131 h 2122526"/>
              <a:gd name="connsiteX124" fmla="*/ 948732 w 12192002"/>
              <a:gd name="connsiteY124" fmla="*/ 404293 h 2122526"/>
              <a:gd name="connsiteX125" fmla="*/ 1149979 w 12192002"/>
              <a:gd name="connsiteY125" fmla="*/ 406698 h 2122526"/>
              <a:gd name="connsiteX126" fmla="*/ 1496110 w 12192002"/>
              <a:gd name="connsiteY126" fmla="*/ 357263 h 2122526"/>
              <a:gd name="connsiteX127" fmla="*/ 1608669 w 12192002"/>
              <a:gd name="connsiteY127" fmla="*/ 331673 h 2122526"/>
              <a:gd name="connsiteX128" fmla="*/ 1675071 w 12192002"/>
              <a:gd name="connsiteY128" fmla="*/ 324776 h 2122526"/>
              <a:gd name="connsiteX129" fmla="*/ 1738204 w 12192002"/>
              <a:gd name="connsiteY129" fmla="*/ 308427 h 2122526"/>
              <a:gd name="connsiteX130" fmla="*/ 1786655 w 12192002"/>
              <a:gd name="connsiteY130" fmla="*/ 303376 h 2122526"/>
              <a:gd name="connsiteX131" fmla="*/ 1873080 w 12192002"/>
              <a:gd name="connsiteY131" fmla="*/ 330998 h 2122526"/>
              <a:gd name="connsiteX132" fmla="*/ 1921650 w 12192002"/>
              <a:gd name="connsiteY132" fmla="*/ 332593 h 2122526"/>
              <a:gd name="connsiteX133" fmla="*/ 1928172 w 12192002"/>
              <a:gd name="connsiteY133" fmla="*/ 327762 h 2122526"/>
              <a:gd name="connsiteX134" fmla="*/ 1997356 w 12192002"/>
              <a:gd name="connsiteY134" fmla="*/ 349707 h 2122526"/>
              <a:gd name="connsiteX135" fmla="*/ 2094665 w 12192002"/>
              <a:gd name="connsiteY135" fmla="*/ 341687 h 2122526"/>
              <a:gd name="connsiteX136" fmla="*/ 2208578 w 12192002"/>
              <a:gd name="connsiteY136" fmla="*/ 324976 h 2122526"/>
              <a:gd name="connsiteX137" fmla="*/ 2315112 w 12192002"/>
              <a:gd name="connsiteY137" fmla="*/ 319743 h 2122526"/>
              <a:gd name="connsiteX138" fmla="*/ 2443255 w 12192002"/>
              <a:gd name="connsiteY138" fmla="*/ 328210 h 2122526"/>
              <a:gd name="connsiteX139" fmla="*/ 2568028 w 12192002"/>
              <a:gd name="connsiteY139" fmla="*/ 342111 h 2122526"/>
              <a:gd name="connsiteX140" fmla="*/ 2646527 w 12192002"/>
              <a:gd name="connsiteY140" fmla="*/ 315870 h 2122526"/>
              <a:gd name="connsiteX141" fmla="*/ 2781569 w 12192002"/>
              <a:gd name="connsiteY141" fmla="*/ 326406 h 2122526"/>
              <a:gd name="connsiteX142" fmla="*/ 3030291 w 12192002"/>
              <a:gd name="connsiteY142" fmla="*/ 348227 h 2122526"/>
              <a:gd name="connsiteX143" fmla="*/ 3142556 w 12192002"/>
              <a:gd name="connsiteY143" fmla="*/ 350870 h 2122526"/>
              <a:gd name="connsiteX144" fmla="*/ 3262356 w 12192002"/>
              <a:gd name="connsiteY144" fmla="*/ 358645 h 2122526"/>
              <a:gd name="connsiteX145" fmla="*/ 3341698 w 12192002"/>
              <a:gd name="connsiteY145" fmla="*/ 364522 h 2122526"/>
              <a:gd name="connsiteX146" fmla="*/ 3344026 w 12192002"/>
              <a:gd name="connsiteY146" fmla="*/ 363547 h 2122526"/>
              <a:gd name="connsiteX147" fmla="*/ 3363888 w 12192002"/>
              <a:gd name="connsiteY147" fmla="*/ 365229 h 2122526"/>
              <a:gd name="connsiteX148" fmla="*/ 3400728 w 12192002"/>
              <a:gd name="connsiteY148" fmla="*/ 382181 h 2122526"/>
              <a:gd name="connsiteX149" fmla="*/ 3473223 w 12192002"/>
              <a:gd name="connsiteY149" fmla="*/ 370133 h 2122526"/>
              <a:gd name="connsiteX150" fmla="*/ 3536135 w 12192002"/>
              <a:gd name="connsiteY150" fmla="*/ 366472 h 2122526"/>
              <a:gd name="connsiteX151" fmla="*/ 3585978 w 12192002"/>
              <a:gd name="connsiteY151" fmla="*/ 356773 h 2122526"/>
              <a:gd name="connsiteX152" fmla="*/ 3594501 w 12192002"/>
              <a:gd name="connsiteY152" fmla="*/ 357463 h 2122526"/>
              <a:gd name="connsiteX153" fmla="*/ 3594736 w 12192002"/>
              <a:gd name="connsiteY153" fmla="*/ 357194 h 2122526"/>
              <a:gd name="connsiteX154" fmla="*/ 3603855 w 12192002"/>
              <a:gd name="connsiteY154" fmla="*/ 357358 h 2122526"/>
              <a:gd name="connsiteX155" fmla="*/ 3610035 w 12192002"/>
              <a:gd name="connsiteY155" fmla="*/ 358720 h 2122526"/>
              <a:gd name="connsiteX156" fmla="*/ 3682513 w 12192002"/>
              <a:gd name="connsiteY156" fmla="*/ 326449 h 2122526"/>
              <a:gd name="connsiteX157" fmla="*/ 3789760 w 12192002"/>
              <a:gd name="connsiteY157" fmla="*/ 302526 h 2122526"/>
              <a:gd name="connsiteX158" fmla="*/ 3897275 w 12192002"/>
              <a:gd name="connsiteY158" fmla="*/ 282288 h 2122526"/>
              <a:gd name="connsiteX159" fmla="*/ 3936846 w 12192002"/>
              <a:gd name="connsiteY159" fmla="*/ 276633 h 2122526"/>
              <a:gd name="connsiteX160" fmla="*/ 4004538 w 12192002"/>
              <a:gd name="connsiteY160" fmla="*/ 259176 h 2122526"/>
              <a:gd name="connsiteX161" fmla="*/ 4033778 w 12192002"/>
              <a:gd name="connsiteY161" fmla="*/ 246608 h 2122526"/>
              <a:gd name="connsiteX162" fmla="*/ 4035363 w 12192002"/>
              <a:gd name="connsiteY162" fmla="*/ 246843 h 2122526"/>
              <a:gd name="connsiteX163" fmla="*/ 4036996 w 12192002"/>
              <a:gd name="connsiteY163" fmla="*/ 243176 h 2122526"/>
              <a:gd name="connsiteX164" fmla="*/ 4042364 w 12192002"/>
              <a:gd name="connsiteY164" fmla="*/ 240742 h 2122526"/>
              <a:gd name="connsiteX165" fmla="*/ 4058954 w 12192002"/>
              <a:gd name="connsiteY165" fmla="*/ 239121 h 2122526"/>
              <a:gd name="connsiteX166" fmla="*/ 4065510 w 12192002"/>
              <a:gd name="connsiteY166" fmla="*/ 239339 h 2122526"/>
              <a:gd name="connsiteX167" fmla="*/ 4074427 w 12192002"/>
              <a:gd name="connsiteY167" fmla="*/ 237895 h 2122526"/>
              <a:gd name="connsiteX168" fmla="*/ 4074546 w 12192002"/>
              <a:gd name="connsiteY168" fmla="*/ 237596 h 2122526"/>
              <a:gd name="connsiteX169" fmla="*/ 4083097 w 12192002"/>
              <a:gd name="connsiteY169" fmla="*/ 236761 h 2122526"/>
              <a:gd name="connsiteX170" fmla="*/ 4142745 w 12192002"/>
              <a:gd name="connsiteY170" fmla="*/ 210228 h 2122526"/>
              <a:gd name="connsiteX171" fmla="*/ 4191248 w 12192002"/>
              <a:gd name="connsiteY171" fmla="*/ 194363 h 2122526"/>
              <a:gd name="connsiteX172" fmla="*/ 4201744 w 12192002"/>
              <a:gd name="connsiteY172" fmla="*/ 188729 h 2122526"/>
              <a:gd name="connsiteX173" fmla="*/ 4202048 w 12192002"/>
              <a:gd name="connsiteY173" fmla="*/ 187470 h 2122526"/>
              <a:gd name="connsiteX174" fmla="*/ 4248116 w 12192002"/>
              <a:gd name="connsiteY174" fmla="*/ 184675 h 2122526"/>
              <a:gd name="connsiteX175" fmla="*/ 4276141 w 12192002"/>
              <a:gd name="connsiteY175" fmla="*/ 186999 h 2122526"/>
              <a:gd name="connsiteX176" fmla="*/ 4290062 w 12192002"/>
              <a:gd name="connsiteY176" fmla="*/ 186753 h 2122526"/>
              <a:gd name="connsiteX177" fmla="*/ 4295143 w 12192002"/>
              <a:gd name="connsiteY177" fmla="*/ 189670 h 2122526"/>
              <a:gd name="connsiteX178" fmla="*/ 4315108 w 12192002"/>
              <a:gd name="connsiteY178" fmla="*/ 187791 h 2122526"/>
              <a:gd name="connsiteX179" fmla="*/ 4316965 w 12192002"/>
              <a:gd name="connsiteY179" fmla="*/ 186450 h 2122526"/>
              <a:gd name="connsiteX180" fmla="*/ 4362875 w 12192002"/>
              <a:gd name="connsiteY180" fmla="*/ 193065 h 2122526"/>
              <a:gd name="connsiteX181" fmla="*/ 4428542 w 12192002"/>
              <a:gd name="connsiteY181" fmla="*/ 191719 h 2122526"/>
              <a:gd name="connsiteX182" fmla="*/ 4515813 w 12192002"/>
              <a:gd name="connsiteY182" fmla="*/ 181068 h 2122526"/>
              <a:gd name="connsiteX183" fmla="*/ 4715526 w 12192002"/>
              <a:gd name="connsiteY183" fmla="*/ 171166 h 2122526"/>
              <a:gd name="connsiteX184" fmla="*/ 4762447 w 12192002"/>
              <a:gd name="connsiteY184" fmla="*/ 162678 h 2122526"/>
              <a:gd name="connsiteX185" fmla="*/ 4840439 w 12192002"/>
              <a:gd name="connsiteY185" fmla="*/ 134910 h 2122526"/>
              <a:gd name="connsiteX186" fmla="*/ 5011513 w 12192002"/>
              <a:gd name="connsiteY186" fmla="*/ 110893 h 2122526"/>
              <a:gd name="connsiteX187" fmla="*/ 5065790 w 12192002"/>
              <a:gd name="connsiteY187" fmla="*/ 94512 h 2122526"/>
              <a:gd name="connsiteX188" fmla="*/ 5121659 w 12192002"/>
              <a:gd name="connsiteY188" fmla="*/ 101083 h 2122526"/>
              <a:gd name="connsiteX189" fmla="*/ 5139595 w 12192002"/>
              <a:gd name="connsiteY189" fmla="*/ 90230 h 2122526"/>
              <a:gd name="connsiteX190" fmla="*/ 5142598 w 12192002"/>
              <a:gd name="connsiteY190" fmla="*/ 88129 h 2122526"/>
              <a:gd name="connsiteX191" fmla="*/ 5156554 w 12192002"/>
              <a:gd name="connsiteY191" fmla="*/ 84729 h 2122526"/>
              <a:gd name="connsiteX192" fmla="*/ 5174660 w 12192002"/>
              <a:gd name="connsiteY192" fmla="*/ 77506 h 2122526"/>
              <a:gd name="connsiteX193" fmla="*/ 5222961 w 12192002"/>
              <a:gd name="connsiteY193" fmla="*/ 74516 h 2122526"/>
              <a:gd name="connsiteX194" fmla="*/ 5261763 w 12192002"/>
              <a:gd name="connsiteY194" fmla="*/ 63392 h 2122526"/>
              <a:gd name="connsiteX195" fmla="*/ 5381667 w 12192002"/>
              <a:gd name="connsiteY195" fmla="*/ 42975 h 2122526"/>
              <a:gd name="connsiteX196" fmla="*/ 5432760 w 12192002"/>
              <a:gd name="connsiteY196" fmla="*/ 25273 h 2122526"/>
              <a:gd name="connsiteX197" fmla="*/ 5470905 w 12192002"/>
              <a:gd name="connsiteY197" fmla="*/ 14020 h 2122526"/>
              <a:gd name="connsiteX198" fmla="*/ 5626960 w 12192002"/>
              <a:gd name="connsiteY198" fmla="*/ 0 h 2122526"/>
              <a:gd name="connsiteX0" fmla="*/ 5626960 w 12192002"/>
              <a:gd name="connsiteY0" fmla="*/ 0 h 2122526"/>
              <a:gd name="connsiteX1" fmla="*/ 5758918 w 12192002"/>
              <a:gd name="connsiteY1" fmla="*/ 1023 h 2122526"/>
              <a:gd name="connsiteX2" fmla="*/ 5957375 w 12192002"/>
              <a:gd name="connsiteY2" fmla="*/ 16715 h 2122526"/>
              <a:gd name="connsiteX3" fmla="*/ 6010090 w 12192002"/>
              <a:gd name="connsiteY3" fmla="*/ 20359 h 2122526"/>
              <a:gd name="connsiteX4" fmla="*/ 6041282 w 12192002"/>
              <a:gd name="connsiteY4" fmla="*/ 15266 h 2122526"/>
              <a:gd name="connsiteX5" fmla="*/ 6048637 w 12192002"/>
              <a:gd name="connsiteY5" fmla="*/ 6917 h 2122526"/>
              <a:gd name="connsiteX6" fmla="*/ 6068529 w 12192002"/>
              <a:gd name="connsiteY6" fmla="*/ 7600 h 2122526"/>
              <a:gd name="connsiteX7" fmla="*/ 6073847 w 12192002"/>
              <a:gd name="connsiteY7" fmla="*/ 6063 h 2122526"/>
              <a:gd name="connsiteX8" fmla="*/ 6168673 w 12192002"/>
              <a:gd name="connsiteY8" fmla="*/ 26525 h 2122526"/>
              <a:gd name="connsiteX9" fmla="*/ 6317559 w 12192002"/>
              <a:gd name="connsiteY9" fmla="*/ 28612 h 2122526"/>
              <a:gd name="connsiteX10" fmla="*/ 6549454 w 12192002"/>
              <a:gd name="connsiteY10" fmla="*/ 75412 h 2122526"/>
              <a:gd name="connsiteX11" fmla="*/ 6708221 w 12192002"/>
              <a:gd name="connsiteY11" fmla="*/ 104188 h 2122526"/>
              <a:gd name="connsiteX12" fmla="*/ 6904145 w 12192002"/>
              <a:gd name="connsiteY12" fmla="*/ 132143 h 2122526"/>
              <a:gd name="connsiteX13" fmla="*/ 7018495 w 12192002"/>
              <a:gd name="connsiteY13" fmla="*/ 161649 h 2122526"/>
              <a:gd name="connsiteX14" fmla="*/ 7096987 w 12192002"/>
              <a:gd name="connsiteY14" fmla="*/ 161275 h 2122526"/>
              <a:gd name="connsiteX15" fmla="*/ 7170807 w 12192002"/>
              <a:gd name="connsiteY15" fmla="*/ 173503 h 2122526"/>
              <a:gd name="connsiteX16" fmla="*/ 7197003 w 12192002"/>
              <a:gd name="connsiteY16" fmla="*/ 178151 h 2122526"/>
              <a:gd name="connsiteX17" fmla="*/ 7201101 w 12192002"/>
              <a:gd name="connsiteY17" fmla="*/ 183509 h 2122526"/>
              <a:gd name="connsiteX18" fmla="*/ 7218559 w 12192002"/>
              <a:gd name="connsiteY18" fmla="*/ 188059 h 2122526"/>
              <a:gd name="connsiteX19" fmla="*/ 7310852 w 12192002"/>
              <a:gd name="connsiteY19" fmla="*/ 213308 h 2122526"/>
              <a:gd name="connsiteX20" fmla="*/ 7312179 w 12192002"/>
              <a:gd name="connsiteY20" fmla="*/ 211866 h 2122526"/>
              <a:gd name="connsiteX21" fmla="*/ 7405390 w 12192002"/>
              <a:gd name="connsiteY21" fmla="*/ 202271 h 2122526"/>
              <a:gd name="connsiteX22" fmla="*/ 7495794 w 12192002"/>
              <a:gd name="connsiteY22" fmla="*/ 194166 h 2122526"/>
              <a:gd name="connsiteX23" fmla="*/ 7507039 w 12192002"/>
              <a:gd name="connsiteY23" fmla="*/ 196118 h 2122526"/>
              <a:gd name="connsiteX24" fmla="*/ 7507411 w 12192002"/>
              <a:gd name="connsiteY24" fmla="*/ 195791 h 2122526"/>
              <a:gd name="connsiteX25" fmla="*/ 7519570 w 12192002"/>
              <a:gd name="connsiteY25" fmla="*/ 197126 h 2122526"/>
              <a:gd name="connsiteX26" fmla="*/ 7527542 w 12192002"/>
              <a:gd name="connsiteY26" fmla="*/ 199679 h 2122526"/>
              <a:gd name="connsiteX27" fmla="*/ 7614346 w 12192002"/>
              <a:gd name="connsiteY27" fmla="*/ 205507 h 2122526"/>
              <a:gd name="connsiteX28" fmla="*/ 7718744 w 12192002"/>
              <a:gd name="connsiteY28" fmla="*/ 202036 h 2122526"/>
              <a:gd name="connsiteX29" fmla="*/ 7905407 w 12192002"/>
              <a:gd name="connsiteY29" fmla="*/ 227751 h 2122526"/>
              <a:gd name="connsiteX30" fmla="*/ 8090271 w 12192002"/>
              <a:gd name="connsiteY30" fmla="*/ 269724 h 2122526"/>
              <a:gd name="connsiteX31" fmla="*/ 8245834 w 12192002"/>
              <a:gd name="connsiteY31" fmla="*/ 315885 h 2122526"/>
              <a:gd name="connsiteX32" fmla="*/ 8252033 w 12192002"/>
              <a:gd name="connsiteY32" fmla="*/ 328877 h 2122526"/>
              <a:gd name="connsiteX33" fmla="*/ 8263376 w 12192002"/>
              <a:gd name="connsiteY33" fmla="*/ 338720 h 2122526"/>
              <a:gd name="connsiteX34" fmla="*/ 8266075 w 12192002"/>
              <a:gd name="connsiteY34" fmla="*/ 338490 h 2122526"/>
              <a:gd name="connsiteX35" fmla="*/ 8283149 w 12192002"/>
              <a:gd name="connsiteY35" fmla="*/ 345665 h 2122526"/>
              <a:gd name="connsiteX36" fmla="*/ 8284276 w 12192002"/>
              <a:gd name="connsiteY36" fmla="*/ 350108 h 2122526"/>
              <a:gd name="connsiteX37" fmla="*/ 8295173 w 12192002"/>
              <a:gd name="connsiteY37" fmla="*/ 355931 h 2122526"/>
              <a:gd name="connsiteX38" fmla="*/ 8314432 w 12192002"/>
              <a:gd name="connsiteY38" fmla="*/ 369826 h 2122526"/>
              <a:gd name="connsiteX39" fmla="*/ 8320104 w 12192002"/>
              <a:gd name="connsiteY39" fmla="*/ 370152 h 2122526"/>
              <a:gd name="connsiteX40" fmla="*/ 8352372 w 12192002"/>
              <a:gd name="connsiteY40" fmla="*/ 387570 h 2122526"/>
              <a:gd name="connsiteX41" fmla="*/ 8353799 w 12192002"/>
              <a:gd name="connsiteY41" fmla="*/ 386730 h 2122526"/>
              <a:gd name="connsiteX42" fmla="*/ 8367182 w 12192002"/>
              <a:gd name="connsiteY42" fmla="*/ 386924 h 2122526"/>
              <a:gd name="connsiteX43" fmla="*/ 8490249 w 12192002"/>
              <a:gd name="connsiteY43" fmla="*/ 400966 h 2122526"/>
              <a:gd name="connsiteX44" fmla="*/ 8497594 w 12192002"/>
              <a:gd name="connsiteY44" fmla="*/ 404016 h 2122526"/>
              <a:gd name="connsiteX45" fmla="*/ 8497968 w 12192002"/>
              <a:gd name="connsiteY45" fmla="*/ 403837 h 2122526"/>
              <a:gd name="connsiteX46" fmla="*/ 8506167 w 12192002"/>
              <a:gd name="connsiteY46" fmla="*/ 406575 h 2122526"/>
              <a:gd name="connsiteX47" fmla="*/ 8510983 w 12192002"/>
              <a:gd name="connsiteY47" fmla="*/ 409576 h 2122526"/>
              <a:gd name="connsiteX48" fmla="*/ 8525230 w 12192002"/>
              <a:gd name="connsiteY48" fmla="*/ 415491 h 2122526"/>
              <a:gd name="connsiteX49" fmla="*/ 8596071 w 12192002"/>
              <a:gd name="connsiteY49" fmla="*/ 400649 h 2122526"/>
              <a:gd name="connsiteX50" fmla="*/ 8707847 w 12192002"/>
              <a:gd name="connsiteY50" fmla="*/ 409221 h 2122526"/>
              <a:gd name="connsiteX51" fmla="*/ 8752444 w 12192002"/>
              <a:gd name="connsiteY51" fmla="*/ 411322 h 2122526"/>
              <a:gd name="connsiteX52" fmla="*/ 8928988 w 12192002"/>
              <a:gd name="connsiteY52" fmla="*/ 430554 h 2122526"/>
              <a:gd name="connsiteX53" fmla="*/ 8963048 w 12192002"/>
              <a:gd name="connsiteY53" fmla="*/ 427366 h 2122526"/>
              <a:gd name="connsiteX54" fmla="*/ 8968011 w 12192002"/>
              <a:gd name="connsiteY54" fmla="*/ 425141 h 2122526"/>
              <a:gd name="connsiteX55" fmla="*/ 8974337 w 12192002"/>
              <a:gd name="connsiteY55" fmla="*/ 424441 h 2122526"/>
              <a:gd name="connsiteX56" fmla="*/ 8990394 w 12192002"/>
              <a:gd name="connsiteY56" fmla="*/ 427667 h 2122526"/>
              <a:gd name="connsiteX57" fmla="*/ 8996232 w 12192002"/>
              <a:gd name="connsiteY57" fmla="*/ 429728 h 2122526"/>
              <a:gd name="connsiteX58" fmla="*/ 9005201 w 12192002"/>
              <a:gd name="connsiteY58" fmla="*/ 430939 h 2122526"/>
              <a:gd name="connsiteX59" fmla="*/ 9005486 w 12192002"/>
              <a:gd name="connsiteY59" fmla="*/ 430699 h 2122526"/>
              <a:gd name="connsiteX60" fmla="*/ 9053453 w 12192002"/>
              <a:gd name="connsiteY60" fmla="*/ 433984 h 2122526"/>
              <a:gd name="connsiteX61" fmla="*/ 9113812 w 12192002"/>
              <a:gd name="connsiteY61" fmla="*/ 425670 h 2122526"/>
              <a:gd name="connsiteX62" fmla="*/ 9137318 w 12192002"/>
              <a:gd name="connsiteY62" fmla="*/ 424304 h 2122526"/>
              <a:gd name="connsiteX63" fmla="*/ 9150210 w 12192002"/>
              <a:gd name="connsiteY63" fmla="*/ 422135 h 2122526"/>
              <a:gd name="connsiteX64" fmla="*/ 9151232 w 12192002"/>
              <a:gd name="connsiteY64" fmla="*/ 421070 h 2122526"/>
              <a:gd name="connsiteX65" fmla="*/ 9189246 w 12192002"/>
              <a:gd name="connsiteY65" fmla="*/ 432272 h 2122526"/>
              <a:gd name="connsiteX66" fmla="*/ 9194810 w 12192002"/>
              <a:gd name="connsiteY66" fmla="*/ 441511 h 2122526"/>
              <a:gd name="connsiteX67" fmla="*/ 9231370 w 12192002"/>
              <a:gd name="connsiteY67" fmla="*/ 451590 h 2122526"/>
              <a:gd name="connsiteX68" fmla="*/ 9343052 w 12192002"/>
              <a:gd name="connsiteY68" fmla="*/ 503495 h 2122526"/>
              <a:gd name="connsiteX69" fmla="*/ 9584507 w 12192002"/>
              <a:gd name="connsiteY69" fmla="*/ 549197 h 2122526"/>
              <a:gd name="connsiteX70" fmla="*/ 9728309 w 12192002"/>
              <a:gd name="connsiteY70" fmla="*/ 560617 h 2122526"/>
              <a:gd name="connsiteX71" fmla="*/ 9847792 w 12192002"/>
              <a:gd name="connsiteY71" fmla="*/ 580824 h 2122526"/>
              <a:gd name="connsiteX72" fmla="*/ 9960019 w 12192002"/>
              <a:gd name="connsiteY72" fmla="*/ 587592 h 2122526"/>
              <a:gd name="connsiteX73" fmla="*/ 10039240 w 12192002"/>
              <a:gd name="connsiteY73" fmla="*/ 603107 h 2122526"/>
              <a:gd name="connsiteX74" fmla="*/ 10082169 w 12192002"/>
              <a:gd name="connsiteY74" fmla="*/ 601443 h 2122526"/>
              <a:gd name="connsiteX75" fmla="*/ 10126500 w 12192002"/>
              <a:gd name="connsiteY75" fmla="*/ 603538 h 2122526"/>
              <a:gd name="connsiteX76" fmla="*/ 10261101 w 12192002"/>
              <a:gd name="connsiteY76" fmla="*/ 615053 h 2122526"/>
              <a:gd name="connsiteX77" fmla="*/ 10336855 w 12192002"/>
              <a:gd name="connsiteY77" fmla="*/ 624804 h 2122526"/>
              <a:gd name="connsiteX78" fmla="*/ 10383868 w 12192002"/>
              <a:gd name="connsiteY78" fmla="*/ 625415 h 2122526"/>
              <a:gd name="connsiteX79" fmla="*/ 10445984 w 12192002"/>
              <a:gd name="connsiteY79" fmla="*/ 629262 h 2122526"/>
              <a:gd name="connsiteX80" fmla="*/ 10519280 w 12192002"/>
              <a:gd name="connsiteY80" fmla="*/ 631320 h 2122526"/>
              <a:gd name="connsiteX81" fmla="*/ 10644619 w 12192002"/>
              <a:gd name="connsiteY81" fmla="*/ 651566 h 2122526"/>
              <a:gd name="connsiteX82" fmla="*/ 10857724 w 12192002"/>
              <a:gd name="connsiteY82" fmla="*/ 712684 h 2122526"/>
              <a:gd name="connsiteX83" fmla="*/ 10951063 w 12192002"/>
              <a:gd name="connsiteY83" fmla="*/ 725767 h 2122526"/>
              <a:gd name="connsiteX84" fmla="*/ 11030956 w 12192002"/>
              <a:gd name="connsiteY84" fmla="*/ 721011 h 2122526"/>
              <a:gd name="connsiteX85" fmla="*/ 11085938 w 12192002"/>
              <a:gd name="connsiteY85" fmla="*/ 723892 h 2122526"/>
              <a:gd name="connsiteX86" fmla="*/ 11143411 w 12192002"/>
              <a:gd name="connsiteY86" fmla="*/ 733141 h 2122526"/>
              <a:gd name="connsiteX87" fmla="*/ 11195087 w 12192002"/>
              <a:gd name="connsiteY87" fmla="*/ 732494 h 2122526"/>
              <a:gd name="connsiteX88" fmla="*/ 11273972 w 12192002"/>
              <a:gd name="connsiteY88" fmla="*/ 753513 h 2122526"/>
              <a:gd name="connsiteX89" fmla="*/ 11369715 w 12192002"/>
              <a:gd name="connsiteY89" fmla="*/ 813181 h 2122526"/>
              <a:gd name="connsiteX90" fmla="*/ 11462695 w 12192002"/>
              <a:gd name="connsiteY90" fmla="*/ 874654 h 2122526"/>
              <a:gd name="connsiteX91" fmla="*/ 11516473 w 12192002"/>
              <a:gd name="connsiteY91" fmla="*/ 928206 h 2122526"/>
              <a:gd name="connsiteX92" fmla="*/ 11585369 w 12192002"/>
              <a:gd name="connsiteY92" fmla="*/ 1004898 h 2122526"/>
              <a:gd name="connsiteX93" fmla="*/ 11744187 w 12192002"/>
              <a:gd name="connsiteY93" fmla="*/ 1047864 h 2122526"/>
              <a:gd name="connsiteX94" fmla="*/ 11854857 w 12192002"/>
              <a:gd name="connsiteY94" fmla="*/ 1112485 h 2122526"/>
              <a:gd name="connsiteX95" fmla="*/ 11925839 w 12192002"/>
              <a:gd name="connsiteY95" fmla="*/ 1110203 h 2122526"/>
              <a:gd name="connsiteX96" fmla="*/ 12080164 w 12192002"/>
              <a:gd name="connsiteY96" fmla="*/ 1090885 h 2122526"/>
              <a:gd name="connsiteX97" fmla="*/ 12140863 w 12192002"/>
              <a:gd name="connsiteY97" fmla="*/ 1035036 h 2122526"/>
              <a:gd name="connsiteX98" fmla="*/ 12192002 w 12192002"/>
              <a:gd name="connsiteY98" fmla="*/ 1015838 h 2122526"/>
              <a:gd name="connsiteX99" fmla="*/ 12192002 w 12192002"/>
              <a:gd name="connsiteY99" fmla="*/ 1955549 h 2122526"/>
              <a:gd name="connsiteX100" fmla="*/ 12192000 w 12192002"/>
              <a:gd name="connsiteY100" fmla="*/ 1955549 h 2122526"/>
              <a:gd name="connsiteX101" fmla="*/ 12192000 w 12192002"/>
              <a:gd name="connsiteY101" fmla="*/ 2122526 h 2122526"/>
              <a:gd name="connsiteX102" fmla="*/ 0 w 12192002"/>
              <a:gd name="connsiteY102" fmla="*/ 2122526 h 2122526"/>
              <a:gd name="connsiteX103" fmla="*/ 0 w 12192002"/>
              <a:gd name="connsiteY103" fmla="*/ 1348327 h 2122526"/>
              <a:gd name="connsiteX104" fmla="*/ 2 w 12192002"/>
              <a:gd name="connsiteY104" fmla="*/ 1348327 h 2122526"/>
              <a:gd name="connsiteX105" fmla="*/ 2 w 12192002"/>
              <a:gd name="connsiteY105" fmla="*/ 592017 h 2122526"/>
              <a:gd name="connsiteX106" fmla="*/ 15526 w 12192002"/>
              <a:gd name="connsiteY106" fmla="*/ 586548 h 2122526"/>
              <a:gd name="connsiteX107" fmla="*/ 118381 w 12192002"/>
              <a:gd name="connsiteY107" fmla="*/ 583692 h 2122526"/>
              <a:gd name="connsiteX108" fmla="*/ 292435 w 12192002"/>
              <a:gd name="connsiteY108" fmla="*/ 531887 h 2122526"/>
              <a:gd name="connsiteX109" fmla="*/ 404015 w 12192002"/>
              <a:gd name="connsiteY109" fmla="*/ 511191 h 2122526"/>
              <a:gd name="connsiteX110" fmla="*/ 445099 w 12192002"/>
              <a:gd name="connsiteY110" fmla="*/ 505368 h 2122526"/>
              <a:gd name="connsiteX111" fmla="*/ 571717 w 12192002"/>
              <a:gd name="connsiteY111" fmla="*/ 467338 h 2122526"/>
              <a:gd name="connsiteX112" fmla="*/ 578535 w 12192002"/>
              <a:gd name="connsiteY112" fmla="*/ 467527 h 2122526"/>
              <a:gd name="connsiteX113" fmla="*/ 596792 w 12192002"/>
              <a:gd name="connsiteY113" fmla="*/ 464875 h 2122526"/>
              <a:gd name="connsiteX114" fmla="*/ 708875 w 12192002"/>
              <a:gd name="connsiteY114" fmla="*/ 422017 h 2122526"/>
              <a:gd name="connsiteX115" fmla="*/ 719742 w 12192002"/>
              <a:gd name="connsiteY115" fmla="*/ 416340 h 2122526"/>
              <a:gd name="connsiteX116" fmla="*/ 720047 w 12192002"/>
              <a:gd name="connsiteY116" fmla="*/ 415078 h 2122526"/>
              <a:gd name="connsiteX117" fmla="*/ 763053 w 12192002"/>
              <a:gd name="connsiteY117" fmla="*/ 414307 h 2122526"/>
              <a:gd name="connsiteX118" fmla="*/ 767901 w 12192002"/>
              <a:gd name="connsiteY118" fmla="*/ 412086 h 2122526"/>
              <a:gd name="connsiteX119" fmla="*/ 797041 w 12192002"/>
              <a:gd name="connsiteY119" fmla="*/ 414293 h 2122526"/>
              <a:gd name="connsiteX120" fmla="*/ 811506 w 12192002"/>
              <a:gd name="connsiteY120" fmla="*/ 413988 h 2122526"/>
              <a:gd name="connsiteX121" fmla="*/ 816809 w 12192002"/>
              <a:gd name="connsiteY121" fmla="*/ 416882 h 2122526"/>
              <a:gd name="connsiteX122" fmla="*/ 837540 w 12192002"/>
              <a:gd name="connsiteY122" fmla="*/ 414918 h 2122526"/>
              <a:gd name="connsiteX123" fmla="*/ 858269 w 12192002"/>
              <a:gd name="connsiteY123" fmla="*/ 416131 h 2122526"/>
              <a:gd name="connsiteX124" fmla="*/ 948732 w 12192002"/>
              <a:gd name="connsiteY124" fmla="*/ 404293 h 2122526"/>
              <a:gd name="connsiteX125" fmla="*/ 1149979 w 12192002"/>
              <a:gd name="connsiteY125" fmla="*/ 406698 h 2122526"/>
              <a:gd name="connsiteX126" fmla="*/ 1496110 w 12192002"/>
              <a:gd name="connsiteY126" fmla="*/ 357263 h 2122526"/>
              <a:gd name="connsiteX127" fmla="*/ 1608669 w 12192002"/>
              <a:gd name="connsiteY127" fmla="*/ 331673 h 2122526"/>
              <a:gd name="connsiteX128" fmla="*/ 1675071 w 12192002"/>
              <a:gd name="connsiteY128" fmla="*/ 324776 h 2122526"/>
              <a:gd name="connsiteX129" fmla="*/ 1738204 w 12192002"/>
              <a:gd name="connsiteY129" fmla="*/ 308427 h 2122526"/>
              <a:gd name="connsiteX130" fmla="*/ 1786655 w 12192002"/>
              <a:gd name="connsiteY130" fmla="*/ 303376 h 2122526"/>
              <a:gd name="connsiteX131" fmla="*/ 1873080 w 12192002"/>
              <a:gd name="connsiteY131" fmla="*/ 330998 h 2122526"/>
              <a:gd name="connsiteX132" fmla="*/ 1921650 w 12192002"/>
              <a:gd name="connsiteY132" fmla="*/ 332593 h 2122526"/>
              <a:gd name="connsiteX133" fmla="*/ 1928172 w 12192002"/>
              <a:gd name="connsiteY133" fmla="*/ 327762 h 2122526"/>
              <a:gd name="connsiteX134" fmla="*/ 1997356 w 12192002"/>
              <a:gd name="connsiteY134" fmla="*/ 349707 h 2122526"/>
              <a:gd name="connsiteX135" fmla="*/ 2094665 w 12192002"/>
              <a:gd name="connsiteY135" fmla="*/ 341687 h 2122526"/>
              <a:gd name="connsiteX136" fmla="*/ 2208578 w 12192002"/>
              <a:gd name="connsiteY136" fmla="*/ 324976 h 2122526"/>
              <a:gd name="connsiteX137" fmla="*/ 2315112 w 12192002"/>
              <a:gd name="connsiteY137" fmla="*/ 319743 h 2122526"/>
              <a:gd name="connsiteX138" fmla="*/ 2443255 w 12192002"/>
              <a:gd name="connsiteY138" fmla="*/ 328210 h 2122526"/>
              <a:gd name="connsiteX139" fmla="*/ 2568028 w 12192002"/>
              <a:gd name="connsiteY139" fmla="*/ 342111 h 2122526"/>
              <a:gd name="connsiteX140" fmla="*/ 2646527 w 12192002"/>
              <a:gd name="connsiteY140" fmla="*/ 315870 h 2122526"/>
              <a:gd name="connsiteX141" fmla="*/ 2781569 w 12192002"/>
              <a:gd name="connsiteY141" fmla="*/ 326406 h 2122526"/>
              <a:gd name="connsiteX142" fmla="*/ 3030291 w 12192002"/>
              <a:gd name="connsiteY142" fmla="*/ 348227 h 2122526"/>
              <a:gd name="connsiteX143" fmla="*/ 3142556 w 12192002"/>
              <a:gd name="connsiteY143" fmla="*/ 350870 h 2122526"/>
              <a:gd name="connsiteX144" fmla="*/ 3262356 w 12192002"/>
              <a:gd name="connsiteY144" fmla="*/ 358645 h 2122526"/>
              <a:gd name="connsiteX145" fmla="*/ 3341698 w 12192002"/>
              <a:gd name="connsiteY145" fmla="*/ 364522 h 2122526"/>
              <a:gd name="connsiteX146" fmla="*/ 3344026 w 12192002"/>
              <a:gd name="connsiteY146" fmla="*/ 363547 h 2122526"/>
              <a:gd name="connsiteX147" fmla="*/ 3363888 w 12192002"/>
              <a:gd name="connsiteY147" fmla="*/ 365229 h 2122526"/>
              <a:gd name="connsiteX148" fmla="*/ 3400728 w 12192002"/>
              <a:gd name="connsiteY148" fmla="*/ 382181 h 2122526"/>
              <a:gd name="connsiteX149" fmla="*/ 3473223 w 12192002"/>
              <a:gd name="connsiteY149" fmla="*/ 370133 h 2122526"/>
              <a:gd name="connsiteX150" fmla="*/ 3536135 w 12192002"/>
              <a:gd name="connsiteY150" fmla="*/ 366472 h 2122526"/>
              <a:gd name="connsiteX151" fmla="*/ 3585978 w 12192002"/>
              <a:gd name="connsiteY151" fmla="*/ 356773 h 2122526"/>
              <a:gd name="connsiteX152" fmla="*/ 3594501 w 12192002"/>
              <a:gd name="connsiteY152" fmla="*/ 357463 h 2122526"/>
              <a:gd name="connsiteX153" fmla="*/ 3594736 w 12192002"/>
              <a:gd name="connsiteY153" fmla="*/ 357194 h 2122526"/>
              <a:gd name="connsiteX154" fmla="*/ 3603855 w 12192002"/>
              <a:gd name="connsiteY154" fmla="*/ 357358 h 2122526"/>
              <a:gd name="connsiteX155" fmla="*/ 3610035 w 12192002"/>
              <a:gd name="connsiteY155" fmla="*/ 358720 h 2122526"/>
              <a:gd name="connsiteX156" fmla="*/ 3682513 w 12192002"/>
              <a:gd name="connsiteY156" fmla="*/ 326449 h 2122526"/>
              <a:gd name="connsiteX157" fmla="*/ 3789760 w 12192002"/>
              <a:gd name="connsiteY157" fmla="*/ 302526 h 2122526"/>
              <a:gd name="connsiteX158" fmla="*/ 3897275 w 12192002"/>
              <a:gd name="connsiteY158" fmla="*/ 282288 h 2122526"/>
              <a:gd name="connsiteX159" fmla="*/ 3936846 w 12192002"/>
              <a:gd name="connsiteY159" fmla="*/ 276633 h 2122526"/>
              <a:gd name="connsiteX160" fmla="*/ 4004538 w 12192002"/>
              <a:gd name="connsiteY160" fmla="*/ 259176 h 2122526"/>
              <a:gd name="connsiteX161" fmla="*/ 4033778 w 12192002"/>
              <a:gd name="connsiteY161" fmla="*/ 246608 h 2122526"/>
              <a:gd name="connsiteX162" fmla="*/ 4035363 w 12192002"/>
              <a:gd name="connsiteY162" fmla="*/ 246843 h 2122526"/>
              <a:gd name="connsiteX163" fmla="*/ 4036996 w 12192002"/>
              <a:gd name="connsiteY163" fmla="*/ 243176 h 2122526"/>
              <a:gd name="connsiteX164" fmla="*/ 4042364 w 12192002"/>
              <a:gd name="connsiteY164" fmla="*/ 240742 h 2122526"/>
              <a:gd name="connsiteX165" fmla="*/ 4058954 w 12192002"/>
              <a:gd name="connsiteY165" fmla="*/ 239121 h 2122526"/>
              <a:gd name="connsiteX166" fmla="*/ 4065510 w 12192002"/>
              <a:gd name="connsiteY166" fmla="*/ 239339 h 2122526"/>
              <a:gd name="connsiteX167" fmla="*/ 4074427 w 12192002"/>
              <a:gd name="connsiteY167" fmla="*/ 237895 h 2122526"/>
              <a:gd name="connsiteX168" fmla="*/ 4074546 w 12192002"/>
              <a:gd name="connsiteY168" fmla="*/ 237596 h 2122526"/>
              <a:gd name="connsiteX169" fmla="*/ 4083097 w 12192002"/>
              <a:gd name="connsiteY169" fmla="*/ 236761 h 2122526"/>
              <a:gd name="connsiteX170" fmla="*/ 4142745 w 12192002"/>
              <a:gd name="connsiteY170" fmla="*/ 210228 h 2122526"/>
              <a:gd name="connsiteX171" fmla="*/ 4191248 w 12192002"/>
              <a:gd name="connsiteY171" fmla="*/ 194363 h 2122526"/>
              <a:gd name="connsiteX172" fmla="*/ 4201744 w 12192002"/>
              <a:gd name="connsiteY172" fmla="*/ 188729 h 2122526"/>
              <a:gd name="connsiteX173" fmla="*/ 4202048 w 12192002"/>
              <a:gd name="connsiteY173" fmla="*/ 187470 h 2122526"/>
              <a:gd name="connsiteX174" fmla="*/ 4248116 w 12192002"/>
              <a:gd name="connsiteY174" fmla="*/ 184675 h 2122526"/>
              <a:gd name="connsiteX175" fmla="*/ 4276141 w 12192002"/>
              <a:gd name="connsiteY175" fmla="*/ 186999 h 2122526"/>
              <a:gd name="connsiteX176" fmla="*/ 4290062 w 12192002"/>
              <a:gd name="connsiteY176" fmla="*/ 186753 h 2122526"/>
              <a:gd name="connsiteX177" fmla="*/ 4295143 w 12192002"/>
              <a:gd name="connsiteY177" fmla="*/ 189670 h 2122526"/>
              <a:gd name="connsiteX178" fmla="*/ 4315108 w 12192002"/>
              <a:gd name="connsiteY178" fmla="*/ 187791 h 2122526"/>
              <a:gd name="connsiteX179" fmla="*/ 4316965 w 12192002"/>
              <a:gd name="connsiteY179" fmla="*/ 186450 h 2122526"/>
              <a:gd name="connsiteX180" fmla="*/ 4362875 w 12192002"/>
              <a:gd name="connsiteY180" fmla="*/ 193065 h 2122526"/>
              <a:gd name="connsiteX181" fmla="*/ 4428542 w 12192002"/>
              <a:gd name="connsiteY181" fmla="*/ 191719 h 2122526"/>
              <a:gd name="connsiteX182" fmla="*/ 4515813 w 12192002"/>
              <a:gd name="connsiteY182" fmla="*/ 181068 h 2122526"/>
              <a:gd name="connsiteX183" fmla="*/ 4715526 w 12192002"/>
              <a:gd name="connsiteY183" fmla="*/ 171166 h 2122526"/>
              <a:gd name="connsiteX184" fmla="*/ 4762447 w 12192002"/>
              <a:gd name="connsiteY184" fmla="*/ 162678 h 2122526"/>
              <a:gd name="connsiteX185" fmla="*/ 4840439 w 12192002"/>
              <a:gd name="connsiteY185" fmla="*/ 134910 h 2122526"/>
              <a:gd name="connsiteX186" fmla="*/ 5011513 w 12192002"/>
              <a:gd name="connsiteY186" fmla="*/ 110893 h 2122526"/>
              <a:gd name="connsiteX187" fmla="*/ 5065790 w 12192002"/>
              <a:gd name="connsiteY187" fmla="*/ 94512 h 2122526"/>
              <a:gd name="connsiteX188" fmla="*/ 5121659 w 12192002"/>
              <a:gd name="connsiteY188" fmla="*/ 101083 h 2122526"/>
              <a:gd name="connsiteX189" fmla="*/ 5139595 w 12192002"/>
              <a:gd name="connsiteY189" fmla="*/ 90230 h 2122526"/>
              <a:gd name="connsiteX190" fmla="*/ 5142598 w 12192002"/>
              <a:gd name="connsiteY190" fmla="*/ 88129 h 2122526"/>
              <a:gd name="connsiteX191" fmla="*/ 5156554 w 12192002"/>
              <a:gd name="connsiteY191" fmla="*/ 84729 h 2122526"/>
              <a:gd name="connsiteX192" fmla="*/ 5174660 w 12192002"/>
              <a:gd name="connsiteY192" fmla="*/ 77506 h 2122526"/>
              <a:gd name="connsiteX193" fmla="*/ 5222961 w 12192002"/>
              <a:gd name="connsiteY193" fmla="*/ 74516 h 2122526"/>
              <a:gd name="connsiteX194" fmla="*/ 5261763 w 12192002"/>
              <a:gd name="connsiteY194" fmla="*/ 63392 h 2122526"/>
              <a:gd name="connsiteX195" fmla="*/ 5381667 w 12192002"/>
              <a:gd name="connsiteY195" fmla="*/ 42975 h 2122526"/>
              <a:gd name="connsiteX196" fmla="*/ 5432760 w 12192002"/>
              <a:gd name="connsiteY196" fmla="*/ 25273 h 2122526"/>
              <a:gd name="connsiteX197" fmla="*/ 5470905 w 12192002"/>
              <a:gd name="connsiteY197" fmla="*/ 14020 h 2122526"/>
              <a:gd name="connsiteX198" fmla="*/ 5626960 w 12192002"/>
              <a:gd name="connsiteY198" fmla="*/ 0 h 2122526"/>
              <a:gd name="connsiteX0" fmla="*/ 5626960 w 12192002"/>
              <a:gd name="connsiteY0" fmla="*/ 0 h 2122526"/>
              <a:gd name="connsiteX1" fmla="*/ 5758918 w 12192002"/>
              <a:gd name="connsiteY1" fmla="*/ 1023 h 2122526"/>
              <a:gd name="connsiteX2" fmla="*/ 5957375 w 12192002"/>
              <a:gd name="connsiteY2" fmla="*/ 16715 h 2122526"/>
              <a:gd name="connsiteX3" fmla="*/ 6010090 w 12192002"/>
              <a:gd name="connsiteY3" fmla="*/ 20359 h 2122526"/>
              <a:gd name="connsiteX4" fmla="*/ 6041282 w 12192002"/>
              <a:gd name="connsiteY4" fmla="*/ 15266 h 2122526"/>
              <a:gd name="connsiteX5" fmla="*/ 6048637 w 12192002"/>
              <a:gd name="connsiteY5" fmla="*/ 6917 h 2122526"/>
              <a:gd name="connsiteX6" fmla="*/ 6068529 w 12192002"/>
              <a:gd name="connsiteY6" fmla="*/ 7600 h 2122526"/>
              <a:gd name="connsiteX7" fmla="*/ 6073847 w 12192002"/>
              <a:gd name="connsiteY7" fmla="*/ 6063 h 2122526"/>
              <a:gd name="connsiteX8" fmla="*/ 6168673 w 12192002"/>
              <a:gd name="connsiteY8" fmla="*/ 26525 h 2122526"/>
              <a:gd name="connsiteX9" fmla="*/ 6317559 w 12192002"/>
              <a:gd name="connsiteY9" fmla="*/ 28612 h 2122526"/>
              <a:gd name="connsiteX10" fmla="*/ 6549454 w 12192002"/>
              <a:gd name="connsiteY10" fmla="*/ 75412 h 2122526"/>
              <a:gd name="connsiteX11" fmla="*/ 6708221 w 12192002"/>
              <a:gd name="connsiteY11" fmla="*/ 104188 h 2122526"/>
              <a:gd name="connsiteX12" fmla="*/ 6904145 w 12192002"/>
              <a:gd name="connsiteY12" fmla="*/ 132143 h 2122526"/>
              <a:gd name="connsiteX13" fmla="*/ 7018495 w 12192002"/>
              <a:gd name="connsiteY13" fmla="*/ 161649 h 2122526"/>
              <a:gd name="connsiteX14" fmla="*/ 7096987 w 12192002"/>
              <a:gd name="connsiteY14" fmla="*/ 161275 h 2122526"/>
              <a:gd name="connsiteX15" fmla="*/ 7170807 w 12192002"/>
              <a:gd name="connsiteY15" fmla="*/ 173503 h 2122526"/>
              <a:gd name="connsiteX16" fmla="*/ 7197003 w 12192002"/>
              <a:gd name="connsiteY16" fmla="*/ 178151 h 2122526"/>
              <a:gd name="connsiteX17" fmla="*/ 7201101 w 12192002"/>
              <a:gd name="connsiteY17" fmla="*/ 183509 h 2122526"/>
              <a:gd name="connsiteX18" fmla="*/ 7218559 w 12192002"/>
              <a:gd name="connsiteY18" fmla="*/ 188059 h 2122526"/>
              <a:gd name="connsiteX19" fmla="*/ 7310852 w 12192002"/>
              <a:gd name="connsiteY19" fmla="*/ 213308 h 2122526"/>
              <a:gd name="connsiteX20" fmla="*/ 7312179 w 12192002"/>
              <a:gd name="connsiteY20" fmla="*/ 211866 h 2122526"/>
              <a:gd name="connsiteX21" fmla="*/ 7405390 w 12192002"/>
              <a:gd name="connsiteY21" fmla="*/ 202271 h 2122526"/>
              <a:gd name="connsiteX22" fmla="*/ 7495794 w 12192002"/>
              <a:gd name="connsiteY22" fmla="*/ 194166 h 2122526"/>
              <a:gd name="connsiteX23" fmla="*/ 7507039 w 12192002"/>
              <a:gd name="connsiteY23" fmla="*/ 196118 h 2122526"/>
              <a:gd name="connsiteX24" fmla="*/ 7507411 w 12192002"/>
              <a:gd name="connsiteY24" fmla="*/ 195791 h 2122526"/>
              <a:gd name="connsiteX25" fmla="*/ 7519570 w 12192002"/>
              <a:gd name="connsiteY25" fmla="*/ 197126 h 2122526"/>
              <a:gd name="connsiteX26" fmla="*/ 7527542 w 12192002"/>
              <a:gd name="connsiteY26" fmla="*/ 199679 h 2122526"/>
              <a:gd name="connsiteX27" fmla="*/ 7614346 w 12192002"/>
              <a:gd name="connsiteY27" fmla="*/ 205507 h 2122526"/>
              <a:gd name="connsiteX28" fmla="*/ 7718744 w 12192002"/>
              <a:gd name="connsiteY28" fmla="*/ 202036 h 2122526"/>
              <a:gd name="connsiteX29" fmla="*/ 7905407 w 12192002"/>
              <a:gd name="connsiteY29" fmla="*/ 227751 h 2122526"/>
              <a:gd name="connsiteX30" fmla="*/ 8090271 w 12192002"/>
              <a:gd name="connsiteY30" fmla="*/ 269724 h 2122526"/>
              <a:gd name="connsiteX31" fmla="*/ 8245834 w 12192002"/>
              <a:gd name="connsiteY31" fmla="*/ 315885 h 2122526"/>
              <a:gd name="connsiteX32" fmla="*/ 8252033 w 12192002"/>
              <a:gd name="connsiteY32" fmla="*/ 328877 h 2122526"/>
              <a:gd name="connsiteX33" fmla="*/ 8263376 w 12192002"/>
              <a:gd name="connsiteY33" fmla="*/ 338720 h 2122526"/>
              <a:gd name="connsiteX34" fmla="*/ 8266075 w 12192002"/>
              <a:gd name="connsiteY34" fmla="*/ 338490 h 2122526"/>
              <a:gd name="connsiteX35" fmla="*/ 8283149 w 12192002"/>
              <a:gd name="connsiteY35" fmla="*/ 345665 h 2122526"/>
              <a:gd name="connsiteX36" fmla="*/ 8284276 w 12192002"/>
              <a:gd name="connsiteY36" fmla="*/ 350108 h 2122526"/>
              <a:gd name="connsiteX37" fmla="*/ 8295173 w 12192002"/>
              <a:gd name="connsiteY37" fmla="*/ 355931 h 2122526"/>
              <a:gd name="connsiteX38" fmla="*/ 8314432 w 12192002"/>
              <a:gd name="connsiteY38" fmla="*/ 369826 h 2122526"/>
              <a:gd name="connsiteX39" fmla="*/ 8320104 w 12192002"/>
              <a:gd name="connsiteY39" fmla="*/ 370152 h 2122526"/>
              <a:gd name="connsiteX40" fmla="*/ 8352372 w 12192002"/>
              <a:gd name="connsiteY40" fmla="*/ 387570 h 2122526"/>
              <a:gd name="connsiteX41" fmla="*/ 8353799 w 12192002"/>
              <a:gd name="connsiteY41" fmla="*/ 386730 h 2122526"/>
              <a:gd name="connsiteX42" fmla="*/ 8367182 w 12192002"/>
              <a:gd name="connsiteY42" fmla="*/ 386924 h 2122526"/>
              <a:gd name="connsiteX43" fmla="*/ 8490249 w 12192002"/>
              <a:gd name="connsiteY43" fmla="*/ 400966 h 2122526"/>
              <a:gd name="connsiteX44" fmla="*/ 8497594 w 12192002"/>
              <a:gd name="connsiteY44" fmla="*/ 404016 h 2122526"/>
              <a:gd name="connsiteX45" fmla="*/ 8497968 w 12192002"/>
              <a:gd name="connsiteY45" fmla="*/ 403837 h 2122526"/>
              <a:gd name="connsiteX46" fmla="*/ 8506167 w 12192002"/>
              <a:gd name="connsiteY46" fmla="*/ 406575 h 2122526"/>
              <a:gd name="connsiteX47" fmla="*/ 8510983 w 12192002"/>
              <a:gd name="connsiteY47" fmla="*/ 409576 h 2122526"/>
              <a:gd name="connsiteX48" fmla="*/ 8525230 w 12192002"/>
              <a:gd name="connsiteY48" fmla="*/ 415491 h 2122526"/>
              <a:gd name="connsiteX49" fmla="*/ 8596071 w 12192002"/>
              <a:gd name="connsiteY49" fmla="*/ 400649 h 2122526"/>
              <a:gd name="connsiteX50" fmla="*/ 8707847 w 12192002"/>
              <a:gd name="connsiteY50" fmla="*/ 409221 h 2122526"/>
              <a:gd name="connsiteX51" fmla="*/ 8752444 w 12192002"/>
              <a:gd name="connsiteY51" fmla="*/ 411322 h 2122526"/>
              <a:gd name="connsiteX52" fmla="*/ 8928988 w 12192002"/>
              <a:gd name="connsiteY52" fmla="*/ 430554 h 2122526"/>
              <a:gd name="connsiteX53" fmla="*/ 8963048 w 12192002"/>
              <a:gd name="connsiteY53" fmla="*/ 427366 h 2122526"/>
              <a:gd name="connsiteX54" fmla="*/ 8968011 w 12192002"/>
              <a:gd name="connsiteY54" fmla="*/ 425141 h 2122526"/>
              <a:gd name="connsiteX55" fmla="*/ 8974337 w 12192002"/>
              <a:gd name="connsiteY55" fmla="*/ 424441 h 2122526"/>
              <a:gd name="connsiteX56" fmla="*/ 8990394 w 12192002"/>
              <a:gd name="connsiteY56" fmla="*/ 427667 h 2122526"/>
              <a:gd name="connsiteX57" fmla="*/ 8996232 w 12192002"/>
              <a:gd name="connsiteY57" fmla="*/ 429728 h 2122526"/>
              <a:gd name="connsiteX58" fmla="*/ 9005201 w 12192002"/>
              <a:gd name="connsiteY58" fmla="*/ 430939 h 2122526"/>
              <a:gd name="connsiteX59" fmla="*/ 9005486 w 12192002"/>
              <a:gd name="connsiteY59" fmla="*/ 430699 h 2122526"/>
              <a:gd name="connsiteX60" fmla="*/ 9053453 w 12192002"/>
              <a:gd name="connsiteY60" fmla="*/ 433984 h 2122526"/>
              <a:gd name="connsiteX61" fmla="*/ 9113812 w 12192002"/>
              <a:gd name="connsiteY61" fmla="*/ 425670 h 2122526"/>
              <a:gd name="connsiteX62" fmla="*/ 9137318 w 12192002"/>
              <a:gd name="connsiteY62" fmla="*/ 424304 h 2122526"/>
              <a:gd name="connsiteX63" fmla="*/ 9150210 w 12192002"/>
              <a:gd name="connsiteY63" fmla="*/ 422135 h 2122526"/>
              <a:gd name="connsiteX64" fmla="*/ 9151232 w 12192002"/>
              <a:gd name="connsiteY64" fmla="*/ 421070 h 2122526"/>
              <a:gd name="connsiteX65" fmla="*/ 9189246 w 12192002"/>
              <a:gd name="connsiteY65" fmla="*/ 432272 h 2122526"/>
              <a:gd name="connsiteX66" fmla="*/ 9194810 w 12192002"/>
              <a:gd name="connsiteY66" fmla="*/ 441511 h 2122526"/>
              <a:gd name="connsiteX67" fmla="*/ 9231370 w 12192002"/>
              <a:gd name="connsiteY67" fmla="*/ 451590 h 2122526"/>
              <a:gd name="connsiteX68" fmla="*/ 9343052 w 12192002"/>
              <a:gd name="connsiteY68" fmla="*/ 503495 h 2122526"/>
              <a:gd name="connsiteX69" fmla="*/ 9584507 w 12192002"/>
              <a:gd name="connsiteY69" fmla="*/ 549197 h 2122526"/>
              <a:gd name="connsiteX70" fmla="*/ 9728309 w 12192002"/>
              <a:gd name="connsiteY70" fmla="*/ 560617 h 2122526"/>
              <a:gd name="connsiteX71" fmla="*/ 9847792 w 12192002"/>
              <a:gd name="connsiteY71" fmla="*/ 580824 h 2122526"/>
              <a:gd name="connsiteX72" fmla="*/ 9960019 w 12192002"/>
              <a:gd name="connsiteY72" fmla="*/ 587592 h 2122526"/>
              <a:gd name="connsiteX73" fmla="*/ 10039240 w 12192002"/>
              <a:gd name="connsiteY73" fmla="*/ 603107 h 2122526"/>
              <a:gd name="connsiteX74" fmla="*/ 10082169 w 12192002"/>
              <a:gd name="connsiteY74" fmla="*/ 601443 h 2122526"/>
              <a:gd name="connsiteX75" fmla="*/ 10126500 w 12192002"/>
              <a:gd name="connsiteY75" fmla="*/ 603538 h 2122526"/>
              <a:gd name="connsiteX76" fmla="*/ 10261101 w 12192002"/>
              <a:gd name="connsiteY76" fmla="*/ 615053 h 2122526"/>
              <a:gd name="connsiteX77" fmla="*/ 10336855 w 12192002"/>
              <a:gd name="connsiteY77" fmla="*/ 624804 h 2122526"/>
              <a:gd name="connsiteX78" fmla="*/ 10383868 w 12192002"/>
              <a:gd name="connsiteY78" fmla="*/ 625415 h 2122526"/>
              <a:gd name="connsiteX79" fmla="*/ 10445984 w 12192002"/>
              <a:gd name="connsiteY79" fmla="*/ 629262 h 2122526"/>
              <a:gd name="connsiteX80" fmla="*/ 10519280 w 12192002"/>
              <a:gd name="connsiteY80" fmla="*/ 631320 h 2122526"/>
              <a:gd name="connsiteX81" fmla="*/ 10644619 w 12192002"/>
              <a:gd name="connsiteY81" fmla="*/ 651566 h 2122526"/>
              <a:gd name="connsiteX82" fmla="*/ 10857724 w 12192002"/>
              <a:gd name="connsiteY82" fmla="*/ 712684 h 2122526"/>
              <a:gd name="connsiteX83" fmla="*/ 10951063 w 12192002"/>
              <a:gd name="connsiteY83" fmla="*/ 725767 h 2122526"/>
              <a:gd name="connsiteX84" fmla="*/ 11030956 w 12192002"/>
              <a:gd name="connsiteY84" fmla="*/ 721011 h 2122526"/>
              <a:gd name="connsiteX85" fmla="*/ 11085938 w 12192002"/>
              <a:gd name="connsiteY85" fmla="*/ 723892 h 2122526"/>
              <a:gd name="connsiteX86" fmla="*/ 11143411 w 12192002"/>
              <a:gd name="connsiteY86" fmla="*/ 733141 h 2122526"/>
              <a:gd name="connsiteX87" fmla="*/ 11195087 w 12192002"/>
              <a:gd name="connsiteY87" fmla="*/ 732494 h 2122526"/>
              <a:gd name="connsiteX88" fmla="*/ 11273972 w 12192002"/>
              <a:gd name="connsiteY88" fmla="*/ 753513 h 2122526"/>
              <a:gd name="connsiteX89" fmla="*/ 11369715 w 12192002"/>
              <a:gd name="connsiteY89" fmla="*/ 813181 h 2122526"/>
              <a:gd name="connsiteX90" fmla="*/ 11462695 w 12192002"/>
              <a:gd name="connsiteY90" fmla="*/ 874654 h 2122526"/>
              <a:gd name="connsiteX91" fmla="*/ 11516473 w 12192002"/>
              <a:gd name="connsiteY91" fmla="*/ 928206 h 2122526"/>
              <a:gd name="connsiteX92" fmla="*/ 11585369 w 12192002"/>
              <a:gd name="connsiteY92" fmla="*/ 1004898 h 2122526"/>
              <a:gd name="connsiteX93" fmla="*/ 11744187 w 12192002"/>
              <a:gd name="connsiteY93" fmla="*/ 1047864 h 2122526"/>
              <a:gd name="connsiteX94" fmla="*/ 11874735 w 12192002"/>
              <a:gd name="connsiteY94" fmla="*/ 1132363 h 2122526"/>
              <a:gd name="connsiteX95" fmla="*/ 11925839 w 12192002"/>
              <a:gd name="connsiteY95" fmla="*/ 1110203 h 2122526"/>
              <a:gd name="connsiteX96" fmla="*/ 12080164 w 12192002"/>
              <a:gd name="connsiteY96" fmla="*/ 1090885 h 2122526"/>
              <a:gd name="connsiteX97" fmla="*/ 12140863 w 12192002"/>
              <a:gd name="connsiteY97" fmla="*/ 1035036 h 2122526"/>
              <a:gd name="connsiteX98" fmla="*/ 12192002 w 12192002"/>
              <a:gd name="connsiteY98" fmla="*/ 1015838 h 2122526"/>
              <a:gd name="connsiteX99" fmla="*/ 12192002 w 12192002"/>
              <a:gd name="connsiteY99" fmla="*/ 1955549 h 2122526"/>
              <a:gd name="connsiteX100" fmla="*/ 12192000 w 12192002"/>
              <a:gd name="connsiteY100" fmla="*/ 1955549 h 2122526"/>
              <a:gd name="connsiteX101" fmla="*/ 12192000 w 12192002"/>
              <a:gd name="connsiteY101" fmla="*/ 2122526 h 2122526"/>
              <a:gd name="connsiteX102" fmla="*/ 0 w 12192002"/>
              <a:gd name="connsiteY102" fmla="*/ 2122526 h 2122526"/>
              <a:gd name="connsiteX103" fmla="*/ 0 w 12192002"/>
              <a:gd name="connsiteY103" fmla="*/ 1348327 h 2122526"/>
              <a:gd name="connsiteX104" fmla="*/ 2 w 12192002"/>
              <a:gd name="connsiteY104" fmla="*/ 1348327 h 2122526"/>
              <a:gd name="connsiteX105" fmla="*/ 2 w 12192002"/>
              <a:gd name="connsiteY105" fmla="*/ 592017 h 2122526"/>
              <a:gd name="connsiteX106" fmla="*/ 15526 w 12192002"/>
              <a:gd name="connsiteY106" fmla="*/ 586548 h 2122526"/>
              <a:gd name="connsiteX107" fmla="*/ 118381 w 12192002"/>
              <a:gd name="connsiteY107" fmla="*/ 583692 h 2122526"/>
              <a:gd name="connsiteX108" fmla="*/ 292435 w 12192002"/>
              <a:gd name="connsiteY108" fmla="*/ 531887 h 2122526"/>
              <a:gd name="connsiteX109" fmla="*/ 404015 w 12192002"/>
              <a:gd name="connsiteY109" fmla="*/ 511191 h 2122526"/>
              <a:gd name="connsiteX110" fmla="*/ 445099 w 12192002"/>
              <a:gd name="connsiteY110" fmla="*/ 505368 h 2122526"/>
              <a:gd name="connsiteX111" fmla="*/ 571717 w 12192002"/>
              <a:gd name="connsiteY111" fmla="*/ 467338 h 2122526"/>
              <a:gd name="connsiteX112" fmla="*/ 578535 w 12192002"/>
              <a:gd name="connsiteY112" fmla="*/ 467527 h 2122526"/>
              <a:gd name="connsiteX113" fmla="*/ 596792 w 12192002"/>
              <a:gd name="connsiteY113" fmla="*/ 464875 h 2122526"/>
              <a:gd name="connsiteX114" fmla="*/ 708875 w 12192002"/>
              <a:gd name="connsiteY114" fmla="*/ 422017 h 2122526"/>
              <a:gd name="connsiteX115" fmla="*/ 719742 w 12192002"/>
              <a:gd name="connsiteY115" fmla="*/ 416340 h 2122526"/>
              <a:gd name="connsiteX116" fmla="*/ 720047 w 12192002"/>
              <a:gd name="connsiteY116" fmla="*/ 415078 h 2122526"/>
              <a:gd name="connsiteX117" fmla="*/ 763053 w 12192002"/>
              <a:gd name="connsiteY117" fmla="*/ 414307 h 2122526"/>
              <a:gd name="connsiteX118" fmla="*/ 767901 w 12192002"/>
              <a:gd name="connsiteY118" fmla="*/ 412086 h 2122526"/>
              <a:gd name="connsiteX119" fmla="*/ 797041 w 12192002"/>
              <a:gd name="connsiteY119" fmla="*/ 414293 h 2122526"/>
              <a:gd name="connsiteX120" fmla="*/ 811506 w 12192002"/>
              <a:gd name="connsiteY120" fmla="*/ 413988 h 2122526"/>
              <a:gd name="connsiteX121" fmla="*/ 816809 w 12192002"/>
              <a:gd name="connsiteY121" fmla="*/ 416882 h 2122526"/>
              <a:gd name="connsiteX122" fmla="*/ 837540 w 12192002"/>
              <a:gd name="connsiteY122" fmla="*/ 414918 h 2122526"/>
              <a:gd name="connsiteX123" fmla="*/ 858269 w 12192002"/>
              <a:gd name="connsiteY123" fmla="*/ 416131 h 2122526"/>
              <a:gd name="connsiteX124" fmla="*/ 948732 w 12192002"/>
              <a:gd name="connsiteY124" fmla="*/ 404293 h 2122526"/>
              <a:gd name="connsiteX125" fmla="*/ 1149979 w 12192002"/>
              <a:gd name="connsiteY125" fmla="*/ 406698 h 2122526"/>
              <a:gd name="connsiteX126" fmla="*/ 1496110 w 12192002"/>
              <a:gd name="connsiteY126" fmla="*/ 357263 h 2122526"/>
              <a:gd name="connsiteX127" fmla="*/ 1608669 w 12192002"/>
              <a:gd name="connsiteY127" fmla="*/ 331673 h 2122526"/>
              <a:gd name="connsiteX128" fmla="*/ 1675071 w 12192002"/>
              <a:gd name="connsiteY128" fmla="*/ 324776 h 2122526"/>
              <a:gd name="connsiteX129" fmla="*/ 1738204 w 12192002"/>
              <a:gd name="connsiteY129" fmla="*/ 308427 h 2122526"/>
              <a:gd name="connsiteX130" fmla="*/ 1786655 w 12192002"/>
              <a:gd name="connsiteY130" fmla="*/ 303376 h 2122526"/>
              <a:gd name="connsiteX131" fmla="*/ 1873080 w 12192002"/>
              <a:gd name="connsiteY131" fmla="*/ 330998 h 2122526"/>
              <a:gd name="connsiteX132" fmla="*/ 1921650 w 12192002"/>
              <a:gd name="connsiteY132" fmla="*/ 332593 h 2122526"/>
              <a:gd name="connsiteX133" fmla="*/ 1928172 w 12192002"/>
              <a:gd name="connsiteY133" fmla="*/ 327762 h 2122526"/>
              <a:gd name="connsiteX134" fmla="*/ 1997356 w 12192002"/>
              <a:gd name="connsiteY134" fmla="*/ 349707 h 2122526"/>
              <a:gd name="connsiteX135" fmla="*/ 2094665 w 12192002"/>
              <a:gd name="connsiteY135" fmla="*/ 341687 h 2122526"/>
              <a:gd name="connsiteX136" fmla="*/ 2208578 w 12192002"/>
              <a:gd name="connsiteY136" fmla="*/ 324976 h 2122526"/>
              <a:gd name="connsiteX137" fmla="*/ 2315112 w 12192002"/>
              <a:gd name="connsiteY137" fmla="*/ 319743 h 2122526"/>
              <a:gd name="connsiteX138" fmla="*/ 2443255 w 12192002"/>
              <a:gd name="connsiteY138" fmla="*/ 328210 h 2122526"/>
              <a:gd name="connsiteX139" fmla="*/ 2568028 w 12192002"/>
              <a:gd name="connsiteY139" fmla="*/ 342111 h 2122526"/>
              <a:gd name="connsiteX140" fmla="*/ 2646527 w 12192002"/>
              <a:gd name="connsiteY140" fmla="*/ 315870 h 2122526"/>
              <a:gd name="connsiteX141" fmla="*/ 2781569 w 12192002"/>
              <a:gd name="connsiteY141" fmla="*/ 326406 h 2122526"/>
              <a:gd name="connsiteX142" fmla="*/ 3030291 w 12192002"/>
              <a:gd name="connsiteY142" fmla="*/ 348227 h 2122526"/>
              <a:gd name="connsiteX143" fmla="*/ 3142556 w 12192002"/>
              <a:gd name="connsiteY143" fmla="*/ 350870 h 2122526"/>
              <a:gd name="connsiteX144" fmla="*/ 3262356 w 12192002"/>
              <a:gd name="connsiteY144" fmla="*/ 358645 h 2122526"/>
              <a:gd name="connsiteX145" fmla="*/ 3341698 w 12192002"/>
              <a:gd name="connsiteY145" fmla="*/ 364522 h 2122526"/>
              <a:gd name="connsiteX146" fmla="*/ 3344026 w 12192002"/>
              <a:gd name="connsiteY146" fmla="*/ 363547 h 2122526"/>
              <a:gd name="connsiteX147" fmla="*/ 3363888 w 12192002"/>
              <a:gd name="connsiteY147" fmla="*/ 365229 h 2122526"/>
              <a:gd name="connsiteX148" fmla="*/ 3400728 w 12192002"/>
              <a:gd name="connsiteY148" fmla="*/ 382181 h 2122526"/>
              <a:gd name="connsiteX149" fmla="*/ 3473223 w 12192002"/>
              <a:gd name="connsiteY149" fmla="*/ 370133 h 2122526"/>
              <a:gd name="connsiteX150" fmla="*/ 3536135 w 12192002"/>
              <a:gd name="connsiteY150" fmla="*/ 366472 h 2122526"/>
              <a:gd name="connsiteX151" fmla="*/ 3585978 w 12192002"/>
              <a:gd name="connsiteY151" fmla="*/ 356773 h 2122526"/>
              <a:gd name="connsiteX152" fmla="*/ 3594501 w 12192002"/>
              <a:gd name="connsiteY152" fmla="*/ 357463 h 2122526"/>
              <a:gd name="connsiteX153" fmla="*/ 3594736 w 12192002"/>
              <a:gd name="connsiteY153" fmla="*/ 357194 h 2122526"/>
              <a:gd name="connsiteX154" fmla="*/ 3603855 w 12192002"/>
              <a:gd name="connsiteY154" fmla="*/ 357358 h 2122526"/>
              <a:gd name="connsiteX155" fmla="*/ 3610035 w 12192002"/>
              <a:gd name="connsiteY155" fmla="*/ 358720 h 2122526"/>
              <a:gd name="connsiteX156" fmla="*/ 3682513 w 12192002"/>
              <a:gd name="connsiteY156" fmla="*/ 326449 h 2122526"/>
              <a:gd name="connsiteX157" fmla="*/ 3789760 w 12192002"/>
              <a:gd name="connsiteY157" fmla="*/ 302526 h 2122526"/>
              <a:gd name="connsiteX158" fmla="*/ 3897275 w 12192002"/>
              <a:gd name="connsiteY158" fmla="*/ 282288 h 2122526"/>
              <a:gd name="connsiteX159" fmla="*/ 3936846 w 12192002"/>
              <a:gd name="connsiteY159" fmla="*/ 276633 h 2122526"/>
              <a:gd name="connsiteX160" fmla="*/ 4004538 w 12192002"/>
              <a:gd name="connsiteY160" fmla="*/ 259176 h 2122526"/>
              <a:gd name="connsiteX161" fmla="*/ 4033778 w 12192002"/>
              <a:gd name="connsiteY161" fmla="*/ 246608 h 2122526"/>
              <a:gd name="connsiteX162" fmla="*/ 4035363 w 12192002"/>
              <a:gd name="connsiteY162" fmla="*/ 246843 h 2122526"/>
              <a:gd name="connsiteX163" fmla="*/ 4036996 w 12192002"/>
              <a:gd name="connsiteY163" fmla="*/ 243176 h 2122526"/>
              <a:gd name="connsiteX164" fmla="*/ 4042364 w 12192002"/>
              <a:gd name="connsiteY164" fmla="*/ 240742 h 2122526"/>
              <a:gd name="connsiteX165" fmla="*/ 4058954 w 12192002"/>
              <a:gd name="connsiteY165" fmla="*/ 239121 h 2122526"/>
              <a:gd name="connsiteX166" fmla="*/ 4065510 w 12192002"/>
              <a:gd name="connsiteY166" fmla="*/ 239339 h 2122526"/>
              <a:gd name="connsiteX167" fmla="*/ 4074427 w 12192002"/>
              <a:gd name="connsiteY167" fmla="*/ 237895 h 2122526"/>
              <a:gd name="connsiteX168" fmla="*/ 4074546 w 12192002"/>
              <a:gd name="connsiteY168" fmla="*/ 237596 h 2122526"/>
              <a:gd name="connsiteX169" fmla="*/ 4083097 w 12192002"/>
              <a:gd name="connsiteY169" fmla="*/ 236761 h 2122526"/>
              <a:gd name="connsiteX170" fmla="*/ 4142745 w 12192002"/>
              <a:gd name="connsiteY170" fmla="*/ 210228 h 2122526"/>
              <a:gd name="connsiteX171" fmla="*/ 4191248 w 12192002"/>
              <a:gd name="connsiteY171" fmla="*/ 194363 h 2122526"/>
              <a:gd name="connsiteX172" fmla="*/ 4201744 w 12192002"/>
              <a:gd name="connsiteY172" fmla="*/ 188729 h 2122526"/>
              <a:gd name="connsiteX173" fmla="*/ 4202048 w 12192002"/>
              <a:gd name="connsiteY173" fmla="*/ 187470 h 2122526"/>
              <a:gd name="connsiteX174" fmla="*/ 4248116 w 12192002"/>
              <a:gd name="connsiteY174" fmla="*/ 184675 h 2122526"/>
              <a:gd name="connsiteX175" fmla="*/ 4276141 w 12192002"/>
              <a:gd name="connsiteY175" fmla="*/ 186999 h 2122526"/>
              <a:gd name="connsiteX176" fmla="*/ 4290062 w 12192002"/>
              <a:gd name="connsiteY176" fmla="*/ 186753 h 2122526"/>
              <a:gd name="connsiteX177" fmla="*/ 4295143 w 12192002"/>
              <a:gd name="connsiteY177" fmla="*/ 189670 h 2122526"/>
              <a:gd name="connsiteX178" fmla="*/ 4315108 w 12192002"/>
              <a:gd name="connsiteY178" fmla="*/ 187791 h 2122526"/>
              <a:gd name="connsiteX179" fmla="*/ 4316965 w 12192002"/>
              <a:gd name="connsiteY179" fmla="*/ 186450 h 2122526"/>
              <a:gd name="connsiteX180" fmla="*/ 4362875 w 12192002"/>
              <a:gd name="connsiteY180" fmla="*/ 193065 h 2122526"/>
              <a:gd name="connsiteX181" fmla="*/ 4428542 w 12192002"/>
              <a:gd name="connsiteY181" fmla="*/ 191719 h 2122526"/>
              <a:gd name="connsiteX182" fmla="*/ 4515813 w 12192002"/>
              <a:gd name="connsiteY182" fmla="*/ 181068 h 2122526"/>
              <a:gd name="connsiteX183" fmla="*/ 4715526 w 12192002"/>
              <a:gd name="connsiteY183" fmla="*/ 171166 h 2122526"/>
              <a:gd name="connsiteX184" fmla="*/ 4762447 w 12192002"/>
              <a:gd name="connsiteY184" fmla="*/ 162678 h 2122526"/>
              <a:gd name="connsiteX185" fmla="*/ 4840439 w 12192002"/>
              <a:gd name="connsiteY185" fmla="*/ 134910 h 2122526"/>
              <a:gd name="connsiteX186" fmla="*/ 5011513 w 12192002"/>
              <a:gd name="connsiteY186" fmla="*/ 110893 h 2122526"/>
              <a:gd name="connsiteX187" fmla="*/ 5065790 w 12192002"/>
              <a:gd name="connsiteY187" fmla="*/ 94512 h 2122526"/>
              <a:gd name="connsiteX188" fmla="*/ 5121659 w 12192002"/>
              <a:gd name="connsiteY188" fmla="*/ 101083 h 2122526"/>
              <a:gd name="connsiteX189" fmla="*/ 5139595 w 12192002"/>
              <a:gd name="connsiteY189" fmla="*/ 90230 h 2122526"/>
              <a:gd name="connsiteX190" fmla="*/ 5142598 w 12192002"/>
              <a:gd name="connsiteY190" fmla="*/ 88129 h 2122526"/>
              <a:gd name="connsiteX191" fmla="*/ 5156554 w 12192002"/>
              <a:gd name="connsiteY191" fmla="*/ 84729 h 2122526"/>
              <a:gd name="connsiteX192" fmla="*/ 5174660 w 12192002"/>
              <a:gd name="connsiteY192" fmla="*/ 77506 h 2122526"/>
              <a:gd name="connsiteX193" fmla="*/ 5222961 w 12192002"/>
              <a:gd name="connsiteY193" fmla="*/ 74516 h 2122526"/>
              <a:gd name="connsiteX194" fmla="*/ 5261763 w 12192002"/>
              <a:gd name="connsiteY194" fmla="*/ 63392 h 2122526"/>
              <a:gd name="connsiteX195" fmla="*/ 5381667 w 12192002"/>
              <a:gd name="connsiteY195" fmla="*/ 42975 h 2122526"/>
              <a:gd name="connsiteX196" fmla="*/ 5432760 w 12192002"/>
              <a:gd name="connsiteY196" fmla="*/ 25273 h 2122526"/>
              <a:gd name="connsiteX197" fmla="*/ 5470905 w 12192002"/>
              <a:gd name="connsiteY197" fmla="*/ 14020 h 2122526"/>
              <a:gd name="connsiteX198" fmla="*/ 5626960 w 12192002"/>
              <a:gd name="connsiteY198" fmla="*/ 0 h 2122526"/>
              <a:gd name="connsiteX0" fmla="*/ 5626960 w 12192002"/>
              <a:gd name="connsiteY0" fmla="*/ 0 h 2122526"/>
              <a:gd name="connsiteX1" fmla="*/ 5758918 w 12192002"/>
              <a:gd name="connsiteY1" fmla="*/ 1023 h 2122526"/>
              <a:gd name="connsiteX2" fmla="*/ 5957375 w 12192002"/>
              <a:gd name="connsiteY2" fmla="*/ 16715 h 2122526"/>
              <a:gd name="connsiteX3" fmla="*/ 6010090 w 12192002"/>
              <a:gd name="connsiteY3" fmla="*/ 20359 h 2122526"/>
              <a:gd name="connsiteX4" fmla="*/ 6041282 w 12192002"/>
              <a:gd name="connsiteY4" fmla="*/ 15266 h 2122526"/>
              <a:gd name="connsiteX5" fmla="*/ 6048637 w 12192002"/>
              <a:gd name="connsiteY5" fmla="*/ 6917 h 2122526"/>
              <a:gd name="connsiteX6" fmla="*/ 6068529 w 12192002"/>
              <a:gd name="connsiteY6" fmla="*/ 7600 h 2122526"/>
              <a:gd name="connsiteX7" fmla="*/ 6073847 w 12192002"/>
              <a:gd name="connsiteY7" fmla="*/ 6063 h 2122526"/>
              <a:gd name="connsiteX8" fmla="*/ 6168673 w 12192002"/>
              <a:gd name="connsiteY8" fmla="*/ 26525 h 2122526"/>
              <a:gd name="connsiteX9" fmla="*/ 6317559 w 12192002"/>
              <a:gd name="connsiteY9" fmla="*/ 28612 h 2122526"/>
              <a:gd name="connsiteX10" fmla="*/ 6549454 w 12192002"/>
              <a:gd name="connsiteY10" fmla="*/ 75412 h 2122526"/>
              <a:gd name="connsiteX11" fmla="*/ 6708221 w 12192002"/>
              <a:gd name="connsiteY11" fmla="*/ 104188 h 2122526"/>
              <a:gd name="connsiteX12" fmla="*/ 6904145 w 12192002"/>
              <a:gd name="connsiteY12" fmla="*/ 132143 h 2122526"/>
              <a:gd name="connsiteX13" fmla="*/ 7018495 w 12192002"/>
              <a:gd name="connsiteY13" fmla="*/ 161649 h 2122526"/>
              <a:gd name="connsiteX14" fmla="*/ 7096987 w 12192002"/>
              <a:gd name="connsiteY14" fmla="*/ 161275 h 2122526"/>
              <a:gd name="connsiteX15" fmla="*/ 7170807 w 12192002"/>
              <a:gd name="connsiteY15" fmla="*/ 173503 h 2122526"/>
              <a:gd name="connsiteX16" fmla="*/ 7197003 w 12192002"/>
              <a:gd name="connsiteY16" fmla="*/ 178151 h 2122526"/>
              <a:gd name="connsiteX17" fmla="*/ 7201101 w 12192002"/>
              <a:gd name="connsiteY17" fmla="*/ 183509 h 2122526"/>
              <a:gd name="connsiteX18" fmla="*/ 7218559 w 12192002"/>
              <a:gd name="connsiteY18" fmla="*/ 188059 h 2122526"/>
              <a:gd name="connsiteX19" fmla="*/ 7310852 w 12192002"/>
              <a:gd name="connsiteY19" fmla="*/ 213308 h 2122526"/>
              <a:gd name="connsiteX20" fmla="*/ 7312179 w 12192002"/>
              <a:gd name="connsiteY20" fmla="*/ 211866 h 2122526"/>
              <a:gd name="connsiteX21" fmla="*/ 7405390 w 12192002"/>
              <a:gd name="connsiteY21" fmla="*/ 202271 h 2122526"/>
              <a:gd name="connsiteX22" fmla="*/ 7495794 w 12192002"/>
              <a:gd name="connsiteY22" fmla="*/ 194166 h 2122526"/>
              <a:gd name="connsiteX23" fmla="*/ 7507039 w 12192002"/>
              <a:gd name="connsiteY23" fmla="*/ 196118 h 2122526"/>
              <a:gd name="connsiteX24" fmla="*/ 7507411 w 12192002"/>
              <a:gd name="connsiteY24" fmla="*/ 195791 h 2122526"/>
              <a:gd name="connsiteX25" fmla="*/ 7519570 w 12192002"/>
              <a:gd name="connsiteY25" fmla="*/ 197126 h 2122526"/>
              <a:gd name="connsiteX26" fmla="*/ 7527542 w 12192002"/>
              <a:gd name="connsiteY26" fmla="*/ 199679 h 2122526"/>
              <a:gd name="connsiteX27" fmla="*/ 7614346 w 12192002"/>
              <a:gd name="connsiteY27" fmla="*/ 205507 h 2122526"/>
              <a:gd name="connsiteX28" fmla="*/ 7718744 w 12192002"/>
              <a:gd name="connsiteY28" fmla="*/ 202036 h 2122526"/>
              <a:gd name="connsiteX29" fmla="*/ 7905407 w 12192002"/>
              <a:gd name="connsiteY29" fmla="*/ 227751 h 2122526"/>
              <a:gd name="connsiteX30" fmla="*/ 8090271 w 12192002"/>
              <a:gd name="connsiteY30" fmla="*/ 269724 h 2122526"/>
              <a:gd name="connsiteX31" fmla="*/ 8245834 w 12192002"/>
              <a:gd name="connsiteY31" fmla="*/ 315885 h 2122526"/>
              <a:gd name="connsiteX32" fmla="*/ 8252033 w 12192002"/>
              <a:gd name="connsiteY32" fmla="*/ 328877 h 2122526"/>
              <a:gd name="connsiteX33" fmla="*/ 8263376 w 12192002"/>
              <a:gd name="connsiteY33" fmla="*/ 338720 h 2122526"/>
              <a:gd name="connsiteX34" fmla="*/ 8266075 w 12192002"/>
              <a:gd name="connsiteY34" fmla="*/ 338490 h 2122526"/>
              <a:gd name="connsiteX35" fmla="*/ 8283149 w 12192002"/>
              <a:gd name="connsiteY35" fmla="*/ 345665 h 2122526"/>
              <a:gd name="connsiteX36" fmla="*/ 8284276 w 12192002"/>
              <a:gd name="connsiteY36" fmla="*/ 350108 h 2122526"/>
              <a:gd name="connsiteX37" fmla="*/ 8295173 w 12192002"/>
              <a:gd name="connsiteY37" fmla="*/ 355931 h 2122526"/>
              <a:gd name="connsiteX38" fmla="*/ 8314432 w 12192002"/>
              <a:gd name="connsiteY38" fmla="*/ 369826 h 2122526"/>
              <a:gd name="connsiteX39" fmla="*/ 8320104 w 12192002"/>
              <a:gd name="connsiteY39" fmla="*/ 370152 h 2122526"/>
              <a:gd name="connsiteX40" fmla="*/ 8352372 w 12192002"/>
              <a:gd name="connsiteY40" fmla="*/ 387570 h 2122526"/>
              <a:gd name="connsiteX41" fmla="*/ 8353799 w 12192002"/>
              <a:gd name="connsiteY41" fmla="*/ 386730 h 2122526"/>
              <a:gd name="connsiteX42" fmla="*/ 8367182 w 12192002"/>
              <a:gd name="connsiteY42" fmla="*/ 386924 h 2122526"/>
              <a:gd name="connsiteX43" fmla="*/ 8490249 w 12192002"/>
              <a:gd name="connsiteY43" fmla="*/ 400966 h 2122526"/>
              <a:gd name="connsiteX44" fmla="*/ 8497594 w 12192002"/>
              <a:gd name="connsiteY44" fmla="*/ 404016 h 2122526"/>
              <a:gd name="connsiteX45" fmla="*/ 8497968 w 12192002"/>
              <a:gd name="connsiteY45" fmla="*/ 403837 h 2122526"/>
              <a:gd name="connsiteX46" fmla="*/ 8506167 w 12192002"/>
              <a:gd name="connsiteY46" fmla="*/ 406575 h 2122526"/>
              <a:gd name="connsiteX47" fmla="*/ 8510983 w 12192002"/>
              <a:gd name="connsiteY47" fmla="*/ 409576 h 2122526"/>
              <a:gd name="connsiteX48" fmla="*/ 8525230 w 12192002"/>
              <a:gd name="connsiteY48" fmla="*/ 415491 h 2122526"/>
              <a:gd name="connsiteX49" fmla="*/ 8596071 w 12192002"/>
              <a:gd name="connsiteY49" fmla="*/ 400649 h 2122526"/>
              <a:gd name="connsiteX50" fmla="*/ 8707847 w 12192002"/>
              <a:gd name="connsiteY50" fmla="*/ 409221 h 2122526"/>
              <a:gd name="connsiteX51" fmla="*/ 8752444 w 12192002"/>
              <a:gd name="connsiteY51" fmla="*/ 411322 h 2122526"/>
              <a:gd name="connsiteX52" fmla="*/ 8928988 w 12192002"/>
              <a:gd name="connsiteY52" fmla="*/ 430554 h 2122526"/>
              <a:gd name="connsiteX53" fmla="*/ 8963048 w 12192002"/>
              <a:gd name="connsiteY53" fmla="*/ 427366 h 2122526"/>
              <a:gd name="connsiteX54" fmla="*/ 8968011 w 12192002"/>
              <a:gd name="connsiteY54" fmla="*/ 425141 h 2122526"/>
              <a:gd name="connsiteX55" fmla="*/ 8974337 w 12192002"/>
              <a:gd name="connsiteY55" fmla="*/ 424441 h 2122526"/>
              <a:gd name="connsiteX56" fmla="*/ 8990394 w 12192002"/>
              <a:gd name="connsiteY56" fmla="*/ 427667 h 2122526"/>
              <a:gd name="connsiteX57" fmla="*/ 8996232 w 12192002"/>
              <a:gd name="connsiteY57" fmla="*/ 429728 h 2122526"/>
              <a:gd name="connsiteX58" fmla="*/ 9005201 w 12192002"/>
              <a:gd name="connsiteY58" fmla="*/ 430939 h 2122526"/>
              <a:gd name="connsiteX59" fmla="*/ 9005486 w 12192002"/>
              <a:gd name="connsiteY59" fmla="*/ 430699 h 2122526"/>
              <a:gd name="connsiteX60" fmla="*/ 9053453 w 12192002"/>
              <a:gd name="connsiteY60" fmla="*/ 433984 h 2122526"/>
              <a:gd name="connsiteX61" fmla="*/ 9113812 w 12192002"/>
              <a:gd name="connsiteY61" fmla="*/ 425670 h 2122526"/>
              <a:gd name="connsiteX62" fmla="*/ 9137318 w 12192002"/>
              <a:gd name="connsiteY62" fmla="*/ 424304 h 2122526"/>
              <a:gd name="connsiteX63" fmla="*/ 9150210 w 12192002"/>
              <a:gd name="connsiteY63" fmla="*/ 422135 h 2122526"/>
              <a:gd name="connsiteX64" fmla="*/ 9151232 w 12192002"/>
              <a:gd name="connsiteY64" fmla="*/ 421070 h 2122526"/>
              <a:gd name="connsiteX65" fmla="*/ 9189246 w 12192002"/>
              <a:gd name="connsiteY65" fmla="*/ 432272 h 2122526"/>
              <a:gd name="connsiteX66" fmla="*/ 9194810 w 12192002"/>
              <a:gd name="connsiteY66" fmla="*/ 441511 h 2122526"/>
              <a:gd name="connsiteX67" fmla="*/ 9231370 w 12192002"/>
              <a:gd name="connsiteY67" fmla="*/ 451590 h 2122526"/>
              <a:gd name="connsiteX68" fmla="*/ 9343052 w 12192002"/>
              <a:gd name="connsiteY68" fmla="*/ 503495 h 2122526"/>
              <a:gd name="connsiteX69" fmla="*/ 9584507 w 12192002"/>
              <a:gd name="connsiteY69" fmla="*/ 549197 h 2122526"/>
              <a:gd name="connsiteX70" fmla="*/ 9728309 w 12192002"/>
              <a:gd name="connsiteY70" fmla="*/ 560617 h 2122526"/>
              <a:gd name="connsiteX71" fmla="*/ 9847792 w 12192002"/>
              <a:gd name="connsiteY71" fmla="*/ 580824 h 2122526"/>
              <a:gd name="connsiteX72" fmla="*/ 9960019 w 12192002"/>
              <a:gd name="connsiteY72" fmla="*/ 587592 h 2122526"/>
              <a:gd name="connsiteX73" fmla="*/ 10039240 w 12192002"/>
              <a:gd name="connsiteY73" fmla="*/ 603107 h 2122526"/>
              <a:gd name="connsiteX74" fmla="*/ 10082169 w 12192002"/>
              <a:gd name="connsiteY74" fmla="*/ 601443 h 2122526"/>
              <a:gd name="connsiteX75" fmla="*/ 10126500 w 12192002"/>
              <a:gd name="connsiteY75" fmla="*/ 603538 h 2122526"/>
              <a:gd name="connsiteX76" fmla="*/ 10261101 w 12192002"/>
              <a:gd name="connsiteY76" fmla="*/ 615053 h 2122526"/>
              <a:gd name="connsiteX77" fmla="*/ 10336855 w 12192002"/>
              <a:gd name="connsiteY77" fmla="*/ 624804 h 2122526"/>
              <a:gd name="connsiteX78" fmla="*/ 10383868 w 12192002"/>
              <a:gd name="connsiteY78" fmla="*/ 625415 h 2122526"/>
              <a:gd name="connsiteX79" fmla="*/ 10445984 w 12192002"/>
              <a:gd name="connsiteY79" fmla="*/ 629262 h 2122526"/>
              <a:gd name="connsiteX80" fmla="*/ 10519280 w 12192002"/>
              <a:gd name="connsiteY80" fmla="*/ 631320 h 2122526"/>
              <a:gd name="connsiteX81" fmla="*/ 10644619 w 12192002"/>
              <a:gd name="connsiteY81" fmla="*/ 651566 h 2122526"/>
              <a:gd name="connsiteX82" fmla="*/ 10857724 w 12192002"/>
              <a:gd name="connsiteY82" fmla="*/ 712684 h 2122526"/>
              <a:gd name="connsiteX83" fmla="*/ 10951063 w 12192002"/>
              <a:gd name="connsiteY83" fmla="*/ 725767 h 2122526"/>
              <a:gd name="connsiteX84" fmla="*/ 11030956 w 12192002"/>
              <a:gd name="connsiteY84" fmla="*/ 721011 h 2122526"/>
              <a:gd name="connsiteX85" fmla="*/ 11085938 w 12192002"/>
              <a:gd name="connsiteY85" fmla="*/ 723892 h 2122526"/>
              <a:gd name="connsiteX86" fmla="*/ 11143411 w 12192002"/>
              <a:gd name="connsiteY86" fmla="*/ 733141 h 2122526"/>
              <a:gd name="connsiteX87" fmla="*/ 11195087 w 12192002"/>
              <a:gd name="connsiteY87" fmla="*/ 732494 h 2122526"/>
              <a:gd name="connsiteX88" fmla="*/ 11273972 w 12192002"/>
              <a:gd name="connsiteY88" fmla="*/ 753513 h 2122526"/>
              <a:gd name="connsiteX89" fmla="*/ 11369715 w 12192002"/>
              <a:gd name="connsiteY89" fmla="*/ 813181 h 2122526"/>
              <a:gd name="connsiteX90" fmla="*/ 11462695 w 12192002"/>
              <a:gd name="connsiteY90" fmla="*/ 874654 h 2122526"/>
              <a:gd name="connsiteX91" fmla="*/ 11516473 w 12192002"/>
              <a:gd name="connsiteY91" fmla="*/ 928206 h 2122526"/>
              <a:gd name="connsiteX92" fmla="*/ 11585369 w 12192002"/>
              <a:gd name="connsiteY92" fmla="*/ 1004898 h 2122526"/>
              <a:gd name="connsiteX93" fmla="*/ 11744187 w 12192002"/>
              <a:gd name="connsiteY93" fmla="*/ 1047864 h 2122526"/>
              <a:gd name="connsiteX94" fmla="*/ 11894613 w 12192002"/>
              <a:gd name="connsiteY94" fmla="*/ 1148265 h 2122526"/>
              <a:gd name="connsiteX95" fmla="*/ 11925839 w 12192002"/>
              <a:gd name="connsiteY95" fmla="*/ 1110203 h 2122526"/>
              <a:gd name="connsiteX96" fmla="*/ 12080164 w 12192002"/>
              <a:gd name="connsiteY96" fmla="*/ 1090885 h 2122526"/>
              <a:gd name="connsiteX97" fmla="*/ 12140863 w 12192002"/>
              <a:gd name="connsiteY97" fmla="*/ 1035036 h 2122526"/>
              <a:gd name="connsiteX98" fmla="*/ 12192002 w 12192002"/>
              <a:gd name="connsiteY98" fmla="*/ 1015838 h 2122526"/>
              <a:gd name="connsiteX99" fmla="*/ 12192002 w 12192002"/>
              <a:gd name="connsiteY99" fmla="*/ 1955549 h 2122526"/>
              <a:gd name="connsiteX100" fmla="*/ 12192000 w 12192002"/>
              <a:gd name="connsiteY100" fmla="*/ 1955549 h 2122526"/>
              <a:gd name="connsiteX101" fmla="*/ 12192000 w 12192002"/>
              <a:gd name="connsiteY101" fmla="*/ 2122526 h 2122526"/>
              <a:gd name="connsiteX102" fmla="*/ 0 w 12192002"/>
              <a:gd name="connsiteY102" fmla="*/ 2122526 h 2122526"/>
              <a:gd name="connsiteX103" fmla="*/ 0 w 12192002"/>
              <a:gd name="connsiteY103" fmla="*/ 1348327 h 2122526"/>
              <a:gd name="connsiteX104" fmla="*/ 2 w 12192002"/>
              <a:gd name="connsiteY104" fmla="*/ 1348327 h 2122526"/>
              <a:gd name="connsiteX105" fmla="*/ 2 w 12192002"/>
              <a:gd name="connsiteY105" fmla="*/ 592017 h 2122526"/>
              <a:gd name="connsiteX106" fmla="*/ 15526 w 12192002"/>
              <a:gd name="connsiteY106" fmla="*/ 586548 h 2122526"/>
              <a:gd name="connsiteX107" fmla="*/ 118381 w 12192002"/>
              <a:gd name="connsiteY107" fmla="*/ 583692 h 2122526"/>
              <a:gd name="connsiteX108" fmla="*/ 292435 w 12192002"/>
              <a:gd name="connsiteY108" fmla="*/ 531887 h 2122526"/>
              <a:gd name="connsiteX109" fmla="*/ 404015 w 12192002"/>
              <a:gd name="connsiteY109" fmla="*/ 511191 h 2122526"/>
              <a:gd name="connsiteX110" fmla="*/ 445099 w 12192002"/>
              <a:gd name="connsiteY110" fmla="*/ 505368 h 2122526"/>
              <a:gd name="connsiteX111" fmla="*/ 571717 w 12192002"/>
              <a:gd name="connsiteY111" fmla="*/ 467338 h 2122526"/>
              <a:gd name="connsiteX112" fmla="*/ 578535 w 12192002"/>
              <a:gd name="connsiteY112" fmla="*/ 467527 h 2122526"/>
              <a:gd name="connsiteX113" fmla="*/ 596792 w 12192002"/>
              <a:gd name="connsiteY113" fmla="*/ 464875 h 2122526"/>
              <a:gd name="connsiteX114" fmla="*/ 708875 w 12192002"/>
              <a:gd name="connsiteY114" fmla="*/ 422017 h 2122526"/>
              <a:gd name="connsiteX115" fmla="*/ 719742 w 12192002"/>
              <a:gd name="connsiteY115" fmla="*/ 416340 h 2122526"/>
              <a:gd name="connsiteX116" fmla="*/ 720047 w 12192002"/>
              <a:gd name="connsiteY116" fmla="*/ 415078 h 2122526"/>
              <a:gd name="connsiteX117" fmla="*/ 763053 w 12192002"/>
              <a:gd name="connsiteY117" fmla="*/ 414307 h 2122526"/>
              <a:gd name="connsiteX118" fmla="*/ 767901 w 12192002"/>
              <a:gd name="connsiteY118" fmla="*/ 412086 h 2122526"/>
              <a:gd name="connsiteX119" fmla="*/ 797041 w 12192002"/>
              <a:gd name="connsiteY119" fmla="*/ 414293 h 2122526"/>
              <a:gd name="connsiteX120" fmla="*/ 811506 w 12192002"/>
              <a:gd name="connsiteY120" fmla="*/ 413988 h 2122526"/>
              <a:gd name="connsiteX121" fmla="*/ 816809 w 12192002"/>
              <a:gd name="connsiteY121" fmla="*/ 416882 h 2122526"/>
              <a:gd name="connsiteX122" fmla="*/ 837540 w 12192002"/>
              <a:gd name="connsiteY122" fmla="*/ 414918 h 2122526"/>
              <a:gd name="connsiteX123" fmla="*/ 858269 w 12192002"/>
              <a:gd name="connsiteY123" fmla="*/ 416131 h 2122526"/>
              <a:gd name="connsiteX124" fmla="*/ 948732 w 12192002"/>
              <a:gd name="connsiteY124" fmla="*/ 404293 h 2122526"/>
              <a:gd name="connsiteX125" fmla="*/ 1149979 w 12192002"/>
              <a:gd name="connsiteY125" fmla="*/ 406698 h 2122526"/>
              <a:gd name="connsiteX126" fmla="*/ 1496110 w 12192002"/>
              <a:gd name="connsiteY126" fmla="*/ 357263 h 2122526"/>
              <a:gd name="connsiteX127" fmla="*/ 1608669 w 12192002"/>
              <a:gd name="connsiteY127" fmla="*/ 331673 h 2122526"/>
              <a:gd name="connsiteX128" fmla="*/ 1675071 w 12192002"/>
              <a:gd name="connsiteY128" fmla="*/ 324776 h 2122526"/>
              <a:gd name="connsiteX129" fmla="*/ 1738204 w 12192002"/>
              <a:gd name="connsiteY129" fmla="*/ 308427 h 2122526"/>
              <a:gd name="connsiteX130" fmla="*/ 1786655 w 12192002"/>
              <a:gd name="connsiteY130" fmla="*/ 303376 h 2122526"/>
              <a:gd name="connsiteX131" fmla="*/ 1873080 w 12192002"/>
              <a:gd name="connsiteY131" fmla="*/ 330998 h 2122526"/>
              <a:gd name="connsiteX132" fmla="*/ 1921650 w 12192002"/>
              <a:gd name="connsiteY132" fmla="*/ 332593 h 2122526"/>
              <a:gd name="connsiteX133" fmla="*/ 1928172 w 12192002"/>
              <a:gd name="connsiteY133" fmla="*/ 327762 h 2122526"/>
              <a:gd name="connsiteX134" fmla="*/ 1997356 w 12192002"/>
              <a:gd name="connsiteY134" fmla="*/ 349707 h 2122526"/>
              <a:gd name="connsiteX135" fmla="*/ 2094665 w 12192002"/>
              <a:gd name="connsiteY135" fmla="*/ 341687 h 2122526"/>
              <a:gd name="connsiteX136" fmla="*/ 2208578 w 12192002"/>
              <a:gd name="connsiteY136" fmla="*/ 324976 h 2122526"/>
              <a:gd name="connsiteX137" fmla="*/ 2315112 w 12192002"/>
              <a:gd name="connsiteY137" fmla="*/ 319743 h 2122526"/>
              <a:gd name="connsiteX138" fmla="*/ 2443255 w 12192002"/>
              <a:gd name="connsiteY138" fmla="*/ 328210 h 2122526"/>
              <a:gd name="connsiteX139" fmla="*/ 2568028 w 12192002"/>
              <a:gd name="connsiteY139" fmla="*/ 342111 h 2122526"/>
              <a:gd name="connsiteX140" fmla="*/ 2646527 w 12192002"/>
              <a:gd name="connsiteY140" fmla="*/ 315870 h 2122526"/>
              <a:gd name="connsiteX141" fmla="*/ 2781569 w 12192002"/>
              <a:gd name="connsiteY141" fmla="*/ 326406 h 2122526"/>
              <a:gd name="connsiteX142" fmla="*/ 3030291 w 12192002"/>
              <a:gd name="connsiteY142" fmla="*/ 348227 h 2122526"/>
              <a:gd name="connsiteX143" fmla="*/ 3142556 w 12192002"/>
              <a:gd name="connsiteY143" fmla="*/ 350870 h 2122526"/>
              <a:gd name="connsiteX144" fmla="*/ 3262356 w 12192002"/>
              <a:gd name="connsiteY144" fmla="*/ 358645 h 2122526"/>
              <a:gd name="connsiteX145" fmla="*/ 3341698 w 12192002"/>
              <a:gd name="connsiteY145" fmla="*/ 364522 h 2122526"/>
              <a:gd name="connsiteX146" fmla="*/ 3344026 w 12192002"/>
              <a:gd name="connsiteY146" fmla="*/ 363547 h 2122526"/>
              <a:gd name="connsiteX147" fmla="*/ 3363888 w 12192002"/>
              <a:gd name="connsiteY147" fmla="*/ 365229 h 2122526"/>
              <a:gd name="connsiteX148" fmla="*/ 3400728 w 12192002"/>
              <a:gd name="connsiteY148" fmla="*/ 382181 h 2122526"/>
              <a:gd name="connsiteX149" fmla="*/ 3473223 w 12192002"/>
              <a:gd name="connsiteY149" fmla="*/ 370133 h 2122526"/>
              <a:gd name="connsiteX150" fmla="*/ 3536135 w 12192002"/>
              <a:gd name="connsiteY150" fmla="*/ 366472 h 2122526"/>
              <a:gd name="connsiteX151" fmla="*/ 3585978 w 12192002"/>
              <a:gd name="connsiteY151" fmla="*/ 356773 h 2122526"/>
              <a:gd name="connsiteX152" fmla="*/ 3594501 w 12192002"/>
              <a:gd name="connsiteY152" fmla="*/ 357463 h 2122526"/>
              <a:gd name="connsiteX153" fmla="*/ 3594736 w 12192002"/>
              <a:gd name="connsiteY153" fmla="*/ 357194 h 2122526"/>
              <a:gd name="connsiteX154" fmla="*/ 3603855 w 12192002"/>
              <a:gd name="connsiteY154" fmla="*/ 357358 h 2122526"/>
              <a:gd name="connsiteX155" fmla="*/ 3610035 w 12192002"/>
              <a:gd name="connsiteY155" fmla="*/ 358720 h 2122526"/>
              <a:gd name="connsiteX156" fmla="*/ 3682513 w 12192002"/>
              <a:gd name="connsiteY156" fmla="*/ 326449 h 2122526"/>
              <a:gd name="connsiteX157" fmla="*/ 3789760 w 12192002"/>
              <a:gd name="connsiteY157" fmla="*/ 302526 h 2122526"/>
              <a:gd name="connsiteX158" fmla="*/ 3897275 w 12192002"/>
              <a:gd name="connsiteY158" fmla="*/ 282288 h 2122526"/>
              <a:gd name="connsiteX159" fmla="*/ 3936846 w 12192002"/>
              <a:gd name="connsiteY159" fmla="*/ 276633 h 2122526"/>
              <a:gd name="connsiteX160" fmla="*/ 4004538 w 12192002"/>
              <a:gd name="connsiteY160" fmla="*/ 259176 h 2122526"/>
              <a:gd name="connsiteX161" fmla="*/ 4033778 w 12192002"/>
              <a:gd name="connsiteY161" fmla="*/ 246608 h 2122526"/>
              <a:gd name="connsiteX162" fmla="*/ 4035363 w 12192002"/>
              <a:gd name="connsiteY162" fmla="*/ 246843 h 2122526"/>
              <a:gd name="connsiteX163" fmla="*/ 4036996 w 12192002"/>
              <a:gd name="connsiteY163" fmla="*/ 243176 h 2122526"/>
              <a:gd name="connsiteX164" fmla="*/ 4042364 w 12192002"/>
              <a:gd name="connsiteY164" fmla="*/ 240742 h 2122526"/>
              <a:gd name="connsiteX165" fmla="*/ 4058954 w 12192002"/>
              <a:gd name="connsiteY165" fmla="*/ 239121 h 2122526"/>
              <a:gd name="connsiteX166" fmla="*/ 4065510 w 12192002"/>
              <a:gd name="connsiteY166" fmla="*/ 239339 h 2122526"/>
              <a:gd name="connsiteX167" fmla="*/ 4074427 w 12192002"/>
              <a:gd name="connsiteY167" fmla="*/ 237895 h 2122526"/>
              <a:gd name="connsiteX168" fmla="*/ 4074546 w 12192002"/>
              <a:gd name="connsiteY168" fmla="*/ 237596 h 2122526"/>
              <a:gd name="connsiteX169" fmla="*/ 4083097 w 12192002"/>
              <a:gd name="connsiteY169" fmla="*/ 236761 h 2122526"/>
              <a:gd name="connsiteX170" fmla="*/ 4142745 w 12192002"/>
              <a:gd name="connsiteY170" fmla="*/ 210228 h 2122526"/>
              <a:gd name="connsiteX171" fmla="*/ 4191248 w 12192002"/>
              <a:gd name="connsiteY171" fmla="*/ 194363 h 2122526"/>
              <a:gd name="connsiteX172" fmla="*/ 4201744 w 12192002"/>
              <a:gd name="connsiteY172" fmla="*/ 188729 h 2122526"/>
              <a:gd name="connsiteX173" fmla="*/ 4202048 w 12192002"/>
              <a:gd name="connsiteY173" fmla="*/ 187470 h 2122526"/>
              <a:gd name="connsiteX174" fmla="*/ 4248116 w 12192002"/>
              <a:gd name="connsiteY174" fmla="*/ 184675 h 2122526"/>
              <a:gd name="connsiteX175" fmla="*/ 4276141 w 12192002"/>
              <a:gd name="connsiteY175" fmla="*/ 186999 h 2122526"/>
              <a:gd name="connsiteX176" fmla="*/ 4290062 w 12192002"/>
              <a:gd name="connsiteY176" fmla="*/ 186753 h 2122526"/>
              <a:gd name="connsiteX177" fmla="*/ 4295143 w 12192002"/>
              <a:gd name="connsiteY177" fmla="*/ 189670 h 2122526"/>
              <a:gd name="connsiteX178" fmla="*/ 4315108 w 12192002"/>
              <a:gd name="connsiteY178" fmla="*/ 187791 h 2122526"/>
              <a:gd name="connsiteX179" fmla="*/ 4316965 w 12192002"/>
              <a:gd name="connsiteY179" fmla="*/ 186450 h 2122526"/>
              <a:gd name="connsiteX180" fmla="*/ 4362875 w 12192002"/>
              <a:gd name="connsiteY180" fmla="*/ 193065 h 2122526"/>
              <a:gd name="connsiteX181" fmla="*/ 4428542 w 12192002"/>
              <a:gd name="connsiteY181" fmla="*/ 191719 h 2122526"/>
              <a:gd name="connsiteX182" fmla="*/ 4515813 w 12192002"/>
              <a:gd name="connsiteY182" fmla="*/ 181068 h 2122526"/>
              <a:gd name="connsiteX183" fmla="*/ 4715526 w 12192002"/>
              <a:gd name="connsiteY183" fmla="*/ 171166 h 2122526"/>
              <a:gd name="connsiteX184" fmla="*/ 4762447 w 12192002"/>
              <a:gd name="connsiteY184" fmla="*/ 162678 h 2122526"/>
              <a:gd name="connsiteX185" fmla="*/ 4840439 w 12192002"/>
              <a:gd name="connsiteY185" fmla="*/ 134910 h 2122526"/>
              <a:gd name="connsiteX186" fmla="*/ 5011513 w 12192002"/>
              <a:gd name="connsiteY186" fmla="*/ 110893 h 2122526"/>
              <a:gd name="connsiteX187" fmla="*/ 5065790 w 12192002"/>
              <a:gd name="connsiteY187" fmla="*/ 94512 h 2122526"/>
              <a:gd name="connsiteX188" fmla="*/ 5121659 w 12192002"/>
              <a:gd name="connsiteY188" fmla="*/ 101083 h 2122526"/>
              <a:gd name="connsiteX189" fmla="*/ 5139595 w 12192002"/>
              <a:gd name="connsiteY189" fmla="*/ 90230 h 2122526"/>
              <a:gd name="connsiteX190" fmla="*/ 5142598 w 12192002"/>
              <a:gd name="connsiteY190" fmla="*/ 88129 h 2122526"/>
              <a:gd name="connsiteX191" fmla="*/ 5156554 w 12192002"/>
              <a:gd name="connsiteY191" fmla="*/ 84729 h 2122526"/>
              <a:gd name="connsiteX192" fmla="*/ 5174660 w 12192002"/>
              <a:gd name="connsiteY192" fmla="*/ 77506 h 2122526"/>
              <a:gd name="connsiteX193" fmla="*/ 5222961 w 12192002"/>
              <a:gd name="connsiteY193" fmla="*/ 74516 h 2122526"/>
              <a:gd name="connsiteX194" fmla="*/ 5261763 w 12192002"/>
              <a:gd name="connsiteY194" fmla="*/ 63392 h 2122526"/>
              <a:gd name="connsiteX195" fmla="*/ 5381667 w 12192002"/>
              <a:gd name="connsiteY195" fmla="*/ 42975 h 2122526"/>
              <a:gd name="connsiteX196" fmla="*/ 5432760 w 12192002"/>
              <a:gd name="connsiteY196" fmla="*/ 25273 h 2122526"/>
              <a:gd name="connsiteX197" fmla="*/ 5470905 w 12192002"/>
              <a:gd name="connsiteY197" fmla="*/ 14020 h 2122526"/>
              <a:gd name="connsiteX198" fmla="*/ 5626960 w 12192002"/>
              <a:gd name="connsiteY198" fmla="*/ 0 h 2122526"/>
              <a:gd name="connsiteX0" fmla="*/ 5626960 w 12192002"/>
              <a:gd name="connsiteY0" fmla="*/ 0 h 2122526"/>
              <a:gd name="connsiteX1" fmla="*/ 5758918 w 12192002"/>
              <a:gd name="connsiteY1" fmla="*/ 1023 h 2122526"/>
              <a:gd name="connsiteX2" fmla="*/ 5957375 w 12192002"/>
              <a:gd name="connsiteY2" fmla="*/ 16715 h 2122526"/>
              <a:gd name="connsiteX3" fmla="*/ 6010090 w 12192002"/>
              <a:gd name="connsiteY3" fmla="*/ 20359 h 2122526"/>
              <a:gd name="connsiteX4" fmla="*/ 6041282 w 12192002"/>
              <a:gd name="connsiteY4" fmla="*/ 15266 h 2122526"/>
              <a:gd name="connsiteX5" fmla="*/ 6048637 w 12192002"/>
              <a:gd name="connsiteY5" fmla="*/ 6917 h 2122526"/>
              <a:gd name="connsiteX6" fmla="*/ 6068529 w 12192002"/>
              <a:gd name="connsiteY6" fmla="*/ 7600 h 2122526"/>
              <a:gd name="connsiteX7" fmla="*/ 6073847 w 12192002"/>
              <a:gd name="connsiteY7" fmla="*/ 6063 h 2122526"/>
              <a:gd name="connsiteX8" fmla="*/ 6168673 w 12192002"/>
              <a:gd name="connsiteY8" fmla="*/ 26525 h 2122526"/>
              <a:gd name="connsiteX9" fmla="*/ 6317559 w 12192002"/>
              <a:gd name="connsiteY9" fmla="*/ 28612 h 2122526"/>
              <a:gd name="connsiteX10" fmla="*/ 6549454 w 12192002"/>
              <a:gd name="connsiteY10" fmla="*/ 75412 h 2122526"/>
              <a:gd name="connsiteX11" fmla="*/ 6708221 w 12192002"/>
              <a:gd name="connsiteY11" fmla="*/ 104188 h 2122526"/>
              <a:gd name="connsiteX12" fmla="*/ 6904145 w 12192002"/>
              <a:gd name="connsiteY12" fmla="*/ 132143 h 2122526"/>
              <a:gd name="connsiteX13" fmla="*/ 7018495 w 12192002"/>
              <a:gd name="connsiteY13" fmla="*/ 161649 h 2122526"/>
              <a:gd name="connsiteX14" fmla="*/ 7096987 w 12192002"/>
              <a:gd name="connsiteY14" fmla="*/ 161275 h 2122526"/>
              <a:gd name="connsiteX15" fmla="*/ 7170807 w 12192002"/>
              <a:gd name="connsiteY15" fmla="*/ 173503 h 2122526"/>
              <a:gd name="connsiteX16" fmla="*/ 7197003 w 12192002"/>
              <a:gd name="connsiteY16" fmla="*/ 178151 h 2122526"/>
              <a:gd name="connsiteX17" fmla="*/ 7201101 w 12192002"/>
              <a:gd name="connsiteY17" fmla="*/ 183509 h 2122526"/>
              <a:gd name="connsiteX18" fmla="*/ 7218559 w 12192002"/>
              <a:gd name="connsiteY18" fmla="*/ 188059 h 2122526"/>
              <a:gd name="connsiteX19" fmla="*/ 7310852 w 12192002"/>
              <a:gd name="connsiteY19" fmla="*/ 213308 h 2122526"/>
              <a:gd name="connsiteX20" fmla="*/ 7312179 w 12192002"/>
              <a:gd name="connsiteY20" fmla="*/ 211866 h 2122526"/>
              <a:gd name="connsiteX21" fmla="*/ 7405390 w 12192002"/>
              <a:gd name="connsiteY21" fmla="*/ 202271 h 2122526"/>
              <a:gd name="connsiteX22" fmla="*/ 7495794 w 12192002"/>
              <a:gd name="connsiteY22" fmla="*/ 194166 h 2122526"/>
              <a:gd name="connsiteX23" fmla="*/ 7507039 w 12192002"/>
              <a:gd name="connsiteY23" fmla="*/ 196118 h 2122526"/>
              <a:gd name="connsiteX24" fmla="*/ 7507411 w 12192002"/>
              <a:gd name="connsiteY24" fmla="*/ 195791 h 2122526"/>
              <a:gd name="connsiteX25" fmla="*/ 7519570 w 12192002"/>
              <a:gd name="connsiteY25" fmla="*/ 197126 h 2122526"/>
              <a:gd name="connsiteX26" fmla="*/ 7527542 w 12192002"/>
              <a:gd name="connsiteY26" fmla="*/ 199679 h 2122526"/>
              <a:gd name="connsiteX27" fmla="*/ 7614346 w 12192002"/>
              <a:gd name="connsiteY27" fmla="*/ 205507 h 2122526"/>
              <a:gd name="connsiteX28" fmla="*/ 7718744 w 12192002"/>
              <a:gd name="connsiteY28" fmla="*/ 202036 h 2122526"/>
              <a:gd name="connsiteX29" fmla="*/ 7905407 w 12192002"/>
              <a:gd name="connsiteY29" fmla="*/ 227751 h 2122526"/>
              <a:gd name="connsiteX30" fmla="*/ 8090271 w 12192002"/>
              <a:gd name="connsiteY30" fmla="*/ 269724 h 2122526"/>
              <a:gd name="connsiteX31" fmla="*/ 8245834 w 12192002"/>
              <a:gd name="connsiteY31" fmla="*/ 315885 h 2122526"/>
              <a:gd name="connsiteX32" fmla="*/ 8252033 w 12192002"/>
              <a:gd name="connsiteY32" fmla="*/ 328877 h 2122526"/>
              <a:gd name="connsiteX33" fmla="*/ 8263376 w 12192002"/>
              <a:gd name="connsiteY33" fmla="*/ 338720 h 2122526"/>
              <a:gd name="connsiteX34" fmla="*/ 8266075 w 12192002"/>
              <a:gd name="connsiteY34" fmla="*/ 338490 h 2122526"/>
              <a:gd name="connsiteX35" fmla="*/ 8283149 w 12192002"/>
              <a:gd name="connsiteY35" fmla="*/ 345665 h 2122526"/>
              <a:gd name="connsiteX36" fmla="*/ 8284276 w 12192002"/>
              <a:gd name="connsiteY36" fmla="*/ 350108 h 2122526"/>
              <a:gd name="connsiteX37" fmla="*/ 8295173 w 12192002"/>
              <a:gd name="connsiteY37" fmla="*/ 355931 h 2122526"/>
              <a:gd name="connsiteX38" fmla="*/ 8314432 w 12192002"/>
              <a:gd name="connsiteY38" fmla="*/ 369826 h 2122526"/>
              <a:gd name="connsiteX39" fmla="*/ 8320104 w 12192002"/>
              <a:gd name="connsiteY39" fmla="*/ 370152 h 2122526"/>
              <a:gd name="connsiteX40" fmla="*/ 8352372 w 12192002"/>
              <a:gd name="connsiteY40" fmla="*/ 387570 h 2122526"/>
              <a:gd name="connsiteX41" fmla="*/ 8353799 w 12192002"/>
              <a:gd name="connsiteY41" fmla="*/ 386730 h 2122526"/>
              <a:gd name="connsiteX42" fmla="*/ 8367182 w 12192002"/>
              <a:gd name="connsiteY42" fmla="*/ 386924 h 2122526"/>
              <a:gd name="connsiteX43" fmla="*/ 8490249 w 12192002"/>
              <a:gd name="connsiteY43" fmla="*/ 400966 h 2122526"/>
              <a:gd name="connsiteX44" fmla="*/ 8497594 w 12192002"/>
              <a:gd name="connsiteY44" fmla="*/ 404016 h 2122526"/>
              <a:gd name="connsiteX45" fmla="*/ 8497968 w 12192002"/>
              <a:gd name="connsiteY45" fmla="*/ 403837 h 2122526"/>
              <a:gd name="connsiteX46" fmla="*/ 8506167 w 12192002"/>
              <a:gd name="connsiteY46" fmla="*/ 406575 h 2122526"/>
              <a:gd name="connsiteX47" fmla="*/ 8510983 w 12192002"/>
              <a:gd name="connsiteY47" fmla="*/ 409576 h 2122526"/>
              <a:gd name="connsiteX48" fmla="*/ 8525230 w 12192002"/>
              <a:gd name="connsiteY48" fmla="*/ 415491 h 2122526"/>
              <a:gd name="connsiteX49" fmla="*/ 8596071 w 12192002"/>
              <a:gd name="connsiteY49" fmla="*/ 400649 h 2122526"/>
              <a:gd name="connsiteX50" fmla="*/ 8707847 w 12192002"/>
              <a:gd name="connsiteY50" fmla="*/ 409221 h 2122526"/>
              <a:gd name="connsiteX51" fmla="*/ 8752444 w 12192002"/>
              <a:gd name="connsiteY51" fmla="*/ 411322 h 2122526"/>
              <a:gd name="connsiteX52" fmla="*/ 8928988 w 12192002"/>
              <a:gd name="connsiteY52" fmla="*/ 430554 h 2122526"/>
              <a:gd name="connsiteX53" fmla="*/ 8963048 w 12192002"/>
              <a:gd name="connsiteY53" fmla="*/ 427366 h 2122526"/>
              <a:gd name="connsiteX54" fmla="*/ 8968011 w 12192002"/>
              <a:gd name="connsiteY54" fmla="*/ 425141 h 2122526"/>
              <a:gd name="connsiteX55" fmla="*/ 8974337 w 12192002"/>
              <a:gd name="connsiteY55" fmla="*/ 424441 h 2122526"/>
              <a:gd name="connsiteX56" fmla="*/ 8990394 w 12192002"/>
              <a:gd name="connsiteY56" fmla="*/ 427667 h 2122526"/>
              <a:gd name="connsiteX57" fmla="*/ 8996232 w 12192002"/>
              <a:gd name="connsiteY57" fmla="*/ 429728 h 2122526"/>
              <a:gd name="connsiteX58" fmla="*/ 9005201 w 12192002"/>
              <a:gd name="connsiteY58" fmla="*/ 430939 h 2122526"/>
              <a:gd name="connsiteX59" fmla="*/ 9005486 w 12192002"/>
              <a:gd name="connsiteY59" fmla="*/ 430699 h 2122526"/>
              <a:gd name="connsiteX60" fmla="*/ 9053453 w 12192002"/>
              <a:gd name="connsiteY60" fmla="*/ 433984 h 2122526"/>
              <a:gd name="connsiteX61" fmla="*/ 9113812 w 12192002"/>
              <a:gd name="connsiteY61" fmla="*/ 425670 h 2122526"/>
              <a:gd name="connsiteX62" fmla="*/ 9137318 w 12192002"/>
              <a:gd name="connsiteY62" fmla="*/ 424304 h 2122526"/>
              <a:gd name="connsiteX63" fmla="*/ 9150210 w 12192002"/>
              <a:gd name="connsiteY63" fmla="*/ 422135 h 2122526"/>
              <a:gd name="connsiteX64" fmla="*/ 9151232 w 12192002"/>
              <a:gd name="connsiteY64" fmla="*/ 421070 h 2122526"/>
              <a:gd name="connsiteX65" fmla="*/ 9189246 w 12192002"/>
              <a:gd name="connsiteY65" fmla="*/ 432272 h 2122526"/>
              <a:gd name="connsiteX66" fmla="*/ 9194810 w 12192002"/>
              <a:gd name="connsiteY66" fmla="*/ 441511 h 2122526"/>
              <a:gd name="connsiteX67" fmla="*/ 9231370 w 12192002"/>
              <a:gd name="connsiteY67" fmla="*/ 451590 h 2122526"/>
              <a:gd name="connsiteX68" fmla="*/ 9343052 w 12192002"/>
              <a:gd name="connsiteY68" fmla="*/ 503495 h 2122526"/>
              <a:gd name="connsiteX69" fmla="*/ 9584507 w 12192002"/>
              <a:gd name="connsiteY69" fmla="*/ 549197 h 2122526"/>
              <a:gd name="connsiteX70" fmla="*/ 9728309 w 12192002"/>
              <a:gd name="connsiteY70" fmla="*/ 560617 h 2122526"/>
              <a:gd name="connsiteX71" fmla="*/ 9847792 w 12192002"/>
              <a:gd name="connsiteY71" fmla="*/ 580824 h 2122526"/>
              <a:gd name="connsiteX72" fmla="*/ 9960019 w 12192002"/>
              <a:gd name="connsiteY72" fmla="*/ 587592 h 2122526"/>
              <a:gd name="connsiteX73" fmla="*/ 10039240 w 12192002"/>
              <a:gd name="connsiteY73" fmla="*/ 603107 h 2122526"/>
              <a:gd name="connsiteX74" fmla="*/ 10082169 w 12192002"/>
              <a:gd name="connsiteY74" fmla="*/ 601443 h 2122526"/>
              <a:gd name="connsiteX75" fmla="*/ 10126500 w 12192002"/>
              <a:gd name="connsiteY75" fmla="*/ 603538 h 2122526"/>
              <a:gd name="connsiteX76" fmla="*/ 10261101 w 12192002"/>
              <a:gd name="connsiteY76" fmla="*/ 615053 h 2122526"/>
              <a:gd name="connsiteX77" fmla="*/ 10336855 w 12192002"/>
              <a:gd name="connsiteY77" fmla="*/ 624804 h 2122526"/>
              <a:gd name="connsiteX78" fmla="*/ 10383868 w 12192002"/>
              <a:gd name="connsiteY78" fmla="*/ 625415 h 2122526"/>
              <a:gd name="connsiteX79" fmla="*/ 10445984 w 12192002"/>
              <a:gd name="connsiteY79" fmla="*/ 629262 h 2122526"/>
              <a:gd name="connsiteX80" fmla="*/ 10519280 w 12192002"/>
              <a:gd name="connsiteY80" fmla="*/ 631320 h 2122526"/>
              <a:gd name="connsiteX81" fmla="*/ 10644619 w 12192002"/>
              <a:gd name="connsiteY81" fmla="*/ 651566 h 2122526"/>
              <a:gd name="connsiteX82" fmla="*/ 10857724 w 12192002"/>
              <a:gd name="connsiteY82" fmla="*/ 712684 h 2122526"/>
              <a:gd name="connsiteX83" fmla="*/ 10951063 w 12192002"/>
              <a:gd name="connsiteY83" fmla="*/ 725767 h 2122526"/>
              <a:gd name="connsiteX84" fmla="*/ 11030956 w 12192002"/>
              <a:gd name="connsiteY84" fmla="*/ 721011 h 2122526"/>
              <a:gd name="connsiteX85" fmla="*/ 11085938 w 12192002"/>
              <a:gd name="connsiteY85" fmla="*/ 723892 h 2122526"/>
              <a:gd name="connsiteX86" fmla="*/ 11143411 w 12192002"/>
              <a:gd name="connsiteY86" fmla="*/ 733141 h 2122526"/>
              <a:gd name="connsiteX87" fmla="*/ 11195087 w 12192002"/>
              <a:gd name="connsiteY87" fmla="*/ 732494 h 2122526"/>
              <a:gd name="connsiteX88" fmla="*/ 11273972 w 12192002"/>
              <a:gd name="connsiteY88" fmla="*/ 753513 h 2122526"/>
              <a:gd name="connsiteX89" fmla="*/ 11369715 w 12192002"/>
              <a:gd name="connsiteY89" fmla="*/ 813181 h 2122526"/>
              <a:gd name="connsiteX90" fmla="*/ 11462695 w 12192002"/>
              <a:gd name="connsiteY90" fmla="*/ 874654 h 2122526"/>
              <a:gd name="connsiteX91" fmla="*/ 11516473 w 12192002"/>
              <a:gd name="connsiteY91" fmla="*/ 928206 h 2122526"/>
              <a:gd name="connsiteX92" fmla="*/ 11585369 w 12192002"/>
              <a:gd name="connsiteY92" fmla="*/ 1004898 h 2122526"/>
              <a:gd name="connsiteX93" fmla="*/ 11744187 w 12192002"/>
              <a:gd name="connsiteY93" fmla="*/ 1047864 h 2122526"/>
              <a:gd name="connsiteX94" fmla="*/ 11894613 w 12192002"/>
              <a:gd name="connsiteY94" fmla="*/ 1148265 h 2122526"/>
              <a:gd name="connsiteX95" fmla="*/ 11917888 w 12192002"/>
              <a:gd name="connsiteY95" fmla="*/ 1126105 h 2122526"/>
              <a:gd name="connsiteX96" fmla="*/ 12080164 w 12192002"/>
              <a:gd name="connsiteY96" fmla="*/ 1090885 h 2122526"/>
              <a:gd name="connsiteX97" fmla="*/ 12140863 w 12192002"/>
              <a:gd name="connsiteY97" fmla="*/ 1035036 h 2122526"/>
              <a:gd name="connsiteX98" fmla="*/ 12192002 w 12192002"/>
              <a:gd name="connsiteY98" fmla="*/ 1015838 h 2122526"/>
              <a:gd name="connsiteX99" fmla="*/ 12192002 w 12192002"/>
              <a:gd name="connsiteY99" fmla="*/ 1955549 h 2122526"/>
              <a:gd name="connsiteX100" fmla="*/ 12192000 w 12192002"/>
              <a:gd name="connsiteY100" fmla="*/ 1955549 h 2122526"/>
              <a:gd name="connsiteX101" fmla="*/ 12192000 w 12192002"/>
              <a:gd name="connsiteY101" fmla="*/ 2122526 h 2122526"/>
              <a:gd name="connsiteX102" fmla="*/ 0 w 12192002"/>
              <a:gd name="connsiteY102" fmla="*/ 2122526 h 2122526"/>
              <a:gd name="connsiteX103" fmla="*/ 0 w 12192002"/>
              <a:gd name="connsiteY103" fmla="*/ 1348327 h 2122526"/>
              <a:gd name="connsiteX104" fmla="*/ 2 w 12192002"/>
              <a:gd name="connsiteY104" fmla="*/ 1348327 h 2122526"/>
              <a:gd name="connsiteX105" fmla="*/ 2 w 12192002"/>
              <a:gd name="connsiteY105" fmla="*/ 592017 h 2122526"/>
              <a:gd name="connsiteX106" fmla="*/ 15526 w 12192002"/>
              <a:gd name="connsiteY106" fmla="*/ 586548 h 2122526"/>
              <a:gd name="connsiteX107" fmla="*/ 118381 w 12192002"/>
              <a:gd name="connsiteY107" fmla="*/ 583692 h 2122526"/>
              <a:gd name="connsiteX108" fmla="*/ 292435 w 12192002"/>
              <a:gd name="connsiteY108" fmla="*/ 531887 h 2122526"/>
              <a:gd name="connsiteX109" fmla="*/ 404015 w 12192002"/>
              <a:gd name="connsiteY109" fmla="*/ 511191 h 2122526"/>
              <a:gd name="connsiteX110" fmla="*/ 445099 w 12192002"/>
              <a:gd name="connsiteY110" fmla="*/ 505368 h 2122526"/>
              <a:gd name="connsiteX111" fmla="*/ 571717 w 12192002"/>
              <a:gd name="connsiteY111" fmla="*/ 467338 h 2122526"/>
              <a:gd name="connsiteX112" fmla="*/ 578535 w 12192002"/>
              <a:gd name="connsiteY112" fmla="*/ 467527 h 2122526"/>
              <a:gd name="connsiteX113" fmla="*/ 596792 w 12192002"/>
              <a:gd name="connsiteY113" fmla="*/ 464875 h 2122526"/>
              <a:gd name="connsiteX114" fmla="*/ 708875 w 12192002"/>
              <a:gd name="connsiteY114" fmla="*/ 422017 h 2122526"/>
              <a:gd name="connsiteX115" fmla="*/ 719742 w 12192002"/>
              <a:gd name="connsiteY115" fmla="*/ 416340 h 2122526"/>
              <a:gd name="connsiteX116" fmla="*/ 720047 w 12192002"/>
              <a:gd name="connsiteY116" fmla="*/ 415078 h 2122526"/>
              <a:gd name="connsiteX117" fmla="*/ 763053 w 12192002"/>
              <a:gd name="connsiteY117" fmla="*/ 414307 h 2122526"/>
              <a:gd name="connsiteX118" fmla="*/ 767901 w 12192002"/>
              <a:gd name="connsiteY118" fmla="*/ 412086 h 2122526"/>
              <a:gd name="connsiteX119" fmla="*/ 797041 w 12192002"/>
              <a:gd name="connsiteY119" fmla="*/ 414293 h 2122526"/>
              <a:gd name="connsiteX120" fmla="*/ 811506 w 12192002"/>
              <a:gd name="connsiteY120" fmla="*/ 413988 h 2122526"/>
              <a:gd name="connsiteX121" fmla="*/ 816809 w 12192002"/>
              <a:gd name="connsiteY121" fmla="*/ 416882 h 2122526"/>
              <a:gd name="connsiteX122" fmla="*/ 837540 w 12192002"/>
              <a:gd name="connsiteY122" fmla="*/ 414918 h 2122526"/>
              <a:gd name="connsiteX123" fmla="*/ 858269 w 12192002"/>
              <a:gd name="connsiteY123" fmla="*/ 416131 h 2122526"/>
              <a:gd name="connsiteX124" fmla="*/ 948732 w 12192002"/>
              <a:gd name="connsiteY124" fmla="*/ 404293 h 2122526"/>
              <a:gd name="connsiteX125" fmla="*/ 1149979 w 12192002"/>
              <a:gd name="connsiteY125" fmla="*/ 406698 h 2122526"/>
              <a:gd name="connsiteX126" fmla="*/ 1496110 w 12192002"/>
              <a:gd name="connsiteY126" fmla="*/ 357263 h 2122526"/>
              <a:gd name="connsiteX127" fmla="*/ 1608669 w 12192002"/>
              <a:gd name="connsiteY127" fmla="*/ 331673 h 2122526"/>
              <a:gd name="connsiteX128" fmla="*/ 1675071 w 12192002"/>
              <a:gd name="connsiteY128" fmla="*/ 324776 h 2122526"/>
              <a:gd name="connsiteX129" fmla="*/ 1738204 w 12192002"/>
              <a:gd name="connsiteY129" fmla="*/ 308427 h 2122526"/>
              <a:gd name="connsiteX130" fmla="*/ 1786655 w 12192002"/>
              <a:gd name="connsiteY130" fmla="*/ 303376 h 2122526"/>
              <a:gd name="connsiteX131" fmla="*/ 1873080 w 12192002"/>
              <a:gd name="connsiteY131" fmla="*/ 330998 h 2122526"/>
              <a:gd name="connsiteX132" fmla="*/ 1921650 w 12192002"/>
              <a:gd name="connsiteY132" fmla="*/ 332593 h 2122526"/>
              <a:gd name="connsiteX133" fmla="*/ 1928172 w 12192002"/>
              <a:gd name="connsiteY133" fmla="*/ 327762 h 2122526"/>
              <a:gd name="connsiteX134" fmla="*/ 1997356 w 12192002"/>
              <a:gd name="connsiteY134" fmla="*/ 349707 h 2122526"/>
              <a:gd name="connsiteX135" fmla="*/ 2094665 w 12192002"/>
              <a:gd name="connsiteY135" fmla="*/ 341687 h 2122526"/>
              <a:gd name="connsiteX136" fmla="*/ 2208578 w 12192002"/>
              <a:gd name="connsiteY136" fmla="*/ 324976 h 2122526"/>
              <a:gd name="connsiteX137" fmla="*/ 2315112 w 12192002"/>
              <a:gd name="connsiteY137" fmla="*/ 319743 h 2122526"/>
              <a:gd name="connsiteX138" fmla="*/ 2443255 w 12192002"/>
              <a:gd name="connsiteY138" fmla="*/ 328210 h 2122526"/>
              <a:gd name="connsiteX139" fmla="*/ 2568028 w 12192002"/>
              <a:gd name="connsiteY139" fmla="*/ 342111 h 2122526"/>
              <a:gd name="connsiteX140" fmla="*/ 2646527 w 12192002"/>
              <a:gd name="connsiteY140" fmla="*/ 315870 h 2122526"/>
              <a:gd name="connsiteX141" fmla="*/ 2781569 w 12192002"/>
              <a:gd name="connsiteY141" fmla="*/ 326406 h 2122526"/>
              <a:gd name="connsiteX142" fmla="*/ 3030291 w 12192002"/>
              <a:gd name="connsiteY142" fmla="*/ 348227 h 2122526"/>
              <a:gd name="connsiteX143" fmla="*/ 3142556 w 12192002"/>
              <a:gd name="connsiteY143" fmla="*/ 350870 h 2122526"/>
              <a:gd name="connsiteX144" fmla="*/ 3262356 w 12192002"/>
              <a:gd name="connsiteY144" fmla="*/ 358645 h 2122526"/>
              <a:gd name="connsiteX145" fmla="*/ 3341698 w 12192002"/>
              <a:gd name="connsiteY145" fmla="*/ 364522 h 2122526"/>
              <a:gd name="connsiteX146" fmla="*/ 3344026 w 12192002"/>
              <a:gd name="connsiteY146" fmla="*/ 363547 h 2122526"/>
              <a:gd name="connsiteX147" fmla="*/ 3363888 w 12192002"/>
              <a:gd name="connsiteY147" fmla="*/ 365229 h 2122526"/>
              <a:gd name="connsiteX148" fmla="*/ 3400728 w 12192002"/>
              <a:gd name="connsiteY148" fmla="*/ 382181 h 2122526"/>
              <a:gd name="connsiteX149" fmla="*/ 3473223 w 12192002"/>
              <a:gd name="connsiteY149" fmla="*/ 370133 h 2122526"/>
              <a:gd name="connsiteX150" fmla="*/ 3536135 w 12192002"/>
              <a:gd name="connsiteY150" fmla="*/ 366472 h 2122526"/>
              <a:gd name="connsiteX151" fmla="*/ 3585978 w 12192002"/>
              <a:gd name="connsiteY151" fmla="*/ 356773 h 2122526"/>
              <a:gd name="connsiteX152" fmla="*/ 3594501 w 12192002"/>
              <a:gd name="connsiteY152" fmla="*/ 357463 h 2122526"/>
              <a:gd name="connsiteX153" fmla="*/ 3594736 w 12192002"/>
              <a:gd name="connsiteY153" fmla="*/ 357194 h 2122526"/>
              <a:gd name="connsiteX154" fmla="*/ 3603855 w 12192002"/>
              <a:gd name="connsiteY154" fmla="*/ 357358 h 2122526"/>
              <a:gd name="connsiteX155" fmla="*/ 3610035 w 12192002"/>
              <a:gd name="connsiteY155" fmla="*/ 358720 h 2122526"/>
              <a:gd name="connsiteX156" fmla="*/ 3682513 w 12192002"/>
              <a:gd name="connsiteY156" fmla="*/ 326449 h 2122526"/>
              <a:gd name="connsiteX157" fmla="*/ 3789760 w 12192002"/>
              <a:gd name="connsiteY157" fmla="*/ 302526 h 2122526"/>
              <a:gd name="connsiteX158" fmla="*/ 3897275 w 12192002"/>
              <a:gd name="connsiteY158" fmla="*/ 282288 h 2122526"/>
              <a:gd name="connsiteX159" fmla="*/ 3936846 w 12192002"/>
              <a:gd name="connsiteY159" fmla="*/ 276633 h 2122526"/>
              <a:gd name="connsiteX160" fmla="*/ 4004538 w 12192002"/>
              <a:gd name="connsiteY160" fmla="*/ 259176 h 2122526"/>
              <a:gd name="connsiteX161" fmla="*/ 4033778 w 12192002"/>
              <a:gd name="connsiteY161" fmla="*/ 246608 h 2122526"/>
              <a:gd name="connsiteX162" fmla="*/ 4035363 w 12192002"/>
              <a:gd name="connsiteY162" fmla="*/ 246843 h 2122526"/>
              <a:gd name="connsiteX163" fmla="*/ 4036996 w 12192002"/>
              <a:gd name="connsiteY163" fmla="*/ 243176 h 2122526"/>
              <a:gd name="connsiteX164" fmla="*/ 4042364 w 12192002"/>
              <a:gd name="connsiteY164" fmla="*/ 240742 h 2122526"/>
              <a:gd name="connsiteX165" fmla="*/ 4058954 w 12192002"/>
              <a:gd name="connsiteY165" fmla="*/ 239121 h 2122526"/>
              <a:gd name="connsiteX166" fmla="*/ 4065510 w 12192002"/>
              <a:gd name="connsiteY166" fmla="*/ 239339 h 2122526"/>
              <a:gd name="connsiteX167" fmla="*/ 4074427 w 12192002"/>
              <a:gd name="connsiteY167" fmla="*/ 237895 h 2122526"/>
              <a:gd name="connsiteX168" fmla="*/ 4074546 w 12192002"/>
              <a:gd name="connsiteY168" fmla="*/ 237596 h 2122526"/>
              <a:gd name="connsiteX169" fmla="*/ 4083097 w 12192002"/>
              <a:gd name="connsiteY169" fmla="*/ 236761 h 2122526"/>
              <a:gd name="connsiteX170" fmla="*/ 4142745 w 12192002"/>
              <a:gd name="connsiteY170" fmla="*/ 210228 h 2122526"/>
              <a:gd name="connsiteX171" fmla="*/ 4191248 w 12192002"/>
              <a:gd name="connsiteY171" fmla="*/ 194363 h 2122526"/>
              <a:gd name="connsiteX172" fmla="*/ 4201744 w 12192002"/>
              <a:gd name="connsiteY172" fmla="*/ 188729 h 2122526"/>
              <a:gd name="connsiteX173" fmla="*/ 4202048 w 12192002"/>
              <a:gd name="connsiteY173" fmla="*/ 187470 h 2122526"/>
              <a:gd name="connsiteX174" fmla="*/ 4248116 w 12192002"/>
              <a:gd name="connsiteY174" fmla="*/ 184675 h 2122526"/>
              <a:gd name="connsiteX175" fmla="*/ 4276141 w 12192002"/>
              <a:gd name="connsiteY175" fmla="*/ 186999 h 2122526"/>
              <a:gd name="connsiteX176" fmla="*/ 4290062 w 12192002"/>
              <a:gd name="connsiteY176" fmla="*/ 186753 h 2122526"/>
              <a:gd name="connsiteX177" fmla="*/ 4295143 w 12192002"/>
              <a:gd name="connsiteY177" fmla="*/ 189670 h 2122526"/>
              <a:gd name="connsiteX178" fmla="*/ 4315108 w 12192002"/>
              <a:gd name="connsiteY178" fmla="*/ 187791 h 2122526"/>
              <a:gd name="connsiteX179" fmla="*/ 4316965 w 12192002"/>
              <a:gd name="connsiteY179" fmla="*/ 186450 h 2122526"/>
              <a:gd name="connsiteX180" fmla="*/ 4362875 w 12192002"/>
              <a:gd name="connsiteY180" fmla="*/ 193065 h 2122526"/>
              <a:gd name="connsiteX181" fmla="*/ 4428542 w 12192002"/>
              <a:gd name="connsiteY181" fmla="*/ 191719 h 2122526"/>
              <a:gd name="connsiteX182" fmla="*/ 4515813 w 12192002"/>
              <a:gd name="connsiteY182" fmla="*/ 181068 h 2122526"/>
              <a:gd name="connsiteX183" fmla="*/ 4715526 w 12192002"/>
              <a:gd name="connsiteY183" fmla="*/ 171166 h 2122526"/>
              <a:gd name="connsiteX184" fmla="*/ 4762447 w 12192002"/>
              <a:gd name="connsiteY184" fmla="*/ 162678 h 2122526"/>
              <a:gd name="connsiteX185" fmla="*/ 4840439 w 12192002"/>
              <a:gd name="connsiteY185" fmla="*/ 134910 h 2122526"/>
              <a:gd name="connsiteX186" fmla="*/ 5011513 w 12192002"/>
              <a:gd name="connsiteY186" fmla="*/ 110893 h 2122526"/>
              <a:gd name="connsiteX187" fmla="*/ 5065790 w 12192002"/>
              <a:gd name="connsiteY187" fmla="*/ 94512 h 2122526"/>
              <a:gd name="connsiteX188" fmla="*/ 5121659 w 12192002"/>
              <a:gd name="connsiteY188" fmla="*/ 101083 h 2122526"/>
              <a:gd name="connsiteX189" fmla="*/ 5139595 w 12192002"/>
              <a:gd name="connsiteY189" fmla="*/ 90230 h 2122526"/>
              <a:gd name="connsiteX190" fmla="*/ 5142598 w 12192002"/>
              <a:gd name="connsiteY190" fmla="*/ 88129 h 2122526"/>
              <a:gd name="connsiteX191" fmla="*/ 5156554 w 12192002"/>
              <a:gd name="connsiteY191" fmla="*/ 84729 h 2122526"/>
              <a:gd name="connsiteX192" fmla="*/ 5174660 w 12192002"/>
              <a:gd name="connsiteY192" fmla="*/ 77506 h 2122526"/>
              <a:gd name="connsiteX193" fmla="*/ 5222961 w 12192002"/>
              <a:gd name="connsiteY193" fmla="*/ 74516 h 2122526"/>
              <a:gd name="connsiteX194" fmla="*/ 5261763 w 12192002"/>
              <a:gd name="connsiteY194" fmla="*/ 63392 h 2122526"/>
              <a:gd name="connsiteX195" fmla="*/ 5381667 w 12192002"/>
              <a:gd name="connsiteY195" fmla="*/ 42975 h 2122526"/>
              <a:gd name="connsiteX196" fmla="*/ 5432760 w 12192002"/>
              <a:gd name="connsiteY196" fmla="*/ 25273 h 2122526"/>
              <a:gd name="connsiteX197" fmla="*/ 5470905 w 12192002"/>
              <a:gd name="connsiteY197" fmla="*/ 14020 h 2122526"/>
              <a:gd name="connsiteX198" fmla="*/ 5626960 w 12192002"/>
              <a:gd name="connsiteY198" fmla="*/ 0 h 2122526"/>
              <a:gd name="connsiteX0" fmla="*/ 5626960 w 12192002"/>
              <a:gd name="connsiteY0" fmla="*/ 0 h 2122526"/>
              <a:gd name="connsiteX1" fmla="*/ 5758918 w 12192002"/>
              <a:gd name="connsiteY1" fmla="*/ 1023 h 2122526"/>
              <a:gd name="connsiteX2" fmla="*/ 5957375 w 12192002"/>
              <a:gd name="connsiteY2" fmla="*/ 16715 h 2122526"/>
              <a:gd name="connsiteX3" fmla="*/ 6010090 w 12192002"/>
              <a:gd name="connsiteY3" fmla="*/ 20359 h 2122526"/>
              <a:gd name="connsiteX4" fmla="*/ 6041282 w 12192002"/>
              <a:gd name="connsiteY4" fmla="*/ 15266 h 2122526"/>
              <a:gd name="connsiteX5" fmla="*/ 6048637 w 12192002"/>
              <a:gd name="connsiteY5" fmla="*/ 6917 h 2122526"/>
              <a:gd name="connsiteX6" fmla="*/ 6068529 w 12192002"/>
              <a:gd name="connsiteY6" fmla="*/ 7600 h 2122526"/>
              <a:gd name="connsiteX7" fmla="*/ 6073847 w 12192002"/>
              <a:gd name="connsiteY7" fmla="*/ 6063 h 2122526"/>
              <a:gd name="connsiteX8" fmla="*/ 6168673 w 12192002"/>
              <a:gd name="connsiteY8" fmla="*/ 26525 h 2122526"/>
              <a:gd name="connsiteX9" fmla="*/ 6317559 w 12192002"/>
              <a:gd name="connsiteY9" fmla="*/ 28612 h 2122526"/>
              <a:gd name="connsiteX10" fmla="*/ 6549454 w 12192002"/>
              <a:gd name="connsiteY10" fmla="*/ 75412 h 2122526"/>
              <a:gd name="connsiteX11" fmla="*/ 6708221 w 12192002"/>
              <a:gd name="connsiteY11" fmla="*/ 104188 h 2122526"/>
              <a:gd name="connsiteX12" fmla="*/ 6904145 w 12192002"/>
              <a:gd name="connsiteY12" fmla="*/ 132143 h 2122526"/>
              <a:gd name="connsiteX13" fmla="*/ 7018495 w 12192002"/>
              <a:gd name="connsiteY13" fmla="*/ 161649 h 2122526"/>
              <a:gd name="connsiteX14" fmla="*/ 7096987 w 12192002"/>
              <a:gd name="connsiteY14" fmla="*/ 161275 h 2122526"/>
              <a:gd name="connsiteX15" fmla="*/ 7170807 w 12192002"/>
              <a:gd name="connsiteY15" fmla="*/ 173503 h 2122526"/>
              <a:gd name="connsiteX16" fmla="*/ 7197003 w 12192002"/>
              <a:gd name="connsiteY16" fmla="*/ 178151 h 2122526"/>
              <a:gd name="connsiteX17" fmla="*/ 7201101 w 12192002"/>
              <a:gd name="connsiteY17" fmla="*/ 183509 h 2122526"/>
              <a:gd name="connsiteX18" fmla="*/ 7218559 w 12192002"/>
              <a:gd name="connsiteY18" fmla="*/ 188059 h 2122526"/>
              <a:gd name="connsiteX19" fmla="*/ 7310852 w 12192002"/>
              <a:gd name="connsiteY19" fmla="*/ 213308 h 2122526"/>
              <a:gd name="connsiteX20" fmla="*/ 7312179 w 12192002"/>
              <a:gd name="connsiteY20" fmla="*/ 211866 h 2122526"/>
              <a:gd name="connsiteX21" fmla="*/ 7405390 w 12192002"/>
              <a:gd name="connsiteY21" fmla="*/ 202271 h 2122526"/>
              <a:gd name="connsiteX22" fmla="*/ 7495794 w 12192002"/>
              <a:gd name="connsiteY22" fmla="*/ 194166 h 2122526"/>
              <a:gd name="connsiteX23" fmla="*/ 7507039 w 12192002"/>
              <a:gd name="connsiteY23" fmla="*/ 196118 h 2122526"/>
              <a:gd name="connsiteX24" fmla="*/ 7507411 w 12192002"/>
              <a:gd name="connsiteY24" fmla="*/ 195791 h 2122526"/>
              <a:gd name="connsiteX25" fmla="*/ 7519570 w 12192002"/>
              <a:gd name="connsiteY25" fmla="*/ 197126 h 2122526"/>
              <a:gd name="connsiteX26" fmla="*/ 7527542 w 12192002"/>
              <a:gd name="connsiteY26" fmla="*/ 199679 h 2122526"/>
              <a:gd name="connsiteX27" fmla="*/ 7614346 w 12192002"/>
              <a:gd name="connsiteY27" fmla="*/ 205507 h 2122526"/>
              <a:gd name="connsiteX28" fmla="*/ 7718744 w 12192002"/>
              <a:gd name="connsiteY28" fmla="*/ 202036 h 2122526"/>
              <a:gd name="connsiteX29" fmla="*/ 7905407 w 12192002"/>
              <a:gd name="connsiteY29" fmla="*/ 227751 h 2122526"/>
              <a:gd name="connsiteX30" fmla="*/ 8090271 w 12192002"/>
              <a:gd name="connsiteY30" fmla="*/ 269724 h 2122526"/>
              <a:gd name="connsiteX31" fmla="*/ 8245834 w 12192002"/>
              <a:gd name="connsiteY31" fmla="*/ 315885 h 2122526"/>
              <a:gd name="connsiteX32" fmla="*/ 8252033 w 12192002"/>
              <a:gd name="connsiteY32" fmla="*/ 328877 h 2122526"/>
              <a:gd name="connsiteX33" fmla="*/ 8263376 w 12192002"/>
              <a:gd name="connsiteY33" fmla="*/ 338720 h 2122526"/>
              <a:gd name="connsiteX34" fmla="*/ 8266075 w 12192002"/>
              <a:gd name="connsiteY34" fmla="*/ 338490 h 2122526"/>
              <a:gd name="connsiteX35" fmla="*/ 8283149 w 12192002"/>
              <a:gd name="connsiteY35" fmla="*/ 345665 h 2122526"/>
              <a:gd name="connsiteX36" fmla="*/ 8284276 w 12192002"/>
              <a:gd name="connsiteY36" fmla="*/ 350108 h 2122526"/>
              <a:gd name="connsiteX37" fmla="*/ 8295173 w 12192002"/>
              <a:gd name="connsiteY37" fmla="*/ 355931 h 2122526"/>
              <a:gd name="connsiteX38" fmla="*/ 8314432 w 12192002"/>
              <a:gd name="connsiteY38" fmla="*/ 369826 h 2122526"/>
              <a:gd name="connsiteX39" fmla="*/ 8320104 w 12192002"/>
              <a:gd name="connsiteY39" fmla="*/ 370152 h 2122526"/>
              <a:gd name="connsiteX40" fmla="*/ 8352372 w 12192002"/>
              <a:gd name="connsiteY40" fmla="*/ 387570 h 2122526"/>
              <a:gd name="connsiteX41" fmla="*/ 8353799 w 12192002"/>
              <a:gd name="connsiteY41" fmla="*/ 386730 h 2122526"/>
              <a:gd name="connsiteX42" fmla="*/ 8367182 w 12192002"/>
              <a:gd name="connsiteY42" fmla="*/ 386924 h 2122526"/>
              <a:gd name="connsiteX43" fmla="*/ 8490249 w 12192002"/>
              <a:gd name="connsiteY43" fmla="*/ 400966 h 2122526"/>
              <a:gd name="connsiteX44" fmla="*/ 8497594 w 12192002"/>
              <a:gd name="connsiteY44" fmla="*/ 404016 h 2122526"/>
              <a:gd name="connsiteX45" fmla="*/ 8497968 w 12192002"/>
              <a:gd name="connsiteY45" fmla="*/ 403837 h 2122526"/>
              <a:gd name="connsiteX46" fmla="*/ 8506167 w 12192002"/>
              <a:gd name="connsiteY46" fmla="*/ 406575 h 2122526"/>
              <a:gd name="connsiteX47" fmla="*/ 8510983 w 12192002"/>
              <a:gd name="connsiteY47" fmla="*/ 409576 h 2122526"/>
              <a:gd name="connsiteX48" fmla="*/ 8525230 w 12192002"/>
              <a:gd name="connsiteY48" fmla="*/ 415491 h 2122526"/>
              <a:gd name="connsiteX49" fmla="*/ 8596071 w 12192002"/>
              <a:gd name="connsiteY49" fmla="*/ 400649 h 2122526"/>
              <a:gd name="connsiteX50" fmla="*/ 8707847 w 12192002"/>
              <a:gd name="connsiteY50" fmla="*/ 409221 h 2122526"/>
              <a:gd name="connsiteX51" fmla="*/ 8752444 w 12192002"/>
              <a:gd name="connsiteY51" fmla="*/ 411322 h 2122526"/>
              <a:gd name="connsiteX52" fmla="*/ 8928988 w 12192002"/>
              <a:gd name="connsiteY52" fmla="*/ 430554 h 2122526"/>
              <a:gd name="connsiteX53" fmla="*/ 8963048 w 12192002"/>
              <a:gd name="connsiteY53" fmla="*/ 427366 h 2122526"/>
              <a:gd name="connsiteX54" fmla="*/ 8968011 w 12192002"/>
              <a:gd name="connsiteY54" fmla="*/ 425141 h 2122526"/>
              <a:gd name="connsiteX55" fmla="*/ 8974337 w 12192002"/>
              <a:gd name="connsiteY55" fmla="*/ 424441 h 2122526"/>
              <a:gd name="connsiteX56" fmla="*/ 8990394 w 12192002"/>
              <a:gd name="connsiteY56" fmla="*/ 427667 h 2122526"/>
              <a:gd name="connsiteX57" fmla="*/ 8996232 w 12192002"/>
              <a:gd name="connsiteY57" fmla="*/ 429728 h 2122526"/>
              <a:gd name="connsiteX58" fmla="*/ 9005201 w 12192002"/>
              <a:gd name="connsiteY58" fmla="*/ 430939 h 2122526"/>
              <a:gd name="connsiteX59" fmla="*/ 9005486 w 12192002"/>
              <a:gd name="connsiteY59" fmla="*/ 430699 h 2122526"/>
              <a:gd name="connsiteX60" fmla="*/ 9053453 w 12192002"/>
              <a:gd name="connsiteY60" fmla="*/ 433984 h 2122526"/>
              <a:gd name="connsiteX61" fmla="*/ 9113812 w 12192002"/>
              <a:gd name="connsiteY61" fmla="*/ 425670 h 2122526"/>
              <a:gd name="connsiteX62" fmla="*/ 9137318 w 12192002"/>
              <a:gd name="connsiteY62" fmla="*/ 424304 h 2122526"/>
              <a:gd name="connsiteX63" fmla="*/ 9150210 w 12192002"/>
              <a:gd name="connsiteY63" fmla="*/ 422135 h 2122526"/>
              <a:gd name="connsiteX64" fmla="*/ 9151232 w 12192002"/>
              <a:gd name="connsiteY64" fmla="*/ 421070 h 2122526"/>
              <a:gd name="connsiteX65" fmla="*/ 9189246 w 12192002"/>
              <a:gd name="connsiteY65" fmla="*/ 432272 h 2122526"/>
              <a:gd name="connsiteX66" fmla="*/ 9194810 w 12192002"/>
              <a:gd name="connsiteY66" fmla="*/ 441511 h 2122526"/>
              <a:gd name="connsiteX67" fmla="*/ 9231370 w 12192002"/>
              <a:gd name="connsiteY67" fmla="*/ 451590 h 2122526"/>
              <a:gd name="connsiteX68" fmla="*/ 9343052 w 12192002"/>
              <a:gd name="connsiteY68" fmla="*/ 503495 h 2122526"/>
              <a:gd name="connsiteX69" fmla="*/ 9584507 w 12192002"/>
              <a:gd name="connsiteY69" fmla="*/ 549197 h 2122526"/>
              <a:gd name="connsiteX70" fmla="*/ 9728309 w 12192002"/>
              <a:gd name="connsiteY70" fmla="*/ 560617 h 2122526"/>
              <a:gd name="connsiteX71" fmla="*/ 9847792 w 12192002"/>
              <a:gd name="connsiteY71" fmla="*/ 580824 h 2122526"/>
              <a:gd name="connsiteX72" fmla="*/ 9960019 w 12192002"/>
              <a:gd name="connsiteY72" fmla="*/ 587592 h 2122526"/>
              <a:gd name="connsiteX73" fmla="*/ 10039240 w 12192002"/>
              <a:gd name="connsiteY73" fmla="*/ 603107 h 2122526"/>
              <a:gd name="connsiteX74" fmla="*/ 10082169 w 12192002"/>
              <a:gd name="connsiteY74" fmla="*/ 601443 h 2122526"/>
              <a:gd name="connsiteX75" fmla="*/ 10126500 w 12192002"/>
              <a:gd name="connsiteY75" fmla="*/ 603538 h 2122526"/>
              <a:gd name="connsiteX76" fmla="*/ 10261101 w 12192002"/>
              <a:gd name="connsiteY76" fmla="*/ 615053 h 2122526"/>
              <a:gd name="connsiteX77" fmla="*/ 10336855 w 12192002"/>
              <a:gd name="connsiteY77" fmla="*/ 624804 h 2122526"/>
              <a:gd name="connsiteX78" fmla="*/ 10383868 w 12192002"/>
              <a:gd name="connsiteY78" fmla="*/ 625415 h 2122526"/>
              <a:gd name="connsiteX79" fmla="*/ 10445984 w 12192002"/>
              <a:gd name="connsiteY79" fmla="*/ 629262 h 2122526"/>
              <a:gd name="connsiteX80" fmla="*/ 10519280 w 12192002"/>
              <a:gd name="connsiteY80" fmla="*/ 631320 h 2122526"/>
              <a:gd name="connsiteX81" fmla="*/ 10644619 w 12192002"/>
              <a:gd name="connsiteY81" fmla="*/ 651566 h 2122526"/>
              <a:gd name="connsiteX82" fmla="*/ 10857724 w 12192002"/>
              <a:gd name="connsiteY82" fmla="*/ 712684 h 2122526"/>
              <a:gd name="connsiteX83" fmla="*/ 10951063 w 12192002"/>
              <a:gd name="connsiteY83" fmla="*/ 725767 h 2122526"/>
              <a:gd name="connsiteX84" fmla="*/ 11030956 w 12192002"/>
              <a:gd name="connsiteY84" fmla="*/ 721011 h 2122526"/>
              <a:gd name="connsiteX85" fmla="*/ 11085938 w 12192002"/>
              <a:gd name="connsiteY85" fmla="*/ 723892 h 2122526"/>
              <a:gd name="connsiteX86" fmla="*/ 11143411 w 12192002"/>
              <a:gd name="connsiteY86" fmla="*/ 733141 h 2122526"/>
              <a:gd name="connsiteX87" fmla="*/ 11195087 w 12192002"/>
              <a:gd name="connsiteY87" fmla="*/ 732494 h 2122526"/>
              <a:gd name="connsiteX88" fmla="*/ 11273972 w 12192002"/>
              <a:gd name="connsiteY88" fmla="*/ 753513 h 2122526"/>
              <a:gd name="connsiteX89" fmla="*/ 11369715 w 12192002"/>
              <a:gd name="connsiteY89" fmla="*/ 813181 h 2122526"/>
              <a:gd name="connsiteX90" fmla="*/ 11462695 w 12192002"/>
              <a:gd name="connsiteY90" fmla="*/ 874654 h 2122526"/>
              <a:gd name="connsiteX91" fmla="*/ 11516473 w 12192002"/>
              <a:gd name="connsiteY91" fmla="*/ 928206 h 2122526"/>
              <a:gd name="connsiteX92" fmla="*/ 11585369 w 12192002"/>
              <a:gd name="connsiteY92" fmla="*/ 1004898 h 2122526"/>
              <a:gd name="connsiteX93" fmla="*/ 11744187 w 12192002"/>
              <a:gd name="connsiteY93" fmla="*/ 1047864 h 2122526"/>
              <a:gd name="connsiteX94" fmla="*/ 11894613 w 12192002"/>
              <a:gd name="connsiteY94" fmla="*/ 1148265 h 2122526"/>
              <a:gd name="connsiteX95" fmla="*/ 11917888 w 12192002"/>
              <a:gd name="connsiteY95" fmla="*/ 1126105 h 2122526"/>
              <a:gd name="connsiteX96" fmla="*/ 12080164 w 12192002"/>
              <a:gd name="connsiteY96" fmla="*/ 1090885 h 2122526"/>
              <a:gd name="connsiteX97" fmla="*/ 12140863 w 12192002"/>
              <a:gd name="connsiteY97" fmla="*/ 1035036 h 2122526"/>
              <a:gd name="connsiteX98" fmla="*/ 12192002 w 12192002"/>
              <a:gd name="connsiteY98" fmla="*/ 1015838 h 2122526"/>
              <a:gd name="connsiteX99" fmla="*/ 12192002 w 12192002"/>
              <a:gd name="connsiteY99" fmla="*/ 1955549 h 2122526"/>
              <a:gd name="connsiteX100" fmla="*/ 12192000 w 12192002"/>
              <a:gd name="connsiteY100" fmla="*/ 1955549 h 2122526"/>
              <a:gd name="connsiteX101" fmla="*/ 12192000 w 12192002"/>
              <a:gd name="connsiteY101" fmla="*/ 2122526 h 2122526"/>
              <a:gd name="connsiteX102" fmla="*/ 0 w 12192002"/>
              <a:gd name="connsiteY102" fmla="*/ 2122526 h 2122526"/>
              <a:gd name="connsiteX103" fmla="*/ 0 w 12192002"/>
              <a:gd name="connsiteY103" fmla="*/ 1348327 h 2122526"/>
              <a:gd name="connsiteX104" fmla="*/ 2 w 12192002"/>
              <a:gd name="connsiteY104" fmla="*/ 1348327 h 2122526"/>
              <a:gd name="connsiteX105" fmla="*/ 2 w 12192002"/>
              <a:gd name="connsiteY105" fmla="*/ 592017 h 2122526"/>
              <a:gd name="connsiteX106" fmla="*/ 15526 w 12192002"/>
              <a:gd name="connsiteY106" fmla="*/ 586548 h 2122526"/>
              <a:gd name="connsiteX107" fmla="*/ 118381 w 12192002"/>
              <a:gd name="connsiteY107" fmla="*/ 583692 h 2122526"/>
              <a:gd name="connsiteX108" fmla="*/ 292435 w 12192002"/>
              <a:gd name="connsiteY108" fmla="*/ 531887 h 2122526"/>
              <a:gd name="connsiteX109" fmla="*/ 404015 w 12192002"/>
              <a:gd name="connsiteY109" fmla="*/ 511191 h 2122526"/>
              <a:gd name="connsiteX110" fmla="*/ 445099 w 12192002"/>
              <a:gd name="connsiteY110" fmla="*/ 505368 h 2122526"/>
              <a:gd name="connsiteX111" fmla="*/ 571717 w 12192002"/>
              <a:gd name="connsiteY111" fmla="*/ 467338 h 2122526"/>
              <a:gd name="connsiteX112" fmla="*/ 578535 w 12192002"/>
              <a:gd name="connsiteY112" fmla="*/ 467527 h 2122526"/>
              <a:gd name="connsiteX113" fmla="*/ 596792 w 12192002"/>
              <a:gd name="connsiteY113" fmla="*/ 464875 h 2122526"/>
              <a:gd name="connsiteX114" fmla="*/ 708875 w 12192002"/>
              <a:gd name="connsiteY114" fmla="*/ 422017 h 2122526"/>
              <a:gd name="connsiteX115" fmla="*/ 719742 w 12192002"/>
              <a:gd name="connsiteY115" fmla="*/ 416340 h 2122526"/>
              <a:gd name="connsiteX116" fmla="*/ 720047 w 12192002"/>
              <a:gd name="connsiteY116" fmla="*/ 415078 h 2122526"/>
              <a:gd name="connsiteX117" fmla="*/ 763053 w 12192002"/>
              <a:gd name="connsiteY117" fmla="*/ 414307 h 2122526"/>
              <a:gd name="connsiteX118" fmla="*/ 767901 w 12192002"/>
              <a:gd name="connsiteY118" fmla="*/ 412086 h 2122526"/>
              <a:gd name="connsiteX119" fmla="*/ 797041 w 12192002"/>
              <a:gd name="connsiteY119" fmla="*/ 414293 h 2122526"/>
              <a:gd name="connsiteX120" fmla="*/ 811506 w 12192002"/>
              <a:gd name="connsiteY120" fmla="*/ 413988 h 2122526"/>
              <a:gd name="connsiteX121" fmla="*/ 816809 w 12192002"/>
              <a:gd name="connsiteY121" fmla="*/ 416882 h 2122526"/>
              <a:gd name="connsiteX122" fmla="*/ 837540 w 12192002"/>
              <a:gd name="connsiteY122" fmla="*/ 414918 h 2122526"/>
              <a:gd name="connsiteX123" fmla="*/ 858269 w 12192002"/>
              <a:gd name="connsiteY123" fmla="*/ 416131 h 2122526"/>
              <a:gd name="connsiteX124" fmla="*/ 948732 w 12192002"/>
              <a:gd name="connsiteY124" fmla="*/ 404293 h 2122526"/>
              <a:gd name="connsiteX125" fmla="*/ 1149979 w 12192002"/>
              <a:gd name="connsiteY125" fmla="*/ 406698 h 2122526"/>
              <a:gd name="connsiteX126" fmla="*/ 1496110 w 12192002"/>
              <a:gd name="connsiteY126" fmla="*/ 357263 h 2122526"/>
              <a:gd name="connsiteX127" fmla="*/ 1608669 w 12192002"/>
              <a:gd name="connsiteY127" fmla="*/ 331673 h 2122526"/>
              <a:gd name="connsiteX128" fmla="*/ 1675071 w 12192002"/>
              <a:gd name="connsiteY128" fmla="*/ 324776 h 2122526"/>
              <a:gd name="connsiteX129" fmla="*/ 1738204 w 12192002"/>
              <a:gd name="connsiteY129" fmla="*/ 308427 h 2122526"/>
              <a:gd name="connsiteX130" fmla="*/ 1786655 w 12192002"/>
              <a:gd name="connsiteY130" fmla="*/ 303376 h 2122526"/>
              <a:gd name="connsiteX131" fmla="*/ 1873080 w 12192002"/>
              <a:gd name="connsiteY131" fmla="*/ 330998 h 2122526"/>
              <a:gd name="connsiteX132" fmla="*/ 1921650 w 12192002"/>
              <a:gd name="connsiteY132" fmla="*/ 332593 h 2122526"/>
              <a:gd name="connsiteX133" fmla="*/ 1928172 w 12192002"/>
              <a:gd name="connsiteY133" fmla="*/ 327762 h 2122526"/>
              <a:gd name="connsiteX134" fmla="*/ 1997356 w 12192002"/>
              <a:gd name="connsiteY134" fmla="*/ 349707 h 2122526"/>
              <a:gd name="connsiteX135" fmla="*/ 2094665 w 12192002"/>
              <a:gd name="connsiteY135" fmla="*/ 341687 h 2122526"/>
              <a:gd name="connsiteX136" fmla="*/ 2208578 w 12192002"/>
              <a:gd name="connsiteY136" fmla="*/ 324976 h 2122526"/>
              <a:gd name="connsiteX137" fmla="*/ 2315112 w 12192002"/>
              <a:gd name="connsiteY137" fmla="*/ 319743 h 2122526"/>
              <a:gd name="connsiteX138" fmla="*/ 2443255 w 12192002"/>
              <a:gd name="connsiteY138" fmla="*/ 328210 h 2122526"/>
              <a:gd name="connsiteX139" fmla="*/ 2568028 w 12192002"/>
              <a:gd name="connsiteY139" fmla="*/ 342111 h 2122526"/>
              <a:gd name="connsiteX140" fmla="*/ 2646527 w 12192002"/>
              <a:gd name="connsiteY140" fmla="*/ 315870 h 2122526"/>
              <a:gd name="connsiteX141" fmla="*/ 2781569 w 12192002"/>
              <a:gd name="connsiteY141" fmla="*/ 326406 h 2122526"/>
              <a:gd name="connsiteX142" fmla="*/ 3030291 w 12192002"/>
              <a:gd name="connsiteY142" fmla="*/ 348227 h 2122526"/>
              <a:gd name="connsiteX143" fmla="*/ 3142556 w 12192002"/>
              <a:gd name="connsiteY143" fmla="*/ 350870 h 2122526"/>
              <a:gd name="connsiteX144" fmla="*/ 3262356 w 12192002"/>
              <a:gd name="connsiteY144" fmla="*/ 358645 h 2122526"/>
              <a:gd name="connsiteX145" fmla="*/ 3341698 w 12192002"/>
              <a:gd name="connsiteY145" fmla="*/ 364522 h 2122526"/>
              <a:gd name="connsiteX146" fmla="*/ 3344026 w 12192002"/>
              <a:gd name="connsiteY146" fmla="*/ 363547 h 2122526"/>
              <a:gd name="connsiteX147" fmla="*/ 3363888 w 12192002"/>
              <a:gd name="connsiteY147" fmla="*/ 365229 h 2122526"/>
              <a:gd name="connsiteX148" fmla="*/ 3400728 w 12192002"/>
              <a:gd name="connsiteY148" fmla="*/ 382181 h 2122526"/>
              <a:gd name="connsiteX149" fmla="*/ 3473223 w 12192002"/>
              <a:gd name="connsiteY149" fmla="*/ 370133 h 2122526"/>
              <a:gd name="connsiteX150" fmla="*/ 3536135 w 12192002"/>
              <a:gd name="connsiteY150" fmla="*/ 366472 h 2122526"/>
              <a:gd name="connsiteX151" fmla="*/ 3585978 w 12192002"/>
              <a:gd name="connsiteY151" fmla="*/ 356773 h 2122526"/>
              <a:gd name="connsiteX152" fmla="*/ 3594501 w 12192002"/>
              <a:gd name="connsiteY152" fmla="*/ 357463 h 2122526"/>
              <a:gd name="connsiteX153" fmla="*/ 3594736 w 12192002"/>
              <a:gd name="connsiteY153" fmla="*/ 357194 h 2122526"/>
              <a:gd name="connsiteX154" fmla="*/ 3603855 w 12192002"/>
              <a:gd name="connsiteY154" fmla="*/ 357358 h 2122526"/>
              <a:gd name="connsiteX155" fmla="*/ 3610035 w 12192002"/>
              <a:gd name="connsiteY155" fmla="*/ 358720 h 2122526"/>
              <a:gd name="connsiteX156" fmla="*/ 3682513 w 12192002"/>
              <a:gd name="connsiteY156" fmla="*/ 326449 h 2122526"/>
              <a:gd name="connsiteX157" fmla="*/ 3789760 w 12192002"/>
              <a:gd name="connsiteY157" fmla="*/ 302526 h 2122526"/>
              <a:gd name="connsiteX158" fmla="*/ 3897275 w 12192002"/>
              <a:gd name="connsiteY158" fmla="*/ 282288 h 2122526"/>
              <a:gd name="connsiteX159" fmla="*/ 3936846 w 12192002"/>
              <a:gd name="connsiteY159" fmla="*/ 276633 h 2122526"/>
              <a:gd name="connsiteX160" fmla="*/ 4004538 w 12192002"/>
              <a:gd name="connsiteY160" fmla="*/ 259176 h 2122526"/>
              <a:gd name="connsiteX161" fmla="*/ 4033778 w 12192002"/>
              <a:gd name="connsiteY161" fmla="*/ 246608 h 2122526"/>
              <a:gd name="connsiteX162" fmla="*/ 4035363 w 12192002"/>
              <a:gd name="connsiteY162" fmla="*/ 246843 h 2122526"/>
              <a:gd name="connsiteX163" fmla="*/ 4036996 w 12192002"/>
              <a:gd name="connsiteY163" fmla="*/ 243176 h 2122526"/>
              <a:gd name="connsiteX164" fmla="*/ 4042364 w 12192002"/>
              <a:gd name="connsiteY164" fmla="*/ 240742 h 2122526"/>
              <a:gd name="connsiteX165" fmla="*/ 4058954 w 12192002"/>
              <a:gd name="connsiteY165" fmla="*/ 239121 h 2122526"/>
              <a:gd name="connsiteX166" fmla="*/ 4065510 w 12192002"/>
              <a:gd name="connsiteY166" fmla="*/ 239339 h 2122526"/>
              <a:gd name="connsiteX167" fmla="*/ 4074427 w 12192002"/>
              <a:gd name="connsiteY167" fmla="*/ 237895 h 2122526"/>
              <a:gd name="connsiteX168" fmla="*/ 4074546 w 12192002"/>
              <a:gd name="connsiteY168" fmla="*/ 237596 h 2122526"/>
              <a:gd name="connsiteX169" fmla="*/ 4083097 w 12192002"/>
              <a:gd name="connsiteY169" fmla="*/ 236761 h 2122526"/>
              <a:gd name="connsiteX170" fmla="*/ 4142745 w 12192002"/>
              <a:gd name="connsiteY170" fmla="*/ 210228 h 2122526"/>
              <a:gd name="connsiteX171" fmla="*/ 4191248 w 12192002"/>
              <a:gd name="connsiteY171" fmla="*/ 194363 h 2122526"/>
              <a:gd name="connsiteX172" fmla="*/ 4201744 w 12192002"/>
              <a:gd name="connsiteY172" fmla="*/ 188729 h 2122526"/>
              <a:gd name="connsiteX173" fmla="*/ 4202048 w 12192002"/>
              <a:gd name="connsiteY173" fmla="*/ 187470 h 2122526"/>
              <a:gd name="connsiteX174" fmla="*/ 4248116 w 12192002"/>
              <a:gd name="connsiteY174" fmla="*/ 184675 h 2122526"/>
              <a:gd name="connsiteX175" fmla="*/ 4276141 w 12192002"/>
              <a:gd name="connsiteY175" fmla="*/ 186999 h 2122526"/>
              <a:gd name="connsiteX176" fmla="*/ 4290062 w 12192002"/>
              <a:gd name="connsiteY176" fmla="*/ 186753 h 2122526"/>
              <a:gd name="connsiteX177" fmla="*/ 4295143 w 12192002"/>
              <a:gd name="connsiteY177" fmla="*/ 189670 h 2122526"/>
              <a:gd name="connsiteX178" fmla="*/ 4315108 w 12192002"/>
              <a:gd name="connsiteY178" fmla="*/ 187791 h 2122526"/>
              <a:gd name="connsiteX179" fmla="*/ 4316965 w 12192002"/>
              <a:gd name="connsiteY179" fmla="*/ 186450 h 2122526"/>
              <a:gd name="connsiteX180" fmla="*/ 4362875 w 12192002"/>
              <a:gd name="connsiteY180" fmla="*/ 193065 h 2122526"/>
              <a:gd name="connsiteX181" fmla="*/ 4428542 w 12192002"/>
              <a:gd name="connsiteY181" fmla="*/ 191719 h 2122526"/>
              <a:gd name="connsiteX182" fmla="*/ 4515813 w 12192002"/>
              <a:gd name="connsiteY182" fmla="*/ 181068 h 2122526"/>
              <a:gd name="connsiteX183" fmla="*/ 4715526 w 12192002"/>
              <a:gd name="connsiteY183" fmla="*/ 171166 h 2122526"/>
              <a:gd name="connsiteX184" fmla="*/ 4762447 w 12192002"/>
              <a:gd name="connsiteY184" fmla="*/ 162678 h 2122526"/>
              <a:gd name="connsiteX185" fmla="*/ 4840439 w 12192002"/>
              <a:gd name="connsiteY185" fmla="*/ 134910 h 2122526"/>
              <a:gd name="connsiteX186" fmla="*/ 5011513 w 12192002"/>
              <a:gd name="connsiteY186" fmla="*/ 110893 h 2122526"/>
              <a:gd name="connsiteX187" fmla="*/ 5065790 w 12192002"/>
              <a:gd name="connsiteY187" fmla="*/ 94512 h 2122526"/>
              <a:gd name="connsiteX188" fmla="*/ 5121659 w 12192002"/>
              <a:gd name="connsiteY188" fmla="*/ 101083 h 2122526"/>
              <a:gd name="connsiteX189" fmla="*/ 5139595 w 12192002"/>
              <a:gd name="connsiteY189" fmla="*/ 90230 h 2122526"/>
              <a:gd name="connsiteX190" fmla="*/ 5142598 w 12192002"/>
              <a:gd name="connsiteY190" fmla="*/ 88129 h 2122526"/>
              <a:gd name="connsiteX191" fmla="*/ 5156554 w 12192002"/>
              <a:gd name="connsiteY191" fmla="*/ 84729 h 2122526"/>
              <a:gd name="connsiteX192" fmla="*/ 5174660 w 12192002"/>
              <a:gd name="connsiteY192" fmla="*/ 77506 h 2122526"/>
              <a:gd name="connsiteX193" fmla="*/ 5222961 w 12192002"/>
              <a:gd name="connsiteY193" fmla="*/ 74516 h 2122526"/>
              <a:gd name="connsiteX194" fmla="*/ 5261763 w 12192002"/>
              <a:gd name="connsiteY194" fmla="*/ 63392 h 2122526"/>
              <a:gd name="connsiteX195" fmla="*/ 5381667 w 12192002"/>
              <a:gd name="connsiteY195" fmla="*/ 42975 h 2122526"/>
              <a:gd name="connsiteX196" fmla="*/ 5432760 w 12192002"/>
              <a:gd name="connsiteY196" fmla="*/ 25273 h 2122526"/>
              <a:gd name="connsiteX197" fmla="*/ 5470905 w 12192002"/>
              <a:gd name="connsiteY197" fmla="*/ 14020 h 2122526"/>
              <a:gd name="connsiteX198" fmla="*/ 5626960 w 12192002"/>
              <a:gd name="connsiteY198" fmla="*/ 0 h 2122526"/>
              <a:gd name="connsiteX0" fmla="*/ 5626960 w 12192002"/>
              <a:gd name="connsiteY0" fmla="*/ 0 h 2122526"/>
              <a:gd name="connsiteX1" fmla="*/ 5758918 w 12192002"/>
              <a:gd name="connsiteY1" fmla="*/ 1023 h 2122526"/>
              <a:gd name="connsiteX2" fmla="*/ 5957375 w 12192002"/>
              <a:gd name="connsiteY2" fmla="*/ 16715 h 2122526"/>
              <a:gd name="connsiteX3" fmla="*/ 6010090 w 12192002"/>
              <a:gd name="connsiteY3" fmla="*/ 20359 h 2122526"/>
              <a:gd name="connsiteX4" fmla="*/ 6041282 w 12192002"/>
              <a:gd name="connsiteY4" fmla="*/ 15266 h 2122526"/>
              <a:gd name="connsiteX5" fmla="*/ 6048637 w 12192002"/>
              <a:gd name="connsiteY5" fmla="*/ 6917 h 2122526"/>
              <a:gd name="connsiteX6" fmla="*/ 6068529 w 12192002"/>
              <a:gd name="connsiteY6" fmla="*/ 7600 h 2122526"/>
              <a:gd name="connsiteX7" fmla="*/ 6073847 w 12192002"/>
              <a:gd name="connsiteY7" fmla="*/ 6063 h 2122526"/>
              <a:gd name="connsiteX8" fmla="*/ 6168673 w 12192002"/>
              <a:gd name="connsiteY8" fmla="*/ 26525 h 2122526"/>
              <a:gd name="connsiteX9" fmla="*/ 6317559 w 12192002"/>
              <a:gd name="connsiteY9" fmla="*/ 28612 h 2122526"/>
              <a:gd name="connsiteX10" fmla="*/ 6549454 w 12192002"/>
              <a:gd name="connsiteY10" fmla="*/ 75412 h 2122526"/>
              <a:gd name="connsiteX11" fmla="*/ 6708221 w 12192002"/>
              <a:gd name="connsiteY11" fmla="*/ 104188 h 2122526"/>
              <a:gd name="connsiteX12" fmla="*/ 6904145 w 12192002"/>
              <a:gd name="connsiteY12" fmla="*/ 132143 h 2122526"/>
              <a:gd name="connsiteX13" fmla="*/ 7018495 w 12192002"/>
              <a:gd name="connsiteY13" fmla="*/ 161649 h 2122526"/>
              <a:gd name="connsiteX14" fmla="*/ 7096987 w 12192002"/>
              <a:gd name="connsiteY14" fmla="*/ 161275 h 2122526"/>
              <a:gd name="connsiteX15" fmla="*/ 7170807 w 12192002"/>
              <a:gd name="connsiteY15" fmla="*/ 173503 h 2122526"/>
              <a:gd name="connsiteX16" fmla="*/ 7197003 w 12192002"/>
              <a:gd name="connsiteY16" fmla="*/ 178151 h 2122526"/>
              <a:gd name="connsiteX17" fmla="*/ 7201101 w 12192002"/>
              <a:gd name="connsiteY17" fmla="*/ 183509 h 2122526"/>
              <a:gd name="connsiteX18" fmla="*/ 7218559 w 12192002"/>
              <a:gd name="connsiteY18" fmla="*/ 188059 h 2122526"/>
              <a:gd name="connsiteX19" fmla="*/ 7310852 w 12192002"/>
              <a:gd name="connsiteY19" fmla="*/ 213308 h 2122526"/>
              <a:gd name="connsiteX20" fmla="*/ 7312179 w 12192002"/>
              <a:gd name="connsiteY20" fmla="*/ 211866 h 2122526"/>
              <a:gd name="connsiteX21" fmla="*/ 7405390 w 12192002"/>
              <a:gd name="connsiteY21" fmla="*/ 202271 h 2122526"/>
              <a:gd name="connsiteX22" fmla="*/ 7495794 w 12192002"/>
              <a:gd name="connsiteY22" fmla="*/ 194166 h 2122526"/>
              <a:gd name="connsiteX23" fmla="*/ 7507039 w 12192002"/>
              <a:gd name="connsiteY23" fmla="*/ 196118 h 2122526"/>
              <a:gd name="connsiteX24" fmla="*/ 7507411 w 12192002"/>
              <a:gd name="connsiteY24" fmla="*/ 195791 h 2122526"/>
              <a:gd name="connsiteX25" fmla="*/ 7519570 w 12192002"/>
              <a:gd name="connsiteY25" fmla="*/ 197126 h 2122526"/>
              <a:gd name="connsiteX26" fmla="*/ 7527542 w 12192002"/>
              <a:gd name="connsiteY26" fmla="*/ 199679 h 2122526"/>
              <a:gd name="connsiteX27" fmla="*/ 7614346 w 12192002"/>
              <a:gd name="connsiteY27" fmla="*/ 205507 h 2122526"/>
              <a:gd name="connsiteX28" fmla="*/ 7718744 w 12192002"/>
              <a:gd name="connsiteY28" fmla="*/ 202036 h 2122526"/>
              <a:gd name="connsiteX29" fmla="*/ 7905407 w 12192002"/>
              <a:gd name="connsiteY29" fmla="*/ 227751 h 2122526"/>
              <a:gd name="connsiteX30" fmla="*/ 8090271 w 12192002"/>
              <a:gd name="connsiteY30" fmla="*/ 269724 h 2122526"/>
              <a:gd name="connsiteX31" fmla="*/ 8245834 w 12192002"/>
              <a:gd name="connsiteY31" fmla="*/ 315885 h 2122526"/>
              <a:gd name="connsiteX32" fmla="*/ 8252033 w 12192002"/>
              <a:gd name="connsiteY32" fmla="*/ 328877 h 2122526"/>
              <a:gd name="connsiteX33" fmla="*/ 8263376 w 12192002"/>
              <a:gd name="connsiteY33" fmla="*/ 338720 h 2122526"/>
              <a:gd name="connsiteX34" fmla="*/ 8266075 w 12192002"/>
              <a:gd name="connsiteY34" fmla="*/ 338490 h 2122526"/>
              <a:gd name="connsiteX35" fmla="*/ 8283149 w 12192002"/>
              <a:gd name="connsiteY35" fmla="*/ 345665 h 2122526"/>
              <a:gd name="connsiteX36" fmla="*/ 8284276 w 12192002"/>
              <a:gd name="connsiteY36" fmla="*/ 350108 h 2122526"/>
              <a:gd name="connsiteX37" fmla="*/ 8295173 w 12192002"/>
              <a:gd name="connsiteY37" fmla="*/ 355931 h 2122526"/>
              <a:gd name="connsiteX38" fmla="*/ 8314432 w 12192002"/>
              <a:gd name="connsiteY38" fmla="*/ 369826 h 2122526"/>
              <a:gd name="connsiteX39" fmla="*/ 8320104 w 12192002"/>
              <a:gd name="connsiteY39" fmla="*/ 370152 h 2122526"/>
              <a:gd name="connsiteX40" fmla="*/ 8352372 w 12192002"/>
              <a:gd name="connsiteY40" fmla="*/ 387570 h 2122526"/>
              <a:gd name="connsiteX41" fmla="*/ 8353799 w 12192002"/>
              <a:gd name="connsiteY41" fmla="*/ 386730 h 2122526"/>
              <a:gd name="connsiteX42" fmla="*/ 8367182 w 12192002"/>
              <a:gd name="connsiteY42" fmla="*/ 386924 h 2122526"/>
              <a:gd name="connsiteX43" fmla="*/ 8490249 w 12192002"/>
              <a:gd name="connsiteY43" fmla="*/ 400966 h 2122526"/>
              <a:gd name="connsiteX44" fmla="*/ 8497594 w 12192002"/>
              <a:gd name="connsiteY44" fmla="*/ 404016 h 2122526"/>
              <a:gd name="connsiteX45" fmla="*/ 8497968 w 12192002"/>
              <a:gd name="connsiteY45" fmla="*/ 403837 h 2122526"/>
              <a:gd name="connsiteX46" fmla="*/ 8506167 w 12192002"/>
              <a:gd name="connsiteY46" fmla="*/ 406575 h 2122526"/>
              <a:gd name="connsiteX47" fmla="*/ 8510983 w 12192002"/>
              <a:gd name="connsiteY47" fmla="*/ 409576 h 2122526"/>
              <a:gd name="connsiteX48" fmla="*/ 8525230 w 12192002"/>
              <a:gd name="connsiteY48" fmla="*/ 415491 h 2122526"/>
              <a:gd name="connsiteX49" fmla="*/ 8596071 w 12192002"/>
              <a:gd name="connsiteY49" fmla="*/ 400649 h 2122526"/>
              <a:gd name="connsiteX50" fmla="*/ 8707847 w 12192002"/>
              <a:gd name="connsiteY50" fmla="*/ 409221 h 2122526"/>
              <a:gd name="connsiteX51" fmla="*/ 8752444 w 12192002"/>
              <a:gd name="connsiteY51" fmla="*/ 411322 h 2122526"/>
              <a:gd name="connsiteX52" fmla="*/ 8928988 w 12192002"/>
              <a:gd name="connsiteY52" fmla="*/ 430554 h 2122526"/>
              <a:gd name="connsiteX53" fmla="*/ 8963048 w 12192002"/>
              <a:gd name="connsiteY53" fmla="*/ 427366 h 2122526"/>
              <a:gd name="connsiteX54" fmla="*/ 8968011 w 12192002"/>
              <a:gd name="connsiteY54" fmla="*/ 425141 h 2122526"/>
              <a:gd name="connsiteX55" fmla="*/ 8974337 w 12192002"/>
              <a:gd name="connsiteY55" fmla="*/ 424441 h 2122526"/>
              <a:gd name="connsiteX56" fmla="*/ 8990394 w 12192002"/>
              <a:gd name="connsiteY56" fmla="*/ 427667 h 2122526"/>
              <a:gd name="connsiteX57" fmla="*/ 8996232 w 12192002"/>
              <a:gd name="connsiteY57" fmla="*/ 429728 h 2122526"/>
              <a:gd name="connsiteX58" fmla="*/ 9005201 w 12192002"/>
              <a:gd name="connsiteY58" fmla="*/ 430939 h 2122526"/>
              <a:gd name="connsiteX59" fmla="*/ 9005486 w 12192002"/>
              <a:gd name="connsiteY59" fmla="*/ 430699 h 2122526"/>
              <a:gd name="connsiteX60" fmla="*/ 9053453 w 12192002"/>
              <a:gd name="connsiteY60" fmla="*/ 433984 h 2122526"/>
              <a:gd name="connsiteX61" fmla="*/ 9113812 w 12192002"/>
              <a:gd name="connsiteY61" fmla="*/ 425670 h 2122526"/>
              <a:gd name="connsiteX62" fmla="*/ 9137318 w 12192002"/>
              <a:gd name="connsiteY62" fmla="*/ 424304 h 2122526"/>
              <a:gd name="connsiteX63" fmla="*/ 9150210 w 12192002"/>
              <a:gd name="connsiteY63" fmla="*/ 422135 h 2122526"/>
              <a:gd name="connsiteX64" fmla="*/ 9151232 w 12192002"/>
              <a:gd name="connsiteY64" fmla="*/ 421070 h 2122526"/>
              <a:gd name="connsiteX65" fmla="*/ 9189246 w 12192002"/>
              <a:gd name="connsiteY65" fmla="*/ 432272 h 2122526"/>
              <a:gd name="connsiteX66" fmla="*/ 9194810 w 12192002"/>
              <a:gd name="connsiteY66" fmla="*/ 441511 h 2122526"/>
              <a:gd name="connsiteX67" fmla="*/ 9231370 w 12192002"/>
              <a:gd name="connsiteY67" fmla="*/ 451590 h 2122526"/>
              <a:gd name="connsiteX68" fmla="*/ 9343052 w 12192002"/>
              <a:gd name="connsiteY68" fmla="*/ 503495 h 2122526"/>
              <a:gd name="connsiteX69" fmla="*/ 9584507 w 12192002"/>
              <a:gd name="connsiteY69" fmla="*/ 549197 h 2122526"/>
              <a:gd name="connsiteX70" fmla="*/ 9728309 w 12192002"/>
              <a:gd name="connsiteY70" fmla="*/ 560617 h 2122526"/>
              <a:gd name="connsiteX71" fmla="*/ 9847792 w 12192002"/>
              <a:gd name="connsiteY71" fmla="*/ 580824 h 2122526"/>
              <a:gd name="connsiteX72" fmla="*/ 9960019 w 12192002"/>
              <a:gd name="connsiteY72" fmla="*/ 587592 h 2122526"/>
              <a:gd name="connsiteX73" fmla="*/ 10039240 w 12192002"/>
              <a:gd name="connsiteY73" fmla="*/ 603107 h 2122526"/>
              <a:gd name="connsiteX74" fmla="*/ 10082169 w 12192002"/>
              <a:gd name="connsiteY74" fmla="*/ 601443 h 2122526"/>
              <a:gd name="connsiteX75" fmla="*/ 10126500 w 12192002"/>
              <a:gd name="connsiteY75" fmla="*/ 603538 h 2122526"/>
              <a:gd name="connsiteX76" fmla="*/ 10261101 w 12192002"/>
              <a:gd name="connsiteY76" fmla="*/ 615053 h 2122526"/>
              <a:gd name="connsiteX77" fmla="*/ 10336855 w 12192002"/>
              <a:gd name="connsiteY77" fmla="*/ 624804 h 2122526"/>
              <a:gd name="connsiteX78" fmla="*/ 10383868 w 12192002"/>
              <a:gd name="connsiteY78" fmla="*/ 625415 h 2122526"/>
              <a:gd name="connsiteX79" fmla="*/ 10445984 w 12192002"/>
              <a:gd name="connsiteY79" fmla="*/ 629262 h 2122526"/>
              <a:gd name="connsiteX80" fmla="*/ 10519280 w 12192002"/>
              <a:gd name="connsiteY80" fmla="*/ 631320 h 2122526"/>
              <a:gd name="connsiteX81" fmla="*/ 10644619 w 12192002"/>
              <a:gd name="connsiteY81" fmla="*/ 651566 h 2122526"/>
              <a:gd name="connsiteX82" fmla="*/ 10857724 w 12192002"/>
              <a:gd name="connsiteY82" fmla="*/ 712684 h 2122526"/>
              <a:gd name="connsiteX83" fmla="*/ 10951063 w 12192002"/>
              <a:gd name="connsiteY83" fmla="*/ 725767 h 2122526"/>
              <a:gd name="connsiteX84" fmla="*/ 11030956 w 12192002"/>
              <a:gd name="connsiteY84" fmla="*/ 721011 h 2122526"/>
              <a:gd name="connsiteX85" fmla="*/ 11085938 w 12192002"/>
              <a:gd name="connsiteY85" fmla="*/ 723892 h 2122526"/>
              <a:gd name="connsiteX86" fmla="*/ 11143411 w 12192002"/>
              <a:gd name="connsiteY86" fmla="*/ 733141 h 2122526"/>
              <a:gd name="connsiteX87" fmla="*/ 11195087 w 12192002"/>
              <a:gd name="connsiteY87" fmla="*/ 732494 h 2122526"/>
              <a:gd name="connsiteX88" fmla="*/ 11273972 w 12192002"/>
              <a:gd name="connsiteY88" fmla="*/ 753513 h 2122526"/>
              <a:gd name="connsiteX89" fmla="*/ 11369715 w 12192002"/>
              <a:gd name="connsiteY89" fmla="*/ 813181 h 2122526"/>
              <a:gd name="connsiteX90" fmla="*/ 11462695 w 12192002"/>
              <a:gd name="connsiteY90" fmla="*/ 874654 h 2122526"/>
              <a:gd name="connsiteX91" fmla="*/ 11516473 w 12192002"/>
              <a:gd name="connsiteY91" fmla="*/ 928206 h 2122526"/>
              <a:gd name="connsiteX92" fmla="*/ 11585369 w 12192002"/>
              <a:gd name="connsiteY92" fmla="*/ 1004898 h 2122526"/>
              <a:gd name="connsiteX93" fmla="*/ 11744187 w 12192002"/>
              <a:gd name="connsiteY93" fmla="*/ 1047864 h 2122526"/>
              <a:gd name="connsiteX94" fmla="*/ 11894613 w 12192002"/>
              <a:gd name="connsiteY94" fmla="*/ 1148265 h 2122526"/>
              <a:gd name="connsiteX95" fmla="*/ 11917888 w 12192002"/>
              <a:gd name="connsiteY95" fmla="*/ 1126105 h 2122526"/>
              <a:gd name="connsiteX96" fmla="*/ 12080164 w 12192002"/>
              <a:gd name="connsiteY96" fmla="*/ 1090885 h 2122526"/>
              <a:gd name="connsiteX97" fmla="*/ 12140863 w 12192002"/>
              <a:gd name="connsiteY97" fmla="*/ 1035036 h 2122526"/>
              <a:gd name="connsiteX98" fmla="*/ 12192002 w 12192002"/>
              <a:gd name="connsiteY98" fmla="*/ 1015838 h 2122526"/>
              <a:gd name="connsiteX99" fmla="*/ 12192002 w 12192002"/>
              <a:gd name="connsiteY99" fmla="*/ 1955549 h 2122526"/>
              <a:gd name="connsiteX100" fmla="*/ 12192000 w 12192002"/>
              <a:gd name="connsiteY100" fmla="*/ 1955549 h 2122526"/>
              <a:gd name="connsiteX101" fmla="*/ 12192000 w 12192002"/>
              <a:gd name="connsiteY101" fmla="*/ 2122526 h 2122526"/>
              <a:gd name="connsiteX102" fmla="*/ 0 w 12192002"/>
              <a:gd name="connsiteY102" fmla="*/ 2122526 h 2122526"/>
              <a:gd name="connsiteX103" fmla="*/ 0 w 12192002"/>
              <a:gd name="connsiteY103" fmla="*/ 1348327 h 2122526"/>
              <a:gd name="connsiteX104" fmla="*/ 2 w 12192002"/>
              <a:gd name="connsiteY104" fmla="*/ 1348327 h 2122526"/>
              <a:gd name="connsiteX105" fmla="*/ 2 w 12192002"/>
              <a:gd name="connsiteY105" fmla="*/ 592017 h 2122526"/>
              <a:gd name="connsiteX106" fmla="*/ 15526 w 12192002"/>
              <a:gd name="connsiteY106" fmla="*/ 586548 h 2122526"/>
              <a:gd name="connsiteX107" fmla="*/ 118381 w 12192002"/>
              <a:gd name="connsiteY107" fmla="*/ 583692 h 2122526"/>
              <a:gd name="connsiteX108" fmla="*/ 292435 w 12192002"/>
              <a:gd name="connsiteY108" fmla="*/ 531887 h 2122526"/>
              <a:gd name="connsiteX109" fmla="*/ 404015 w 12192002"/>
              <a:gd name="connsiteY109" fmla="*/ 511191 h 2122526"/>
              <a:gd name="connsiteX110" fmla="*/ 445099 w 12192002"/>
              <a:gd name="connsiteY110" fmla="*/ 505368 h 2122526"/>
              <a:gd name="connsiteX111" fmla="*/ 571717 w 12192002"/>
              <a:gd name="connsiteY111" fmla="*/ 467338 h 2122526"/>
              <a:gd name="connsiteX112" fmla="*/ 578535 w 12192002"/>
              <a:gd name="connsiteY112" fmla="*/ 467527 h 2122526"/>
              <a:gd name="connsiteX113" fmla="*/ 596792 w 12192002"/>
              <a:gd name="connsiteY113" fmla="*/ 464875 h 2122526"/>
              <a:gd name="connsiteX114" fmla="*/ 708875 w 12192002"/>
              <a:gd name="connsiteY114" fmla="*/ 422017 h 2122526"/>
              <a:gd name="connsiteX115" fmla="*/ 719742 w 12192002"/>
              <a:gd name="connsiteY115" fmla="*/ 416340 h 2122526"/>
              <a:gd name="connsiteX116" fmla="*/ 720047 w 12192002"/>
              <a:gd name="connsiteY116" fmla="*/ 415078 h 2122526"/>
              <a:gd name="connsiteX117" fmla="*/ 763053 w 12192002"/>
              <a:gd name="connsiteY117" fmla="*/ 414307 h 2122526"/>
              <a:gd name="connsiteX118" fmla="*/ 767901 w 12192002"/>
              <a:gd name="connsiteY118" fmla="*/ 412086 h 2122526"/>
              <a:gd name="connsiteX119" fmla="*/ 797041 w 12192002"/>
              <a:gd name="connsiteY119" fmla="*/ 414293 h 2122526"/>
              <a:gd name="connsiteX120" fmla="*/ 811506 w 12192002"/>
              <a:gd name="connsiteY120" fmla="*/ 413988 h 2122526"/>
              <a:gd name="connsiteX121" fmla="*/ 816809 w 12192002"/>
              <a:gd name="connsiteY121" fmla="*/ 416882 h 2122526"/>
              <a:gd name="connsiteX122" fmla="*/ 837540 w 12192002"/>
              <a:gd name="connsiteY122" fmla="*/ 414918 h 2122526"/>
              <a:gd name="connsiteX123" fmla="*/ 858269 w 12192002"/>
              <a:gd name="connsiteY123" fmla="*/ 416131 h 2122526"/>
              <a:gd name="connsiteX124" fmla="*/ 948732 w 12192002"/>
              <a:gd name="connsiteY124" fmla="*/ 404293 h 2122526"/>
              <a:gd name="connsiteX125" fmla="*/ 1149979 w 12192002"/>
              <a:gd name="connsiteY125" fmla="*/ 406698 h 2122526"/>
              <a:gd name="connsiteX126" fmla="*/ 1496110 w 12192002"/>
              <a:gd name="connsiteY126" fmla="*/ 357263 h 2122526"/>
              <a:gd name="connsiteX127" fmla="*/ 1608669 w 12192002"/>
              <a:gd name="connsiteY127" fmla="*/ 331673 h 2122526"/>
              <a:gd name="connsiteX128" fmla="*/ 1675071 w 12192002"/>
              <a:gd name="connsiteY128" fmla="*/ 324776 h 2122526"/>
              <a:gd name="connsiteX129" fmla="*/ 1738204 w 12192002"/>
              <a:gd name="connsiteY129" fmla="*/ 308427 h 2122526"/>
              <a:gd name="connsiteX130" fmla="*/ 1786655 w 12192002"/>
              <a:gd name="connsiteY130" fmla="*/ 303376 h 2122526"/>
              <a:gd name="connsiteX131" fmla="*/ 1873080 w 12192002"/>
              <a:gd name="connsiteY131" fmla="*/ 330998 h 2122526"/>
              <a:gd name="connsiteX132" fmla="*/ 1921650 w 12192002"/>
              <a:gd name="connsiteY132" fmla="*/ 332593 h 2122526"/>
              <a:gd name="connsiteX133" fmla="*/ 1928172 w 12192002"/>
              <a:gd name="connsiteY133" fmla="*/ 327762 h 2122526"/>
              <a:gd name="connsiteX134" fmla="*/ 1997356 w 12192002"/>
              <a:gd name="connsiteY134" fmla="*/ 349707 h 2122526"/>
              <a:gd name="connsiteX135" fmla="*/ 2094665 w 12192002"/>
              <a:gd name="connsiteY135" fmla="*/ 341687 h 2122526"/>
              <a:gd name="connsiteX136" fmla="*/ 2208578 w 12192002"/>
              <a:gd name="connsiteY136" fmla="*/ 324976 h 2122526"/>
              <a:gd name="connsiteX137" fmla="*/ 2315112 w 12192002"/>
              <a:gd name="connsiteY137" fmla="*/ 319743 h 2122526"/>
              <a:gd name="connsiteX138" fmla="*/ 2443255 w 12192002"/>
              <a:gd name="connsiteY138" fmla="*/ 328210 h 2122526"/>
              <a:gd name="connsiteX139" fmla="*/ 2568028 w 12192002"/>
              <a:gd name="connsiteY139" fmla="*/ 342111 h 2122526"/>
              <a:gd name="connsiteX140" fmla="*/ 2646527 w 12192002"/>
              <a:gd name="connsiteY140" fmla="*/ 315870 h 2122526"/>
              <a:gd name="connsiteX141" fmla="*/ 2781569 w 12192002"/>
              <a:gd name="connsiteY141" fmla="*/ 326406 h 2122526"/>
              <a:gd name="connsiteX142" fmla="*/ 3030291 w 12192002"/>
              <a:gd name="connsiteY142" fmla="*/ 348227 h 2122526"/>
              <a:gd name="connsiteX143" fmla="*/ 3142556 w 12192002"/>
              <a:gd name="connsiteY143" fmla="*/ 350870 h 2122526"/>
              <a:gd name="connsiteX144" fmla="*/ 3262356 w 12192002"/>
              <a:gd name="connsiteY144" fmla="*/ 358645 h 2122526"/>
              <a:gd name="connsiteX145" fmla="*/ 3341698 w 12192002"/>
              <a:gd name="connsiteY145" fmla="*/ 364522 h 2122526"/>
              <a:gd name="connsiteX146" fmla="*/ 3344026 w 12192002"/>
              <a:gd name="connsiteY146" fmla="*/ 363547 h 2122526"/>
              <a:gd name="connsiteX147" fmla="*/ 3363888 w 12192002"/>
              <a:gd name="connsiteY147" fmla="*/ 365229 h 2122526"/>
              <a:gd name="connsiteX148" fmla="*/ 3400728 w 12192002"/>
              <a:gd name="connsiteY148" fmla="*/ 382181 h 2122526"/>
              <a:gd name="connsiteX149" fmla="*/ 3473223 w 12192002"/>
              <a:gd name="connsiteY149" fmla="*/ 370133 h 2122526"/>
              <a:gd name="connsiteX150" fmla="*/ 3536135 w 12192002"/>
              <a:gd name="connsiteY150" fmla="*/ 366472 h 2122526"/>
              <a:gd name="connsiteX151" fmla="*/ 3585978 w 12192002"/>
              <a:gd name="connsiteY151" fmla="*/ 356773 h 2122526"/>
              <a:gd name="connsiteX152" fmla="*/ 3594501 w 12192002"/>
              <a:gd name="connsiteY152" fmla="*/ 357463 h 2122526"/>
              <a:gd name="connsiteX153" fmla="*/ 3594736 w 12192002"/>
              <a:gd name="connsiteY153" fmla="*/ 357194 h 2122526"/>
              <a:gd name="connsiteX154" fmla="*/ 3603855 w 12192002"/>
              <a:gd name="connsiteY154" fmla="*/ 357358 h 2122526"/>
              <a:gd name="connsiteX155" fmla="*/ 3610035 w 12192002"/>
              <a:gd name="connsiteY155" fmla="*/ 358720 h 2122526"/>
              <a:gd name="connsiteX156" fmla="*/ 3682513 w 12192002"/>
              <a:gd name="connsiteY156" fmla="*/ 326449 h 2122526"/>
              <a:gd name="connsiteX157" fmla="*/ 3789760 w 12192002"/>
              <a:gd name="connsiteY157" fmla="*/ 302526 h 2122526"/>
              <a:gd name="connsiteX158" fmla="*/ 3897275 w 12192002"/>
              <a:gd name="connsiteY158" fmla="*/ 282288 h 2122526"/>
              <a:gd name="connsiteX159" fmla="*/ 3936846 w 12192002"/>
              <a:gd name="connsiteY159" fmla="*/ 276633 h 2122526"/>
              <a:gd name="connsiteX160" fmla="*/ 4004538 w 12192002"/>
              <a:gd name="connsiteY160" fmla="*/ 259176 h 2122526"/>
              <a:gd name="connsiteX161" fmla="*/ 4033778 w 12192002"/>
              <a:gd name="connsiteY161" fmla="*/ 246608 h 2122526"/>
              <a:gd name="connsiteX162" fmla="*/ 4035363 w 12192002"/>
              <a:gd name="connsiteY162" fmla="*/ 246843 h 2122526"/>
              <a:gd name="connsiteX163" fmla="*/ 4036996 w 12192002"/>
              <a:gd name="connsiteY163" fmla="*/ 243176 h 2122526"/>
              <a:gd name="connsiteX164" fmla="*/ 4042364 w 12192002"/>
              <a:gd name="connsiteY164" fmla="*/ 240742 h 2122526"/>
              <a:gd name="connsiteX165" fmla="*/ 4058954 w 12192002"/>
              <a:gd name="connsiteY165" fmla="*/ 239121 h 2122526"/>
              <a:gd name="connsiteX166" fmla="*/ 4065510 w 12192002"/>
              <a:gd name="connsiteY166" fmla="*/ 239339 h 2122526"/>
              <a:gd name="connsiteX167" fmla="*/ 4074427 w 12192002"/>
              <a:gd name="connsiteY167" fmla="*/ 237895 h 2122526"/>
              <a:gd name="connsiteX168" fmla="*/ 4074546 w 12192002"/>
              <a:gd name="connsiteY168" fmla="*/ 237596 h 2122526"/>
              <a:gd name="connsiteX169" fmla="*/ 4083097 w 12192002"/>
              <a:gd name="connsiteY169" fmla="*/ 236761 h 2122526"/>
              <a:gd name="connsiteX170" fmla="*/ 4142745 w 12192002"/>
              <a:gd name="connsiteY170" fmla="*/ 210228 h 2122526"/>
              <a:gd name="connsiteX171" fmla="*/ 4191248 w 12192002"/>
              <a:gd name="connsiteY171" fmla="*/ 194363 h 2122526"/>
              <a:gd name="connsiteX172" fmla="*/ 4201744 w 12192002"/>
              <a:gd name="connsiteY172" fmla="*/ 188729 h 2122526"/>
              <a:gd name="connsiteX173" fmla="*/ 4202048 w 12192002"/>
              <a:gd name="connsiteY173" fmla="*/ 187470 h 2122526"/>
              <a:gd name="connsiteX174" fmla="*/ 4248116 w 12192002"/>
              <a:gd name="connsiteY174" fmla="*/ 184675 h 2122526"/>
              <a:gd name="connsiteX175" fmla="*/ 4276141 w 12192002"/>
              <a:gd name="connsiteY175" fmla="*/ 186999 h 2122526"/>
              <a:gd name="connsiteX176" fmla="*/ 4290062 w 12192002"/>
              <a:gd name="connsiteY176" fmla="*/ 186753 h 2122526"/>
              <a:gd name="connsiteX177" fmla="*/ 4295143 w 12192002"/>
              <a:gd name="connsiteY177" fmla="*/ 189670 h 2122526"/>
              <a:gd name="connsiteX178" fmla="*/ 4315108 w 12192002"/>
              <a:gd name="connsiteY178" fmla="*/ 187791 h 2122526"/>
              <a:gd name="connsiteX179" fmla="*/ 4316965 w 12192002"/>
              <a:gd name="connsiteY179" fmla="*/ 186450 h 2122526"/>
              <a:gd name="connsiteX180" fmla="*/ 4362875 w 12192002"/>
              <a:gd name="connsiteY180" fmla="*/ 193065 h 2122526"/>
              <a:gd name="connsiteX181" fmla="*/ 4428542 w 12192002"/>
              <a:gd name="connsiteY181" fmla="*/ 191719 h 2122526"/>
              <a:gd name="connsiteX182" fmla="*/ 4515813 w 12192002"/>
              <a:gd name="connsiteY182" fmla="*/ 181068 h 2122526"/>
              <a:gd name="connsiteX183" fmla="*/ 4715526 w 12192002"/>
              <a:gd name="connsiteY183" fmla="*/ 171166 h 2122526"/>
              <a:gd name="connsiteX184" fmla="*/ 4762447 w 12192002"/>
              <a:gd name="connsiteY184" fmla="*/ 162678 h 2122526"/>
              <a:gd name="connsiteX185" fmla="*/ 4840439 w 12192002"/>
              <a:gd name="connsiteY185" fmla="*/ 134910 h 2122526"/>
              <a:gd name="connsiteX186" fmla="*/ 5011513 w 12192002"/>
              <a:gd name="connsiteY186" fmla="*/ 110893 h 2122526"/>
              <a:gd name="connsiteX187" fmla="*/ 5065790 w 12192002"/>
              <a:gd name="connsiteY187" fmla="*/ 94512 h 2122526"/>
              <a:gd name="connsiteX188" fmla="*/ 5121659 w 12192002"/>
              <a:gd name="connsiteY188" fmla="*/ 101083 h 2122526"/>
              <a:gd name="connsiteX189" fmla="*/ 5139595 w 12192002"/>
              <a:gd name="connsiteY189" fmla="*/ 90230 h 2122526"/>
              <a:gd name="connsiteX190" fmla="*/ 5142598 w 12192002"/>
              <a:gd name="connsiteY190" fmla="*/ 88129 h 2122526"/>
              <a:gd name="connsiteX191" fmla="*/ 5156554 w 12192002"/>
              <a:gd name="connsiteY191" fmla="*/ 84729 h 2122526"/>
              <a:gd name="connsiteX192" fmla="*/ 5174660 w 12192002"/>
              <a:gd name="connsiteY192" fmla="*/ 77506 h 2122526"/>
              <a:gd name="connsiteX193" fmla="*/ 5222961 w 12192002"/>
              <a:gd name="connsiteY193" fmla="*/ 74516 h 2122526"/>
              <a:gd name="connsiteX194" fmla="*/ 5261763 w 12192002"/>
              <a:gd name="connsiteY194" fmla="*/ 63392 h 2122526"/>
              <a:gd name="connsiteX195" fmla="*/ 5381667 w 12192002"/>
              <a:gd name="connsiteY195" fmla="*/ 42975 h 2122526"/>
              <a:gd name="connsiteX196" fmla="*/ 5432760 w 12192002"/>
              <a:gd name="connsiteY196" fmla="*/ 25273 h 2122526"/>
              <a:gd name="connsiteX197" fmla="*/ 5470905 w 12192002"/>
              <a:gd name="connsiteY197" fmla="*/ 14020 h 2122526"/>
              <a:gd name="connsiteX198" fmla="*/ 5626960 w 12192002"/>
              <a:gd name="connsiteY198" fmla="*/ 0 h 2122526"/>
              <a:gd name="connsiteX0" fmla="*/ 5626960 w 12192002"/>
              <a:gd name="connsiteY0" fmla="*/ 0 h 2122526"/>
              <a:gd name="connsiteX1" fmla="*/ 5758918 w 12192002"/>
              <a:gd name="connsiteY1" fmla="*/ 1023 h 2122526"/>
              <a:gd name="connsiteX2" fmla="*/ 5957375 w 12192002"/>
              <a:gd name="connsiteY2" fmla="*/ 16715 h 2122526"/>
              <a:gd name="connsiteX3" fmla="*/ 6010090 w 12192002"/>
              <a:gd name="connsiteY3" fmla="*/ 20359 h 2122526"/>
              <a:gd name="connsiteX4" fmla="*/ 6041282 w 12192002"/>
              <a:gd name="connsiteY4" fmla="*/ 15266 h 2122526"/>
              <a:gd name="connsiteX5" fmla="*/ 6048637 w 12192002"/>
              <a:gd name="connsiteY5" fmla="*/ 6917 h 2122526"/>
              <a:gd name="connsiteX6" fmla="*/ 6068529 w 12192002"/>
              <a:gd name="connsiteY6" fmla="*/ 7600 h 2122526"/>
              <a:gd name="connsiteX7" fmla="*/ 6073847 w 12192002"/>
              <a:gd name="connsiteY7" fmla="*/ 6063 h 2122526"/>
              <a:gd name="connsiteX8" fmla="*/ 6168673 w 12192002"/>
              <a:gd name="connsiteY8" fmla="*/ 26525 h 2122526"/>
              <a:gd name="connsiteX9" fmla="*/ 6317559 w 12192002"/>
              <a:gd name="connsiteY9" fmla="*/ 28612 h 2122526"/>
              <a:gd name="connsiteX10" fmla="*/ 6549454 w 12192002"/>
              <a:gd name="connsiteY10" fmla="*/ 75412 h 2122526"/>
              <a:gd name="connsiteX11" fmla="*/ 6708221 w 12192002"/>
              <a:gd name="connsiteY11" fmla="*/ 104188 h 2122526"/>
              <a:gd name="connsiteX12" fmla="*/ 6904145 w 12192002"/>
              <a:gd name="connsiteY12" fmla="*/ 132143 h 2122526"/>
              <a:gd name="connsiteX13" fmla="*/ 7018495 w 12192002"/>
              <a:gd name="connsiteY13" fmla="*/ 161649 h 2122526"/>
              <a:gd name="connsiteX14" fmla="*/ 7096987 w 12192002"/>
              <a:gd name="connsiteY14" fmla="*/ 161275 h 2122526"/>
              <a:gd name="connsiteX15" fmla="*/ 7170807 w 12192002"/>
              <a:gd name="connsiteY15" fmla="*/ 173503 h 2122526"/>
              <a:gd name="connsiteX16" fmla="*/ 7197003 w 12192002"/>
              <a:gd name="connsiteY16" fmla="*/ 178151 h 2122526"/>
              <a:gd name="connsiteX17" fmla="*/ 7201101 w 12192002"/>
              <a:gd name="connsiteY17" fmla="*/ 183509 h 2122526"/>
              <a:gd name="connsiteX18" fmla="*/ 7218559 w 12192002"/>
              <a:gd name="connsiteY18" fmla="*/ 188059 h 2122526"/>
              <a:gd name="connsiteX19" fmla="*/ 7310852 w 12192002"/>
              <a:gd name="connsiteY19" fmla="*/ 213308 h 2122526"/>
              <a:gd name="connsiteX20" fmla="*/ 7312179 w 12192002"/>
              <a:gd name="connsiteY20" fmla="*/ 211866 h 2122526"/>
              <a:gd name="connsiteX21" fmla="*/ 7405390 w 12192002"/>
              <a:gd name="connsiteY21" fmla="*/ 202271 h 2122526"/>
              <a:gd name="connsiteX22" fmla="*/ 7495794 w 12192002"/>
              <a:gd name="connsiteY22" fmla="*/ 194166 h 2122526"/>
              <a:gd name="connsiteX23" fmla="*/ 7507039 w 12192002"/>
              <a:gd name="connsiteY23" fmla="*/ 196118 h 2122526"/>
              <a:gd name="connsiteX24" fmla="*/ 7507411 w 12192002"/>
              <a:gd name="connsiteY24" fmla="*/ 195791 h 2122526"/>
              <a:gd name="connsiteX25" fmla="*/ 7519570 w 12192002"/>
              <a:gd name="connsiteY25" fmla="*/ 197126 h 2122526"/>
              <a:gd name="connsiteX26" fmla="*/ 7527542 w 12192002"/>
              <a:gd name="connsiteY26" fmla="*/ 199679 h 2122526"/>
              <a:gd name="connsiteX27" fmla="*/ 7614346 w 12192002"/>
              <a:gd name="connsiteY27" fmla="*/ 205507 h 2122526"/>
              <a:gd name="connsiteX28" fmla="*/ 7718744 w 12192002"/>
              <a:gd name="connsiteY28" fmla="*/ 202036 h 2122526"/>
              <a:gd name="connsiteX29" fmla="*/ 7905407 w 12192002"/>
              <a:gd name="connsiteY29" fmla="*/ 227751 h 2122526"/>
              <a:gd name="connsiteX30" fmla="*/ 8090271 w 12192002"/>
              <a:gd name="connsiteY30" fmla="*/ 269724 h 2122526"/>
              <a:gd name="connsiteX31" fmla="*/ 8245834 w 12192002"/>
              <a:gd name="connsiteY31" fmla="*/ 315885 h 2122526"/>
              <a:gd name="connsiteX32" fmla="*/ 8252033 w 12192002"/>
              <a:gd name="connsiteY32" fmla="*/ 328877 h 2122526"/>
              <a:gd name="connsiteX33" fmla="*/ 8263376 w 12192002"/>
              <a:gd name="connsiteY33" fmla="*/ 338720 h 2122526"/>
              <a:gd name="connsiteX34" fmla="*/ 8266075 w 12192002"/>
              <a:gd name="connsiteY34" fmla="*/ 338490 h 2122526"/>
              <a:gd name="connsiteX35" fmla="*/ 8283149 w 12192002"/>
              <a:gd name="connsiteY35" fmla="*/ 345665 h 2122526"/>
              <a:gd name="connsiteX36" fmla="*/ 8284276 w 12192002"/>
              <a:gd name="connsiteY36" fmla="*/ 350108 h 2122526"/>
              <a:gd name="connsiteX37" fmla="*/ 8295173 w 12192002"/>
              <a:gd name="connsiteY37" fmla="*/ 355931 h 2122526"/>
              <a:gd name="connsiteX38" fmla="*/ 8314432 w 12192002"/>
              <a:gd name="connsiteY38" fmla="*/ 369826 h 2122526"/>
              <a:gd name="connsiteX39" fmla="*/ 8320104 w 12192002"/>
              <a:gd name="connsiteY39" fmla="*/ 370152 h 2122526"/>
              <a:gd name="connsiteX40" fmla="*/ 8352372 w 12192002"/>
              <a:gd name="connsiteY40" fmla="*/ 387570 h 2122526"/>
              <a:gd name="connsiteX41" fmla="*/ 8353799 w 12192002"/>
              <a:gd name="connsiteY41" fmla="*/ 386730 h 2122526"/>
              <a:gd name="connsiteX42" fmla="*/ 8367182 w 12192002"/>
              <a:gd name="connsiteY42" fmla="*/ 386924 h 2122526"/>
              <a:gd name="connsiteX43" fmla="*/ 8490249 w 12192002"/>
              <a:gd name="connsiteY43" fmla="*/ 400966 h 2122526"/>
              <a:gd name="connsiteX44" fmla="*/ 8497594 w 12192002"/>
              <a:gd name="connsiteY44" fmla="*/ 404016 h 2122526"/>
              <a:gd name="connsiteX45" fmla="*/ 8497968 w 12192002"/>
              <a:gd name="connsiteY45" fmla="*/ 403837 h 2122526"/>
              <a:gd name="connsiteX46" fmla="*/ 8506167 w 12192002"/>
              <a:gd name="connsiteY46" fmla="*/ 406575 h 2122526"/>
              <a:gd name="connsiteX47" fmla="*/ 8510983 w 12192002"/>
              <a:gd name="connsiteY47" fmla="*/ 409576 h 2122526"/>
              <a:gd name="connsiteX48" fmla="*/ 8525230 w 12192002"/>
              <a:gd name="connsiteY48" fmla="*/ 415491 h 2122526"/>
              <a:gd name="connsiteX49" fmla="*/ 8596071 w 12192002"/>
              <a:gd name="connsiteY49" fmla="*/ 400649 h 2122526"/>
              <a:gd name="connsiteX50" fmla="*/ 8707847 w 12192002"/>
              <a:gd name="connsiteY50" fmla="*/ 409221 h 2122526"/>
              <a:gd name="connsiteX51" fmla="*/ 8752444 w 12192002"/>
              <a:gd name="connsiteY51" fmla="*/ 411322 h 2122526"/>
              <a:gd name="connsiteX52" fmla="*/ 8928988 w 12192002"/>
              <a:gd name="connsiteY52" fmla="*/ 430554 h 2122526"/>
              <a:gd name="connsiteX53" fmla="*/ 8963048 w 12192002"/>
              <a:gd name="connsiteY53" fmla="*/ 427366 h 2122526"/>
              <a:gd name="connsiteX54" fmla="*/ 8968011 w 12192002"/>
              <a:gd name="connsiteY54" fmla="*/ 425141 h 2122526"/>
              <a:gd name="connsiteX55" fmla="*/ 8974337 w 12192002"/>
              <a:gd name="connsiteY55" fmla="*/ 424441 h 2122526"/>
              <a:gd name="connsiteX56" fmla="*/ 8990394 w 12192002"/>
              <a:gd name="connsiteY56" fmla="*/ 427667 h 2122526"/>
              <a:gd name="connsiteX57" fmla="*/ 8996232 w 12192002"/>
              <a:gd name="connsiteY57" fmla="*/ 429728 h 2122526"/>
              <a:gd name="connsiteX58" fmla="*/ 9005201 w 12192002"/>
              <a:gd name="connsiteY58" fmla="*/ 430939 h 2122526"/>
              <a:gd name="connsiteX59" fmla="*/ 9005486 w 12192002"/>
              <a:gd name="connsiteY59" fmla="*/ 430699 h 2122526"/>
              <a:gd name="connsiteX60" fmla="*/ 9053453 w 12192002"/>
              <a:gd name="connsiteY60" fmla="*/ 433984 h 2122526"/>
              <a:gd name="connsiteX61" fmla="*/ 9113812 w 12192002"/>
              <a:gd name="connsiteY61" fmla="*/ 425670 h 2122526"/>
              <a:gd name="connsiteX62" fmla="*/ 9137318 w 12192002"/>
              <a:gd name="connsiteY62" fmla="*/ 424304 h 2122526"/>
              <a:gd name="connsiteX63" fmla="*/ 9150210 w 12192002"/>
              <a:gd name="connsiteY63" fmla="*/ 422135 h 2122526"/>
              <a:gd name="connsiteX64" fmla="*/ 9151232 w 12192002"/>
              <a:gd name="connsiteY64" fmla="*/ 421070 h 2122526"/>
              <a:gd name="connsiteX65" fmla="*/ 9189246 w 12192002"/>
              <a:gd name="connsiteY65" fmla="*/ 432272 h 2122526"/>
              <a:gd name="connsiteX66" fmla="*/ 9194810 w 12192002"/>
              <a:gd name="connsiteY66" fmla="*/ 441511 h 2122526"/>
              <a:gd name="connsiteX67" fmla="*/ 9231370 w 12192002"/>
              <a:gd name="connsiteY67" fmla="*/ 451590 h 2122526"/>
              <a:gd name="connsiteX68" fmla="*/ 9343052 w 12192002"/>
              <a:gd name="connsiteY68" fmla="*/ 503495 h 2122526"/>
              <a:gd name="connsiteX69" fmla="*/ 9584507 w 12192002"/>
              <a:gd name="connsiteY69" fmla="*/ 549197 h 2122526"/>
              <a:gd name="connsiteX70" fmla="*/ 9728309 w 12192002"/>
              <a:gd name="connsiteY70" fmla="*/ 560617 h 2122526"/>
              <a:gd name="connsiteX71" fmla="*/ 9847792 w 12192002"/>
              <a:gd name="connsiteY71" fmla="*/ 580824 h 2122526"/>
              <a:gd name="connsiteX72" fmla="*/ 9960019 w 12192002"/>
              <a:gd name="connsiteY72" fmla="*/ 587592 h 2122526"/>
              <a:gd name="connsiteX73" fmla="*/ 10039240 w 12192002"/>
              <a:gd name="connsiteY73" fmla="*/ 603107 h 2122526"/>
              <a:gd name="connsiteX74" fmla="*/ 10082169 w 12192002"/>
              <a:gd name="connsiteY74" fmla="*/ 601443 h 2122526"/>
              <a:gd name="connsiteX75" fmla="*/ 10126500 w 12192002"/>
              <a:gd name="connsiteY75" fmla="*/ 603538 h 2122526"/>
              <a:gd name="connsiteX76" fmla="*/ 10261101 w 12192002"/>
              <a:gd name="connsiteY76" fmla="*/ 615053 h 2122526"/>
              <a:gd name="connsiteX77" fmla="*/ 10336855 w 12192002"/>
              <a:gd name="connsiteY77" fmla="*/ 624804 h 2122526"/>
              <a:gd name="connsiteX78" fmla="*/ 10383868 w 12192002"/>
              <a:gd name="connsiteY78" fmla="*/ 625415 h 2122526"/>
              <a:gd name="connsiteX79" fmla="*/ 10445984 w 12192002"/>
              <a:gd name="connsiteY79" fmla="*/ 629262 h 2122526"/>
              <a:gd name="connsiteX80" fmla="*/ 10519280 w 12192002"/>
              <a:gd name="connsiteY80" fmla="*/ 631320 h 2122526"/>
              <a:gd name="connsiteX81" fmla="*/ 10644619 w 12192002"/>
              <a:gd name="connsiteY81" fmla="*/ 651566 h 2122526"/>
              <a:gd name="connsiteX82" fmla="*/ 10857724 w 12192002"/>
              <a:gd name="connsiteY82" fmla="*/ 712684 h 2122526"/>
              <a:gd name="connsiteX83" fmla="*/ 10951063 w 12192002"/>
              <a:gd name="connsiteY83" fmla="*/ 725767 h 2122526"/>
              <a:gd name="connsiteX84" fmla="*/ 11030956 w 12192002"/>
              <a:gd name="connsiteY84" fmla="*/ 721011 h 2122526"/>
              <a:gd name="connsiteX85" fmla="*/ 11085938 w 12192002"/>
              <a:gd name="connsiteY85" fmla="*/ 723892 h 2122526"/>
              <a:gd name="connsiteX86" fmla="*/ 11143411 w 12192002"/>
              <a:gd name="connsiteY86" fmla="*/ 733141 h 2122526"/>
              <a:gd name="connsiteX87" fmla="*/ 11195087 w 12192002"/>
              <a:gd name="connsiteY87" fmla="*/ 732494 h 2122526"/>
              <a:gd name="connsiteX88" fmla="*/ 11273972 w 12192002"/>
              <a:gd name="connsiteY88" fmla="*/ 753513 h 2122526"/>
              <a:gd name="connsiteX89" fmla="*/ 11369715 w 12192002"/>
              <a:gd name="connsiteY89" fmla="*/ 813181 h 2122526"/>
              <a:gd name="connsiteX90" fmla="*/ 11462695 w 12192002"/>
              <a:gd name="connsiteY90" fmla="*/ 874654 h 2122526"/>
              <a:gd name="connsiteX91" fmla="*/ 11516473 w 12192002"/>
              <a:gd name="connsiteY91" fmla="*/ 928206 h 2122526"/>
              <a:gd name="connsiteX92" fmla="*/ 11585369 w 12192002"/>
              <a:gd name="connsiteY92" fmla="*/ 1004898 h 2122526"/>
              <a:gd name="connsiteX93" fmla="*/ 11712382 w 12192002"/>
              <a:gd name="connsiteY93" fmla="*/ 1047864 h 2122526"/>
              <a:gd name="connsiteX94" fmla="*/ 11894613 w 12192002"/>
              <a:gd name="connsiteY94" fmla="*/ 1148265 h 2122526"/>
              <a:gd name="connsiteX95" fmla="*/ 11917888 w 12192002"/>
              <a:gd name="connsiteY95" fmla="*/ 1126105 h 2122526"/>
              <a:gd name="connsiteX96" fmla="*/ 12080164 w 12192002"/>
              <a:gd name="connsiteY96" fmla="*/ 1090885 h 2122526"/>
              <a:gd name="connsiteX97" fmla="*/ 12140863 w 12192002"/>
              <a:gd name="connsiteY97" fmla="*/ 1035036 h 2122526"/>
              <a:gd name="connsiteX98" fmla="*/ 12192002 w 12192002"/>
              <a:gd name="connsiteY98" fmla="*/ 1015838 h 2122526"/>
              <a:gd name="connsiteX99" fmla="*/ 12192002 w 12192002"/>
              <a:gd name="connsiteY99" fmla="*/ 1955549 h 2122526"/>
              <a:gd name="connsiteX100" fmla="*/ 12192000 w 12192002"/>
              <a:gd name="connsiteY100" fmla="*/ 1955549 h 2122526"/>
              <a:gd name="connsiteX101" fmla="*/ 12192000 w 12192002"/>
              <a:gd name="connsiteY101" fmla="*/ 2122526 h 2122526"/>
              <a:gd name="connsiteX102" fmla="*/ 0 w 12192002"/>
              <a:gd name="connsiteY102" fmla="*/ 2122526 h 2122526"/>
              <a:gd name="connsiteX103" fmla="*/ 0 w 12192002"/>
              <a:gd name="connsiteY103" fmla="*/ 1348327 h 2122526"/>
              <a:gd name="connsiteX104" fmla="*/ 2 w 12192002"/>
              <a:gd name="connsiteY104" fmla="*/ 1348327 h 2122526"/>
              <a:gd name="connsiteX105" fmla="*/ 2 w 12192002"/>
              <a:gd name="connsiteY105" fmla="*/ 592017 h 2122526"/>
              <a:gd name="connsiteX106" fmla="*/ 15526 w 12192002"/>
              <a:gd name="connsiteY106" fmla="*/ 586548 h 2122526"/>
              <a:gd name="connsiteX107" fmla="*/ 118381 w 12192002"/>
              <a:gd name="connsiteY107" fmla="*/ 583692 h 2122526"/>
              <a:gd name="connsiteX108" fmla="*/ 292435 w 12192002"/>
              <a:gd name="connsiteY108" fmla="*/ 531887 h 2122526"/>
              <a:gd name="connsiteX109" fmla="*/ 404015 w 12192002"/>
              <a:gd name="connsiteY109" fmla="*/ 511191 h 2122526"/>
              <a:gd name="connsiteX110" fmla="*/ 445099 w 12192002"/>
              <a:gd name="connsiteY110" fmla="*/ 505368 h 2122526"/>
              <a:gd name="connsiteX111" fmla="*/ 571717 w 12192002"/>
              <a:gd name="connsiteY111" fmla="*/ 467338 h 2122526"/>
              <a:gd name="connsiteX112" fmla="*/ 578535 w 12192002"/>
              <a:gd name="connsiteY112" fmla="*/ 467527 h 2122526"/>
              <a:gd name="connsiteX113" fmla="*/ 596792 w 12192002"/>
              <a:gd name="connsiteY113" fmla="*/ 464875 h 2122526"/>
              <a:gd name="connsiteX114" fmla="*/ 708875 w 12192002"/>
              <a:gd name="connsiteY114" fmla="*/ 422017 h 2122526"/>
              <a:gd name="connsiteX115" fmla="*/ 719742 w 12192002"/>
              <a:gd name="connsiteY115" fmla="*/ 416340 h 2122526"/>
              <a:gd name="connsiteX116" fmla="*/ 720047 w 12192002"/>
              <a:gd name="connsiteY116" fmla="*/ 415078 h 2122526"/>
              <a:gd name="connsiteX117" fmla="*/ 763053 w 12192002"/>
              <a:gd name="connsiteY117" fmla="*/ 414307 h 2122526"/>
              <a:gd name="connsiteX118" fmla="*/ 767901 w 12192002"/>
              <a:gd name="connsiteY118" fmla="*/ 412086 h 2122526"/>
              <a:gd name="connsiteX119" fmla="*/ 797041 w 12192002"/>
              <a:gd name="connsiteY119" fmla="*/ 414293 h 2122526"/>
              <a:gd name="connsiteX120" fmla="*/ 811506 w 12192002"/>
              <a:gd name="connsiteY120" fmla="*/ 413988 h 2122526"/>
              <a:gd name="connsiteX121" fmla="*/ 816809 w 12192002"/>
              <a:gd name="connsiteY121" fmla="*/ 416882 h 2122526"/>
              <a:gd name="connsiteX122" fmla="*/ 837540 w 12192002"/>
              <a:gd name="connsiteY122" fmla="*/ 414918 h 2122526"/>
              <a:gd name="connsiteX123" fmla="*/ 858269 w 12192002"/>
              <a:gd name="connsiteY123" fmla="*/ 416131 h 2122526"/>
              <a:gd name="connsiteX124" fmla="*/ 948732 w 12192002"/>
              <a:gd name="connsiteY124" fmla="*/ 404293 h 2122526"/>
              <a:gd name="connsiteX125" fmla="*/ 1149979 w 12192002"/>
              <a:gd name="connsiteY125" fmla="*/ 406698 h 2122526"/>
              <a:gd name="connsiteX126" fmla="*/ 1496110 w 12192002"/>
              <a:gd name="connsiteY126" fmla="*/ 357263 h 2122526"/>
              <a:gd name="connsiteX127" fmla="*/ 1608669 w 12192002"/>
              <a:gd name="connsiteY127" fmla="*/ 331673 h 2122526"/>
              <a:gd name="connsiteX128" fmla="*/ 1675071 w 12192002"/>
              <a:gd name="connsiteY128" fmla="*/ 324776 h 2122526"/>
              <a:gd name="connsiteX129" fmla="*/ 1738204 w 12192002"/>
              <a:gd name="connsiteY129" fmla="*/ 308427 h 2122526"/>
              <a:gd name="connsiteX130" fmla="*/ 1786655 w 12192002"/>
              <a:gd name="connsiteY130" fmla="*/ 303376 h 2122526"/>
              <a:gd name="connsiteX131" fmla="*/ 1873080 w 12192002"/>
              <a:gd name="connsiteY131" fmla="*/ 330998 h 2122526"/>
              <a:gd name="connsiteX132" fmla="*/ 1921650 w 12192002"/>
              <a:gd name="connsiteY132" fmla="*/ 332593 h 2122526"/>
              <a:gd name="connsiteX133" fmla="*/ 1928172 w 12192002"/>
              <a:gd name="connsiteY133" fmla="*/ 327762 h 2122526"/>
              <a:gd name="connsiteX134" fmla="*/ 1997356 w 12192002"/>
              <a:gd name="connsiteY134" fmla="*/ 349707 h 2122526"/>
              <a:gd name="connsiteX135" fmla="*/ 2094665 w 12192002"/>
              <a:gd name="connsiteY135" fmla="*/ 341687 h 2122526"/>
              <a:gd name="connsiteX136" fmla="*/ 2208578 w 12192002"/>
              <a:gd name="connsiteY136" fmla="*/ 324976 h 2122526"/>
              <a:gd name="connsiteX137" fmla="*/ 2315112 w 12192002"/>
              <a:gd name="connsiteY137" fmla="*/ 319743 h 2122526"/>
              <a:gd name="connsiteX138" fmla="*/ 2443255 w 12192002"/>
              <a:gd name="connsiteY138" fmla="*/ 328210 h 2122526"/>
              <a:gd name="connsiteX139" fmla="*/ 2568028 w 12192002"/>
              <a:gd name="connsiteY139" fmla="*/ 342111 h 2122526"/>
              <a:gd name="connsiteX140" fmla="*/ 2646527 w 12192002"/>
              <a:gd name="connsiteY140" fmla="*/ 315870 h 2122526"/>
              <a:gd name="connsiteX141" fmla="*/ 2781569 w 12192002"/>
              <a:gd name="connsiteY141" fmla="*/ 326406 h 2122526"/>
              <a:gd name="connsiteX142" fmla="*/ 3030291 w 12192002"/>
              <a:gd name="connsiteY142" fmla="*/ 348227 h 2122526"/>
              <a:gd name="connsiteX143" fmla="*/ 3142556 w 12192002"/>
              <a:gd name="connsiteY143" fmla="*/ 350870 h 2122526"/>
              <a:gd name="connsiteX144" fmla="*/ 3262356 w 12192002"/>
              <a:gd name="connsiteY144" fmla="*/ 358645 h 2122526"/>
              <a:gd name="connsiteX145" fmla="*/ 3341698 w 12192002"/>
              <a:gd name="connsiteY145" fmla="*/ 364522 h 2122526"/>
              <a:gd name="connsiteX146" fmla="*/ 3344026 w 12192002"/>
              <a:gd name="connsiteY146" fmla="*/ 363547 h 2122526"/>
              <a:gd name="connsiteX147" fmla="*/ 3363888 w 12192002"/>
              <a:gd name="connsiteY147" fmla="*/ 365229 h 2122526"/>
              <a:gd name="connsiteX148" fmla="*/ 3400728 w 12192002"/>
              <a:gd name="connsiteY148" fmla="*/ 382181 h 2122526"/>
              <a:gd name="connsiteX149" fmla="*/ 3473223 w 12192002"/>
              <a:gd name="connsiteY149" fmla="*/ 370133 h 2122526"/>
              <a:gd name="connsiteX150" fmla="*/ 3536135 w 12192002"/>
              <a:gd name="connsiteY150" fmla="*/ 366472 h 2122526"/>
              <a:gd name="connsiteX151" fmla="*/ 3585978 w 12192002"/>
              <a:gd name="connsiteY151" fmla="*/ 356773 h 2122526"/>
              <a:gd name="connsiteX152" fmla="*/ 3594501 w 12192002"/>
              <a:gd name="connsiteY152" fmla="*/ 357463 h 2122526"/>
              <a:gd name="connsiteX153" fmla="*/ 3594736 w 12192002"/>
              <a:gd name="connsiteY153" fmla="*/ 357194 h 2122526"/>
              <a:gd name="connsiteX154" fmla="*/ 3603855 w 12192002"/>
              <a:gd name="connsiteY154" fmla="*/ 357358 h 2122526"/>
              <a:gd name="connsiteX155" fmla="*/ 3610035 w 12192002"/>
              <a:gd name="connsiteY155" fmla="*/ 358720 h 2122526"/>
              <a:gd name="connsiteX156" fmla="*/ 3682513 w 12192002"/>
              <a:gd name="connsiteY156" fmla="*/ 326449 h 2122526"/>
              <a:gd name="connsiteX157" fmla="*/ 3789760 w 12192002"/>
              <a:gd name="connsiteY157" fmla="*/ 302526 h 2122526"/>
              <a:gd name="connsiteX158" fmla="*/ 3897275 w 12192002"/>
              <a:gd name="connsiteY158" fmla="*/ 282288 h 2122526"/>
              <a:gd name="connsiteX159" fmla="*/ 3936846 w 12192002"/>
              <a:gd name="connsiteY159" fmla="*/ 276633 h 2122526"/>
              <a:gd name="connsiteX160" fmla="*/ 4004538 w 12192002"/>
              <a:gd name="connsiteY160" fmla="*/ 259176 h 2122526"/>
              <a:gd name="connsiteX161" fmla="*/ 4033778 w 12192002"/>
              <a:gd name="connsiteY161" fmla="*/ 246608 h 2122526"/>
              <a:gd name="connsiteX162" fmla="*/ 4035363 w 12192002"/>
              <a:gd name="connsiteY162" fmla="*/ 246843 h 2122526"/>
              <a:gd name="connsiteX163" fmla="*/ 4036996 w 12192002"/>
              <a:gd name="connsiteY163" fmla="*/ 243176 h 2122526"/>
              <a:gd name="connsiteX164" fmla="*/ 4042364 w 12192002"/>
              <a:gd name="connsiteY164" fmla="*/ 240742 h 2122526"/>
              <a:gd name="connsiteX165" fmla="*/ 4058954 w 12192002"/>
              <a:gd name="connsiteY165" fmla="*/ 239121 h 2122526"/>
              <a:gd name="connsiteX166" fmla="*/ 4065510 w 12192002"/>
              <a:gd name="connsiteY166" fmla="*/ 239339 h 2122526"/>
              <a:gd name="connsiteX167" fmla="*/ 4074427 w 12192002"/>
              <a:gd name="connsiteY167" fmla="*/ 237895 h 2122526"/>
              <a:gd name="connsiteX168" fmla="*/ 4074546 w 12192002"/>
              <a:gd name="connsiteY168" fmla="*/ 237596 h 2122526"/>
              <a:gd name="connsiteX169" fmla="*/ 4083097 w 12192002"/>
              <a:gd name="connsiteY169" fmla="*/ 236761 h 2122526"/>
              <a:gd name="connsiteX170" fmla="*/ 4142745 w 12192002"/>
              <a:gd name="connsiteY170" fmla="*/ 210228 h 2122526"/>
              <a:gd name="connsiteX171" fmla="*/ 4191248 w 12192002"/>
              <a:gd name="connsiteY171" fmla="*/ 194363 h 2122526"/>
              <a:gd name="connsiteX172" fmla="*/ 4201744 w 12192002"/>
              <a:gd name="connsiteY172" fmla="*/ 188729 h 2122526"/>
              <a:gd name="connsiteX173" fmla="*/ 4202048 w 12192002"/>
              <a:gd name="connsiteY173" fmla="*/ 187470 h 2122526"/>
              <a:gd name="connsiteX174" fmla="*/ 4248116 w 12192002"/>
              <a:gd name="connsiteY174" fmla="*/ 184675 h 2122526"/>
              <a:gd name="connsiteX175" fmla="*/ 4276141 w 12192002"/>
              <a:gd name="connsiteY175" fmla="*/ 186999 h 2122526"/>
              <a:gd name="connsiteX176" fmla="*/ 4290062 w 12192002"/>
              <a:gd name="connsiteY176" fmla="*/ 186753 h 2122526"/>
              <a:gd name="connsiteX177" fmla="*/ 4295143 w 12192002"/>
              <a:gd name="connsiteY177" fmla="*/ 189670 h 2122526"/>
              <a:gd name="connsiteX178" fmla="*/ 4315108 w 12192002"/>
              <a:gd name="connsiteY178" fmla="*/ 187791 h 2122526"/>
              <a:gd name="connsiteX179" fmla="*/ 4316965 w 12192002"/>
              <a:gd name="connsiteY179" fmla="*/ 186450 h 2122526"/>
              <a:gd name="connsiteX180" fmla="*/ 4362875 w 12192002"/>
              <a:gd name="connsiteY180" fmla="*/ 193065 h 2122526"/>
              <a:gd name="connsiteX181" fmla="*/ 4428542 w 12192002"/>
              <a:gd name="connsiteY181" fmla="*/ 191719 h 2122526"/>
              <a:gd name="connsiteX182" fmla="*/ 4515813 w 12192002"/>
              <a:gd name="connsiteY182" fmla="*/ 181068 h 2122526"/>
              <a:gd name="connsiteX183" fmla="*/ 4715526 w 12192002"/>
              <a:gd name="connsiteY183" fmla="*/ 171166 h 2122526"/>
              <a:gd name="connsiteX184" fmla="*/ 4762447 w 12192002"/>
              <a:gd name="connsiteY184" fmla="*/ 162678 h 2122526"/>
              <a:gd name="connsiteX185" fmla="*/ 4840439 w 12192002"/>
              <a:gd name="connsiteY185" fmla="*/ 134910 h 2122526"/>
              <a:gd name="connsiteX186" fmla="*/ 5011513 w 12192002"/>
              <a:gd name="connsiteY186" fmla="*/ 110893 h 2122526"/>
              <a:gd name="connsiteX187" fmla="*/ 5065790 w 12192002"/>
              <a:gd name="connsiteY187" fmla="*/ 94512 h 2122526"/>
              <a:gd name="connsiteX188" fmla="*/ 5121659 w 12192002"/>
              <a:gd name="connsiteY188" fmla="*/ 101083 h 2122526"/>
              <a:gd name="connsiteX189" fmla="*/ 5139595 w 12192002"/>
              <a:gd name="connsiteY189" fmla="*/ 90230 h 2122526"/>
              <a:gd name="connsiteX190" fmla="*/ 5142598 w 12192002"/>
              <a:gd name="connsiteY190" fmla="*/ 88129 h 2122526"/>
              <a:gd name="connsiteX191" fmla="*/ 5156554 w 12192002"/>
              <a:gd name="connsiteY191" fmla="*/ 84729 h 2122526"/>
              <a:gd name="connsiteX192" fmla="*/ 5174660 w 12192002"/>
              <a:gd name="connsiteY192" fmla="*/ 77506 h 2122526"/>
              <a:gd name="connsiteX193" fmla="*/ 5222961 w 12192002"/>
              <a:gd name="connsiteY193" fmla="*/ 74516 h 2122526"/>
              <a:gd name="connsiteX194" fmla="*/ 5261763 w 12192002"/>
              <a:gd name="connsiteY194" fmla="*/ 63392 h 2122526"/>
              <a:gd name="connsiteX195" fmla="*/ 5381667 w 12192002"/>
              <a:gd name="connsiteY195" fmla="*/ 42975 h 2122526"/>
              <a:gd name="connsiteX196" fmla="*/ 5432760 w 12192002"/>
              <a:gd name="connsiteY196" fmla="*/ 25273 h 2122526"/>
              <a:gd name="connsiteX197" fmla="*/ 5470905 w 12192002"/>
              <a:gd name="connsiteY197" fmla="*/ 14020 h 2122526"/>
              <a:gd name="connsiteX198" fmla="*/ 5626960 w 12192002"/>
              <a:gd name="connsiteY198" fmla="*/ 0 h 2122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</a:cxnLst>
            <a:rect l="l" t="t" r="r" b="b"/>
            <a:pathLst>
              <a:path w="12192002" h="2122526">
                <a:moveTo>
                  <a:pt x="5626960" y="0"/>
                </a:moveTo>
                <a:lnTo>
                  <a:pt x="5758918" y="1023"/>
                </a:lnTo>
                <a:lnTo>
                  <a:pt x="5957375" y="16715"/>
                </a:lnTo>
                <a:cubicBezTo>
                  <a:pt x="5970127" y="20033"/>
                  <a:pt x="5998679" y="20946"/>
                  <a:pt x="6010090" y="20359"/>
                </a:cubicBezTo>
                <a:lnTo>
                  <a:pt x="6041282" y="15266"/>
                </a:lnTo>
                <a:lnTo>
                  <a:pt x="6048637" y="6917"/>
                </a:lnTo>
                <a:lnTo>
                  <a:pt x="6068529" y="7600"/>
                </a:lnTo>
                <a:lnTo>
                  <a:pt x="6073847" y="6063"/>
                </a:lnTo>
                <a:cubicBezTo>
                  <a:pt x="6090539" y="9219"/>
                  <a:pt x="6128055" y="22767"/>
                  <a:pt x="6168673" y="26525"/>
                </a:cubicBezTo>
                <a:cubicBezTo>
                  <a:pt x="6209291" y="30283"/>
                  <a:pt x="6297550" y="13090"/>
                  <a:pt x="6317559" y="28612"/>
                </a:cubicBezTo>
                <a:cubicBezTo>
                  <a:pt x="6409695" y="55045"/>
                  <a:pt x="6472153" y="31322"/>
                  <a:pt x="6549454" y="75412"/>
                </a:cubicBezTo>
                <a:cubicBezTo>
                  <a:pt x="6628105" y="80632"/>
                  <a:pt x="6649105" y="94733"/>
                  <a:pt x="6708221" y="104188"/>
                </a:cubicBezTo>
                <a:cubicBezTo>
                  <a:pt x="6787988" y="118277"/>
                  <a:pt x="6871921" y="137351"/>
                  <a:pt x="6904145" y="132143"/>
                </a:cubicBezTo>
                <a:cubicBezTo>
                  <a:pt x="6943644" y="126545"/>
                  <a:pt x="6937527" y="150711"/>
                  <a:pt x="7018495" y="161649"/>
                </a:cubicBezTo>
                <a:cubicBezTo>
                  <a:pt x="7050188" y="159320"/>
                  <a:pt x="7061147" y="160297"/>
                  <a:pt x="7096987" y="161275"/>
                </a:cubicBezTo>
                <a:lnTo>
                  <a:pt x="7170807" y="173503"/>
                </a:lnTo>
                <a:cubicBezTo>
                  <a:pt x="7184505" y="172489"/>
                  <a:pt x="7192111" y="174628"/>
                  <a:pt x="7197003" y="178151"/>
                </a:cubicBezTo>
                <a:lnTo>
                  <a:pt x="7201101" y="183509"/>
                </a:lnTo>
                <a:lnTo>
                  <a:pt x="7218559" y="188059"/>
                </a:lnTo>
                <a:lnTo>
                  <a:pt x="7310852" y="213308"/>
                </a:lnTo>
                <a:lnTo>
                  <a:pt x="7312179" y="211866"/>
                </a:lnTo>
                <a:cubicBezTo>
                  <a:pt x="7333989" y="206326"/>
                  <a:pt x="7374788" y="205221"/>
                  <a:pt x="7405390" y="202271"/>
                </a:cubicBezTo>
                <a:cubicBezTo>
                  <a:pt x="7422527" y="207464"/>
                  <a:pt x="7476985" y="190048"/>
                  <a:pt x="7495794" y="194166"/>
                </a:cubicBezTo>
                <a:lnTo>
                  <a:pt x="7507039" y="196118"/>
                </a:lnTo>
                <a:lnTo>
                  <a:pt x="7507411" y="195791"/>
                </a:lnTo>
                <a:cubicBezTo>
                  <a:pt x="7510172" y="195437"/>
                  <a:pt x="7513992" y="195787"/>
                  <a:pt x="7519570" y="197126"/>
                </a:cubicBezTo>
                <a:lnTo>
                  <a:pt x="7527542" y="199679"/>
                </a:lnTo>
                <a:lnTo>
                  <a:pt x="7614346" y="205507"/>
                </a:lnTo>
                <a:lnTo>
                  <a:pt x="7718744" y="202036"/>
                </a:lnTo>
                <a:cubicBezTo>
                  <a:pt x="7780965" y="210608"/>
                  <a:pt x="7835119" y="212839"/>
                  <a:pt x="7905407" y="227751"/>
                </a:cubicBezTo>
                <a:cubicBezTo>
                  <a:pt x="7967070" y="225346"/>
                  <a:pt x="8025467" y="246582"/>
                  <a:pt x="8090271" y="269724"/>
                </a:cubicBezTo>
                <a:cubicBezTo>
                  <a:pt x="8147130" y="284670"/>
                  <a:pt x="8181827" y="318792"/>
                  <a:pt x="8245834" y="315885"/>
                </a:cubicBezTo>
                <a:cubicBezTo>
                  <a:pt x="8246647" y="320745"/>
                  <a:pt x="8248859" y="325027"/>
                  <a:pt x="8252033" y="328877"/>
                </a:cubicBezTo>
                <a:lnTo>
                  <a:pt x="8263376" y="338720"/>
                </a:lnTo>
                <a:lnTo>
                  <a:pt x="8266075" y="338490"/>
                </a:lnTo>
                <a:cubicBezTo>
                  <a:pt x="8276151" y="339772"/>
                  <a:pt x="8280845" y="342420"/>
                  <a:pt x="8283149" y="345665"/>
                </a:cubicBezTo>
                <a:lnTo>
                  <a:pt x="8284276" y="350108"/>
                </a:lnTo>
                <a:lnTo>
                  <a:pt x="8295173" y="355931"/>
                </a:lnTo>
                <a:lnTo>
                  <a:pt x="8314432" y="369826"/>
                </a:lnTo>
                <a:lnTo>
                  <a:pt x="8320104" y="370152"/>
                </a:lnTo>
                <a:lnTo>
                  <a:pt x="8352372" y="387570"/>
                </a:lnTo>
                <a:lnTo>
                  <a:pt x="8353799" y="386730"/>
                </a:lnTo>
                <a:cubicBezTo>
                  <a:pt x="8357733" y="385247"/>
                  <a:pt x="8362024" y="384899"/>
                  <a:pt x="8367182" y="386924"/>
                </a:cubicBezTo>
                <a:lnTo>
                  <a:pt x="8490249" y="400966"/>
                </a:lnTo>
                <a:lnTo>
                  <a:pt x="8497594" y="404016"/>
                </a:lnTo>
                <a:lnTo>
                  <a:pt x="8497968" y="403837"/>
                </a:lnTo>
                <a:cubicBezTo>
                  <a:pt x="8500048" y="403987"/>
                  <a:pt x="8502649" y="404798"/>
                  <a:pt x="8506167" y="406575"/>
                </a:cubicBezTo>
                <a:lnTo>
                  <a:pt x="8510983" y="409576"/>
                </a:lnTo>
                <a:lnTo>
                  <a:pt x="8525230" y="415491"/>
                </a:lnTo>
                <a:lnTo>
                  <a:pt x="8596071" y="400649"/>
                </a:lnTo>
                <a:cubicBezTo>
                  <a:pt x="8639145" y="406126"/>
                  <a:pt x="8671609" y="389686"/>
                  <a:pt x="8707847" y="409221"/>
                </a:cubicBezTo>
                <a:cubicBezTo>
                  <a:pt x="8748197" y="414263"/>
                  <a:pt x="8719822" y="400602"/>
                  <a:pt x="8752444" y="411322"/>
                </a:cubicBezTo>
                <a:cubicBezTo>
                  <a:pt x="8789303" y="414879"/>
                  <a:pt x="8898034" y="429534"/>
                  <a:pt x="8928988" y="430554"/>
                </a:cubicBezTo>
                <a:cubicBezTo>
                  <a:pt x="8955520" y="410467"/>
                  <a:pt x="8954693" y="419415"/>
                  <a:pt x="8963048" y="427366"/>
                </a:cubicBezTo>
                <a:lnTo>
                  <a:pt x="8968011" y="425141"/>
                </a:lnTo>
                <a:lnTo>
                  <a:pt x="8974337" y="424441"/>
                </a:lnTo>
                <a:lnTo>
                  <a:pt x="8990394" y="427667"/>
                </a:lnTo>
                <a:lnTo>
                  <a:pt x="8996232" y="429728"/>
                </a:lnTo>
                <a:cubicBezTo>
                  <a:pt x="9000327" y="430831"/>
                  <a:pt x="9003146" y="431159"/>
                  <a:pt x="9005201" y="430939"/>
                </a:cubicBezTo>
                <a:lnTo>
                  <a:pt x="9005486" y="430699"/>
                </a:lnTo>
                <a:lnTo>
                  <a:pt x="9053453" y="433984"/>
                </a:lnTo>
                <a:cubicBezTo>
                  <a:pt x="9068117" y="420419"/>
                  <a:pt x="9112391" y="454853"/>
                  <a:pt x="9113812" y="425670"/>
                </a:cubicBezTo>
                <a:cubicBezTo>
                  <a:pt x="9130955" y="430499"/>
                  <a:pt x="9138865" y="443788"/>
                  <a:pt x="9137318" y="424304"/>
                </a:cubicBezTo>
                <a:cubicBezTo>
                  <a:pt x="9143084" y="425358"/>
                  <a:pt x="9147048" y="424266"/>
                  <a:pt x="9150210" y="422135"/>
                </a:cubicBezTo>
                <a:lnTo>
                  <a:pt x="9151232" y="421070"/>
                </a:lnTo>
                <a:lnTo>
                  <a:pt x="9189246" y="432272"/>
                </a:lnTo>
                <a:lnTo>
                  <a:pt x="9194810" y="441511"/>
                </a:lnTo>
                <a:lnTo>
                  <a:pt x="9231370" y="451590"/>
                </a:lnTo>
                <a:lnTo>
                  <a:pt x="9343052" y="503495"/>
                </a:lnTo>
                <a:cubicBezTo>
                  <a:pt x="9415432" y="508795"/>
                  <a:pt x="9518955" y="534921"/>
                  <a:pt x="9584507" y="549197"/>
                </a:cubicBezTo>
                <a:cubicBezTo>
                  <a:pt x="9602038" y="561809"/>
                  <a:pt x="9675059" y="570203"/>
                  <a:pt x="9728309" y="560617"/>
                </a:cubicBezTo>
                <a:lnTo>
                  <a:pt x="9847792" y="580824"/>
                </a:lnTo>
                <a:cubicBezTo>
                  <a:pt x="9888744" y="590649"/>
                  <a:pt x="9918983" y="587450"/>
                  <a:pt x="9960019" y="587592"/>
                </a:cubicBezTo>
                <a:cubicBezTo>
                  <a:pt x="9984397" y="592516"/>
                  <a:pt x="9998461" y="593006"/>
                  <a:pt x="10039240" y="603107"/>
                </a:cubicBezTo>
                <a:cubicBezTo>
                  <a:pt x="10046863" y="602184"/>
                  <a:pt x="10074570" y="603512"/>
                  <a:pt x="10082169" y="601443"/>
                </a:cubicBezTo>
                <a:lnTo>
                  <a:pt x="10126500" y="603538"/>
                </a:lnTo>
                <a:lnTo>
                  <a:pt x="10261101" y="615053"/>
                </a:lnTo>
                <a:cubicBezTo>
                  <a:pt x="10274744" y="622448"/>
                  <a:pt x="10323589" y="631514"/>
                  <a:pt x="10336855" y="624804"/>
                </a:cubicBezTo>
                <a:cubicBezTo>
                  <a:pt x="10347867" y="624959"/>
                  <a:pt x="10374830" y="633622"/>
                  <a:pt x="10383868" y="625415"/>
                </a:cubicBezTo>
                <a:cubicBezTo>
                  <a:pt x="10409284" y="632493"/>
                  <a:pt x="10436539" y="633300"/>
                  <a:pt x="10445984" y="629262"/>
                </a:cubicBezTo>
                <a:cubicBezTo>
                  <a:pt x="10473833" y="619395"/>
                  <a:pt x="10495464" y="632839"/>
                  <a:pt x="10519280" y="631320"/>
                </a:cubicBezTo>
                <a:cubicBezTo>
                  <a:pt x="10558606" y="636140"/>
                  <a:pt x="10616449" y="646751"/>
                  <a:pt x="10644619" y="651566"/>
                </a:cubicBezTo>
                <a:cubicBezTo>
                  <a:pt x="10707078" y="667239"/>
                  <a:pt x="10806649" y="700317"/>
                  <a:pt x="10857724" y="712684"/>
                </a:cubicBezTo>
                <a:cubicBezTo>
                  <a:pt x="10915291" y="725495"/>
                  <a:pt x="10885368" y="688933"/>
                  <a:pt x="10951063" y="725767"/>
                </a:cubicBezTo>
                <a:cubicBezTo>
                  <a:pt x="10982008" y="727705"/>
                  <a:pt x="11007787" y="723528"/>
                  <a:pt x="11030956" y="721011"/>
                </a:cubicBezTo>
                <a:cubicBezTo>
                  <a:pt x="11029909" y="706023"/>
                  <a:pt x="11057496" y="724188"/>
                  <a:pt x="11085938" y="723892"/>
                </a:cubicBezTo>
                <a:cubicBezTo>
                  <a:pt x="11102606" y="725362"/>
                  <a:pt x="11125909" y="729502"/>
                  <a:pt x="11143411" y="733141"/>
                </a:cubicBezTo>
                <a:cubicBezTo>
                  <a:pt x="11171652" y="736317"/>
                  <a:pt x="11164089" y="762276"/>
                  <a:pt x="11195087" y="732494"/>
                </a:cubicBezTo>
                <a:cubicBezTo>
                  <a:pt x="11221976" y="745071"/>
                  <a:pt x="11231916" y="754905"/>
                  <a:pt x="11273972" y="753513"/>
                </a:cubicBezTo>
                <a:cubicBezTo>
                  <a:pt x="11288331" y="764337"/>
                  <a:pt x="11354320" y="819231"/>
                  <a:pt x="11369715" y="813181"/>
                </a:cubicBezTo>
                <a:cubicBezTo>
                  <a:pt x="11408024" y="821140"/>
                  <a:pt x="11417570" y="873027"/>
                  <a:pt x="11462695" y="874654"/>
                </a:cubicBezTo>
                <a:cubicBezTo>
                  <a:pt x="11507338" y="891120"/>
                  <a:pt x="11468277" y="926374"/>
                  <a:pt x="11516473" y="928206"/>
                </a:cubicBezTo>
                <a:lnTo>
                  <a:pt x="11585369" y="1004898"/>
                </a:lnTo>
                <a:cubicBezTo>
                  <a:pt x="11627915" y="1047460"/>
                  <a:pt x="11688670" y="1023969"/>
                  <a:pt x="11712382" y="1047864"/>
                </a:cubicBezTo>
                <a:cubicBezTo>
                  <a:pt x="11736094" y="1071759"/>
                  <a:pt x="11860362" y="1135225"/>
                  <a:pt x="11894613" y="1148265"/>
                </a:cubicBezTo>
                <a:cubicBezTo>
                  <a:pt x="11928864" y="1161305"/>
                  <a:pt x="11872782" y="1124390"/>
                  <a:pt x="11917888" y="1126105"/>
                </a:cubicBezTo>
                <a:cubicBezTo>
                  <a:pt x="11967364" y="1138091"/>
                  <a:pt x="11978191" y="1115038"/>
                  <a:pt x="12080164" y="1090885"/>
                </a:cubicBezTo>
                <a:cubicBezTo>
                  <a:pt x="12093592" y="1092452"/>
                  <a:pt x="12126659" y="1037250"/>
                  <a:pt x="12140863" y="1035036"/>
                </a:cubicBezTo>
                <a:lnTo>
                  <a:pt x="12192002" y="1015838"/>
                </a:lnTo>
                <a:lnTo>
                  <a:pt x="12192002" y="1955549"/>
                </a:lnTo>
                <a:lnTo>
                  <a:pt x="12192000" y="1955549"/>
                </a:lnTo>
                <a:lnTo>
                  <a:pt x="12192000" y="2122526"/>
                </a:lnTo>
                <a:lnTo>
                  <a:pt x="0" y="2122526"/>
                </a:lnTo>
                <a:lnTo>
                  <a:pt x="0" y="1348327"/>
                </a:lnTo>
                <a:lnTo>
                  <a:pt x="2" y="1348327"/>
                </a:lnTo>
                <a:lnTo>
                  <a:pt x="2" y="592017"/>
                </a:lnTo>
                <a:lnTo>
                  <a:pt x="15526" y="586548"/>
                </a:lnTo>
                <a:cubicBezTo>
                  <a:pt x="35255" y="585160"/>
                  <a:pt x="72229" y="592802"/>
                  <a:pt x="118381" y="583692"/>
                </a:cubicBezTo>
                <a:lnTo>
                  <a:pt x="292435" y="531887"/>
                </a:lnTo>
                <a:cubicBezTo>
                  <a:pt x="333820" y="524854"/>
                  <a:pt x="366418" y="510849"/>
                  <a:pt x="404015" y="511191"/>
                </a:cubicBezTo>
                <a:cubicBezTo>
                  <a:pt x="415660" y="502454"/>
                  <a:pt x="428065" y="497716"/>
                  <a:pt x="445099" y="505368"/>
                </a:cubicBezTo>
                <a:cubicBezTo>
                  <a:pt x="473049" y="498059"/>
                  <a:pt x="549479" y="473644"/>
                  <a:pt x="571717" y="467338"/>
                </a:cubicBezTo>
                <a:lnTo>
                  <a:pt x="578535" y="467527"/>
                </a:lnTo>
                <a:cubicBezTo>
                  <a:pt x="582714" y="467117"/>
                  <a:pt x="586282" y="465474"/>
                  <a:pt x="596792" y="464875"/>
                </a:cubicBezTo>
                <a:cubicBezTo>
                  <a:pt x="618517" y="457289"/>
                  <a:pt x="688384" y="430106"/>
                  <a:pt x="708875" y="422017"/>
                </a:cubicBezTo>
                <a:cubicBezTo>
                  <a:pt x="714996" y="421315"/>
                  <a:pt x="718074" y="419183"/>
                  <a:pt x="719742" y="416340"/>
                </a:cubicBezTo>
                <a:cubicBezTo>
                  <a:pt x="719843" y="415919"/>
                  <a:pt x="719947" y="415498"/>
                  <a:pt x="720047" y="415078"/>
                </a:cubicBezTo>
                <a:lnTo>
                  <a:pt x="763053" y="414307"/>
                </a:lnTo>
                <a:lnTo>
                  <a:pt x="767901" y="412086"/>
                </a:lnTo>
                <a:lnTo>
                  <a:pt x="797041" y="414293"/>
                </a:lnTo>
                <a:lnTo>
                  <a:pt x="811506" y="413988"/>
                </a:lnTo>
                <a:lnTo>
                  <a:pt x="816809" y="416882"/>
                </a:lnTo>
                <a:cubicBezTo>
                  <a:pt x="821862" y="418352"/>
                  <a:pt x="828232" y="418327"/>
                  <a:pt x="837540" y="414918"/>
                </a:cubicBezTo>
                <a:lnTo>
                  <a:pt x="858269" y="416131"/>
                </a:lnTo>
                <a:cubicBezTo>
                  <a:pt x="864622" y="417683"/>
                  <a:pt x="943264" y="400945"/>
                  <a:pt x="948732" y="404293"/>
                </a:cubicBezTo>
                <a:cubicBezTo>
                  <a:pt x="1007438" y="402718"/>
                  <a:pt x="1078958" y="412604"/>
                  <a:pt x="1149979" y="406698"/>
                </a:cubicBezTo>
                <a:cubicBezTo>
                  <a:pt x="1264076" y="391985"/>
                  <a:pt x="1418281" y="371972"/>
                  <a:pt x="1496110" y="357263"/>
                </a:cubicBezTo>
                <a:cubicBezTo>
                  <a:pt x="1524373" y="323194"/>
                  <a:pt x="1569686" y="343349"/>
                  <a:pt x="1608669" y="331673"/>
                </a:cubicBezTo>
                <a:cubicBezTo>
                  <a:pt x="1628634" y="319376"/>
                  <a:pt x="1652708" y="325981"/>
                  <a:pt x="1675071" y="324776"/>
                </a:cubicBezTo>
                <a:cubicBezTo>
                  <a:pt x="1696661" y="320902"/>
                  <a:pt x="1719608" y="311993"/>
                  <a:pt x="1738204" y="308427"/>
                </a:cubicBezTo>
                <a:lnTo>
                  <a:pt x="1786655" y="303376"/>
                </a:lnTo>
                <a:cubicBezTo>
                  <a:pt x="1814690" y="308462"/>
                  <a:pt x="1843563" y="316239"/>
                  <a:pt x="1873080" y="330998"/>
                </a:cubicBezTo>
                <a:cubicBezTo>
                  <a:pt x="1885328" y="340074"/>
                  <a:pt x="1907076" y="340787"/>
                  <a:pt x="1921650" y="332593"/>
                </a:cubicBezTo>
                <a:cubicBezTo>
                  <a:pt x="1924160" y="331181"/>
                  <a:pt x="1926358" y="329554"/>
                  <a:pt x="1928172" y="327762"/>
                </a:cubicBezTo>
                <a:cubicBezTo>
                  <a:pt x="1964849" y="349443"/>
                  <a:pt x="1978703" y="334060"/>
                  <a:pt x="1997356" y="349707"/>
                </a:cubicBezTo>
                <a:cubicBezTo>
                  <a:pt x="2045552" y="350382"/>
                  <a:pt x="2077539" y="328078"/>
                  <a:pt x="2094665" y="341687"/>
                </a:cubicBezTo>
                <a:cubicBezTo>
                  <a:pt x="2129868" y="337565"/>
                  <a:pt x="2171836" y="328633"/>
                  <a:pt x="2208578" y="324976"/>
                </a:cubicBezTo>
                <a:cubicBezTo>
                  <a:pt x="2233182" y="323400"/>
                  <a:pt x="2276000" y="319205"/>
                  <a:pt x="2315112" y="319743"/>
                </a:cubicBezTo>
                <a:cubicBezTo>
                  <a:pt x="2354027" y="341739"/>
                  <a:pt x="2411581" y="311650"/>
                  <a:pt x="2443255" y="328210"/>
                </a:cubicBezTo>
                <a:lnTo>
                  <a:pt x="2568028" y="342111"/>
                </a:lnTo>
                <a:cubicBezTo>
                  <a:pt x="2608701" y="337537"/>
                  <a:pt x="2582516" y="375805"/>
                  <a:pt x="2646527" y="315870"/>
                </a:cubicBezTo>
                <a:cubicBezTo>
                  <a:pt x="2717602" y="329320"/>
                  <a:pt x="2719299" y="298751"/>
                  <a:pt x="2781569" y="326406"/>
                </a:cubicBezTo>
                <a:lnTo>
                  <a:pt x="3030291" y="348227"/>
                </a:lnTo>
                <a:cubicBezTo>
                  <a:pt x="3072289" y="343635"/>
                  <a:pt x="3082691" y="349641"/>
                  <a:pt x="3142556" y="350870"/>
                </a:cubicBezTo>
                <a:cubicBezTo>
                  <a:pt x="3203390" y="348332"/>
                  <a:pt x="3209724" y="356304"/>
                  <a:pt x="3262356" y="358645"/>
                </a:cubicBezTo>
                <a:cubicBezTo>
                  <a:pt x="3295546" y="360921"/>
                  <a:pt x="3336380" y="362051"/>
                  <a:pt x="3341698" y="364522"/>
                </a:cubicBezTo>
                <a:lnTo>
                  <a:pt x="3344026" y="363547"/>
                </a:lnTo>
                <a:cubicBezTo>
                  <a:pt x="3353997" y="361853"/>
                  <a:pt x="3359859" y="362931"/>
                  <a:pt x="3363888" y="365229"/>
                </a:cubicBezTo>
                <a:lnTo>
                  <a:pt x="3400728" y="382181"/>
                </a:lnTo>
                <a:lnTo>
                  <a:pt x="3473223" y="370133"/>
                </a:lnTo>
                <a:cubicBezTo>
                  <a:pt x="3488625" y="364503"/>
                  <a:pt x="3513943" y="370768"/>
                  <a:pt x="3536135" y="366472"/>
                </a:cubicBezTo>
                <a:cubicBezTo>
                  <a:pt x="3549392" y="369181"/>
                  <a:pt x="3571626" y="354982"/>
                  <a:pt x="3585978" y="356773"/>
                </a:cubicBezTo>
                <a:lnTo>
                  <a:pt x="3594501" y="357463"/>
                </a:lnTo>
                <a:lnTo>
                  <a:pt x="3594736" y="357194"/>
                </a:lnTo>
                <a:cubicBezTo>
                  <a:pt x="3596729" y="356739"/>
                  <a:pt x="3599583" y="356739"/>
                  <a:pt x="3603855" y="357358"/>
                </a:cubicBezTo>
                <a:lnTo>
                  <a:pt x="3610035" y="358720"/>
                </a:lnTo>
                <a:lnTo>
                  <a:pt x="3682513" y="326449"/>
                </a:lnTo>
                <a:cubicBezTo>
                  <a:pt x="3725132" y="319209"/>
                  <a:pt x="3741010" y="317232"/>
                  <a:pt x="3789760" y="302526"/>
                </a:cubicBezTo>
                <a:cubicBezTo>
                  <a:pt x="3829631" y="295662"/>
                  <a:pt x="3861095" y="281792"/>
                  <a:pt x="3897275" y="282288"/>
                </a:cubicBezTo>
                <a:cubicBezTo>
                  <a:pt x="3908538" y="273598"/>
                  <a:pt x="3920509" y="268909"/>
                  <a:pt x="3936846" y="276633"/>
                </a:cubicBezTo>
                <a:cubicBezTo>
                  <a:pt x="3972980" y="267440"/>
                  <a:pt x="3976670" y="252111"/>
                  <a:pt x="4004538" y="259176"/>
                </a:cubicBezTo>
                <a:cubicBezTo>
                  <a:pt x="4016877" y="233368"/>
                  <a:pt x="4021427" y="241744"/>
                  <a:pt x="4033778" y="246608"/>
                </a:cubicBezTo>
                <a:lnTo>
                  <a:pt x="4035363" y="246843"/>
                </a:lnTo>
                <a:lnTo>
                  <a:pt x="4036996" y="243176"/>
                </a:lnTo>
                <a:lnTo>
                  <a:pt x="4042364" y="240742"/>
                </a:lnTo>
                <a:lnTo>
                  <a:pt x="4058954" y="239121"/>
                </a:lnTo>
                <a:lnTo>
                  <a:pt x="4065510" y="239339"/>
                </a:lnTo>
                <a:cubicBezTo>
                  <a:pt x="4069909" y="239180"/>
                  <a:pt x="4072681" y="238679"/>
                  <a:pt x="4074427" y="237895"/>
                </a:cubicBezTo>
                <a:cubicBezTo>
                  <a:pt x="4074466" y="237796"/>
                  <a:pt x="4074507" y="237697"/>
                  <a:pt x="4074546" y="237596"/>
                </a:cubicBezTo>
                <a:lnTo>
                  <a:pt x="4083097" y="236761"/>
                </a:lnTo>
                <a:cubicBezTo>
                  <a:pt x="4099102" y="230874"/>
                  <a:pt x="4124720" y="217294"/>
                  <a:pt x="4142745" y="210228"/>
                </a:cubicBezTo>
                <a:cubicBezTo>
                  <a:pt x="4161277" y="209757"/>
                  <a:pt x="4204215" y="211652"/>
                  <a:pt x="4191248" y="194363"/>
                </a:cubicBezTo>
                <a:cubicBezTo>
                  <a:pt x="4197143" y="193685"/>
                  <a:pt x="4200119" y="191566"/>
                  <a:pt x="4201744" y="188729"/>
                </a:cubicBezTo>
                <a:cubicBezTo>
                  <a:pt x="4201845" y="188309"/>
                  <a:pt x="4201947" y="187890"/>
                  <a:pt x="4202048" y="187470"/>
                </a:cubicBezTo>
                <a:lnTo>
                  <a:pt x="4248116" y="184675"/>
                </a:lnTo>
                <a:lnTo>
                  <a:pt x="4276141" y="186999"/>
                </a:lnTo>
                <a:lnTo>
                  <a:pt x="4290062" y="186753"/>
                </a:lnTo>
                <a:lnTo>
                  <a:pt x="4295143" y="189670"/>
                </a:lnTo>
                <a:cubicBezTo>
                  <a:pt x="4299996" y="191161"/>
                  <a:pt x="4306126" y="191162"/>
                  <a:pt x="4315108" y="187791"/>
                </a:cubicBezTo>
                <a:lnTo>
                  <a:pt x="4316965" y="186450"/>
                </a:lnTo>
                <a:lnTo>
                  <a:pt x="4362875" y="193065"/>
                </a:lnTo>
                <a:cubicBezTo>
                  <a:pt x="4368977" y="194642"/>
                  <a:pt x="4423306" y="188348"/>
                  <a:pt x="4428542" y="191719"/>
                </a:cubicBezTo>
                <a:cubicBezTo>
                  <a:pt x="4462662" y="194921"/>
                  <a:pt x="4457822" y="194180"/>
                  <a:pt x="4515813" y="181068"/>
                </a:cubicBezTo>
                <a:cubicBezTo>
                  <a:pt x="4524746" y="178930"/>
                  <a:pt x="4680151" y="178122"/>
                  <a:pt x="4715526" y="171166"/>
                </a:cubicBezTo>
                <a:cubicBezTo>
                  <a:pt x="4741916" y="171832"/>
                  <a:pt x="4677963" y="180680"/>
                  <a:pt x="4762447" y="162678"/>
                </a:cubicBezTo>
                <a:cubicBezTo>
                  <a:pt x="4784109" y="162698"/>
                  <a:pt x="4806742" y="151552"/>
                  <a:pt x="4840439" y="134910"/>
                </a:cubicBezTo>
                <a:cubicBezTo>
                  <a:pt x="4916356" y="97503"/>
                  <a:pt x="4937025" y="110510"/>
                  <a:pt x="5011513" y="110893"/>
                </a:cubicBezTo>
                <a:cubicBezTo>
                  <a:pt x="5038947" y="76939"/>
                  <a:pt x="5028196" y="106028"/>
                  <a:pt x="5065790" y="94512"/>
                </a:cubicBezTo>
                <a:cubicBezTo>
                  <a:pt x="5064856" y="121900"/>
                  <a:pt x="5108319" y="72464"/>
                  <a:pt x="5121659" y="101083"/>
                </a:cubicBezTo>
                <a:cubicBezTo>
                  <a:pt x="5128079" y="98081"/>
                  <a:pt x="5133876" y="94270"/>
                  <a:pt x="5139595" y="90230"/>
                </a:cubicBezTo>
                <a:lnTo>
                  <a:pt x="5142598" y="88129"/>
                </a:lnTo>
                <a:lnTo>
                  <a:pt x="5156554" y="84729"/>
                </a:lnTo>
                <a:lnTo>
                  <a:pt x="5174660" y="77506"/>
                </a:lnTo>
                <a:lnTo>
                  <a:pt x="5222961" y="74516"/>
                </a:lnTo>
                <a:cubicBezTo>
                  <a:pt x="5230550" y="71886"/>
                  <a:pt x="5251598" y="63576"/>
                  <a:pt x="5261763" y="63392"/>
                </a:cubicBezTo>
                <a:lnTo>
                  <a:pt x="5381667" y="42975"/>
                </a:lnTo>
                <a:cubicBezTo>
                  <a:pt x="5391827" y="39989"/>
                  <a:pt x="5429368" y="35305"/>
                  <a:pt x="5432760" y="25273"/>
                </a:cubicBezTo>
                <a:cubicBezTo>
                  <a:pt x="5439009" y="12982"/>
                  <a:pt x="5478134" y="27048"/>
                  <a:pt x="5470905" y="14020"/>
                </a:cubicBezTo>
                <a:lnTo>
                  <a:pt x="562696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48F92359-2883-4C1D-972D-BF52F3F41A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" y="4906504"/>
            <a:ext cx="12192000" cy="1951997"/>
          </a:xfrm>
          <a:custGeom>
            <a:avLst/>
            <a:gdLst>
              <a:gd name="connsiteX0" fmla="*/ 5626960 w 12192002"/>
              <a:gd name="connsiteY0" fmla="*/ 0 h 2122526"/>
              <a:gd name="connsiteX1" fmla="*/ 5758918 w 12192002"/>
              <a:gd name="connsiteY1" fmla="*/ 1023 h 2122526"/>
              <a:gd name="connsiteX2" fmla="*/ 5957375 w 12192002"/>
              <a:gd name="connsiteY2" fmla="*/ 16715 h 2122526"/>
              <a:gd name="connsiteX3" fmla="*/ 6010090 w 12192002"/>
              <a:gd name="connsiteY3" fmla="*/ 20359 h 2122526"/>
              <a:gd name="connsiteX4" fmla="*/ 6041282 w 12192002"/>
              <a:gd name="connsiteY4" fmla="*/ 15266 h 2122526"/>
              <a:gd name="connsiteX5" fmla="*/ 6048637 w 12192002"/>
              <a:gd name="connsiteY5" fmla="*/ 6917 h 2122526"/>
              <a:gd name="connsiteX6" fmla="*/ 6068529 w 12192002"/>
              <a:gd name="connsiteY6" fmla="*/ 7600 h 2122526"/>
              <a:gd name="connsiteX7" fmla="*/ 6073847 w 12192002"/>
              <a:gd name="connsiteY7" fmla="*/ 6063 h 2122526"/>
              <a:gd name="connsiteX8" fmla="*/ 6168673 w 12192002"/>
              <a:gd name="connsiteY8" fmla="*/ 26525 h 2122526"/>
              <a:gd name="connsiteX9" fmla="*/ 6285754 w 12192002"/>
              <a:gd name="connsiteY9" fmla="*/ 28612 h 2122526"/>
              <a:gd name="connsiteX10" fmla="*/ 6549454 w 12192002"/>
              <a:gd name="connsiteY10" fmla="*/ 75412 h 2122526"/>
              <a:gd name="connsiteX11" fmla="*/ 6708221 w 12192002"/>
              <a:gd name="connsiteY11" fmla="*/ 104188 h 2122526"/>
              <a:gd name="connsiteX12" fmla="*/ 6904145 w 12192002"/>
              <a:gd name="connsiteY12" fmla="*/ 132143 h 2122526"/>
              <a:gd name="connsiteX13" fmla="*/ 7018495 w 12192002"/>
              <a:gd name="connsiteY13" fmla="*/ 161649 h 2122526"/>
              <a:gd name="connsiteX14" fmla="*/ 7096987 w 12192002"/>
              <a:gd name="connsiteY14" fmla="*/ 161275 h 2122526"/>
              <a:gd name="connsiteX15" fmla="*/ 7170807 w 12192002"/>
              <a:gd name="connsiteY15" fmla="*/ 173503 h 2122526"/>
              <a:gd name="connsiteX16" fmla="*/ 7197003 w 12192002"/>
              <a:gd name="connsiteY16" fmla="*/ 178151 h 2122526"/>
              <a:gd name="connsiteX17" fmla="*/ 7201101 w 12192002"/>
              <a:gd name="connsiteY17" fmla="*/ 183509 h 2122526"/>
              <a:gd name="connsiteX18" fmla="*/ 7218559 w 12192002"/>
              <a:gd name="connsiteY18" fmla="*/ 188059 h 2122526"/>
              <a:gd name="connsiteX19" fmla="*/ 7310852 w 12192002"/>
              <a:gd name="connsiteY19" fmla="*/ 213308 h 2122526"/>
              <a:gd name="connsiteX20" fmla="*/ 7312179 w 12192002"/>
              <a:gd name="connsiteY20" fmla="*/ 211866 h 2122526"/>
              <a:gd name="connsiteX21" fmla="*/ 7405390 w 12192002"/>
              <a:gd name="connsiteY21" fmla="*/ 202271 h 2122526"/>
              <a:gd name="connsiteX22" fmla="*/ 7495794 w 12192002"/>
              <a:gd name="connsiteY22" fmla="*/ 194166 h 2122526"/>
              <a:gd name="connsiteX23" fmla="*/ 7507039 w 12192002"/>
              <a:gd name="connsiteY23" fmla="*/ 196118 h 2122526"/>
              <a:gd name="connsiteX24" fmla="*/ 7507411 w 12192002"/>
              <a:gd name="connsiteY24" fmla="*/ 195791 h 2122526"/>
              <a:gd name="connsiteX25" fmla="*/ 7519570 w 12192002"/>
              <a:gd name="connsiteY25" fmla="*/ 197126 h 2122526"/>
              <a:gd name="connsiteX26" fmla="*/ 7527542 w 12192002"/>
              <a:gd name="connsiteY26" fmla="*/ 199679 h 2122526"/>
              <a:gd name="connsiteX27" fmla="*/ 7614346 w 12192002"/>
              <a:gd name="connsiteY27" fmla="*/ 205507 h 2122526"/>
              <a:gd name="connsiteX28" fmla="*/ 7718744 w 12192002"/>
              <a:gd name="connsiteY28" fmla="*/ 202036 h 2122526"/>
              <a:gd name="connsiteX29" fmla="*/ 7905407 w 12192002"/>
              <a:gd name="connsiteY29" fmla="*/ 227751 h 2122526"/>
              <a:gd name="connsiteX30" fmla="*/ 8090271 w 12192002"/>
              <a:gd name="connsiteY30" fmla="*/ 269724 h 2122526"/>
              <a:gd name="connsiteX31" fmla="*/ 8245834 w 12192002"/>
              <a:gd name="connsiteY31" fmla="*/ 315885 h 2122526"/>
              <a:gd name="connsiteX32" fmla="*/ 8252033 w 12192002"/>
              <a:gd name="connsiteY32" fmla="*/ 328877 h 2122526"/>
              <a:gd name="connsiteX33" fmla="*/ 8263376 w 12192002"/>
              <a:gd name="connsiteY33" fmla="*/ 338720 h 2122526"/>
              <a:gd name="connsiteX34" fmla="*/ 8266075 w 12192002"/>
              <a:gd name="connsiteY34" fmla="*/ 338490 h 2122526"/>
              <a:gd name="connsiteX35" fmla="*/ 8283149 w 12192002"/>
              <a:gd name="connsiteY35" fmla="*/ 345665 h 2122526"/>
              <a:gd name="connsiteX36" fmla="*/ 8284276 w 12192002"/>
              <a:gd name="connsiteY36" fmla="*/ 350108 h 2122526"/>
              <a:gd name="connsiteX37" fmla="*/ 8295173 w 12192002"/>
              <a:gd name="connsiteY37" fmla="*/ 355931 h 2122526"/>
              <a:gd name="connsiteX38" fmla="*/ 8314432 w 12192002"/>
              <a:gd name="connsiteY38" fmla="*/ 369826 h 2122526"/>
              <a:gd name="connsiteX39" fmla="*/ 8320104 w 12192002"/>
              <a:gd name="connsiteY39" fmla="*/ 370152 h 2122526"/>
              <a:gd name="connsiteX40" fmla="*/ 8352372 w 12192002"/>
              <a:gd name="connsiteY40" fmla="*/ 387570 h 2122526"/>
              <a:gd name="connsiteX41" fmla="*/ 8353799 w 12192002"/>
              <a:gd name="connsiteY41" fmla="*/ 386730 h 2122526"/>
              <a:gd name="connsiteX42" fmla="*/ 8367182 w 12192002"/>
              <a:gd name="connsiteY42" fmla="*/ 386924 h 2122526"/>
              <a:gd name="connsiteX43" fmla="*/ 8490249 w 12192002"/>
              <a:gd name="connsiteY43" fmla="*/ 400966 h 2122526"/>
              <a:gd name="connsiteX44" fmla="*/ 8497594 w 12192002"/>
              <a:gd name="connsiteY44" fmla="*/ 404016 h 2122526"/>
              <a:gd name="connsiteX45" fmla="*/ 8497968 w 12192002"/>
              <a:gd name="connsiteY45" fmla="*/ 403837 h 2122526"/>
              <a:gd name="connsiteX46" fmla="*/ 8506167 w 12192002"/>
              <a:gd name="connsiteY46" fmla="*/ 406575 h 2122526"/>
              <a:gd name="connsiteX47" fmla="*/ 8510983 w 12192002"/>
              <a:gd name="connsiteY47" fmla="*/ 409576 h 2122526"/>
              <a:gd name="connsiteX48" fmla="*/ 8525230 w 12192002"/>
              <a:gd name="connsiteY48" fmla="*/ 415491 h 2122526"/>
              <a:gd name="connsiteX49" fmla="*/ 8596071 w 12192002"/>
              <a:gd name="connsiteY49" fmla="*/ 400649 h 2122526"/>
              <a:gd name="connsiteX50" fmla="*/ 8707847 w 12192002"/>
              <a:gd name="connsiteY50" fmla="*/ 409221 h 2122526"/>
              <a:gd name="connsiteX51" fmla="*/ 8752444 w 12192002"/>
              <a:gd name="connsiteY51" fmla="*/ 411322 h 2122526"/>
              <a:gd name="connsiteX52" fmla="*/ 8928988 w 12192002"/>
              <a:gd name="connsiteY52" fmla="*/ 430554 h 2122526"/>
              <a:gd name="connsiteX53" fmla="*/ 8963048 w 12192002"/>
              <a:gd name="connsiteY53" fmla="*/ 427366 h 2122526"/>
              <a:gd name="connsiteX54" fmla="*/ 8968011 w 12192002"/>
              <a:gd name="connsiteY54" fmla="*/ 425141 h 2122526"/>
              <a:gd name="connsiteX55" fmla="*/ 8974337 w 12192002"/>
              <a:gd name="connsiteY55" fmla="*/ 424441 h 2122526"/>
              <a:gd name="connsiteX56" fmla="*/ 8990394 w 12192002"/>
              <a:gd name="connsiteY56" fmla="*/ 427667 h 2122526"/>
              <a:gd name="connsiteX57" fmla="*/ 8996232 w 12192002"/>
              <a:gd name="connsiteY57" fmla="*/ 429728 h 2122526"/>
              <a:gd name="connsiteX58" fmla="*/ 9005201 w 12192002"/>
              <a:gd name="connsiteY58" fmla="*/ 430939 h 2122526"/>
              <a:gd name="connsiteX59" fmla="*/ 9005486 w 12192002"/>
              <a:gd name="connsiteY59" fmla="*/ 430699 h 2122526"/>
              <a:gd name="connsiteX60" fmla="*/ 9053453 w 12192002"/>
              <a:gd name="connsiteY60" fmla="*/ 433984 h 2122526"/>
              <a:gd name="connsiteX61" fmla="*/ 9113812 w 12192002"/>
              <a:gd name="connsiteY61" fmla="*/ 425670 h 2122526"/>
              <a:gd name="connsiteX62" fmla="*/ 9137318 w 12192002"/>
              <a:gd name="connsiteY62" fmla="*/ 424304 h 2122526"/>
              <a:gd name="connsiteX63" fmla="*/ 9150210 w 12192002"/>
              <a:gd name="connsiteY63" fmla="*/ 422135 h 2122526"/>
              <a:gd name="connsiteX64" fmla="*/ 9151232 w 12192002"/>
              <a:gd name="connsiteY64" fmla="*/ 421070 h 2122526"/>
              <a:gd name="connsiteX65" fmla="*/ 9189246 w 12192002"/>
              <a:gd name="connsiteY65" fmla="*/ 432272 h 2122526"/>
              <a:gd name="connsiteX66" fmla="*/ 9194810 w 12192002"/>
              <a:gd name="connsiteY66" fmla="*/ 441511 h 2122526"/>
              <a:gd name="connsiteX67" fmla="*/ 9231370 w 12192002"/>
              <a:gd name="connsiteY67" fmla="*/ 451590 h 2122526"/>
              <a:gd name="connsiteX68" fmla="*/ 9343052 w 12192002"/>
              <a:gd name="connsiteY68" fmla="*/ 503495 h 2122526"/>
              <a:gd name="connsiteX69" fmla="*/ 9584507 w 12192002"/>
              <a:gd name="connsiteY69" fmla="*/ 549197 h 2122526"/>
              <a:gd name="connsiteX70" fmla="*/ 9728309 w 12192002"/>
              <a:gd name="connsiteY70" fmla="*/ 560617 h 2122526"/>
              <a:gd name="connsiteX71" fmla="*/ 9847792 w 12192002"/>
              <a:gd name="connsiteY71" fmla="*/ 580824 h 2122526"/>
              <a:gd name="connsiteX72" fmla="*/ 9960019 w 12192002"/>
              <a:gd name="connsiteY72" fmla="*/ 587592 h 2122526"/>
              <a:gd name="connsiteX73" fmla="*/ 10039240 w 12192002"/>
              <a:gd name="connsiteY73" fmla="*/ 603107 h 2122526"/>
              <a:gd name="connsiteX74" fmla="*/ 10082169 w 12192002"/>
              <a:gd name="connsiteY74" fmla="*/ 601443 h 2122526"/>
              <a:gd name="connsiteX75" fmla="*/ 10126500 w 12192002"/>
              <a:gd name="connsiteY75" fmla="*/ 603538 h 2122526"/>
              <a:gd name="connsiteX76" fmla="*/ 10261101 w 12192002"/>
              <a:gd name="connsiteY76" fmla="*/ 615053 h 2122526"/>
              <a:gd name="connsiteX77" fmla="*/ 10336855 w 12192002"/>
              <a:gd name="connsiteY77" fmla="*/ 624804 h 2122526"/>
              <a:gd name="connsiteX78" fmla="*/ 10383868 w 12192002"/>
              <a:gd name="connsiteY78" fmla="*/ 625415 h 2122526"/>
              <a:gd name="connsiteX79" fmla="*/ 10445984 w 12192002"/>
              <a:gd name="connsiteY79" fmla="*/ 629262 h 2122526"/>
              <a:gd name="connsiteX80" fmla="*/ 10519280 w 12192002"/>
              <a:gd name="connsiteY80" fmla="*/ 631320 h 2122526"/>
              <a:gd name="connsiteX81" fmla="*/ 10644619 w 12192002"/>
              <a:gd name="connsiteY81" fmla="*/ 651566 h 2122526"/>
              <a:gd name="connsiteX82" fmla="*/ 10857724 w 12192002"/>
              <a:gd name="connsiteY82" fmla="*/ 712684 h 2122526"/>
              <a:gd name="connsiteX83" fmla="*/ 10951063 w 12192002"/>
              <a:gd name="connsiteY83" fmla="*/ 725767 h 2122526"/>
              <a:gd name="connsiteX84" fmla="*/ 11030956 w 12192002"/>
              <a:gd name="connsiteY84" fmla="*/ 721011 h 2122526"/>
              <a:gd name="connsiteX85" fmla="*/ 11085938 w 12192002"/>
              <a:gd name="connsiteY85" fmla="*/ 723892 h 2122526"/>
              <a:gd name="connsiteX86" fmla="*/ 11143411 w 12192002"/>
              <a:gd name="connsiteY86" fmla="*/ 733141 h 2122526"/>
              <a:gd name="connsiteX87" fmla="*/ 11195087 w 12192002"/>
              <a:gd name="connsiteY87" fmla="*/ 732494 h 2122526"/>
              <a:gd name="connsiteX88" fmla="*/ 11273972 w 12192002"/>
              <a:gd name="connsiteY88" fmla="*/ 729660 h 2122526"/>
              <a:gd name="connsiteX89" fmla="*/ 11369715 w 12192002"/>
              <a:gd name="connsiteY89" fmla="*/ 813181 h 2122526"/>
              <a:gd name="connsiteX90" fmla="*/ 11462695 w 12192002"/>
              <a:gd name="connsiteY90" fmla="*/ 874654 h 2122526"/>
              <a:gd name="connsiteX91" fmla="*/ 11564181 w 12192002"/>
              <a:gd name="connsiteY91" fmla="*/ 888450 h 2122526"/>
              <a:gd name="connsiteX92" fmla="*/ 11684760 w 12192002"/>
              <a:gd name="connsiteY92" fmla="*/ 929360 h 2122526"/>
              <a:gd name="connsiteX93" fmla="*/ 11744187 w 12192002"/>
              <a:gd name="connsiteY93" fmla="*/ 984253 h 2122526"/>
              <a:gd name="connsiteX94" fmla="*/ 11834979 w 12192002"/>
              <a:gd name="connsiteY94" fmla="*/ 1013094 h 2122526"/>
              <a:gd name="connsiteX95" fmla="*/ 11933790 w 12192002"/>
              <a:gd name="connsiteY95" fmla="*/ 990933 h 2122526"/>
              <a:gd name="connsiteX96" fmla="*/ 12084140 w 12192002"/>
              <a:gd name="connsiteY96" fmla="*/ 1007396 h 2122526"/>
              <a:gd name="connsiteX97" fmla="*/ 12140863 w 12192002"/>
              <a:gd name="connsiteY97" fmla="*/ 1035036 h 2122526"/>
              <a:gd name="connsiteX98" fmla="*/ 12192002 w 12192002"/>
              <a:gd name="connsiteY98" fmla="*/ 1015838 h 2122526"/>
              <a:gd name="connsiteX99" fmla="*/ 12192002 w 12192002"/>
              <a:gd name="connsiteY99" fmla="*/ 1955549 h 2122526"/>
              <a:gd name="connsiteX100" fmla="*/ 12192000 w 12192002"/>
              <a:gd name="connsiteY100" fmla="*/ 1955549 h 2122526"/>
              <a:gd name="connsiteX101" fmla="*/ 12192000 w 12192002"/>
              <a:gd name="connsiteY101" fmla="*/ 2122526 h 2122526"/>
              <a:gd name="connsiteX102" fmla="*/ 0 w 12192002"/>
              <a:gd name="connsiteY102" fmla="*/ 2122526 h 2122526"/>
              <a:gd name="connsiteX103" fmla="*/ 0 w 12192002"/>
              <a:gd name="connsiteY103" fmla="*/ 1348327 h 2122526"/>
              <a:gd name="connsiteX104" fmla="*/ 2 w 12192002"/>
              <a:gd name="connsiteY104" fmla="*/ 1348327 h 2122526"/>
              <a:gd name="connsiteX105" fmla="*/ 2 w 12192002"/>
              <a:gd name="connsiteY105" fmla="*/ 592017 h 2122526"/>
              <a:gd name="connsiteX106" fmla="*/ 15526 w 12192002"/>
              <a:gd name="connsiteY106" fmla="*/ 586548 h 2122526"/>
              <a:gd name="connsiteX107" fmla="*/ 118381 w 12192002"/>
              <a:gd name="connsiteY107" fmla="*/ 583692 h 2122526"/>
              <a:gd name="connsiteX108" fmla="*/ 292435 w 12192002"/>
              <a:gd name="connsiteY108" fmla="*/ 531887 h 2122526"/>
              <a:gd name="connsiteX109" fmla="*/ 404015 w 12192002"/>
              <a:gd name="connsiteY109" fmla="*/ 511191 h 2122526"/>
              <a:gd name="connsiteX110" fmla="*/ 445099 w 12192002"/>
              <a:gd name="connsiteY110" fmla="*/ 505368 h 2122526"/>
              <a:gd name="connsiteX111" fmla="*/ 571717 w 12192002"/>
              <a:gd name="connsiteY111" fmla="*/ 467338 h 2122526"/>
              <a:gd name="connsiteX112" fmla="*/ 578535 w 12192002"/>
              <a:gd name="connsiteY112" fmla="*/ 467527 h 2122526"/>
              <a:gd name="connsiteX113" fmla="*/ 596792 w 12192002"/>
              <a:gd name="connsiteY113" fmla="*/ 464875 h 2122526"/>
              <a:gd name="connsiteX114" fmla="*/ 708875 w 12192002"/>
              <a:gd name="connsiteY114" fmla="*/ 422017 h 2122526"/>
              <a:gd name="connsiteX115" fmla="*/ 719742 w 12192002"/>
              <a:gd name="connsiteY115" fmla="*/ 416340 h 2122526"/>
              <a:gd name="connsiteX116" fmla="*/ 720047 w 12192002"/>
              <a:gd name="connsiteY116" fmla="*/ 415078 h 2122526"/>
              <a:gd name="connsiteX117" fmla="*/ 763053 w 12192002"/>
              <a:gd name="connsiteY117" fmla="*/ 414307 h 2122526"/>
              <a:gd name="connsiteX118" fmla="*/ 767901 w 12192002"/>
              <a:gd name="connsiteY118" fmla="*/ 412086 h 2122526"/>
              <a:gd name="connsiteX119" fmla="*/ 797041 w 12192002"/>
              <a:gd name="connsiteY119" fmla="*/ 414293 h 2122526"/>
              <a:gd name="connsiteX120" fmla="*/ 811506 w 12192002"/>
              <a:gd name="connsiteY120" fmla="*/ 413988 h 2122526"/>
              <a:gd name="connsiteX121" fmla="*/ 816809 w 12192002"/>
              <a:gd name="connsiteY121" fmla="*/ 416882 h 2122526"/>
              <a:gd name="connsiteX122" fmla="*/ 837540 w 12192002"/>
              <a:gd name="connsiteY122" fmla="*/ 414918 h 2122526"/>
              <a:gd name="connsiteX123" fmla="*/ 858269 w 12192002"/>
              <a:gd name="connsiteY123" fmla="*/ 416131 h 2122526"/>
              <a:gd name="connsiteX124" fmla="*/ 948732 w 12192002"/>
              <a:gd name="connsiteY124" fmla="*/ 404293 h 2122526"/>
              <a:gd name="connsiteX125" fmla="*/ 1149979 w 12192002"/>
              <a:gd name="connsiteY125" fmla="*/ 406698 h 2122526"/>
              <a:gd name="connsiteX126" fmla="*/ 1496110 w 12192002"/>
              <a:gd name="connsiteY126" fmla="*/ 357263 h 2122526"/>
              <a:gd name="connsiteX127" fmla="*/ 1608669 w 12192002"/>
              <a:gd name="connsiteY127" fmla="*/ 331673 h 2122526"/>
              <a:gd name="connsiteX128" fmla="*/ 1675071 w 12192002"/>
              <a:gd name="connsiteY128" fmla="*/ 324776 h 2122526"/>
              <a:gd name="connsiteX129" fmla="*/ 1738204 w 12192002"/>
              <a:gd name="connsiteY129" fmla="*/ 308427 h 2122526"/>
              <a:gd name="connsiteX130" fmla="*/ 1786655 w 12192002"/>
              <a:gd name="connsiteY130" fmla="*/ 303376 h 2122526"/>
              <a:gd name="connsiteX131" fmla="*/ 1873080 w 12192002"/>
              <a:gd name="connsiteY131" fmla="*/ 330998 h 2122526"/>
              <a:gd name="connsiteX132" fmla="*/ 1921650 w 12192002"/>
              <a:gd name="connsiteY132" fmla="*/ 332593 h 2122526"/>
              <a:gd name="connsiteX133" fmla="*/ 1928172 w 12192002"/>
              <a:gd name="connsiteY133" fmla="*/ 327762 h 2122526"/>
              <a:gd name="connsiteX134" fmla="*/ 1997356 w 12192002"/>
              <a:gd name="connsiteY134" fmla="*/ 349707 h 2122526"/>
              <a:gd name="connsiteX135" fmla="*/ 2094665 w 12192002"/>
              <a:gd name="connsiteY135" fmla="*/ 341687 h 2122526"/>
              <a:gd name="connsiteX136" fmla="*/ 2208578 w 12192002"/>
              <a:gd name="connsiteY136" fmla="*/ 324976 h 2122526"/>
              <a:gd name="connsiteX137" fmla="*/ 2315112 w 12192002"/>
              <a:gd name="connsiteY137" fmla="*/ 319743 h 2122526"/>
              <a:gd name="connsiteX138" fmla="*/ 2443255 w 12192002"/>
              <a:gd name="connsiteY138" fmla="*/ 328210 h 2122526"/>
              <a:gd name="connsiteX139" fmla="*/ 2587906 w 12192002"/>
              <a:gd name="connsiteY139" fmla="*/ 322233 h 2122526"/>
              <a:gd name="connsiteX140" fmla="*/ 2646527 w 12192002"/>
              <a:gd name="connsiteY140" fmla="*/ 315870 h 2122526"/>
              <a:gd name="connsiteX141" fmla="*/ 2781569 w 12192002"/>
              <a:gd name="connsiteY141" fmla="*/ 326406 h 2122526"/>
              <a:gd name="connsiteX142" fmla="*/ 3030291 w 12192002"/>
              <a:gd name="connsiteY142" fmla="*/ 348227 h 2122526"/>
              <a:gd name="connsiteX143" fmla="*/ 3142556 w 12192002"/>
              <a:gd name="connsiteY143" fmla="*/ 350870 h 2122526"/>
              <a:gd name="connsiteX144" fmla="*/ 3262356 w 12192002"/>
              <a:gd name="connsiteY144" fmla="*/ 358645 h 2122526"/>
              <a:gd name="connsiteX145" fmla="*/ 3341698 w 12192002"/>
              <a:gd name="connsiteY145" fmla="*/ 364522 h 2122526"/>
              <a:gd name="connsiteX146" fmla="*/ 3344026 w 12192002"/>
              <a:gd name="connsiteY146" fmla="*/ 363547 h 2122526"/>
              <a:gd name="connsiteX147" fmla="*/ 3363888 w 12192002"/>
              <a:gd name="connsiteY147" fmla="*/ 365229 h 2122526"/>
              <a:gd name="connsiteX148" fmla="*/ 3400728 w 12192002"/>
              <a:gd name="connsiteY148" fmla="*/ 382181 h 2122526"/>
              <a:gd name="connsiteX149" fmla="*/ 3473223 w 12192002"/>
              <a:gd name="connsiteY149" fmla="*/ 370133 h 2122526"/>
              <a:gd name="connsiteX150" fmla="*/ 3536135 w 12192002"/>
              <a:gd name="connsiteY150" fmla="*/ 366472 h 2122526"/>
              <a:gd name="connsiteX151" fmla="*/ 3585978 w 12192002"/>
              <a:gd name="connsiteY151" fmla="*/ 356773 h 2122526"/>
              <a:gd name="connsiteX152" fmla="*/ 3594501 w 12192002"/>
              <a:gd name="connsiteY152" fmla="*/ 357463 h 2122526"/>
              <a:gd name="connsiteX153" fmla="*/ 3594736 w 12192002"/>
              <a:gd name="connsiteY153" fmla="*/ 357194 h 2122526"/>
              <a:gd name="connsiteX154" fmla="*/ 3603855 w 12192002"/>
              <a:gd name="connsiteY154" fmla="*/ 357358 h 2122526"/>
              <a:gd name="connsiteX155" fmla="*/ 3610035 w 12192002"/>
              <a:gd name="connsiteY155" fmla="*/ 358720 h 2122526"/>
              <a:gd name="connsiteX156" fmla="*/ 3682513 w 12192002"/>
              <a:gd name="connsiteY156" fmla="*/ 326449 h 2122526"/>
              <a:gd name="connsiteX157" fmla="*/ 3789760 w 12192002"/>
              <a:gd name="connsiteY157" fmla="*/ 302526 h 2122526"/>
              <a:gd name="connsiteX158" fmla="*/ 3897275 w 12192002"/>
              <a:gd name="connsiteY158" fmla="*/ 282288 h 2122526"/>
              <a:gd name="connsiteX159" fmla="*/ 3936846 w 12192002"/>
              <a:gd name="connsiteY159" fmla="*/ 276633 h 2122526"/>
              <a:gd name="connsiteX160" fmla="*/ 4004538 w 12192002"/>
              <a:gd name="connsiteY160" fmla="*/ 259176 h 2122526"/>
              <a:gd name="connsiteX161" fmla="*/ 4033778 w 12192002"/>
              <a:gd name="connsiteY161" fmla="*/ 246608 h 2122526"/>
              <a:gd name="connsiteX162" fmla="*/ 4035363 w 12192002"/>
              <a:gd name="connsiteY162" fmla="*/ 246843 h 2122526"/>
              <a:gd name="connsiteX163" fmla="*/ 4036996 w 12192002"/>
              <a:gd name="connsiteY163" fmla="*/ 243176 h 2122526"/>
              <a:gd name="connsiteX164" fmla="*/ 4042364 w 12192002"/>
              <a:gd name="connsiteY164" fmla="*/ 240742 h 2122526"/>
              <a:gd name="connsiteX165" fmla="*/ 4058954 w 12192002"/>
              <a:gd name="connsiteY165" fmla="*/ 239121 h 2122526"/>
              <a:gd name="connsiteX166" fmla="*/ 4065510 w 12192002"/>
              <a:gd name="connsiteY166" fmla="*/ 239339 h 2122526"/>
              <a:gd name="connsiteX167" fmla="*/ 4074427 w 12192002"/>
              <a:gd name="connsiteY167" fmla="*/ 237895 h 2122526"/>
              <a:gd name="connsiteX168" fmla="*/ 4074546 w 12192002"/>
              <a:gd name="connsiteY168" fmla="*/ 237596 h 2122526"/>
              <a:gd name="connsiteX169" fmla="*/ 4083097 w 12192002"/>
              <a:gd name="connsiteY169" fmla="*/ 236761 h 2122526"/>
              <a:gd name="connsiteX170" fmla="*/ 4170574 w 12192002"/>
              <a:gd name="connsiteY170" fmla="*/ 202276 h 2122526"/>
              <a:gd name="connsiteX171" fmla="*/ 4191248 w 12192002"/>
              <a:gd name="connsiteY171" fmla="*/ 194363 h 2122526"/>
              <a:gd name="connsiteX172" fmla="*/ 4201744 w 12192002"/>
              <a:gd name="connsiteY172" fmla="*/ 188729 h 2122526"/>
              <a:gd name="connsiteX173" fmla="*/ 4202048 w 12192002"/>
              <a:gd name="connsiteY173" fmla="*/ 187470 h 2122526"/>
              <a:gd name="connsiteX174" fmla="*/ 4248116 w 12192002"/>
              <a:gd name="connsiteY174" fmla="*/ 184675 h 2122526"/>
              <a:gd name="connsiteX175" fmla="*/ 4276141 w 12192002"/>
              <a:gd name="connsiteY175" fmla="*/ 186999 h 2122526"/>
              <a:gd name="connsiteX176" fmla="*/ 4290062 w 12192002"/>
              <a:gd name="connsiteY176" fmla="*/ 186753 h 2122526"/>
              <a:gd name="connsiteX177" fmla="*/ 4295143 w 12192002"/>
              <a:gd name="connsiteY177" fmla="*/ 189670 h 2122526"/>
              <a:gd name="connsiteX178" fmla="*/ 4315108 w 12192002"/>
              <a:gd name="connsiteY178" fmla="*/ 187791 h 2122526"/>
              <a:gd name="connsiteX179" fmla="*/ 4316965 w 12192002"/>
              <a:gd name="connsiteY179" fmla="*/ 186450 h 2122526"/>
              <a:gd name="connsiteX180" fmla="*/ 4335046 w 12192002"/>
              <a:gd name="connsiteY180" fmla="*/ 189089 h 2122526"/>
              <a:gd name="connsiteX181" fmla="*/ 4372883 w 12192002"/>
              <a:gd name="connsiteY181" fmla="*/ 199670 h 2122526"/>
              <a:gd name="connsiteX182" fmla="*/ 4515813 w 12192002"/>
              <a:gd name="connsiteY182" fmla="*/ 181068 h 2122526"/>
              <a:gd name="connsiteX183" fmla="*/ 4715526 w 12192002"/>
              <a:gd name="connsiteY183" fmla="*/ 171166 h 2122526"/>
              <a:gd name="connsiteX184" fmla="*/ 4762447 w 12192002"/>
              <a:gd name="connsiteY184" fmla="*/ 162678 h 2122526"/>
              <a:gd name="connsiteX185" fmla="*/ 4840439 w 12192002"/>
              <a:gd name="connsiteY185" fmla="*/ 134910 h 2122526"/>
              <a:gd name="connsiteX186" fmla="*/ 5011513 w 12192002"/>
              <a:gd name="connsiteY186" fmla="*/ 110893 h 2122526"/>
              <a:gd name="connsiteX187" fmla="*/ 5065790 w 12192002"/>
              <a:gd name="connsiteY187" fmla="*/ 94512 h 2122526"/>
              <a:gd name="connsiteX188" fmla="*/ 5121659 w 12192002"/>
              <a:gd name="connsiteY188" fmla="*/ 101083 h 2122526"/>
              <a:gd name="connsiteX189" fmla="*/ 5139595 w 12192002"/>
              <a:gd name="connsiteY189" fmla="*/ 90230 h 2122526"/>
              <a:gd name="connsiteX190" fmla="*/ 5142598 w 12192002"/>
              <a:gd name="connsiteY190" fmla="*/ 88129 h 2122526"/>
              <a:gd name="connsiteX191" fmla="*/ 5156554 w 12192002"/>
              <a:gd name="connsiteY191" fmla="*/ 84729 h 2122526"/>
              <a:gd name="connsiteX192" fmla="*/ 5174660 w 12192002"/>
              <a:gd name="connsiteY192" fmla="*/ 77506 h 2122526"/>
              <a:gd name="connsiteX193" fmla="*/ 5222961 w 12192002"/>
              <a:gd name="connsiteY193" fmla="*/ 74516 h 2122526"/>
              <a:gd name="connsiteX194" fmla="*/ 5261763 w 12192002"/>
              <a:gd name="connsiteY194" fmla="*/ 63392 h 2122526"/>
              <a:gd name="connsiteX195" fmla="*/ 5381667 w 12192002"/>
              <a:gd name="connsiteY195" fmla="*/ 42975 h 2122526"/>
              <a:gd name="connsiteX196" fmla="*/ 5432760 w 12192002"/>
              <a:gd name="connsiteY196" fmla="*/ 25273 h 2122526"/>
              <a:gd name="connsiteX197" fmla="*/ 5470905 w 12192002"/>
              <a:gd name="connsiteY197" fmla="*/ 14020 h 2122526"/>
              <a:gd name="connsiteX0" fmla="*/ 5626960 w 12192002"/>
              <a:gd name="connsiteY0" fmla="*/ 0 h 2122526"/>
              <a:gd name="connsiteX1" fmla="*/ 5758918 w 12192002"/>
              <a:gd name="connsiteY1" fmla="*/ 1023 h 2122526"/>
              <a:gd name="connsiteX2" fmla="*/ 5957375 w 12192002"/>
              <a:gd name="connsiteY2" fmla="*/ 16715 h 2122526"/>
              <a:gd name="connsiteX3" fmla="*/ 6010090 w 12192002"/>
              <a:gd name="connsiteY3" fmla="*/ 20359 h 2122526"/>
              <a:gd name="connsiteX4" fmla="*/ 6041282 w 12192002"/>
              <a:gd name="connsiteY4" fmla="*/ 15266 h 2122526"/>
              <a:gd name="connsiteX5" fmla="*/ 6048637 w 12192002"/>
              <a:gd name="connsiteY5" fmla="*/ 6917 h 2122526"/>
              <a:gd name="connsiteX6" fmla="*/ 6068529 w 12192002"/>
              <a:gd name="connsiteY6" fmla="*/ 7600 h 2122526"/>
              <a:gd name="connsiteX7" fmla="*/ 6073847 w 12192002"/>
              <a:gd name="connsiteY7" fmla="*/ 6063 h 2122526"/>
              <a:gd name="connsiteX8" fmla="*/ 6168673 w 12192002"/>
              <a:gd name="connsiteY8" fmla="*/ 26525 h 2122526"/>
              <a:gd name="connsiteX9" fmla="*/ 6317559 w 12192002"/>
              <a:gd name="connsiteY9" fmla="*/ 28612 h 2122526"/>
              <a:gd name="connsiteX10" fmla="*/ 6549454 w 12192002"/>
              <a:gd name="connsiteY10" fmla="*/ 75412 h 2122526"/>
              <a:gd name="connsiteX11" fmla="*/ 6708221 w 12192002"/>
              <a:gd name="connsiteY11" fmla="*/ 104188 h 2122526"/>
              <a:gd name="connsiteX12" fmla="*/ 6904145 w 12192002"/>
              <a:gd name="connsiteY12" fmla="*/ 132143 h 2122526"/>
              <a:gd name="connsiteX13" fmla="*/ 7018495 w 12192002"/>
              <a:gd name="connsiteY13" fmla="*/ 161649 h 2122526"/>
              <a:gd name="connsiteX14" fmla="*/ 7096987 w 12192002"/>
              <a:gd name="connsiteY14" fmla="*/ 161275 h 2122526"/>
              <a:gd name="connsiteX15" fmla="*/ 7170807 w 12192002"/>
              <a:gd name="connsiteY15" fmla="*/ 173503 h 2122526"/>
              <a:gd name="connsiteX16" fmla="*/ 7197003 w 12192002"/>
              <a:gd name="connsiteY16" fmla="*/ 178151 h 2122526"/>
              <a:gd name="connsiteX17" fmla="*/ 7201101 w 12192002"/>
              <a:gd name="connsiteY17" fmla="*/ 183509 h 2122526"/>
              <a:gd name="connsiteX18" fmla="*/ 7218559 w 12192002"/>
              <a:gd name="connsiteY18" fmla="*/ 188059 h 2122526"/>
              <a:gd name="connsiteX19" fmla="*/ 7310852 w 12192002"/>
              <a:gd name="connsiteY19" fmla="*/ 213308 h 2122526"/>
              <a:gd name="connsiteX20" fmla="*/ 7312179 w 12192002"/>
              <a:gd name="connsiteY20" fmla="*/ 211866 h 2122526"/>
              <a:gd name="connsiteX21" fmla="*/ 7405390 w 12192002"/>
              <a:gd name="connsiteY21" fmla="*/ 202271 h 2122526"/>
              <a:gd name="connsiteX22" fmla="*/ 7495794 w 12192002"/>
              <a:gd name="connsiteY22" fmla="*/ 194166 h 2122526"/>
              <a:gd name="connsiteX23" fmla="*/ 7507039 w 12192002"/>
              <a:gd name="connsiteY23" fmla="*/ 196118 h 2122526"/>
              <a:gd name="connsiteX24" fmla="*/ 7507411 w 12192002"/>
              <a:gd name="connsiteY24" fmla="*/ 195791 h 2122526"/>
              <a:gd name="connsiteX25" fmla="*/ 7519570 w 12192002"/>
              <a:gd name="connsiteY25" fmla="*/ 197126 h 2122526"/>
              <a:gd name="connsiteX26" fmla="*/ 7527542 w 12192002"/>
              <a:gd name="connsiteY26" fmla="*/ 199679 h 2122526"/>
              <a:gd name="connsiteX27" fmla="*/ 7614346 w 12192002"/>
              <a:gd name="connsiteY27" fmla="*/ 205507 h 2122526"/>
              <a:gd name="connsiteX28" fmla="*/ 7718744 w 12192002"/>
              <a:gd name="connsiteY28" fmla="*/ 202036 h 2122526"/>
              <a:gd name="connsiteX29" fmla="*/ 7905407 w 12192002"/>
              <a:gd name="connsiteY29" fmla="*/ 227751 h 2122526"/>
              <a:gd name="connsiteX30" fmla="*/ 8090271 w 12192002"/>
              <a:gd name="connsiteY30" fmla="*/ 269724 h 2122526"/>
              <a:gd name="connsiteX31" fmla="*/ 8245834 w 12192002"/>
              <a:gd name="connsiteY31" fmla="*/ 315885 h 2122526"/>
              <a:gd name="connsiteX32" fmla="*/ 8252033 w 12192002"/>
              <a:gd name="connsiteY32" fmla="*/ 328877 h 2122526"/>
              <a:gd name="connsiteX33" fmla="*/ 8263376 w 12192002"/>
              <a:gd name="connsiteY33" fmla="*/ 338720 h 2122526"/>
              <a:gd name="connsiteX34" fmla="*/ 8266075 w 12192002"/>
              <a:gd name="connsiteY34" fmla="*/ 338490 h 2122526"/>
              <a:gd name="connsiteX35" fmla="*/ 8283149 w 12192002"/>
              <a:gd name="connsiteY35" fmla="*/ 345665 h 2122526"/>
              <a:gd name="connsiteX36" fmla="*/ 8284276 w 12192002"/>
              <a:gd name="connsiteY36" fmla="*/ 350108 h 2122526"/>
              <a:gd name="connsiteX37" fmla="*/ 8295173 w 12192002"/>
              <a:gd name="connsiteY37" fmla="*/ 355931 h 2122526"/>
              <a:gd name="connsiteX38" fmla="*/ 8314432 w 12192002"/>
              <a:gd name="connsiteY38" fmla="*/ 369826 h 2122526"/>
              <a:gd name="connsiteX39" fmla="*/ 8320104 w 12192002"/>
              <a:gd name="connsiteY39" fmla="*/ 370152 h 2122526"/>
              <a:gd name="connsiteX40" fmla="*/ 8352372 w 12192002"/>
              <a:gd name="connsiteY40" fmla="*/ 387570 h 2122526"/>
              <a:gd name="connsiteX41" fmla="*/ 8353799 w 12192002"/>
              <a:gd name="connsiteY41" fmla="*/ 386730 h 2122526"/>
              <a:gd name="connsiteX42" fmla="*/ 8367182 w 12192002"/>
              <a:gd name="connsiteY42" fmla="*/ 386924 h 2122526"/>
              <a:gd name="connsiteX43" fmla="*/ 8490249 w 12192002"/>
              <a:gd name="connsiteY43" fmla="*/ 400966 h 2122526"/>
              <a:gd name="connsiteX44" fmla="*/ 8497594 w 12192002"/>
              <a:gd name="connsiteY44" fmla="*/ 404016 h 2122526"/>
              <a:gd name="connsiteX45" fmla="*/ 8497968 w 12192002"/>
              <a:gd name="connsiteY45" fmla="*/ 403837 h 2122526"/>
              <a:gd name="connsiteX46" fmla="*/ 8506167 w 12192002"/>
              <a:gd name="connsiteY46" fmla="*/ 406575 h 2122526"/>
              <a:gd name="connsiteX47" fmla="*/ 8510983 w 12192002"/>
              <a:gd name="connsiteY47" fmla="*/ 409576 h 2122526"/>
              <a:gd name="connsiteX48" fmla="*/ 8525230 w 12192002"/>
              <a:gd name="connsiteY48" fmla="*/ 415491 h 2122526"/>
              <a:gd name="connsiteX49" fmla="*/ 8596071 w 12192002"/>
              <a:gd name="connsiteY49" fmla="*/ 400649 h 2122526"/>
              <a:gd name="connsiteX50" fmla="*/ 8707847 w 12192002"/>
              <a:gd name="connsiteY50" fmla="*/ 409221 h 2122526"/>
              <a:gd name="connsiteX51" fmla="*/ 8752444 w 12192002"/>
              <a:gd name="connsiteY51" fmla="*/ 411322 h 2122526"/>
              <a:gd name="connsiteX52" fmla="*/ 8928988 w 12192002"/>
              <a:gd name="connsiteY52" fmla="*/ 430554 h 2122526"/>
              <a:gd name="connsiteX53" fmla="*/ 8963048 w 12192002"/>
              <a:gd name="connsiteY53" fmla="*/ 427366 h 2122526"/>
              <a:gd name="connsiteX54" fmla="*/ 8968011 w 12192002"/>
              <a:gd name="connsiteY54" fmla="*/ 425141 h 2122526"/>
              <a:gd name="connsiteX55" fmla="*/ 8974337 w 12192002"/>
              <a:gd name="connsiteY55" fmla="*/ 424441 h 2122526"/>
              <a:gd name="connsiteX56" fmla="*/ 8990394 w 12192002"/>
              <a:gd name="connsiteY56" fmla="*/ 427667 h 2122526"/>
              <a:gd name="connsiteX57" fmla="*/ 8996232 w 12192002"/>
              <a:gd name="connsiteY57" fmla="*/ 429728 h 2122526"/>
              <a:gd name="connsiteX58" fmla="*/ 9005201 w 12192002"/>
              <a:gd name="connsiteY58" fmla="*/ 430939 h 2122526"/>
              <a:gd name="connsiteX59" fmla="*/ 9005486 w 12192002"/>
              <a:gd name="connsiteY59" fmla="*/ 430699 h 2122526"/>
              <a:gd name="connsiteX60" fmla="*/ 9053453 w 12192002"/>
              <a:gd name="connsiteY60" fmla="*/ 433984 h 2122526"/>
              <a:gd name="connsiteX61" fmla="*/ 9113812 w 12192002"/>
              <a:gd name="connsiteY61" fmla="*/ 425670 h 2122526"/>
              <a:gd name="connsiteX62" fmla="*/ 9137318 w 12192002"/>
              <a:gd name="connsiteY62" fmla="*/ 424304 h 2122526"/>
              <a:gd name="connsiteX63" fmla="*/ 9150210 w 12192002"/>
              <a:gd name="connsiteY63" fmla="*/ 422135 h 2122526"/>
              <a:gd name="connsiteX64" fmla="*/ 9151232 w 12192002"/>
              <a:gd name="connsiteY64" fmla="*/ 421070 h 2122526"/>
              <a:gd name="connsiteX65" fmla="*/ 9189246 w 12192002"/>
              <a:gd name="connsiteY65" fmla="*/ 432272 h 2122526"/>
              <a:gd name="connsiteX66" fmla="*/ 9194810 w 12192002"/>
              <a:gd name="connsiteY66" fmla="*/ 441511 h 2122526"/>
              <a:gd name="connsiteX67" fmla="*/ 9231370 w 12192002"/>
              <a:gd name="connsiteY67" fmla="*/ 451590 h 2122526"/>
              <a:gd name="connsiteX68" fmla="*/ 9343052 w 12192002"/>
              <a:gd name="connsiteY68" fmla="*/ 503495 h 2122526"/>
              <a:gd name="connsiteX69" fmla="*/ 9584507 w 12192002"/>
              <a:gd name="connsiteY69" fmla="*/ 549197 h 2122526"/>
              <a:gd name="connsiteX70" fmla="*/ 9728309 w 12192002"/>
              <a:gd name="connsiteY70" fmla="*/ 560617 h 2122526"/>
              <a:gd name="connsiteX71" fmla="*/ 9847792 w 12192002"/>
              <a:gd name="connsiteY71" fmla="*/ 580824 h 2122526"/>
              <a:gd name="connsiteX72" fmla="*/ 9960019 w 12192002"/>
              <a:gd name="connsiteY72" fmla="*/ 587592 h 2122526"/>
              <a:gd name="connsiteX73" fmla="*/ 10039240 w 12192002"/>
              <a:gd name="connsiteY73" fmla="*/ 603107 h 2122526"/>
              <a:gd name="connsiteX74" fmla="*/ 10082169 w 12192002"/>
              <a:gd name="connsiteY74" fmla="*/ 601443 h 2122526"/>
              <a:gd name="connsiteX75" fmla="*/ 10126500 w 12192002"/>
              <a:gd name="connsiteY75" fmla="*/ 603538 h 2122526"/>
              <a:gd name="connsiteX76" fmla="*/ 10261101 w 12192002"/>
              <a:gd name="connsiteY76" fmla="*/ 615053 h 2122526"/>
              <a:gd name="connsiteX77" fmla="*/ 10336855 w 12192002"/>
              <a:gd name="connsiteY77" fmla="*/ 624804 h 2122526"/>
              <a:gd name="connsiteX78" fmla="*/ 10383868 w 12192002"/>
              <a:gd name="connsiteY78" fmla="*/ 625415 h 2122526"/>
              <a:gd name="connsiteX79" fmla="*/ 10445984 w 12192002"/>
              <a:gd name="connsiteY79" fmla="*/ 629262 h 2122526"/>
              <a:gd name="connsiteX80" fmla="*/ 10519280 w 12192002"/>
              <a:gd name="connsiteY80" fmla="*/ 631320 h 2122526"/>
              <a:gd name="connsiteX81" fmla="*/ 10644619 w 12192002"/>
              <a:gd name="connsiteY81" fmla="*/ 651566 h 2122526"/>
              <a:gd name="connsiteX82" fmla="*/ 10857724 w 12192002"/>
              <a:gd name="connsiteY82" fmla="*/ 712684 h 2122526"/>
              <a:gd name="connsiteX83" fmla="*/ 10951063 w 12192002"/>
              <a:gd name="connsiteY83" fmla="*/ 725767 h 2122526"/>
              <a:gd name="connsiteX84" fmla="*/ 11030956 w 12192002"/>
              <a:gd name="connsiteY84" fmla="*/ 721011 h 2122526"/>
              <a:gd name="connsiteX85" fmla="*/ 11085938 w 12192002"/>
              <a:gd name="connsiteY85" fmla="*/ 723892 h 2122526"/>
              <a:gd name="connsiteX86" fmla="*/ 11143411 w 12192002"/>
              <a:gd name="connsiteY86" fmla="*/ 733141 h 2122526"/>
              <a:gd name="connsiteX87" fmla="*/ 11195087 w 12192002"/>
              <a:gd name="connsiteY87" fmla="*/ 732494 h 2122526"/>
              <a:gd name="connsiteX88" fmla="*/ 11273972 w 12192002"/>
              <a:gd name="connsiteY88" fmla="*/ 729660 h 2122526"/>
              <a:gd name="connsiteX89" fmla="*/ 11369715 w 12192002"/>
              <a:gd name="connsiteY89" fmla="*/ 813181 h 2122526"/>
              <a:gd name="connsiteX90" fmla="*/ 11462695 w 12192002"/>
              <a:gd name="connsiteY90" fmla="*/ 874654 h 2122526"/>
              <a:gd name="connsiteX91" fmla="*/ 11564181 w 12192002"/>
              <a:gd name="connsiteY91" fmla="*/ 888450 h 2122526"/>
              <a:gd name="connsiteX92" fmla="*/ 11684760 w 12192002"/>
              <a:gd name="connsiteY92" fmla="*/ 929360 h 2122526"/>
              <a:gd name="connsiteX93" fmla="*/ 11744187 w 12192002"/>
              <a:gd name="connsiteY93" fmla="*/ 984253 h 2122526"/>
              <a:gd name="connsiteX94" fmla="*/ 11834979 w 12192002"/>
              <a:gd name="connsiteY94" fmla="*/ 1013094 h 2122526"/>
              <a:gd name="connsiteX95" fmla="*/ 11933790 w 12192002"/>
              <a:gd name="connsiteY95" fmla="*/ 990933 h 2122526"/>
              <a:gd name="connsiteX96" fmla="*/ 12084140 w 12192002"/>
              <a:gd name="connsiteY96" fmla="*/ 1007396 h 2122526"/>
              <a:gd name="connsiteX97" fmla="*/ 12140863 w 12192002"/>
              <a:gd name="connsiteY97" fmla="*/ 1035036 h 2122526"/>
              <a:gd name="connsiteX98" fmla="*/ 12192002 w 12192002"/>
              <a:gd name="connsiteY98" fmla="*/ 1015838 h 2122526"/>
              <a:gd name="connsiteX99" fmla="*/ 12192002 w 12192002"/>
              <a:gd name="connsiteY99" fmla="*/ 1955549 h 2122526"/>
              <a:gd name="connsiteX100" fmla="*/ 12192000 w 12192002"/>
              <a:gd name="connsiteY100" fmla="*/ 1955549 h 2122526"/>
              <a:gd name="connsiteX101" fmla="*/ 12192000 w 12192002"/>
              <a:gd name="connsiteY101" fmla="*/ 2122526 h 2122526"/>
              <a:gd name="connsiteX102" fmla="*/ 0 w 12192002"/>
              <a:gd name="connsiteY102" fmla="*/ 2122526 h 2122526"/>
              <a:gd name="connsiteX103" fmla="*/ 0 w 12192002"/>
              <a:gd name="connsiteY103" fmla="*/ 1348327 h 2122526"/>
              <a:gd name="connsiteX104" fmla="*/ 2 w 12192002"/>
              <a:gd name="connsiteY104" fmla="*/ 1348327 h 2122526"/>
              <a:gd name="connsiteX105" fmla="*/ 2 w 12192002"/>
              <a:gd name="connsiteY105" fmla="*/ 592017 h 2122526"/>
              <a:gd name="connsiteX106" fmla="*/ 15526 w 12192002"/>
              <a:gd name="connsiteY106" fmla="*/ 586548 h 2122526"/>
              <a:gd name="connsiteX107" fmla="*/ 118381 w 12192002"/>
              <a:gd name="connsiteY107" fmla="*/ 583692 h 2122526"/>
              <a:gd name="connsiteX108" fmla="*/ 292435 w 12192002"/>
              <a:gd name="connsiteY108" fmla="*/ 531887 h 2122526"/>
              <a:gd name="connsiteX109" fmla="*/ 404015 w 12192002"/>
              <a:gd name="connsiteY109" fmla="*/ 511191 h 2122526"/>
              <a:gd name="connsiteX110" fmla="*/ 445099 w 12192002"/>
              <a:gd name="connsiteY110" fmla="*/ 505368 h 2122526"/>
              <a:gd name="connsiteX111" fmla="*/ 571717 w 12192002"/>
              <a:gd name="connsiteY111" fmla="*/ 467338 h 2122526"/>
              <a:gd name="connsiteX112" fmla="*/ 578535 w 12192002"/>
              <a:gd name="connsiteY112" fmla="*/ 467527 h 2122526"/>
              <a:gd name="connsiteX113" fmla="*/ 596792 w 12192002"/>
              <a:gd name="connsiteY113" fmla="*/ 464875 h 2122526"/>
              <a:gd name="connsiteX114" fmla="*/ 708875 w 12192002"/>
              <a:gd name="connsiteY114" fmla="*/ 422017 h 2122526"/>
              <a:gd name="connsiteX115" fmla="*/ 719742 w 12192002"/>
              <a:gd name="connsiteY115" fmla="*/ 416340 h 2122526"/>
              <a:gd name="connsiteX116" fmla="*/ 720047 w 12192002"/>
              <a:gd name="connsiteY116" fmla="*/ 415078 h 2122526"/>
              <a:gd name="connsiteX117" fmla="*/ 763053 w 12192002"/>
              <a:gd name="connsiteY117" fmla="*/ 414307 h 2122526"/>
              <a:gd name="connsiteX118" fmla="*/ 767901 w 12192002"/>
              <a:gd name="connsiteY118" fmla="*/ 412086 h 2122526"/>
              <a:gd name="connsiteX119" fmla="*/ 797041 w 12192002"/>
              <a:gd name="connsiteY119" fmla="*/ 414293 h 2122526"/>
              <a:gd name="connsiteX120" fmla="*/ 811506 w 12192002"/>
              <a:gd name="connsiteY120" fmla="*/ 413988 h 2122526"/>
              <a:gd name="connsiteX121" fmla="*/ 816809 w 12192002"/>
              <a:gd name="connsiteY121" fmla="*/ 416882 h 2122526"/>
              <a:gd name="connsiteX122" fmla="*/ 837540 w 12192002"/>
              <a:gd name="connsiteY122" fmla="*/ 414918 h 2122526"/>
              <a:gd name="connsiteX123" fmla="*/ 858269 w 12192002"/>
              <a:gd name="connsiteY123" fmla="*/ 416131 h 2122526"/>
              <a:gd name="connsiteX124" fmla="*/ 948732 w 12192002"/>
              <a:gd name="connsiteY124" fmla="*/ 404293 h 2122526"/>
              <a:gd name="connsiteX125" fmla="*/ 1149979 w 12192002"/>
              <a:gd name="connsiteY125" fmla="*/ 406698 h 2122526"/>
              <a:gd name="connsiteX126" fmla="*/ 1496110 w 12192002"/>
              <a:gd name="connsiteY126" fmla="*/ 357263 h 2122526"/>
              <a:gd name="connsiteX127" fmla="*/ 1608669 w 12192002"/>
              <a:gd name="connsiteY127" fmla="*/ 331673 h 2122526"/>
              <a:gd name="connsiteX128" fmla="*/ 1675071 w 12192002"/>
              <a:gd name="connsiteY128" fmla="*/ 324776 h 2122526"/>
              <a:gd name="connsiteX129" fmla="*/ 1738204 w 12192002"/>
              <a:gd name="connsiteY129" fmla="*/ 308427 h 2122526"/>
              <a:gd name="connsiteX130" fmla="*/ 1786655 w 12192002"/>
              <a:gd name="connsiteY130" fmla="*/ 303376 h 2122526"/>
              <a:gd name="connsiteX131" fmla="*/ 1873080 w 12192002"/>
              <a:gd name="connsiteY131" fmla="*/ 330998 h 2122526"/>
              <a:gd name="connsiteX132" fmla="*/ 1921650 w 12192002"/>
              <a:gd name="connsiteY132" fmla="*/ 332593 h 2122526"/>
              <a:gd name="connsiteX133" fmla="*/ 1928172 w 12192002"/>
              <a:gd name="connsiteY133" fmla="*/ 327762 h 2122526"/>
              <a:gd name="connsiteX134" fmla="*/ 1997356 w 12192002"/>
              <a:gd name="connsiteY134" fmla="*/ 349707 h 2122526"/>
              <a:gd name="connsiteX135" fmla="*/ 2094665 w 12192002"/>
              <a:gd name="connsiteY135" fmla="*/ 341687 h 2122526"/>
              <a:gd name="connsiteX136" fmla="*/ 2208578 w 12192002"/>
              <a:gd name="connsiteY136" fmla="*/ 324976 h 2122526"/>
              <a:gd name="connsiteX137" fmla="*/ 2315112 w 12192002"/>
              <a:gd name="connsiteY137" fmla="*/ 319743 h 2122526"/>
              <a:gd name="connsiteX138" fmla="*/ 2443255 w 12192002"/>
              <a:gd name="connsiteY138" fmla="*/ 328210 h 2122526"/>
              <a:gd name="connsiteX139" fmla="*/ 2587906 w 12192002"/>
              <a:gd name="connsiteY139" fmla="*/ 322233 h 2122526"/>
              <a:gd name="connsiteX140" fmla="*/ 2646527 w 12192002"/>
              <a:gd name="connsiteY140" fmla="*/ 315870 h 2122526"/>
              <a:gd name="connsiteX141" fmla="*/ 2781569 w 12192002"/>
              <a:gd name="connsiteY141" fmla="*/ 326406 h 2122526"/>
              <a:gd name="connsiteX142" fmla="*/ 3030291 w 12192002"/>
              <a:gd name="connsiteY142" fmla="*/ 348227 h 2122526"/>
              <a:gd name="connsiteX143" fmla="*/ 3142556 w 12192002"/>
              <a:gd name="connsiteY143" fmla="*/ 350870 h 2122526"/>
              <a:gd name="connsiteX144" fmla="*/ 3262356 w 12192002"/>
              <a:gd name="connsiteY144" fmla="*/ 358645 h 2122526"/>
              <a:gd name="connsiteX145" fmla="*/ 3341698 w 12192002"/>
              <a:gd name="connsiteY145" fmla="*/ 364522 h 2122526"/>
              <a:gd name="connsiteX146" fmla="*/ 3344026 w 12192002"/>
              <a:gd name="connsiteY146" fmla="*/ 363547 h 2122526"/>
              <a:gd name="connsiteX147" fmla="*/ 3363888 w 12192002"/>
              <a:gd name="connsiteY147" fmla="*/ 365229 h 2122526"/>
              <a:gd name="connsiteX148" fmla="*/ 3400728 w 12192002"/>
              <a:gd name="connsiteY148" fmla="*/ 382181 h 2122526"/>
              <a:gd name="connsiteX149" fmla="*/ 3473223 w 12192002"/>
              <a:gd name="connsiteY149" fmla="*/ 370133 h 2122526"/>
              <a:gd name="connsiteX150" fmla="*/ 3536135 w 12192002"/>
              <a:gd name="connsiteY150" fmla="*/ 366472 h 2122526"/>
              <a:gd name="connsiteX151" fmla="*/ 3585978 w 12192002"/>
              <a:gd name="connsiteY151" fmla="*/ 356773 h 2122526"/>
              <a:gd name="connsiteX152" fmla="*/ 3594501 w 12192002"/>
              <a:gd name="connsiteY152" fmla="*/ 357463 h 2122526"/>
              <a:gd name="connsiteX153" fmla="*/ 3594736 w 12192002"/>
              <a:gd name="connsiteY153" fmla="*/ 357194 h 2122526"/>
              <a:gd name="connsiteX154" fmla="*/ 3603855 w 12192002"/>
              <a:gd name="connsiteY154" fmla="*/ 357358 h 2122526"/>
              <a:gd name="connsiteX155" fmla="*/ 3610035 w 12192002"/>
              <a:gd name="connsiteY155" fmla="*/ 358720 h 2122526"/>
              <a:gd name="connsiteX156" fmla="*/ 3682513 w 12192002"/>
              <a:gd name="connsiteY156" fmla="*/ 326449 h 2122526"/>
              <a:gd name="connsiteX157" fmla="*/ 3789760 w 12192002"/>
              <a:gd name="connsiteY157" fmla="*/ 302526 h 2122526"/>
              <a:gd name="connsiteX158" fmla="*/ 3897275 w 12192002"/>
              <a:gd name="connsiteY158" fmla="*/ 282288 h 2122526"/>
              <a:gd name="connsiteX159" fmla="*/ 3936846 w 12192002"/>
              <a:gd name="connsiteY159" fmla="*/ 276633 h 2122526"/>
              <a:gd name="connsiteX160" fmla="*/ 4004538 w 12192002"/>
              <a:gd name="connsiteY160" fmla="*/ 259176 h 2122526"/>
              <a:gd name="connsiteX161" fmla="*/ 4033778 w 12192002"/>
              <a:gd name="connsiteY161" fmla="*/ 246608 h 2122526"/>
              <a:gd name="connsiteX162" fmla="*/ 4035363 w 12192002"/>
              <a:gd name="connsiteY162" fmla="*/ 246843 h 2122526"/>
              <a:gd name="connsiteX163" fmla="*/ 4036996 w 12192002"/>
              <a:gd name="connsiteY163" fmla="*/ 243176 h 2122526"/>
              <a:gd name="connsiteX164" fmla="*/ 4042364 w 12192002"/>
              <a:gd name="connsiteY164" fmla="*/ 240742 h 2122526"/>
              <a:gd name="connsiteX165" fmla="*/ 4058954 w 12192002"/>
              <a:gd name="connsiteY165" fmla="*/ 239121 h 2122526"/>
              <a:gd name="connsiteX166" fmla="*/ 4065510 w 12192002"/>
              <a:gd name="connsiteY166" fmla="*/ 239339 h 2122526"/>
              <a:gd name="connsiteX167" fmla="*/ 4074427 w 12192002"/>
              <a:gd name="connsiteY167" fmla="*/ 237895 h 2122526"/>
              <a:gd name="connsiteX168" fmla="*/ 4074546 w 12192002"/>
              <a:gd name="connsiteY168" fmla="*/ 237596 h 2122526"/>
              <a:gd name="connsiteX169" fmla="*/ 4083097 w 12192002"/>
              <a:gd name="connsiteY169" fmla="*/ 236761 h 2122526"/>
              <a:gd name="connsiteX170" fmla="*/ 4170574 w 12192002"/>
              <a:gd name="connsiteY170" fmla="*/ 202276 h 2122526"/>
              <a:gd name="connsiteX171" fmla="*/ 4191248 w 12192002"/>
              <a:gd name="connsiteY171" fmla="*/ 194363 h 2122526"/>
              <a:gd name="connsiteX172" fmla="*/ 4201744 w 12192002"/>
              <a:gd name="connsiteY172" fmla="*/ 188729 h 2122526"/>
              <a:gd name="connsiteX173" fmla="*/ 4202048 w 12192002"/>
              <a:gd name="connsiteY173" fmla="*/ 187470 h 2122526"/>
              <a:gd name="connsiteX174" fmla="*/ 4248116 w 12192002"/>
              <a:gd name="connsiteY174" fmla="*/ 184675 h 2122526"/>
              <a:gd name="connsiteX175" fmla="*/ 4276141 w 12192002"/>
              <a:gd name="connsiteY175" fmla="*/ 186999 h 2122526"/>
              <a:gd name="connsiteX176" fmla="*/ 4290062 w 12192002"/>
              <a:gd name="connsiteY176" fmla="*/ 186753 h 2122526"/>
              <a:gd name="connsiteX177" fmla="*/ 4295143 w 12192002"/>
              <a:gd name="connsiteY177" fmla="*/ 189670 h 2122526"/>
              <a:gd name="connsiteX178" fmla="*/ 4315108 w 12192002"/>
              <a:gd name="connsiteY178" fmla="*/ 187791 h 2122526"/>
              <a:gd name="connsiteX179" fmla="*/ 4316965 w 12192002"/>
              <a:gd name="connsiteY179" fmla="*/ 186450 h 2122526"/>
              <a:gd name="connsiteX180" fmla="*/ 4335046 w 12192002"/>
              <a:gd name="connsiteY180" fmla="*/ 189089 h 2122526"/>
              <a:gd name="connsiteX181" fmla="*/ 4372883 w 12192002"/>
              <a:gd name="connsiteY181" fmla="*/ 199670 h 2122526"/>
              <a:gd name="connsiteX182" fmla="*/ 4515813 w 12192002"/>
              <a:gd name="connsiteY182" fmla="*/ 181068 h 2122526"/>
              <a:gd name="connsiteX183" fmla="*/ 4715526 w 12192002"/>
              <a:gd name="connsiteY183" fmla="*/ 171166 h 2122526"/>
              <a:gd name="connsiteX184" fmla="*/ 4762447 w 12192002"/>
              <a:gd name="connsiteY184" fmla="*/ 162678 h 2122526"/>
              <a:gd name="connsiteX185" fmla="*/ 4840439 w 12192002"/>
              <a:gd name="connsiteY185" fmla="*/ 134910 h 2122526"/>
              <a:gd name="connsiteX186" fmla="*/ 5011513 w 12192002"/>
              <a:gd name="connsiteY186" fmla="*/ 110893 h 2122526"/>
              <a:gd name="connsiteX187" fmla="*/ 5065790 w 12192002"/>
              <a:gd name="connsiteY187" fmla="*/ 94512 h 2122526"/>
              <a:gd name="connsiteX188" fmla="*/ 5121659 w 12192002"/>
              <a:gd name="connsiteY188" fmla="*/ 101083 h 2122526"/>
              <a:gd name="connsiteX189" fmla="*/ 5139595 w 12192002"/>
              <a:gd name="connsiteY189" fmla="*/ 90230 h 2122526"/>
              <a:gd name="connsiteX190" fmla="*/ 5142598 w 12192002"/>
              <a:gd name="connsiteY190" fmla="*/ 88129 h 2122526"/>
              <a:gd name="connsiteX191" fmla="*/ 5156554 w 12192002"/>
              <a:gd name="connsiteY191" fmla="*/ 84729 h 2122526"/>
              <a:gd name="connsiteX192" fmla="*/ 5174660 w 12192002"/>
              <a:gd name="connsiteY192" fmla="*/ 77506 h 2122526"/>
              <a:gd name="connsiteX193" fmla="*/ 5222961 w 12192002"/>
              <a:gd name="connsiteY193" fmla="*/ 74516 h 2122526"/>
              <a:gd name="connsiteX194" fmla="*/ 5261763 w 12192002"/>
              <a:gd name="connsiteY194" fmla="*/ 63392 h 2122526"/>
              <a:gd name="connsiteX195" fmla="*/ 5381667 w 12192002"/>
              <a:gd name="connsiteY195" fmla="*/ 42975 h 2122526"/>
              <a:gd name="connsiteX196" fmla="*/ 5432760 w 12192002"/>
              <a:gd name="connsiteY196" fmla="*/ 25273 h 2122526"/>
              <a:gd name="connsiteX197" fmla="*/ 5470905 w 12192002"/>
              <a:gd name="connsiteY197" fmla="*/ 14020 h 2122526"/>
              <a:gd name="connsiteX198" fmla="*/ 5626960 w 12192002"/>
              <a:gd name="connsiteY198" fmla="*/ 0 h 2122526"/>
              <a:gd name="connsiteX0" fmla="*/ 5626960 w 12192002"/>
              <a:gd name="connsiteY0" fmla="*/ 0 h 2122526"/>
              <a:gd name="connsiteX1" fmla="*/ 5758918 w 12192002"/>
              <a:gd name="connsiteY1" fmla="*/ 1023 h 2122526"/>
              <a:gd name="connsiteX2" fmla="*/ 5957375 w 12192002"/>
              <a:gd name="connsiteY2" fmla="*/ 16715 h 2122526"/>
              <a:gd name="connsiteX3" fmla="*/ 6010090 w 12192002"/>
              <a:gd name="connsiteY3" fmla="*/ 20359 h 2122526"/>
              <a:gd name="connsiteX4" fmla="*/ 6041282 w 12192002"/>
              <a:gd name="connsiteY4" fmla="*/ 15266 h 2122526"/>
              <a:gd name="connsiteX5" fmla="*/ 6048637 w 12192002"/>
              <a:gd name="connsiteY5" fmla="*/ 6917 h 2122526"/>
              <a:gd name="connsiteX6" fmla="*/ 6068529 w 12192002"/>
              <a:gd name="connsiteY6" fmla="*/ 7600 h 2122526"/>
              <a:gd name="connsiteX7" fmla="*/ 6073847 w 12192002"/>
              <a:gd name="connsiteY7" fmla="*/ 6063 h 2122526"/>
              <a:gd name="connsiteX8" fmla="*/ 6168673 w 12192002"/>
              <a:gd name="connsiteY8" fmla="*/ 26525 h 2122526"/>
              <a:gd name="connsiteX9" fmla="*/ 6317559 w 12192002"/>
              <a:gd name="connsiteY9" fmla="*/ 28612 h 2122526"/>
              <a:gd name="connsiteX10" fmla="*/ 6549454 w 12192002"/>
              <a:gd name="connsiteY10" fmla="*/ 75412 h 2122526"/>
              <a:gd name="connsiteX11" fmla="*/ 6708221 w 12192002"/>
              <a:gd name="connsiteY11" fmla="*/ 104188 h 2122526"/>
              <a:gd name="connsiteX12" fmla="*/ 6904145 w 12192002"/>
              <a:gd name="connsiteY12" fmla="*/ 132143 h 2122526"/>
              <a:gd name="connsiteX13" fmla="*/ 7018495 w 12192002"/>
              <a:gd name="connsiteY13" fmla="*/ 161649 h 2122526"/>
              <a:gd name="connsiteX14" fmla="*/ 7096987 w 12192002"/>
              <a:gd name="connsiteY14" fmla="*/ 161275 h 2122526"/>
              <a:gd name="connsiteX15" fmla="*/ 7170807 w 12192002"/>
              <a:gd name="connsiteY15" fmla="*/ 173503 h 2122526"/>
              <a:gd name="connsiteX16" fmla="*/ 7197003 w 12192002"/>
              <a:gd name="connsiteY16" fmla="*/ 178151 h 2122526"/>
              <a:gd name="connsiteX17" fmla="*/ 7201101 w 12192002"/>
              <a:gd name="connsiteY17" fmla="*/ 183509 h 2122526"/>
              <a:gd name="connsiteX18" fmla="*/ 7218559 w 12192002"/>
              <a:gd name="connsiteY18" fmla="*/ 188059 h 2122526"/>
              <a:gd name="connsiteX19" fmla="*/ 7310852 w 12192002"/>
              <a:gd name="connsiteY19" fmla="*/ 213308 h 2122526"/>
              <a:gd name="connsiteX20" fmla="*/ 7312179 w 12192002"/>
              <a:gd name="connsiteY20" fmla="*/ 211866 h 2122526"/>
              <a:gd name="connsiteX21" fmla="*/ 7405390 w 12192002"/>
              <a:gd name="connsiteY21" fmla="*/ 202271 h 2122526"/>
              <a:gd name="connsiteX22" fmla="*/ 7495794 w 12192002"/>
              <a:gd name="connsiteY22" fmla="*/ 194166 h 2122526"/>
              <a:gd name="connsiteX23" fmla="*/ 7507039 w 12192002"/>
              <a:gd name="connsiteY23" fmla="*/ 196118 h 2122526"/>
              <a:gd name="connsiteX24" fmla="*/ 7507411 w 12192002"/>
              <a:gd name="connsiteY24" fmla="*/ 195791 h 2122526"/>
              <a:gd name="connsiteX25" fmla="*/ 7519570 w 12192002"/>
              <a:gd name="connsiteY25" fmla="*/ 197126 h 2122526"/>
              <a:gd name="connsiteX26" fmla="*/ 7527542 w 12192002"/>
              <a:gd name="connsiteY26" fmla="*/ 199679 h 2122526"/>
              <a:gd name="connsiteX27" fmla="*/ 7614346 w 12192002"/>
              <a:gd name="connsiteY27" fmla="*/ 205507 h 2122526"/>
              <a:gd name="connsiteX28" fmla="*/ 7718744 w 12192002"/>
              <a:gd name="connsiteY28" fmla="*/ 202036 h 2122526"/>
              <a:gd name="connsiteX29" fmla="*/ 7905407 w 12192002"/>
              <a:gd name="connsiteY29" fmla="*/ 227751 h 2122526"/>
              <a:gd name="connsiteX30" fmla="*/ 8090271 w 12192002"/>
              <a:gd name="connsiteY30" fmla="*/ 269724 h 2122526"/>
              <a:gd name="connsiteX31" fmla="*/ 8245834 w 12192002"/>
              <a:gd name="connsiteY31" fmla="*/ 315885 h 2122526"/>
              <a:gd name="connsiteX32" fmla="*/ 8252033 w 12192002"/>
              <a:gd name="connsiteY32" fmla="*/ 328877 h 2122526"/>
              <a:gd name="connsiteX33" fmla="*/ 8263376 w 12192002"/>
              <a:gd name="connsiteY33" fmla="*/ 338720 h 2122526"/>
              <a:gd name="connsiteX34" fmla="*/ 8266075 w 12192002"/>
              <a:gd name="connsiteY34" fmla="*/ 338490 h 2122526"/>
              <a:gd name="connsiteX35" fmla="*/ 8283149 w 12192002"/>
              <a:gd name="connsiteY35" fmla="*/ 345665 h 2122526"/>
              <a:gd name="connsiteX36" fmla="*/ 8284276 w 12192002"/>
              <a:gd name="connsiteY36" fmla="*/ 350108 h 2122526"/>
              <a:gd name="connsiteX37" fmla="*/ 8295173 w 12192002"/>
              <a:gd name="connsiteY37" fmla="*/ 355931 h 2122526"/>
              <a:gd name="connsiteX38" fmla="*/ 8314432 w 12192002"/>
              <a:gd name="connsiteY38" fmla="*/ 369826 h 2122526"/>
              <a:gd name="connsiteX39" fmla="*/ 8320104 w 12192002"/>
              <a:gd name="connsiteY39" fmla="*/ 370152 h 2122526"/>
              <a:gd name="connsiteX40" fmla="*/ 8352372 w 12192002"/>
              <a:gd name="connsiteY40" fmla="*/ 387570 h 2122526"/>
              <a:gd name="connsiteX41" fmla="*/ 8353799 w 12192002"/>
              <a:gd name="connsiteY41" fmla="*/ 386730 h 2122526"/>
              <a:gd name="connsiteX42" fmla="*/ 8367182 w 12192002"/>
              <a:gd name="connsiteY42" fmla="*/ 386924 h 2122526"/>
              <a:gd name="connsiteX43" fmla="*/ 8490249 w 12192002"/>
              <a:gd name="connsiteY43" fmla="*/ 400966 h 2122526"/>
              <a:gd name="connsiteX44" fmla="*/ 8497594 w 12192002"/>
              <a:gd name="connsiteY44" fmla="*/ 404016 h 2122526"/>
              <a:gd name="connsiteX45" fmla="*/ 8497968 w 12192002"/>
              <a:gd name="connsiteY45" fmla="*/ 403837 h 2122526"/>
              <a:gd name="connsiteX46" fmla="*/ 8506167 w 12192002"/>
              <a:gd name="connsiteY46" fmla="*/ 406575 h 2122526"/>
              <a:gd name="connsiteX47" fmla="*/ 8510983 w 12192002"/>
              <a:gd name="connsiteY47" fmla="*/ 409576 h 2122526"/>
              <a:gd name="connsiteX48" fmla="*/ 8525230 w 12192002"/>
              <a:gd name="connsiteY48" fmla="*/ 415491 h 2122526"/>
              <a:gd name="connsiteX49" fmla="*/ 8596071 w 12192002"/>
              <a:gd name="connsiteY49" fmla="*/ 400649 h 2122526"/>
              <a:gd name="connsiteX50" fmla="*/ 8707847 w 12192002"/>
              <a:gd name="connsiteY50" fmla="*/ 409221 h 2122526"/>
              <a:gd name="connsiteX51" fmla="*/ 8752444 w 12192002"/>
              <a:gd name="connsiteY51" fmla="*/ 411322 h 2122526"/>
              <a:gd name="connsiteX52" fmla="*/ 8928988 w 12192002"/>
              <a:gd name="connsiteY52" fmla="*/ 430554 h 2122526"/>
              <a:gd name="connsiteX53" fmla="*/ 8963048 w 12192002"/>
              <a:gd name="connsiteY53" fmla="*/ 427366 h 2122526"/>
              <a:gd name="connsiteX54" fmla="*/ 8968011 w 12192002"/>
              <a:gd name="connsiteY54" fmla="*/ 425141 h 2122526"/>
              <a:gd name="connsiteX55" fmla="*/ 8974337 w 12192002"/>
              <a:gd name="connsiteY55" fmla="*/ 424441 h 2122526"/>
              <a:gd name="connsiteX56" fmla="*/ 8990394 w 12192002"/>
              <a:gd name="connsiteY56" fmla="*/ 427667 h 2122526"/>
              <a:gd name="connsiteX57" fmla="*/ 8996232 w 12192002"/>
              <a:gd name="connsiteY57" fmla="*/ 429728 h 2122526"/>
              <a:gd name="connsiteX58" fmla="*/ 9005201 w 12192002"/>
              <a:gd name="connsiteY58" fmla="*/ 430939 h 2122526"/>
              <a:gd name="connsiteX59" fmla="*/ 9005486 w 12192002"/>
              <a:gd name="connsiteY59" fmla="*/ 430699 h 2122526"/>
              <a:gd name="connsiteX60" fmla="*/ 9053453 w 12192002"/>
              <a:gd name="connsiteY60" fmla="*/ 433984 h 2122526"/>
              <a:gd name="connsiteX61" fmla="*/ 9113812 w 12192002"/>
              <a:gd name="connsiteY61" fmla="*/ 425670 h 2122526"/>
              <a:gd name="connsiteX62" fmla="*/ 9137318 w 12192002"/>
              <a:gd name="connsiteY62" fmla="*/ 424304 h 2122526"/>
              <a:gd name="connsiteX63" fmla="*/ 9150210 w 12192002"/>
              <a:gd name="connsiteY63" fmla="*/ 422135 h 2122526"/>
              <a:gd name="connsiteX64" fmla="*/ 9151232 w 12192002"/>
              <a:gd name="connsiteY64" fmla="*/ 421070 h 2122526"/>
              <a:gd name="connsiteX65" fmla="*/ 9189246 w 12192002"/>
              <a:gd name="connsiteY65" fmla="*/ 432272 h 2122526"/>
              <a:gd name="connsiteX66" fmla="*/ 9194810 w 12192002"/>
              <a:gd name="connsiteY66" fmla="*/ 441511 h 2122526"/>
              <a:gd name="connsiteX67" fmla="*/ 9231370 w 12192002"/>
              <a:gd name="connsiteY67" fmla="*/ 451590 h 2122526"/>
              <a:gd name="connsiteX68" fmla="*/ 9343052 w 12192002"/>
              <a:gd name="connsiteY68" fmla="*/ 503495 h 2122526"/>
              <a:gd name="connsiteX69" fmla="*/ 9584507 w 12192002"/>
              <a:gd name="connsiteY69" fmla="*/ 549197 h 2122526"/>
              <a:gd name="connsiteX70" fmla="*/ 9728309 w 12192002"/>
              <a:gd name="connsiteY70" fmla="*/ 560617 h 2122526"/>
              <a:gd name="connsiteX71" fmla="*/ 9847792 w 12192002"/>
              <a:gd name="connsiteY71" fmla="*/ 580824 h 2122526"/>
              <a:gd name="connsiteX72" fmla="*/ 9960019 w 12192002"/>
              <a:gd name="connsiteY72" fmla="*/ 587592 h 2122526"/>
              <a:gd name="connsiteX73" fmla="*/ 10039240 w 12192002"/>
              <a:gd name="connsiteY73" fmla="*/ 603107 h 2122526"/>
              <a:gd name="connsiteX74" fmla="*/ 10082169 w 12192002"/>
              <a:gd name="connsiteY74" fmla="*/ 601443 h 2122526"/>
              <a:gd name="connsiteX75" fmla="*/ 10126500 w 12192002"/>
              <a:gd name="connsiteY75" fmla="*/ 603538 h 2122526"/>
              <a:gd name="connsiteX76" fmla="*/ 10261101 w 12192002"/>
              <a:gd name="connsiteY76" fmla="*/ 615053 h 2122526"/>
              <a:gd name="connsiteX77" fmla="*/ 10336855 w 12192002"/>
              <a:gd name="connsiteY77" fmla="*/ 624804 h 2122526"/>
              <a:gd name="connsiteX78" fmla="*/ 10383868 w 12192002"/>
              <a:gd name="connsiteY78" fmla="*/ 625415 h 2122526"/>
              <a:gd name="connsiteX79" fmla="*/ 10445984 w 12192002"/>
              <a:gd name="connsiteY79" fmla="*/ 629262 h 2122526"/>
              <a:gd name="connsiteX80" fmla="*/ 10519280 w 12192002"/>
              <a:gd name="connsiteY80" fmla="*/ 631320 h 2122526"/>
              <a:gd name="connsiteX81" fmla="*/ 10644619 w 12192002"/>
              <a:gd name="connsiteY81" fmla="*/ 651566 h 2122526"/>
              <a:gd name="connsiteX82" fmla="*/ 10857724 w 12192002"/>
              <a:gd name="connsiteY82" fmla="*/ 712684 h 2122526"/>
              <a:gd name="connsiteX83" fmla="*/ 10951063 w 12192002"/>
              <a:gd name="connsiteY83" fmla="*/ 725767 h 2122526"/>
              <a:gd name="connsiteX84" fmla="*/ 11030956 w 12192002"/>
              <a:gd name="connsiteY84" fmla="*/ 721011 h 2122526"/>
              <a:gd name="connsiteX85" fmla="*/ 11085938 w 12192002"/>
              <a:gd name="connsiteY85" fmla="*/ 723892 h 2122526"/>
              <a:gd name="connsiteX86" fmla="*/ 11143411 w 12192002"/>
              <a:gd name="connsiteY86" fmla="*/ 733141 h 2122526"/>
              <a:gd name="connsiteX87" fmla="*/ 11195087 w 12192002"/>
              <a:gd name="connsiteY87" fmla="*/ 732494 h 2122526"/>
              <a:gd name="connsiteX88" fmla="*/ 11273972 w 12192002"/>
              <a:gd name="connsiteY88" fmla="*/ 729660 h 2122526"/>
              <a:gd name="connsiteX89" fmla="*/ 11369715 w 12192002"/>
              <a:gd name="connsiteY89" fmla="*/ 813181 h 2122526"/>
              <a:gd name="connsiteX90" fmla="*/ 11462695 w 12192002"/>
              <a:gd name="connsiteY90" fmla="*/ 874654 h 2122526"/>
              <a:gd name="connsiteX91" fmla="*/ 11564181 w 12192002"/>
              <a:gd name="connsiteY91" fmla="*/ 888450 h 2122526"/>
              <a:gd name="connsiteX92" fmla="*/ 11684760 w 12192002"/>
              <a:gd name="connsiteY92" fmla="*/ 929360 h 2122526"/>
              <a:gd name="connsiteX93" fmla="*/ 11744187 w 12192002"/>
              <a:gd name="connsiteY93" fmla="*/ 984253 h 2122526"/>
              <a:gd name="connsiteX94" fmla="*/ 11834979 w 12192002"/>
              <a:gd name="connsiteY94" fmla="*/ 1013094 h 2122526"/>
              <a:gd name="connsiteX95" fmla="*/ 11933790 w 12192002"/>
              <a:gd name="connsiteY95" fmla="*/ 990933 h 2122526"/>
              <a:gd name="connsiteX96" fmla="*/ 12084140 w 12192002"/>
              <a:gd name="connsiteY96" fmla="*/ 1007396 h 2122526"/>
              <a:gd name="connsiteX97" fmla="*/ 12140863 w 12192002"/>
              <a:gd name="connsiteY97" fmla="*/ 1035036 h 2122526"/>
              <a:gd name="connsiteX98" fmla="*/ 12192002 w 12192002"/>
              <a:gd name="connsiteY98" fmla="*/ 1015838 h 2122526"/>
              <a:gd name="connsiteX99" fmla="*/ 12192002 w 12192002"/>
              <a:gd name="connsiteY99" fmla="*/ 1955549 h 2122526"/>
              <a:gd name="connsiteX100" fmla="*/ 12192000 w 12192002"/>
              <a:gd name="connsiteY100" fmla="*/ 1955549 h 2122526"/>
              <a:gd name="connsiteX101" fmla="*/ 12192000 w 12192002"/>
              <a:gd name="connsiteY101" fmla="*/ 2122526 h 2122526"/>
              <a:gd name="connsiteX102" fmla="*/ 0 w 12192002"/>
              <a:gd name="connsiteY102" fmla="*/ 2122526 h 2122526"/>
              <a:gd name="connsiteX103" fmla="*/ 0 w 12192002"/>
              <a:gd name="connsiteY103" fmla="*/ 1348327 h 2122526"/>
              <a:gd name="connsiteX104" fmla="*/ 2 w 12192002"/>
              <a:gd name="connsiteY104" fmla="*/ 1348327 h 2122526"/>
              <a:gd name="connsiteX105" fmla="*/ 2 w 12192002"/>
              <a:gd name="connsiteY105" fmla="*/ 592017 h 2122526"/>
              <a:gd name="connsiteX106" fmla="*/ 15526 w 12192002"/>
              <a:gd name="connsiteY106" fmla="*/ 586548 h 2122526"/>
              <a:gd name="connsiteX107" fmla="*/ 118381 w 12192002"/>
              <a:gd name="connsiteY107" fmla="*/ 583692 h 2122526"/>
              <a:gd name="connsiteX108" fmla="*/ 292435 w 12192002"/>
              <a:gd name="connsiteY108" fmla="*/ 531887 h 2122526"/>
              <a:gd name="connsiteX109" fmla="*/ 404015 w 12192002"/>
              <a:gd name="connsiteY109" fmla="*/ 511191 h 2122526"/>
              <a:gd name="connsiteX110" fmla="*/ 445099 w 12192002"/>
              <a:gd name="connsiteY110" fmla="*/ 505368 h 2122526"/>
              <a:gd name="connsiteX111" fmla="*/ 571717 w 12192002"/>
              <a:gd name="connsiteY111" fmla="*/ 467338 h 2122526"/>
              <a:gd name="connsiteX112" fmla="*/ 578535 w 12192002"/>
              <a:gd name="connsiteY112" fmla="*/ 467527 h 2122526"/>
              <a:gd name="connsiteX113" fmla="*/ 596792 w 12192002"/>
              <a:gd name="connsiteY113" fmla="*/ 464875 h 2122526"/>
              <a:gd name="connsiteX114" fmla="*/ 708875 w 12192002"/>
              <a:gd name="connsiteY114" fmla="*/ 422017 h 2122526"/>
              <a:gd name="connsiteX115" fmla="*/ 719742 w 12192002"/>
              <a:gd name="connsiteY115" fmla="*/ 416340 h 2122526"/>
              <a:gd name="connsiteX116" fmla="*/ 720047 w 12192002"/>
              <a:gd name="connsiteY116" fmla="*/ 415078 h 2122526"/>
              <a:gd name="connsiteX117" fmla="*/ 763053 w 12192002"/>
              <a:gd name="connsiteY117" fmla="*/ 414307 h 2122526"/>
              <a:gd name="connsiteX118" fmla="*/ 767901 w 12192002"/>
              <a:gd name="connsiteY118" fmla="*/ 412086 h 2122526"/>
              <a:gd name="connsiteX119" fmla="*/ 797041 w 12192002"/>
              <a:gd name="connsiteY119" fmla="*/ 414293 h 2122526"/>
              <a:gd name="connsiteX120" fmla="*/ 811506 w 12192002"/>
              <a:gd name="connsiteY120" fmla="*/ 413988 h 2122526"/>
              <a:gd name="connsiteX121" fmla="*/ 816809 w 12192002"/>
              <a:gd name="connsiteY121" fmla="*/ 416882 h 2122526"/>
              <a:gd name="connsiteX122" fmla="*/ 837540 w 12192002"/>
              <a:gd name="connsiteY122" fmla="*/ 414918 h 2122526"/>
              <a:gd name="connsiteX123" fmla="*/ 858269 w 12192002"/>
              <a:gd name="connsiteY123" fmla="*/ 416131 h 2122526"/>
              <a:gd name="connsiteX124" fmla="*/ 948732 w 12192002"/>
              <a:gd name="connsiteY124" fmla="*/ 404293 h 2122526"/>
              <a:gd name="connsiteX125" fmla="*/ 1149979 w 12192002"/>
              <a:gd name="connsiteY125" fmla="*/ 406698 h 2122526"/>
              <a:gd name="connsiteX126" fmla="*/ 1496110 w 12192002"/>
              <a:gd name="connsiteY126" fmla="*/ 357263 h 2122526"/>
              <a:gd name="connsiteX127" fmla="*/ 1608669 w 12192002"/>
              <a:gd name="connsiteY127" fmla="*/ 331673 h 2122526"/>
              <a:gd name="connsiteX128" fmla="*/ 1675071 w 12192002"/>
              <a:gd name="connsiteY128" fmla="*/ 324776 h 2122526"/>
              <a:gd name="connsiteX129" fmla="*/ 1738204 w 12192002"/>
              <a:gd name="connsiteY129" fmla="*/ 308427 h 2122526"/>
              <a:gd name="connsiteX130" fmla="*/ 1786655 w 12192002"/>
              <a:gd name="connsiteY130" fmla="*/ 303376 h 2122526"/>
              <a:gd name="connsiteX131" fmla="*/ 1873080 w 12192002"/>
              <a:gd name="connsiteY131" fmla="*/ 330998 h 2122526"/>
              <a:gd name="connsiteX132" fmla="*/ 1921650 w 12192002"/>
              <a:gd name="connsiteY132" fmla="*/ 332593 h 2122526"/>
              <a:gd name="connsiteX133" fmla="*/ 1928172 w 12192002"/>
              <a:gd name="connsiteY133" fmla="*/ 327762 h 2122526"/>
              <a:gd name="connsiteX134" fmla="*/ 1997356 w 12192002"/>
              <a:gd name="connsiteY134" fmla="*/ 349707 h 2122526"/>
              <a:gd name="connsiteX135" fmla="*/ 2094665 w 12192002"/>
              <a:gd name="connsiteY135" fmla="*/ 341687 h 2122526"/>
              <a:gd name="connsiteX136" fmla="*/ 2208578 w 12192002"/>
              <a:gd name="connsiteY136" fmla="*/ 324976 h 2122526"/>
              <a:gd name="connsiteX137" fmla="*/ 2315112 w 12192002"/>
              <a:gd name="connsiteY137" fmla="*/ 319743 h 2122526"/>
              <a:gd name="connsiteX138" fmla="*/ 2443255 w 12192002"/>
              <a:gd name="connsiteY138" fmla="*/ 328210 h 2122526"/>
              <a:gd name="connsiteX139" fmla="*/ 2587906 w 12192002"/>
              <a:gd name="connsiteY139" fmla="*/ 322233 h 2122526"/>
              <a:gd name="connsiteX140" fmla="*/ 2646527 w 12192002"/>
              <a:gd name="connsiteY140" fmla="*/ 315870 h 2122526"/>
              <a:gd name="connsiteX141" fmla="*/ 2781569 w 12192002"/>
              <a:gd name="connsiteY141" fmla="*/ 326406 h 2122526"/>
              <a:gd name="connsiteX142" fmla="*/ 3030291 w 12192002"/>
              <a:gd name="connsiteY142" fmla="*/ 348227 h 2122526"/>
              <a:gd name="connsiteX143" fmla="*/ 3142556 w 12192002"/>
              <a:gd name="connsiteY143" fmla="*/ 350870 h 2122526"/>
              <a:gd name="connsiteX144" fmla="*/ 3262356 w 12192002"/>
              <a:gd name="connsiteY144" fmla="*/ 358645 h 2122526"/>
              <a:gd name="connsiteX145" fmla="*/ 3341698 w 12192002"/>
              <a:gd name="connsiteY145" fmla="*/ 364522 h 2122526"/>
              <a:gd name="connsiteX146" fmla="*/ 3344026 w 12192002"/>
              <a:gd name="connsiteY146" fmla="*/ 363547 h 2122526"/>
              <a:gd name="connsiteX147" fmla="*/ 3363888 w 12192002"/>
              <a:gd name="connsiteY147" fmla="*/ 365229 h 2122526"/>
              <a:gd name="connsiteX148" fmla="*/ 3400728 w 12192002"/>
              <a:gd name="connsiteY148" fmla="*/ 382181 h 2122526"/>
              <a:gd name="connsiteX149" fmla="*/ 3473223 w 12192002"/>
              <a:gd name="connsiteY149" fmla="*/ 370133 h 2122526"/>
              <a:gd name="connsiteX150" fmla="*/ 3536135 w 12192002"/>
              <a:gd name="connsiteY150" fmla="*/ 366472 h 2122526"/>
              <a:gd name="connsiteX151" fmla="*/ 3585978 w 12192002"/>
              <a:gd name="connsiteY151" fmla="*/ 356773 h 2122526"/>
              <a:gd name="connsiteX152" fmla="*/ 3594501 w 12192002"/>
              <a:gd name="connsiteY152" fmla="*/ 357463 h 2122526"/>
              <a:gd name="connsiteX153" fmla="*/ 3594736 w 12192002"/>
              <a:gd name="connsiteY153" fmla="*/ 357194 h 2122526"/>
              <a:gd name="connsiteX154" fmla="*/ 3603855 w 12192002"/>
              <a:gd name="connsiteY154" fmla="*/ 357358 h 2122526"/>
              <a:gd name="connsiteX155" fmla="*/ 3610035 w 12192002"/>
              <a:gd name="connsiteY155" fmla="*/ 358720 h 2122526"/>
              <a:gd name="connsiteX156" fmla="*/ 3682513 w 12192002"/>
              <a:gd name="connsiteY156" fmla="*/ 326449 h 2122526"/>
              <a:gd name="connsiteX157" fmla="*/ 3789760 w 12192002"/>
              <a:gd name="connsiteY157" fmla="*/ 302526 h 2122526"/>
              <a:gd name="connsiteX158" fmla="*/ 3897275 w 12192002"/>
              <a:gd name="connsiteY158" fmla="*/ 282288 h 2122526"/>
              <a:gd name="connsiteX159" fmla="*/ 3936846 w 12192002"/>
              <a:gd name="connsiteY159" fmla="*/ 276633 h 2122526"/>
              <a:gd name="connsiteX160" fmla="*/ 4004538 w 12192002"/>
              <a:gd name="connsiteY160" fmla="*/ 259176 h 2122526"/>
              <a:gd name="connsiteX161" fmla="*/ 4033778 w 12192002"/>
              <a:gd name="connsiteY161" fmla="*/ 246608 h 2122526"/>
              <a:gd name="connsiteX162" fmla="*/ 4035363 w 12192002"/>
              <a:gd name="connsiteY162" fmla="*/ 246843 h 2122526"/>
              <a:gd name="connsiteX163" fmla="*/ 4036996 w 12192002"/>
              <a:gd name="connsiteY163" fmla="*/ 243176 h 2122526"/>
              <a:gd name="connsiteX164" fmla="*/ 4042364 w 12192002"/>
              <a:gd name="connsiteY164" fmla="*/ 240742 h 2122526"/>
              <a:gd name="connsiteX165" fmla="*/ 4058954 w 12192002"/>
              <a:gd name="connsiteY165" fmla="*/ 239121 h 2122526"/>
              <a:gd name="connsiteX166" fmla="*/ 4065510 w 12192002"/>
              <a:gd name="connsiteY166" fmla="*/ 239339 h 2122526"/>
              <a:gd name="connsiteX167" fmla="*/ 4074427 w 12192002"/>
              <a:gd name="connsiteY167" fmla="*/ 237895 h 2122526"/>
              <a:gd name="connsiteX168" fmla="*/ 4074546 w 12192002"/>
              <a:gd name="connsiteY168" fmla="*/ 237596 h 2122526"/>
              <a:gd name="connsiteX169" fmla="*/ 4083097 w 12192002"/>
              <a:gd name="connsiteY169" fmla="*/ 236761 h 2122526"/>
              <a:gd name="connsiteX170" fmla="*/ 4170574 w 12192002"/>
              <a:gd name="connsiteY170" fmla="*/ 202276 h 2122526"/>
              <a:gd name="connsiteX171" fmla="*/ 4191248 w 12192002"/>
              <a:gd name="connsiteY171" fmla="*/ 194363 h 2122526"/>
              <a:gd name="connsiteX172" fmla="*/ 4201744 w 12192002"/>
              <a:gd name="connsiteY172" fmla="*/ 188729 h 2122526"/>
              <a:gd name="connsiteX173" fmla="*/ 4202048 w 12192002"/>
              <a:gd name="connsiteY173" fmla="*/ 187470 h 2122526"/>
              <a:gd name="connsiteX174" fmla="*/ 4248116 w 12192002"/>
              <a:gd name="connsiteY174" fmla="*/ 184675 h 2122526"/>
              <a:gd name="connsiteX175" fmla="*/ 4276141 w 12192002"/>
              <a:gd name="connsiteY175" fmla="*/ 186999 h 2122526"/>
              <a:gd name="connsiteX176" fmla="*/ 4290062 w 12192002"/>
              <a:gd name="connsiteY176" fmla="*/ 186753 h 2122526"/>
              <a:gd name="connsiteX177" fmla="*/ 4295143 w 12192002"/>
              <a:gd name="connsiteY177" fmla="*/ 189670 h 2122526"/>
              <a:gd name="connsiteX178" fmla="*/ 4315108 w 12192002"/>
              <a:gd name="connsiteY178" fmla="*/ 187791 h 2122526"/>
              <a:gd name="connsiteX179" fmla="*/ 4316965 w 12192002"/>
              <a:gd name="connsiteY179" fmla="*/ 186450 h 2122526"/>
              <a:gd name="connsiteX180" fmla="*/ 4335046 w 12192002"/>
              <a:gd name="connsiteY180" fmla="*/ 189089 h 2122526"/>
              <a:gd name="connsiteX181" fmla="*/ 4372883 w 12192002"/>
              <a:gd name="connsiteY181" fmla="*/ 199670 h 2122526"/>
              <a:gd name="connsiteX182" fmla="*/ 4515813 w 12192002"/>
              <a:gd name="connsiteY182" fmla="*/ 181068 h 2122526"/>
              <a:gd name="connsiteX183" fmla="*/ 4715526 w 12192002"/>
              <a:gd name="connsiteY183" fmla="*/ 171166 h 2122526"/>
              <a:gd name="connsiteX184" fmla="*/ 4762447 w 12192002"/>
              <a:gd name="connsiteY184" fmla="*/ 162678 h 2122526"/>
              <a:gd name="connsiteX185" fmla="*/ 4840439 w 12192002"/>
              <a:gd name="connsiteY185" fmla="*/ 134910 h 2122526"/>
              <a:gd name="connsiteX186" fmla="*/ 5011513 w 12192002"/>
              <a:gd name="connsiteY186" fmla="*/ 110893 h 2122526"/>
              <a:gd name="connsiteX187" fmla="*/ 5065790 w 12192002"/>
              <a:gd name="connsiteY187" fmla="*/ 94512 h 2122526"/>
              <a:gd name="connsiteX188" fmla="*/ 5121659 w 12192002"/>
              <a:gd name="connsiteY188" fmla="*/ 101083 h 2122526"/>
              <a:gd name="connsiteX189" fmla="*/ 5139595 w 12192002"/>
              <a:gd name="connsiteY189" fmla="*/ 90230 h 2122526"/>
              <a:gd name="connsiteX190" fmla="*/ 5142598 w 12192002"/>
              <a:gd name="connsiteY190" fmla="*/ 88129 h 2122526"/>
              <a:gd name="connsiteX191" fmla="*/ 5156554 w 12192002"/>
              <a:gd name="connsiteY191" fmla="*/ 84729 h 2122526"/>
              <a:gd name="connsiteX192" fmla="*/ 5174660 w 12192002"/>
              <a:gd name="connsiteY192" fmla="*/ 77506 h 2122526"/>
              <a:gd name="connsiteX193" fmla="*/ 5222961 w 12192002"/>
              <a:gd name="connsiteY193" fmla="*/ 74516 h 2122526"/>
              <a:gd name="connsiteX194" fmla="*/ 5261763 w 12192002"/>
              <a:gd name="connsiteY194" fmla="*/ 63392 h 2122526"/>
              <a:gd name="connsiteX195" fmla="*/ 5381667 w 12192002"/>
              <a:gd name="connsiteY195" fmla="*/ 42975 h 2122526"/>
              <a:gd name="connsiteX196" fmla="*/ 5432760 w 12192002"/>
              <a:gd name="connsiteY196" fmla="*/ 25273 h 2122526"/>
              <a:gd name="connsiteX197" fmla="*/ 5470905 w 12192002"/>
              <a:gd name="connsiteY197" fmla="*/ 14020 h 2122526"/>
              <a:gd name="connsiteX198" fmla="*/ 5626960 w 12192002"/>
              <a:gd name="connsiteY198" fmla="*/ 0 h 2122526"/>
              <a:gd name="connsiteX0" fmla="*/ 5626960 w 12192002"/>
              <a:gd name="connsiteY0" fmla="*/ 0 h 2122526"/>
              <a:gd name="connsiteX1" fmla="*/ 5758918 w 12192002"/>
              <a:gd name="connsiteY1" fmla="*/ 1023 h 2122526"/>
              <a:gd name="connsiteX2" fmla="*/ 5957375 w 12192002"/>
              <a:gd name="connsiteY2" fmla="*/ 16715 h 2122526"/>
              <a:gd name="connsiteX3" fmla="*/ 6010090 w 12192002"/>
              <a:gd name="connsiteY3" fmla="*/ 20359 h 2122526"/>
              <a:gd name="connsiteX4" fmla="*/ 6041282 w 12192002"/>
              <a:gd name="connsiteY4" fmla="*/ 15266 h 2122526"/>
              <a:gd name="connsiteX5" fmla="*/ 6048637 w 12192002"/>
              <a:gd name="connsiteY5" fmla="*/ 6917 h 2122526"/>
              <a:gd name="connsiteX6" fmla="*/ 6068529 w 12192002"/>
              <a:gd name="connsiteY6" fmla="*/ 7600 h 2122526"/>
              <a:gd name="connsiteX7" fmla="*/ 6073847 w 12192002"/>
              <a:gd name="connsiteY7" fmla="*/ 6063 h 2122526"/>
              <a:gd name="connsiteX8" fmla="*/ 6168673 w 12192002"/>
              <a:gd name="connsiteY8" fmla="*/ 26525 h 2122526"/>
              <a:gd name="connsiteX9" fmla="*/ 6317559 w 12192002"/>
              <a:gd name="connsiteY9" fmla="*/ 28612 h 2122526"/>
              <a:gd name="connsiteX10" fmla="*/ 6549454 w 12192002"/>
              <a:gd name="connsiteY10" fmla="*/ 75412 h 2122526"/>
              <a:gd name="connsiteX11" fmla="*/ 6708221 w 12192002"/>
              <a:gd name="connsiteY11" fmla="*/ 104188 h 2122526"/>
              <a:gd name="connsiteX12" fmla="*/ 6904145 w 12192002"/>
              <a:gd name="connsiteY12" fmla="*/ 132143 h 2122526"/>
              <a:gd name="connsiteX13" fmla="*/ 7018495 w 12192002"/>
              <a:gd name="connsiteY13" fmla="*/ 161649 h 2122526"/>
              <a:gd name="connsiteX14" fmla="*/ 7096987 w 12192002"/>
              <a:gd name="connsiteY14" fmla="*/ 161275 h 2122526"/>
              <a:gd name="connsiteX15" fmla="*/ 7170807 w 12192002"/>
              <a:gd name="connsiteY15" fmla="*/ 173503 h 2122526"/>
              <a:gd name="connsiteX16" fmla="*/ 7197003 w 12192002"/>
              <a:gd name="connsiteY16" fmla="*/ 178151 h 2122526"/>
              <a:gd name="connsiteX17" fmla="*/ 7201101 w 12192002"/>
              <a:gd name="connsiteY17" fmla="*/ 183509 h 2122526"/>
              <a:gd name="connsiteX18" fmla="*/ 7218559 w 12192002"/>
              <a:gd name="connsiteY18" fmla="*/ 188059 h 2122526"/>
              <a:gd name="connsiteX19" fmla="*/ 7310852 w 12192002"/>
              <a:gd name="connsiteY19" fmla="*/ 213308 h 2122526"/>
              <a:gd name="connsiteX20" fmla="*/ 7312179 w 12192002"/>
              <a:gd name="connsiteY20" fmla="*/ 211866 h 2122526"/>
              <a:gd name="connsiteX21" fmla="*/ 7405390 w 12192002"/>
              <a:gd name="connsiteY21" fmla="*/ 202271 h 2122526"/>
              <a:gd name="connsiteX22" fmla="*/ 7495794 w 12192002"/>
              <a:gd name="connsiteY22" fmla="*/ 194166 h 2122526"/>
              <a:gd name="connsiteX23" fmla="*/ 7507039 w 12192002"/>
              <a:gd name="connsiteY23" fmla="*/ 196118 h 2122526"/>
              <a:gd name="connsiteX24" fmla="*/ 7507411 w 12192002"/>
              <a:gd name="connsiteY24" fmla="*/ 195791 h 2122526"/>
              <a:gd name="connsiteX25" fmla="*/ 7519570 w 12192002"/>
              <a:gd name="connsiteY25" fmla="*/ 197126 h 2122526"/>
              <a:gd name="connsiteX26" fmla="*/ 7527542 w 12192002"/>
              <a:gd name="connsiteY26" fmla="*/ 199679 h 2122526"/>
              <a:gd name="connsiteX27" fmla="*/ 7614346 w 12192002"/>
              <a:gd name="connsiteY27" fmla="*/ 205507 h 2122526"/>
              <a:gd name="connsiteX28" fmla="*/ 7718744 w 12192002"/>
              <a:gd name="connsiteY28" fmla="*/ 202036 h 2122526"/>
              <a:gd name="connsiteX29" fmla="*/ 7905407 w 12192002"/>
              <a:gd name="connsiteY29" fmla="*/ 227751 h 2122526"/>
              <a:gd name="connsiteX30" fmla="*/ 8090271 w 12192002"/>
              <a:gd name="connsiteY30" fmla="*/ 269724 h 2122526"/>
              <a:gd name="connsiteX31" fmla="*/ 8245834 w 12192002"/>
              <a:gd name="connsiteY31" fmla="*/ 315885 h 2122526"/>
              <a:gd name="connsiteX32" fmla="*/ 8252033 w 12192002"/>
              <a:gd name="connsiteY32" fmla="*/ 328877 h 2122526"/>
              <a:gd name="connsiteX33" fmla="*/ 8263376 w 12192002"/>
              <a:gd name="connsiteY33" fmla="*/ 338720 h 2122526"/>
              <a:gd name="connsiteX34" fmla="*/ 8266075 w 12192002"/>
              <a:gd name="connsiteY34" fmla="*/ 338490 h 2122526"/>
              <a:gd name="connsiteX35" fmla="*/ 8283149 w 12192002"/>
              <a:gd name="connsiteY35" fmla="*/ 345665 h 2122526"/>
              <a:gd name="connsiteX36" fmla="*/ 8284276 w 12192002"/>
              <a:gd name="connsiteY36" fmla="*/ 350108 h 2122526"/>
              <a:gd name="connsiteX37" fmla="*/ 8295173 w 12192002"/>
              <a:gd name="connsiteY37" fmla="*/ 355931 h 2122526"/>
              <a:gd name="connsiteX38" fmla="*/ 8314432 w 12192002"/>
              <a:gd name="connsiteY38" fmla="*/ 369826 h 2122526"/>
              <a:gd name="connsiteX39" fmla="*/ 8320104 w 12192002"/>
              <a:gd name="connsiteY39" fmla="*/ 370152 h 2122526"/>
              <a:gd name="connsiteX40" fmla="*/ 8352372 w 12192002"/>
              <a:gd name="connsiteY40" fmla="*/ 387570 h 2122526"/>
              <a:gd name="connsiteX41" fmla="*/ 8353799 w 12192002"/>
              <a:gd name="connsiteY41" fmla="*/ 386730 h 2122526"/>
              <a:gd name="connsiteX42" fmla="*/ 8367182 w 12192002"/>
              <a:gd name="connsiteY42" fmla="*/ 386924 h 2122526"/>
              <a:gd name="connsiteX43" fmla="*/ 8490249 w 12192002"/>
              <a:gd name="connsiteY43" fmla="*/ 400966 h 2122526"/>
              <a:gd name="connsiteX44" fmla="*/ 8497594 w 12192002"/>
              <a:gd name="connsiteY44" fmla="*/ 404016 h 2122526"/>
              <a:gd name="connsiteX45" fmla="*/ 8497968 w 12192002"/>
              <a:gd name="connsiteY45" fmla="*/ 403837 h 2122526"/>
              <a:gd name="connsiteX46" fmla="*/ 8506167 w 12192002"/>
              <a:gd name="connsiteY46" fmla="*/ 406575 h 2122526"/>
              <a:gd name="connsiteX47" fmla="*/ 8510983 w 12192002"/>
              <a:gd name="connsiteY47" fmla="*/ 409576 h 2122526"/>
              <a:gd name="connsiteX48" fmla="*/ 8525230 w 12192002"/>
              <a:gd name="connsiteY48" fmla="*/ 415491 h 2122526"/>
              <a:gd name="connsiteX49" fmla="*/ 8596071 w 12192002"/>
              <a:gd name="connsiteY49" fmla="*/ 400649 h 2122526"/>
              <a:gd name="connsiteX50" fmla="*/ 8707847 w 12192002"/>
              <a:gd name="connsiteY50" fmla="*/ 409221 h 2122526"/>
              <a:gd name="connsiteX51" fmla="*/ 8752444 w 12192002"/>
              <a:gd name="connsiteY51" fmla="*/ 411322 h 2122526"/>
              <a:gd name="connsiteX52" fmla="*/ 8928988 w 12192002"/>
              <a:gd name="connsiteY52" fmla="*/ 430554 h 2122526"/>
              <a:gd name="connsiteX53" fmla="*/ 8963048 w 12192002"/>
              <a:gd name="connsiteY53" fmla="*/ 427366 h 2122526"/>
              <a:gd name="connsiteX54" fmla="*/ 8968011 w 12192002"/>
              <a:gd name="connsiteY54" fmla="*/ 425141 h 2122526"/>
              <a:gd name="connsiteX55" fmla="*/ 8974337 w 12192002"/>
              <a:gd name="connsiteY55" fmla="*/ 424441 h 2122526"/>
              <a:gd name="connsiteX56" fmla="*/ 8990394 w 12192002"/>
              <a:gd name="connsiteY56" fmla="*/ 427667 h 2122526"/>
              <a:gd name="connsiteX57" fmla="*/ 8996232 w 12192002"/>
              <a:gd name="connsiteY57" fmla="*/ 429728 h 2122526"/>
              <a:gd name="connsiteX58" fmla="*/ 9005201 w 12192002"/>
              <a:gd name="connsiteY58" fmla="*/ 430939 h 2122526"/>
              <a:gd name="connsiteX59" fmla="*/ 9005486 w 12192002"/>
              <a:gd name="connsiteY59" fmla="*/ 430699 h 2122526"/>
              <a:gd name="connsiteX60" fmla="*/ 9053453 w 12192002"/>
              <a:gd name="connsiteY60" fmla="*/ 433984 h 2122526"/>
              <a:gd name="connsiteX61" fmla="*/ 9113812 w 12192002"/>
              <a:gd name="connsiteY61" fmla="*/ 425670 h 2122526"/>
              <a:gd name="connsiteX62" fmla="*/ 9137318 w 12192002"/>
              <a:gd name="connsiteY62" fmla="*/ 424304 h 2122526"/>
              <a:gd name="connsiteX63" fmla="*/ 9150210 w 12192002"/>
              <a:gd name="connsiteY63" fmla="*/ 422135 h 2122526"/>
              <a:gd name="connsiteX64" fmla="*/ 9151232 w 12192002"/>
              <a:gd name="connsiteY64" fmla="*/ 421070 h 2122526"/>
              <a:gd name="connsiteX65" fmla="*/ 9189246 w 12192002"/>
              <a:gd name="connsiteY65" fmla="*/ 432272 h 2122526"/>
              <a:gd name="connsiteX66" fmla="*/ 9194810 w 12192002"/>
              <a:gd name="connsiteY66" fmla="*/ 441511 h 2122526"/>
              <a:gd name="connsiteX67" fmla="*/ 9231370 w 12192002"/>
              <a:gd name="connsiteY67" fmla="*/ 451590 h 2122526"/>
              <a:gd name="connsiteX68" fmla="*/ 9343052 w 12192002"/>
              <a:gd name="connsiteY68" fmla="*/ 503495 h 2122526"/>
              <a:gd name="connsiteX69" fmla="*/ 9584507 w 12192002"/>
              <a:gd name="connsiteY69" fmla="*/ 549197 h 2122526"/>
              <a:gd name="connsiteX70" fmla="*/ 9728309 w 12192002"/>
              <a:gd name="connsiteY70" fmla="*/ 560617 h 2122526"/>
              <a:gd name="connsiteX71" fmla="*/ 9847792 w 12192002"/>
              <a:gd name="connsiteY71" fmla="*/ 580824 h 2122526"/>
              <a:gd name="connsiteX72" fmla="*/ 9960019 w 12192002"/>
              <a:gd name="connsiteY72" fmla="*/ 587592 h 2122526"/>
              <a:gd name="connsiteX73" fmla="*/ 10039240 w 12192002"/>
              <a:gd name="connsiteY73" fmla="*/ 603107 h 2122526"/>
              <a:gd name="connsiteX74" fmla="*/ 10082169 w 12192002"/>
              <a:gd name="connsiteY74" fmla="*/ 601443 h 2122526"/>
              <a:gd name="connsiteX75" fmla="*/ 10126500 w 12192002"/>
              <a:gd name="connsiteY75" fmla="*/ 603538 h 2122526"/>
              <a:gd name="connsiteX76" fmla="*/ 10261101 w 12192002"/>
              <a:gd name="connsiteY76" fmla="*/ 615053 h 2122526"/>
              <a:gd name="connsiteX77" fmla="*/ 10336855 w 12192002"/>
              <a:gd name="connsiteY77" fmla="*/ 624804 h 2122526"/>
              <a:gd name="connsiteX78" fmla="*/ 10383868 w 12192002"/>
              <a:gd name="connsiteY78" fmla="*/ 625415 h 2122526"/>
              <a:gd name="connsiteX79" fmla="*/ 10445984 w 12192002"/>
              <a:gd name="connsiteY79" fmla="*/ 629262 h 2122526"/>
              <a:gd name="connsiteX80" fmla="*/ 10519280 w 12192002"/>
              <a:gd name="connsiteY80" fmla="*/ 631320 h 2122526"/>
              <a:gd name="connsiteX81" fmla="*/ 10644619 w 12192002"/>
              <a:gd name="connsiteY81" fmla="*/ 651566 h 2122526"/>
              <a:gd name="connsiteX82" fmla="*/ 10857724 w 12192002"/>
              <a:gd name="connsiteY82" fmla="*/ 712684 h 2122526"/>
              <a:gd name="connsiteX83" fmla="*/ 10951063 w 12192002"/>
              <a:gd name="connsiteY83" fmla="*/ 725767 h 2122526"/>
              <a:gd name="connsiteX84" fmla="*/ 11030956 w 12192002"/>
              <a:gd name="connsiteY84" fmla="*/ 721011 h 2122526"/>
              <a:gd name="connsiteX85" fmla="*/ 11085938 w 12192002"/>
              <a:gd name="connsiteY85" fmla="*/ 723892 h 2122526"/>
              <a:gd name="connsiteX86" fmla="*/ 11143411 w 12192002"/>
              <a:gd name="connsiteY86" fmla="*/ 733141 h 2122526"/>
              <a:gd name="connsiteX87" fmla="*/ 11195087 w 12192002"/>
              <a:gd name="connsiteY87" fmla="*/ 732494 h 2122526"/>
              <a:gd name="connsiteX88" fmla="*/ 11273972 w 12192002"/>
              <a:gd name="connsiteY88" fmla="*/ 729660 h 2122526"/>
              <a:gd name="connsiteX89" fmla="*/ 11369715 w 12192002"/>
              <a:gd name="connsiteY89" fmla="*/ 813181 h 2122526"/>
              <a:gd name="connsiteX90" fmla="*/ 11462695 w 12192002"/>
              <a:gd name="connsiteY90" fmla="*/ 874654 h 2122526"/>
              <a:gd name="connsiteX91" fmla="*/ 11564181 w 12192002"/>
              <a:gd name="connsiteY91" fmla="*/ 888450 h 2122526"/>
              <a:gd name="connsiteX92" fmla="*/ 11684760 w 12192002"/>
              <a:gd name="connsiteY92" fmla="*/ 929360 h 2122526"/>
              <a:gd name="connsiteX93" fmla="*/ 11744187 w 12192002"/>
              <a:gd name="connsiteY93" fmla="*/ 984253 h 2122526"/>
              <a:gd name="connsiteX94" fmla="*/ 11834979 w 12192002"/>
              <a:gd name="connsiteY94" fmla="*/ 1013094 h 2122526"/>
              <a:gd name="connsiteX95" fmla="*/ 11933790 w 12192002"/>
              <a:gd name="connsiteY95" fmla="*/ 990933 h 2122526"/>
              <a:gd name="connsiteX96" fmla="*/ 12084140 w 12192002"/>
              <a:gd name="connsiteY96" fmla="*/ 1007396 h 2122526"/>
              <a:gd name="connsiteX97" fmla="*/ 12140863 w 12192002"/>
              <a:gd name="connsiteY97" fmla="*/ 1035036 h 2122526"/>
              <a:gd name="connsiteX98" fmla="*/ 12192002 w 12192002"/>
              <a:gd name="connsiteY98" fmla="*/ 1015838 h 2122526"/>
              <a:gd name="connsiteX99" fmla="*/ 12192002 w 12192002"/>
              <a:gd name="connsiteY99" fmla="*/ 1955549 h 2122526"/>
              <a:gd name="connsiteX100" fmla="*/ 12192000 w 12192002"/>
              <a:gd name="connsiteY100" fmla="*/ 1955549 h 2122526"/>
              <a:gd name="connsiteX101" fmla="*/ 12192000 w 12192002"/>
              <a:gd name="connsiteY101" fmla="*/ 2122526 h 2122526"/>
              <a:gd name="connsiteX102" fmla="*/ 0 w 12192002"/>
              <a:gd name="connsiteY102" fmla="*/ 2122526 h 2122526"/>
              <a:gd name="connsiteX103" fmla="*/ 0 w 12192002"/>
              <a:gd name="connsiteY103" fmla="*/ 1348327 h 2122526"/>
              <a:gd name="connsiteX104" fmla="*/ 2 w 12192002"/>
              <a:gd name="connsiteY104" fmla="*/ 1348327 h 2122526"/>
              <a:gd name="connsiteX105" fmla="*/ 2 w 12192002"/>
              <a:gd name="connsiteY105" fmla="*/ 592017 h 2122526"/>
              <a:gd name="connsiteX106" fmla="*/ 15526 w 12192002"/>
              <a:gd name="connsiteY106" fmla="*/ 586548 h 2122526"/>
              <a:gd name="connsiteX107" fmla="*/ 118381 w 12192002"/>
              <a:gd name="connsiteY107" fmla="*/ 583692 h 2122526"/>
              <a:gd name="connsiteX108" fmla="*/ 292435 w 12192002"/>
              <a:gd name="connsiteY108" fmla="*/ 531887 h 2122526"/>
              <a:gd name="connsiteX109" fmla="*/ 404015 w 12192002"/>
              <a:gd name="connsiteY109" fmla="*/ 511191 h 2122526"/>
              <a:gd name="connsiteX110" fmla="*/ 445099 w 12192002"/>
              <a:gd name="connsiteY110" fmla="*/ 505368 h 2122526"/>
              <a:gd name="connsiteX111" fmla="*/ 571717 w 12192002"/>
              <a:gd name="connsiteY111" fmla="*/ 467338 h 2122526"/>
              <a:gd name="connsiteX112" fmla="*/ 578535 w 12192002"/>
              <a:gd name="connsiteY112" fmla="*/ 467527 h 2122526"/>
              <a:gd name="connsiteX113" fmla="*/ 596792 w 12192002"/>
              <a:gd name="connsiteY113" fmla="*/ 464875 h 2122526"/>
              <a:gd name="connsiteX114" fmla="*/ 708875 w 12192002"/>
              <a:gd name="connsiteY114" fmla="*/ 422017 h 2122526"/>
              <a:gd name="connsiteX115" fmla="*/ 719742 w 12192002"/>
              <a:gd name="connsiteY115" fmla="*/ 416340 h 2122526"/>
              <a:gd name="connsiteX116" fmla="*/ 720047 w 12192002"/>
              <a:gd name="connsiteY116" fmla="*/ 415078 h 2122526"/>
              <a:gd name="connsiteX117" fmla="*/ 763053 w 12192002"/>
              <a:gd name="connsiteY117" fmla="*/ 414307 h 2122526"/>
              <a:gd name="connsiteX118" fmla="*/ 767901 w 12192002"/>
              <a:gd name="connsiteY118" fmla="*/ 412086 h 2122526"/>
              <a:gd name="connsiteX119" fmla="*/ 797041 w 12192002"/>
              <a:gd name="connsiteY119" fmla="*/ 414293 h 2122526"/>
              <a:gd name="connsiteX120" fmla="*/ 811506 w 12192002"/>
              <a:gd name="connsiteY120" fmla="*/ 413988 h 2122526"/>
              <a:gd name="connsiteX121" fmla="*/ 816809 w 12192002"/>
              <a:gd name="connsiteY121" fmla="*/ 416882 h 2122526"/>
              <a:gd name="connsiteX122" fmla="*/ 837540 w 12192002"/>
              <a:gd name="connsiteY122" fmla="*/ 414918 h 2122526"/>
              <a:gd name="connsiteX123" fmla="*/ 858269 w 12192002"/>
              <a:gd name="connsiteY123" fmla="*/ 416131 h 2122526"/>
              <a:gd name="connsiteX124" fmla="*/ 948732 w 12192002"/>
              <a:gd name="connsiteY124" fmla="*/ 404293 h 2122526"/>
              <a:gd name="connsiteX125" fmla="*/ 1149979 w 12192002"/>
              <a:gd name="connsiteY125" fmla="*/ 406698 h 2122526"/>
              <a:gd name="connsiteX126" fmla="*/ 1496110 w 12192002"/>
              <a:gd name="connsiteY126" fmla="*/ 357263 h 2122526"/>
              <a:gd name="connsiteX127" fmla="*/ 1608669 w 12192002"/>
              <a:gd name="connsiteY127" fmla="*/ 331673 h 2122526"/>
              <a:gd name="connsiteX128" fmla="*/ 1675071 w 12192002"/>
              <a:gd name="connsiteY128" fmla="*/ 324776 h 2122526"/>
              <a:gd name="connsiteX129" fmla="*/ 1738204 w 12192002"/>
              <a:gd name="connsiteY129" fmla="*/ 308427 h 2122526"/>
              <a:gd name="connsiteX130" fmla="*/ 1786655 w 12192002"/>
              <a:gd name="connsiteY130" fmla="*/ 303376 h 2122526"/>
              <a:gd name="connsiteX131" fmla="*/ 1873080 w 12192002"/>
              <a:gd name="connsiteY131" fmla="*/ 330998 h 2122526"/>
              <a:gd name="connsiteX132" fmla="*/ 1921650 w 12192002"/>
              <a:gd name="connsiteY132" fmla="*/ 332593 h 2122526"/>
              <a:gd name="connsiteX133" fmla="*/ 1928172 w 12192002"/>
              <a:gd name="connsiteY133" fmla="*/ 327762 h 2122526"/>
              <a:gd name="connsiteX134" fmla="*/ 1997356 w 12192002"/>
              <a:gd name="connsiteY134" fmla="*/ 349707 h 2122526"/>
              <a:gd name="connsiteX135" fmla="*/ 2094665 w 12192002"/>
              <a:gd name="connsiteY135" fmla="*/ 341687 h 2122526"/>
              <a:gd name="connsiteX136" fmla="*/ 2208578 w 12192002"/>
              <a:gd name="connsiteY136" fmla="*/ 324976 h 2122526"/>
              <a:gd name="connsiteX137" fmla="*/ 2315112 w 12192002"/>
              <a:gd name="connsiteY137" fmla="*/ 319743 h 2122526"/>
              <a:gd name="connsiteX138" fmla="*/ 2443255 w 12192002"/>
              <a:gd name="connsiteY138" fmla="*/ 328210 h 2122526"/>
              <a:gd name="connsiteX139" fmla="*/ 2587906 w 12192002"/>
              <a:gd name="connsiteY139" fmla="*/ 322233 h 2122526"/>
              <a:gd name="connsiteX140" fmla="*/ 2646527 w 12192002"/>
              <a:gd name="connsiteY140" fmla="*/ 315870 h 2122526"/>
              <a:gd name="connsiteX141" fmla="*/ 2781569 w 12192002"/>
              <a:gd name="connsiteY141" fmla="*/ 326406 h 2122526"/>
              <a:gd name="connsiteX142" fmla="*/ 3030291 w 12192002"/>
              <a:gd name="connsiteY142" fmla="*/ 348227 h 2122526"/>
              <a:gd name="connsiteX143" fmla="*/ 3142556 w 12192002"/>
              <a:gd name="connsiteY143" fmla="*/ 350870 h 2122526"/>
              <a:gd name="connsiteX144" fmla="*/ 3262356 w 12192002"/>
              <a:gd name="connsiteY144" fmla="*/ 358645 h 2122526"/>
              <a:gd name="connsiteX145" fmla="*/ 3341698 w 12192002"/>
              <a:gd name="connsiteY145" fmla="*/ 364522 h 2122526"/>
              <a:gd name="connsiteX146" fmla="*/ 3344026 w 12192002"/>
              <a:gd name="connsiteY146" fmla="*/ 363547 h 2122526"/>
              <a:gd name="connsiteX147" fmla="*/ 3363888 w 12192002"/>
              <a:gd name="connsiteY147" fmla="*/ 365229 h 2122526"/>
              <a:gd name="connsiteX148" fmla="*/ 3400728 w 12192002"/>
              <a:gd name="connsiteY148" fmla="*/ 382181 h 2122526"/>
              <a:gd name="connsiteX149" fmla="*/ 3473223 w 12192002"/>
              <a:gd name="connsiteY149" fmla="*/ 370133 h 2122526"/>
              <a:gd name="connsiteX150" fmla="*/ 3536135 w 12192002"/>
              <a:gd name="connsiteY150" fmla="*/ 366472 h 2122526"/>
              <a:gd name="connsiteX151" fmla="*/ 3585978 w 12192002"/>
              <a:gd name="connsiteY151" fmla="*/ 356773 h 2122526"/>
              <a:gd name="connsiteX152" fmla="*/ 3594501 w 12192002"/>
              <a:gd name="connsiteY152" fmla="*/ 357463 h 2122526"/>
              <a:gd name="connsiteX153" fmla="*/ 3594736 w 12192002"/>
              <a:gd name="connsiteY153" fmla="*/ 357194 h 2122526"/>
              <a:gd name="connsiteX154" fmla="*/ 3603855 w 12192002"/>
              <a:gd name="connsiteY154" fmla="*/ 357358 h 2122526"/>
              <a:gd name="connsiteX155" fmla="*/ 3610035 w 12192002"/>
              <a:gd name="connsiteY155" fmla="*/ 358720 h 2122526"/>
              <a:gd name="connsiteX156" fmla="*/ 3682513 w 12192002"/>
              <a:gd name="connsiteY156" fmla="*/ 326449 h 2122526"/>
              <a:gd name="connsiteX157" fmla="*/ 3789760 w 12192002"/>
              <a:gd name="connsiteY157" fmla="*/ 302526 h 2122526"/>
              <a:gd name="connsiteX158" fmla="*/ 3897275 w 12192002"/>
              <a:gd name="connsiteY158" fmla="*/ 282288 h 2122526"/>
              <a:gd name="connsiteX159" fmla="*/ 3936846 w 12192002"/>
              <a:gd name="connsiteY159" fmla="*/ 276633 h 2122526"/>
              <a:gd name="connsiteX160" fmla="*/ 4004538 w 12192002"/>
              <a:gd name="connsiteY160" fmla="*/ 259176 h 2122526"/>
              <a:gd name="connsiteX161" fmla="*/ 4033778 w 12192002"/>
              <a:gd name="connsiteY161" fmla="*/ 246608 h 2122526"/>
              <a:gd name="connsiteX162" fmla="*/ 4035363 w 12192002"/>
              <a:gd name="connsiteY162" fmla="*/ 246843 h 2122526"/>
              <a:gd name="connsiteX163" fmla="*/ 4036996 w 12192002"/>
              <a:gd name="connsiteY163" fmla="*/ 243176 h 2122526"/>
              <a:gd name="connsiteX164" fmla="*/ 4042364 w 12192002"/>
              <a:gd name="connsiteY164" fmla="*/ 240742 h 2122526"/>
              <a:gd name="connsiteX165" fmla="*/ 4058954 w 12192002"/>
              <a:gd name="connsiteY165" fmla="*/ 239121 h 2122526"/>
              <a:gd name="connsiteX166" fmla="*/ 4065510 w 12192002"/>
              <a:gd name="connsiteY166" fmla="*/ 239339 h 2122526"/>
              <a:gd name="connsiteX167" fmla="*/ 4074427 w 12192002"/>
              <a:gd name="connsiteY167" fmla="*/ 237895 h 2122526"/>
              <a:gd name="connsiteX168" fmla="*/ 4074546 w 12192002"/>
              <a:gd name="connsiteY168" fmla="*/ 237596 h 2122526"/>
              <a:gd name="connsiteX169" fmla="*/ 4083097 w 12192002"/>
              <a:gd name="connsiteY169" fmla="*/ 236761 h 2122526"/>
              <a:gd name="connsiteX170" fmla="*/ 4170574 w 12192002"/>
              <a:gd name="connsiteY170" fmla="*/ 202276 h 2122526"/>
              <a:gd name="connsiteX171" fmla="*/ 4191248 w 12192002"/>
              <a:gd name="connsiteY171" fmla="*/ 194363 h 2122526"/>
              <a:gd name="connsiteX172" fmla="*/ 4201744 w 12192002"/>
              <a:gd name="connsiteY172" fmla="*/ 188729 h 2122526"/>
              <a:gd name="connsiteX173" fmla="*/ 4202048 w 12192002"/>
              <a:gd name="connsiteY173" fmla="*/ 187470 h 2122526"/>
              <a:gd name="connsiteX174" fmla="*/ 4248116 w 12192002"/>
              <a:gd name="connsiteY174" fmla="*/ 184675 h 2122526"/>
              <a:gd name="connsiteX175" fmla="*/ 4276141 w 12192002"/>
              <a:gd name="connsiteY175" fmla="*/ 186999 h 2122526"/>
              <a:gd name="connsiteX176" fmla="*/ 4290062 w 12192002"/>
              <a:gd name="connsiteY176" fmla="*/ 186753 h 2122526"/>
              <a:gd name="connsiteX177" fmla="*/ 4295143 w 12192002"/>
              <a:gd name="connsiteY177" fmla="*/ 189670 h 2122526"/>
              <a:gd name="connsiteX178" fmla="*/ 4315108 w 12192002"/>
              <a:gd name="connsiteY178" fmla="*/ 187791 h 2122526"/>
              <a:gd name="connsiteX179" fmla="*/ 4316965 w 12192002"/>
              <a:gd name="connsiteY179" fmla="*/ 186450 h 2122526"/>
              <a:gd name="connsiteX180" fmla="*/ 4335046 w 12192002"/>
              <a:gd name="connsiteY180" fmla="*/ 189089 h 2122526"/>
              <a:gd name="connsiteX181" fmla="*/ 4372883 w 12192002"/>
              <a:gd name="connsiteY181" fmla="*/ 199670 h 2122526"/>
              <a:gd name="connsiteX182" fmla="*/ 4515813 w 12192002"/>
              <a:gd name="connsiteY182" fmla="*/ 181068 h 2122526"/>
              <a:gd name="connsiteX183" fmla="*/ 4715526 w 12192002"/>
              <a:gd name="connsiteY183" fmla="*/ 171166 h 2122526"/>
              <a:gd name="connsiteX184" fmla="*/ 4762447 w 12192002"/>
              <a:gd name="connsiteY184" fmla="*/ 162678 h 2122526"/>
              <a:gd name="connsiteX185" fmla="*/ 4840439 w 12192002"/>
              <a:gd name="connsiteY185" fmla="*/ 134910 h 2122526"/>
              <a:gd name="connsiteX186" fmla="*/ 5011513 w 12192002"/>
              <a:gd name="connsiteY186" fmla="*/ 110893 h 2122526"/>
              <a:gd name="connsiteX187" fmla="*/ 5065790 w 12192002"/>
              <a:gd name="connsiteY187" fmla="*/ 94512 h 2122526"/>
              <a:gd name="connsiteX188" fmla="*/ 5121659 w 12192002"/>
              <a:gd name="connsiteY188" fmla="*/ 101083 h 2122526"/>
              <a:gd name="connsiteX189" fmla="*/ 5139595 w 12192002"/>
              <a:gd name="connsiteY189" fmla="*/ 90230 h 2122526"/>
              <a:gd name="connsiteX190" fmla="*/ 5142598 w 12192002"/>
              <a:gd name="connsiteY190" fmla="*/ 88129 h 2122526"/>
              <a:gd name="connsiteX191" fmla="*/ 5156554 w 12192002"/>
              <a:gd name="connsiteY191" fmla="*/ 84729 h 2122526"/>
              <a:gd name="connsiteX192" fmla="*/ 5174660 w 12192002"/>
              <a:gd name="connsiteY192" fmla="*/ 77506 h 2122526"/>
              <a:gd name="connsiteX193" fmla="*/ 5222961 w 12192002"/>
              <a:gd name="connsiteY193" fmla="*/ 74516 h 2122526"/>
              <a:gd name="connsiteX194" fmla="*/ 5261763 w 12192002"/>
              <a:gd name="connsiteY194" fmla="*/ 63392 h 2122526"/>
              <a:gd name="connsiteX195" fmla="*/ 5381667 w 12192002"/>
              <a:gd name="connsiteY195" fmla="*/ 42975 h 2122526"/>
              <a:gd name="connsiteX196" fmla="*/ 5432760 w 12192002"/>
              <a:gd name="connsiteY196" fmla="*/ 25273 h 2122526"/>
              <a:gd name="connsiteX197" fmla="*/ 5470905 w 12192002"/>
              <a:gd name="connsiteY197" fmla="*/ 14020 h 2122526"/>
              <a:gd name="connsiteX198" fmla="*/ 5626960 w 12192002"/>
              <a:gd name="connsiteY198" fmla="*/ 0 h 2122526"/>
              <a:gd name="connsiteX0" fmla="*/ 5626960 w 12192002"/>
              <a:gd name="connsiteY0" fmla="*/ 0 h 2122526"/>
              <a:gd name="connsiteX1" fmla="*/ 5758918 w 12192002"/>
              <a:gd name="connsiteY1" fmla="*/ 1023 h 2122526"/>
              <a:gd name="connsiteX2" fmla="*/ 5957375 w 12192002"/>
              <a:gd name="connsiteY2" fmla="*/ 16715 h 2122526"/>
              <a:gd name="connsiteX3" fmla="*/ 6010090 w 12192002"/>
              <a:gd name="connsiteY3" fmla="*/ 20359 h 2122526"/>
              <a:gd name="connsiteX4" fmla="*/ 6041282 w 12192002"/>
              <a:gd name="connsiteY4" fmla="*/ 15266 h 2122526"/>
              <a:gd name="connsiteX5" fmla="*/ 6048637 w 12192002"/>
              <a:gd name="connsiteY5" fmla="*/ 6917 h 2122526"/>
              <a:gd name="connsiteX6" fmla="*/ 6068529 w 12192002"/>
              <a:gd name="connsiteY6" fmla="*/ 7600 h 2122526"/>
              <a:gd name="connsiteX7" fmla="*/ 6073847 w 12192002"/>
              <a:gd name="connsiteY7" fmla="*/ 6063 h 2122526"/>
              <a:gd name="connsiteX8" fmla="*/ 6168673 w 12192002"/>
              <a:gd name="connsiteY8" fmla="*/ 26525 h 2122526"/>
              <a:gd name="connsiteX9" fmla="*/ 6317559 w 12192002"/>
              <a:gd name="connsiteY9" fmla="*/ 28612 h 2122526"/>
              <a:gd name="connsiteX10" fmla="*/ 6549454 w 12192002"/>
              <a:gd name="connsiteY10" fmla="*/ 75412 h 2122526"/>
              <a:gd name="connsiteX11" fmla="*/ 6708221 w 12192002"/>
              <a:gd name="connsiteY11" fmla="*/ 104188 h 2122526"/>
              <a:gd name="connsiteX12" fmla="*/ 6904145 w 12192002"/>
              <a:gd name="connsiteY12" fmla="*/ 132143 h 2122526"/>
              <a:gd name="connsiteX13" fmla="*/ 7018495 w 12192002"/>
              <a:gd name="connsiteY13" fmla="*/ 161649 h 2122526"/>
              <a:gd name="connsiteX14" fmla="*/ 7096987 w 12192002"/>
              <a:gd name="connsiteY14" fmla="*/ 161275 h 2122526"/>
              <a:gd name="connsiteX15" fmla="*/ 7170807 w 12192002"/>
              <a:gd name="connsiteY15" fmla="*/ 173503 h 2122526"/>
              <a:gd name="connsiteX16" fmla="*/ 7197003 w 12192002"/>
              <a:gd name="connsiteY16" fmla="*/ 178151 h 2122526"/>
              <a:gd name="connsiteX17" fmla="*/ 7201101 w 12192002"/>
              <a:gd name="connsiteY17" fmla="*/ 183509 h 2122526"/>
              <a:gd name="connsiteX18" fmla="*/ 7218559 w 12192002"/>
              <a:gd name="connsiteY18" fmla="*/ 188059 h 2122526"/>
              <a:gd name="connsiteX19" fmla="*/ 7310852 w 12192002"/>
              <a:gd name="connsiteY19" fmla="*/ 213308 h 2122526"/>
              <a:gd name="connsiteX20" fmla="*/ 7312179 w 12192002"/>
              <a:gd name="connsiteY20" fmla="*/ 211866 h 2122526"/>
              <a:gd name="connsiteX21" fmla="*/ 7405390 w 12192002"/>
              <a:gd name="connsiteY21" fmla="*/ 202271 h 2122526"/>
              <a:gd name="connsiteX22" fmla="*/ 7495794 w 12192002"/>
              <a:gd name="connsiteY22" fmla="*/ 194166 h 2122526"/>
              <a:gd name="connsiteX23" fmla="*/ 7507039 w 12192002"/>
              <a:gd name="connsiteY23" fmla="*/ 196118 h 2122526"/>
              <a:gd name="connsiteX24" fmla="*/ 7507411 w 12192002"/>
              <a:gd name="connsiteY24" fmla="*/ 195791 h 2122526"/>
              <a:gd name="connsiteX25" fmla="*/ 7519570 w 12192002"/>
              <a:gd name="connsiteY25" fmla="*/ 197126 h 2122526"/>
              <a:gd name="connsiteX26" fmla="*/ 7527542 w 12192002"/>
              <a:gd name="connsiteY26" fmla="*/ 199679 h 2122526"/>
              <a:gd name="connsiteX27" fmla="*/ 7614346 w 12192002"/>
              <a:gd name="connsiteY27" fmla="*/ 205507 h 2122526"/>
              <a:gd name="connsiteX28" fmla="*/ 7718744 w 12192002"/>
              <a:gd name="connsiteY28" fmla="*/ 202036 h 2122526"/>
              <a:gd name="connsiteX29" fmla="*/ 7905407 w 12192002"/>
              <a:gd name="connsiteY29" fmla="*/ 227751 h 2122526"/>
              <a:gd name="connsiteX30" fmla="*/ 8090271 w 12192002"/>
              <a:gd name="connsiteY30" fmla="*/ 269724 h 2122526"/>
              <a:gd name="connsiteX31" fmla="*/ 8245834 w 12192002"/>
              <a:gd name="connsiteY31" fmla="*/ 315885 h 2122526"/>
              <a:gd name="connsiteX32" fmla="*/ 8252033 w 12192002"/>
              <a:gd name="connsiteY32" fmla="*/ 328877 h 2122526"/>
              <a:gd name="connsiteX33" fmla="*/ 8263376 w 12192002"/>
              <a:gd name="connsiteY33" fmla="*/ 338720 h 2122526"/>
              <a:gd name="connsiteX34" fmla="*/ 8266075 w 12192002"/>
              <a:gd name="connsiteY34" fmla="*/ 338490 h 2122526"/>
              <a:gd name="connsiteX35" fmla="*/ 8283149 w 12192002"/>
              <a:gd name="connsiteY35" fmla="*/ 345665 h 2122526"/>
              <a:gd name="connsiteX36" fmla="*/ 8284276 w 12192002"/>
              <a:gd name="connsiteY36" fmla="*/ 350108 h 2122526"/>
              <a:gd name="connsiteX37" fmla="*/ 8295173 w 12192002"/>
              <a:gd name="connsiteY37" fmla="*/ 355931 h 2122526"/>
              <a:gd name="connsiteX38" fmla="*/ 8314432 w 12192002"/>
              <a:gd name="connsiteY38" fmla="*/ 369826 h 2122526"/>
              <a:gd name="connsiteX39" fmla="*/ 8320104 w 12192002"/>
              <a:gd name="connsiteY39" fmla="*/ 370152 h 2122526"/>
              <a:gd name="connsiteX40" fmla="*/ 8352372 w 12192002"/>
              <a:gd name="connsiteY40" fmla="*/ 387570 h 2122526"/>
              <a:gd name="connsiteX41" fmla="*/ 8353799 w 12192002"/>
              <a:gd name="connsiteY41" fmla="*/ 386730 h 2122526"/>
              <a:gd name="connsiteX42" fmla="*/ 8367182 w 12192002"/>
              <a:gd name="connsiteY42" fmla="*/ 386924 h 2122526"/>
              <a:gd name="connsiteX43" fmla="*/ 8490249 w 12192002"/>
              <a:gd name="connsiteY43" fmla="*/ 400966 h 2122526"/>
              <a:gd name="connsiteX44" fmla="*/ 8497594 w 12192002"/>
              <a:gd name="connsiteY44" fmla="*/ 404016 h 2122526"/>
              <a:gd name="connsiteX45" fmla="*/ 8497968 w 12192002"/>
              <a:gd name="connsiteY45" fmla="*/ 403837 h 2122526"/>
              <a:gd name="connsiteX46" fmla="*/ 8506167 w 12192002"/>
              <a:gd name="connsiteY46" fmla="*/ 406575 h 2122526"/>
              <a:gd name="connsiteX47" fmla="*/ 8510983 w 12192002"/>
              <a:gd name="connsiteY47" fmla="*/ 409576 h 2122526"/>
              <a:gd name="connsiteX48" fmla="*/ 8525230 w 12192002"/>
              <a:gd name="connsiteY48" fmla="*/ 415491 h 2122526"/>
              <a:gd name="connsiteX49" fmla="*/ 8596071 w 12192002"/>
              <a:gd name="connsiteY49" fmla="*/ 400649 h 2122526"/>
              <a:gd name="connsiteX50" fmla="*/ 8707847 w 12192002"/>
              <a:gd name="connsiteY50" fmla="*/ 409221 h 2122526"/>
              <a:gd name="connsiteX51" fmla="*/ 8752444 w 12192002"/>
              <a:gd name="connsiteY51" fmla="*/ 411322 h 2122526"/>
              <a:gd name="connsiteX52" fmla="*/ 8928988 w 12192002"/>
              <a:gd name="connsiteY52" fmla="*/ 430554 h 2122526"/>
              <a:gd name="connsiteX53" fmla="*/ 8963048 w 12192002"/>
              <a:gd name="connsiteY53" fmla="*/ 427366 h 2122526"/>
              <a:gd name="connsiteX54" fmla="*/ 8968011 w 12192002"/>
              <a:gd name="connsiteY54" fmla="*/ 425141 h 2122526"/>
              <a:gd name="connsiteX55" fmla="*/ 8974337 w 12192002"/>
              <a:gd name="connsiteY55" fmla="*/ 424441 h 2122526"/>
              <a:gd name="connsiteX56" fmla="*/ 8990394 w 12192002"/>
              <a:gd name="connsiteY56" fmla="*/ 427667 h 2122526"/>
              <a:gd name="connsiteX57" fmla="*/ 8996232 w 12192002"/>
              <a:gd name="connsiteY57" fmla="*/ 429728 h 2122526"/>
              <a:gd name="connsiteX58" fmla="*/ 9005201 w 12192002"/>
              <a:gd name="connsiteY58" fmla="*/ 430939 h 2122526"/>
              <a:gd name="connsiteX59" fmla="*/ 9005486 w 12192002"/>
              <a:gd name="connsiteY59" fmla="*/ 430699 h 2122526"/>
              <a:gd name="connsiteX60" fmla="*/ 9053453 w 12192002"/>
              <a:gd name="connsiteY60" fmla="*/ 433984 h 2122526"/>
              <a:gd name="connsiteX61" fmla="*/ 9113812 w 12192002"/>
              <a:gd name="connsiteY61" fmla="*/ 425670 h 2122526"/>
              <a:gd name="connsiteX62" fmla="*/ 9137318 w 12192002"/>
              <a:gd name="connsiteY62" fmla="*/ 424304 h 2122526"/>
              <a:gd name="connsiteX63" fmla="*/ 9150210 w 12192002"/>
              <a:gd name="connsiteY63" fmla="*/ 422135 h 2122526"/>
              <a:gd name="connsiteX64" fmla="*/ 9151232 w 12192002"/>
              <a:gd name="connsiteY64" fmla="*/ 421070 h 2122526"/>
              <a:gd name="connsiteX65" fmla="*/ 9189246 w 12192002"/>
              <a:gd name="connsiteY65" fmla="*/ 432272 h 2122526"/>
              <a:gd name="connsiteX66" fmla="*/ 9194810 w 12192002"/>
              <a:gd name="connsiteY66" fmla="*/ 441511 h 2122526"/>
              <a:gd name="connsiteX67" fmla="*/ 9231370 w 12192002"/>
              <a:gd name="connsiteY67" fmla="*/ 451590 h 2122526"/>
              <a:gd name="connsiteX68" fmla="*/ 9343052 w 12192002"/>
              <a:gd name="connsiteY68" fmla="*/ 503495 h 2122526"/>
              <a:gd name="connsiteX69" fmla="*/ 9584507 w 12192002"/>
              <a:gd name="connsiteY69" fmla="*/ 549197 h 2122526"/>
              <a:gd name="connsiteX70" fmla="*/ 9728309 w 12192002"/>
              <a:gd name="connsiteY70" fmla="*/ 560617 h 2122526"/>
              <a:gd name="connsiteX71" fmla="*/ 9847792 w 12192002"/>
              <a:gd name="connsiteY71" fmla="*/ 580824 h 2122526"/>
              <a:gd name="connsiteX72" fmla="*/ 9960019 w 12192002"/>
              <a:gd name="connsiteY72" fmla="*/ 587592 h 2122526"/>
              <a:gd name="connsiteX73" fmla="*/ 10039240 w 12192002"/>
              <a:gd name="connsiteY73" fmla="*/ 603107 h 2122526"/>
              <a:gd name="connsiteX74" fmla="*/ 10082169 w 12192002"/>
              <a:gd name="connsiteY74" fmla="*/ 601443 h 2122526"/>
              <a:gd name="connsiteX75" fmla="*/ 10126500 w 12192002"/>
              <a:gd name="connsiteY75" fmla="*/ 603538 h 2122526"/>
              <a:gd name="connsiteX76" fmla="*/ 10261101 w 12192002"/>
              <a:gd name="connsiteY76" fmla="*/ 615053 h 2122526"/>
              <a:gd name="connsiteX77" fmla="*/ 10336855 w 12192002"/>
              <a:gd name="connsiteY77" fmla="*/ 624804 h 2122526"/>
              <a:gd name="connsiteX78" fmla="*/ 10383868 w 12192002"/>
              <a:gd name="connsiteY78" fmla="*/ 625415 h 2122526"/>
              <a:gd name="connsiteX79" fmla="*/ 10445984 w 12192002"/>
              <a:gd name="connsiteY79" fmla="*/ 629262 h 2122526"/>
              <a:gd name="connsiteX80" fmla="*/ 10519280 w 12192002"/>
              <a:gd name="connsiteY80" fmla="*/ 631320 h 2122526"/>
              <a:gd name="connsiteX81" fmla="*/ 10644619 w 12192002"/>
              <a:gd name="connsiteY81" fmla="*/ 651566 h 2122526"/>
              <a:gd name="connsiteX82" fmla="*/ 10857724 w 12192002"/>
              <a:gd name="connsiteY82" fmla="*/ 712684 h 2122526"/>
              <a:gd name="connsiteX83" fmla="*/ 10951063 w 12192002"/>
              <a:gd name="connsiteY83" fmla="*/ 725767 h 2122526"/>
              <a:gd name="connsiteX84" fmla="*/ 11030956 w 12192002"/>
              <a:gd name="connsiteY84" fmla="*/ 721011 h 2122526"/>
              <a:gd name="connsiteX85" fmla="*/ 11085938 w 12192002"/>
              <a:gd name="connsiteY85" fmla="*/ 723892 h 2122526"/>
              <a:gd name="connsiteX86" fmla="*/ 11143411 w 12192002"/>
              <a:gd name="connsiteY86" fmla="*/ 733141 h 2122526"/>
              <a:gd name="connsiteX87" fmla="*/ 11195087 w 12192002"/>
              <a:gd name="connsiteY87" fmla="*/ 732494 h 2122526"/>
              <a:gd name="connsiteX88" fmla="*/ 11273972 w 12192002"/>
              <a:gd name="connsiteY88" fmla="*/ 729660 h 2122526"/>
              <a:gd name="connsiteX89" fmla="*/ 11369715 w 12192002"/>
              <a:gd name="connsiteY89" fmla="*/ 813181 h 2122526"/>
              <a:gd name="connsiteX90" fmla="*/ 11462695 w 12192002"/>
              <a:gd name="connsiteY90" fmla="*/ 874654 h 2122526"/>
              <a:gd name="connsiteX91" fmla="*/ 11564181 w 12192002"/>
              <a:gd name="connsiteY91" fmla="*/ 888450 h 2122526"/>
              <a:gd name="connsiteX92" fmla="*/ 11684760 w 12192002"/>
              <a:gd name="connsiteY92" fmla="*/ 929360 h 2122526"/>
              <a:gd name="connsiteX93" fmla="*/ 11744187 w 12192002"/>
              <a:gd name="connsiteY93" fmla="*/ 984253 h 2122526"/>
              <a:gd name="connsiteX94" fmla="*/ 11834979 w 12192002"/>
              <a:gd name="connsiteY94" fmla="*/ 1013094 h 2122526"/>
              <a:gd name="connsiteX95" fmla="*/ 11933790 w 12192002"/>
              <a:gd name="connsiteY95" fmla="*/ 990933 h 2122526"/>
              <a:gd name="connsiteX96" fmla="*/ 12084140 w 12192002"/>
              <a:gd name="connsiteY96" fmla="*/ 1007396 h 2122526"/>
              <a:gd name="connsiteX97" fmla="*/ 12140863 w 12192002"/>
              <a:gd name="connsiteY97" fmla="*/ 1035036 h 2122526"/>
              <a:gd name="connsiteX98" fmla="*/ 12192002 w 12192002"/>
              <a:gd name="connsiteY98" fmla="*/ 1015838 h 2122526"/>
              <a:gd name="connsiteX99" fmla="*/ 12192002 w 12192002"/>
              <a:gd name="connsiteY99" fmla="*/ 1955549 h 2122526"/>
              <a:gd name="connsiteX100" fmla="*/ 12192000 w 12192002"/>
              <a:gd name="connsiteY100" fmla="*/ 1955549 h 2122526"/>
              <a:gd name="connsiteX101" fmla="*/ 12192000 w 12192002"/>
              <a:gd name="connsiteY101" fmla="*/ 2122526 h 2122526"/>
              <a:gd name="connsiteX102" fmla="*/ 0 w 12192002"/>
              <a:gd name="connsiteY102" fmla="*/ 2122526 h 2122526"/>
              <a:gd name="connsiteX103" fmla="*/ 0 w 12192002"/>
              <a:gd name="connsiteY103" fmla="*/ 1348327 h 2122526"/>
              <a:gd name="connsiteX104" fmla="*/ 2 w 12192002"/>
              <a:gd name="connsiteY104" fmla="*/ 1348327 h 2122526"/>
              <a:gd name="connsiteX105" fmla="*/ 2 w 12192002"/>
              <a:gd name="connsiteY105" fmla="*/ 592017 h 2122526"/>
              <a:gd name="connsiteX106" fmla="*/ 15526 w 12192002"/>
              <a:gd name="connsiteY106" fmla="*/ 586548 h 2122526"/>
              <a:gd name="connsiteX107" fmla="*/ 118381 w 12192002"/>
              <a:gd name="connsiteY107" fmla="*/ 583692 h 2122526"/>
              <a:gd name="connsiteX108" fmla="*/ 292435 w 12192002"/>
              <a:gd name="connsiteY108" fmla="*/ 531887 h 2122526"/>
              <a:gd name="connsiteX109" fmla="*/ 404015 w 12192002"/>
              <a:gd name="connsiteY109" fmla="*/ 511191 h 2122526"/>
              <a:gd name="connsiteX110" fmla="*/ 445099 w 12192002"/>
              <a:gd name="connsiteY110" fmla="*/ 505368 h 2122526"/>
              <a:gd name="connsiteX111" fmla="*/ 571717 w 12192002"/>
              <a:gd name="connsiteY111" fmla="*/ 467338 h 2122526"/>
              <a:gd name="connsiteX112" fmla="*/ 578535 w 12192002"/>
              <a:gd name="connsiteY112" fmla="*/ 467527 h 2122526"/>
              <a:gd name="connsiteX113" fmla="*/ 596792 w 12192002"/>
              <a:gd name="connsiteY113" fmla="*/ 464875 h 2122526"/>
              <a:gd name="connsiteX114" fmla="*/ 708875 w 12192002"/>
              <a:gd name="connsiteY114" fmla="*/ 422017 h 2122526"/>
              <a:gd name="connsiteX115" fmla="*/ 719742 w 12192002"/>
              <a:gd name="connsiteY115" fmla="*/ 416340 h 2122526"/>
              <a:gd name="connsiteX116" fmla="*/ 720047 w 12192002"/>
              <a:gd name="connsiteY116" fmla="*/ 415078 h 2122526"/>
              <a:gd name="connsiteX117" fmla="*/ 763053 w 12192002"/>
              <a:gd name="connsiteY117" fmla="*/ 414307 h 2122526"/>
              <a:gd name="connsiteX118" fmla="*/ 767901 w 12192002"/>
              <a:gd name="connsiteY118" fmla="*/ 412086 h 2122526"/>
              <a:gd name="connsiteX119" fmla="*/ 797041 w 12192002"/>
              <a:gd name="connsiteY119" fmla="*/ 414293 h 2122526"/>
              <a:gd name="connsiteX120" fmla="*/ 811506 w 12192002"/>
              <a:gd name="connsiteY120" fmla="*/ 413988 h 2122526"/>
              <a:gd name="connsiteX121" fmla="*/ 816809 w 12192002"/>
              <a:gd name="connsiteY121" fmla="*/ 416882 h 2122526"/>
              <a:gd name="connsiteX122" fmla="*/ 837540 w 12192002"/>
              <a:gd name="connsiteY122" fmla="*/ 414918 h 2122526"/>
              <a:gd name="connsiteX123" fmla="*/ 858269 w 12192002"/>
              <a:gd name="connsiteY123" fmla="*/ 416131 h 2122526"/>
              <a:gd name="connsiteX124" fmla="*/ 948732 w 12192002"/>
              <a:gd name="connsiteY124" fmla="*/ 404293 h 2122526"/>
              <a:gd name="connsiteX125" fmla="*/ 1149979 w 12192002"/>
              <a:gd name="connsiteY125" fmla="*/ 406698 h 2122526"/>
              <a:gd name="connsiteX126" fmla="*/ 1496110 w 12192002"/>
              <a:gd name="connsiteY126" fmla="*/ 357263 h 2122526"/>
              <a:gd name="connsiteX127" fmla="*/ 1608669 w 12192002"/>
              <a:gd name="connsiteY127" fmla="*/ 331673 h 2122526"/>
              <a:gd name="connsiteX128" fmla="*/ 1675071 w 12192002"/>
              <a:gd name="connsiteY128" fmla="*/ 324776 h 2122526"/>
              <a:gd name="connsiteX129" fmla="*/ 1738204 w 12192002"/>
              <a:gd name="connsiteY129" fmla="*/ 308427 h 2122526"/>
              <a:gd name="connsiteX130" fmla="*/ 1786655 w 12192002"/>
              <a:gd name="connsiteY130" fmla="*/ 303376 h 2122526"/>
              <a:gd name="connsiteX131" fmla="*/ 1873080 w 12192002"/>
              <a:gd name="connsiteY131" fmla="*/ 330998 h 2122526"/>
              <a:gd name="connsiteX132" fmla="*/ 1921650 w 12192002"/>
              <a:gd name="connsiteY132" fmla="*/ 332593 h 2122526"/>
              <a:gd name="connsiteX133" fmla="*/ 1928172 w 12192002"/>
              <a:gd name="connsiteY133" fmla="*/ 327762 h 2122526"/>
              <a:gd name="connsiteX134" fmla="*/ 1997356 w 12192002"/>
              <a:gd name="connsiteY134" fmla="*/ 349707 h 2122526"/>
              <a:gd name="connsiteX135" fmla="*/ 2094665 w 12192002"/>
              <a:gd name="connsiteY135" fmla="*/ 341687 h 2122526"/>
              <a:gd name="connsiteX136" fmla="*/ 2208578 w 12192002"/>
              <a:gd name="connsiteY136" fmla="*/ 324976 h 2122526"/>
              <a:gd name="connsiteX137" fmla="*/ 2315112 w 12192002"/>
              <a:gd name="connsiteY137" fmla="*/ 319743 h 2122526"/>
              <a:gd name="connsiteX138" fmla="*/ 2443255 w 12192002"/>
              <a:gd name="connsiteY138" fmla="*/ 328210 h 2122526"/>
              <a:gd name="connsiteX139" fmla="*/ 2587906 w 12192002"/>
              <a:gd name="connsiteY139" fmla="*/ 322233 h 2122526"/>
              <a:gd name="connsiteX140" fmla="*/ 2646527 w 12192002"/>
              <a:gd name="connsiteY140" fmla="*/ 315870 h 2122526"/>
              <a:gd name="connsiteX141" fmla="*/ 2781569 w 12192002"/>
              <a:gd name="connsiteY141" fmla="*/ 326406 h 2122526"/>
              <a:gd name="connsiteX142" fmla="*/ 3030291 w 12192002"/>
              <a:gd name="connsiteY142" fmla="*/ 348227 h 2122526"/>
              <a:gd name="connsiteX143" fmla="*/ 3142556 w 12192002"/>
              <a:gd name="connsiteY143" fmla="*/ 350870 h 2122526"/>
              <a:gd name="connsiteX144" fmla="*/ 3262356 w 12192002"/>
              <a:gd name="connsiteY144" fmla="*/ 358645 h 2122526"/>
              <a:gd name="connsiteX145" fmla="*/ 3341698 w 12192002"/>
              <a:gd name="connsiteY145" fmla="*/ 364522 h 2122526"/>
              <a:gd name="connsiteX146" fmla="*/ 3344026 w 12192002"/>
              <a:gd name="connsiteY146" fmla="*/ 363547 h 2122526"/>
              <a:gd name="connsiteX147" fmla="*/ 3363888 w 12192002"/>
              <a:gd name="connsiteY147" fmla="*/ 365229 h 2122526"/>
              <a:gd name="connsiteX148" fmla="*/ 3400728 w 12192002"/>
              <a:gd name="connsiteY148" fmla="*/ 382181 h 2122526"/>
              <a:gd name="connsiteX149" fmla="*/ 3473223 w 12192002"/>
              <a:gd name="connsiteY149" fmla="*/ 370133 h 2122526"/>
              <a:gd name="connsiteX150" fmla="*/ 3536135 w 12192002"/>
              <a:gd name="connsiteY150" fmla="*/ 366472 h 2122526"/>
              <a:gd name="connsiteX151" fmla="*/ 3585978 w 12192002"/>
              <a:gd name="connsiteY151" fmla="*/ 356773 h 2122526"/>
              <a:gd name="connsiteX152" fmla="*/ 3594501 w 12192002"/>
              <a:gd name="connsiteY152" fmla="*/ 357463 h 2122526"/>
              <a:gd name="connsiteX153" fmla="*/ 3594736 w 12192002"/>
              <a:gd name="connsiteY153" fmla="*/ 357194 h 2122526"/>
              <a:gd name="connsiteX154" fmla="*/ 3603855 w 12192002"/>
              <a:gd name="connsiteY154" fmla="*/ 357358 h 2122526"/>
              <a:gd name="connsiteX155" fmla="*/ 3610035 w 12192002"/>
              <a:gd name="connsiteY155" fmla="*/ 358720 h 2122526"/>
              <a:gd name="connsiteX156" fmla="*/ 3682513 w 12192002"/>
              <a:gd name="connsiteY156" fmla="*/ 326449 h 2122526"/>
              <a:gd name="connsiteX157" fmla="*/ 3789760 w 12192002"/>
              <a:gd name="connsiteY157" fmla="*/ 302526 h 2122526"/>
              <a:gd name="connsiteX158" fmla="*/ 3897275 w 12192002"/>
              <a:gd name="connsiteY158" fmla="*/ 282288 h 2122526"/>
              <a:gd name="connsiteX159" fmla="*/ 3936846 w 12192002"/>
              <a:gd name="connsiteY159" fmla="*/ 276633 h 2122526"/>
              <a:gd name="connsiteX160" fmla="*/ 4004538 w 12192002"/>
              <a:gd name="connsiteY160" fmla="*/ 259176 h 2122526"/>
              <a:gd name="connsiteX161" fmla="*/ 4033778 w 12192002"/>
              <a:gd name="connsiteY161" fmla="*/ 246608 h 2122526"/>
              <a:gd name="connsiteX162" fmla="*/ 4035363 w 12192002"/>
              <a:gd name="connsiteY162" fmla="*/ 246843 h 2122526"/>
              <a:gd name="connsiteX163" fmla="*/ 4036996 w 12192002"/>
              <a:gd name="connsiteY163" fmla="*/ 243176 h 2122526"/>
              <a:gd name="connsiteX164" fmla="*/ 4042364 w 12192002"/>
              <a:gd name="connsiteY164" fmla="*/ 240742 h 2122526"/>
              <a:gd name="connsiteX165" fmla="*/ 4058954 w 12192002"/>
              <a:gd name="connsiteY165" fmla="*/ 239121 h 2122526"/>
              <a:gd name="connsiteX166" fmla="*/ 4065510 w 12192002"/>
              <a:gd name="connsiteY166" fmla="*/ 239339 h 2122526"/>
              <a:gd name="connsiteX167" fmla="*/ 4074427 w 12192002"/>
              <a:gd name="connsiteY167" fmla="*/ 237895 h 2122526"/>
              <a:gd name="connsiteX168" fmla="*/ 4074546 w 12192002"/>
              <a:gd name="connsiteY168" fmla="*/ 237596 h 2122526"/>
              <a:gd name="connsiteX169" fmla="*/ 4083097 w 12192002"/>
              <a:gd name="connsiteY169" fmla="*/ 236761 h 2122526"/>
              <a:gd name="connsiteX170" fmla="*/ 4142745 w 12192002"/>
              <a:gd name="connsiteY170" fmla="*/ 210228 h 2122526"/>
              <a:gd name="connsiteX171" fmla="*/ 4191248 w 12192002"/>
              <a:gd name="connsiteY171" fmla="*/ 194363 h 2122526"/>
              <a:gd name="connsiteX172" fmla="*/ 4201744 w 12192002"/>
              <a:gd name="connsiteY172" fmla="*/ 188729 h 2122526"/>
              <a:gd name="connsiteX173" fmla="*/ 4202048 w 12192002"/>
              <a:gd name="connsiteY173" fmla="*/ 187470 h 2122526"/>
              <a:gd name="connsiteX174" fmla="*/ 4248116 w 12192002"/>
              <a:gd name="connsiteY174" fmla="*/ 184675 h 2122526"/>
              <a:gd name="connsiteX175" fmla="*/ 4276141 w 12192002"/>
              <a:gd name="connsiteY175" fmla="*/ 186999 h 2122526"/>
              <a:gd name="connsiteX176" fmla="*/ 4290062 w 12192002"/>
              <a:gd name="connsiteY176" fmla="*/ 186753 h 2122526"/>
              <a:gd name="connsiteX177" fmla="*/ 4295143 w 12192002"/>
              <a:gd name="connsiteY177" fmla="*/ 189670 h 2122526"/>
              <a:gd name="connsiteX178" fmla="*/ 4315108 w 12192002"/>
              <a:gd name="connsiteY178" fmla="*/ 187791 h 2122526"/>
              <a:gd name="connsiteX179" fmla="*/ 4316965 w 12192002"/>
              <a:gd name="connsiteY179" fmla="*/ 186450 h 2122526"/>
              <a:gd name="connsiteX180" fmla="*/ 4335046 w 12192002"/>
              <a:gd name="connsiteY180" fmla="*/ 189089 h 2122526"/>
              <a:gd name="connsiteX181" fmla="*/ 4372883 w 12192002"/>
              <a:gd name="connsiteY181" fmla="*/ 199670 h 2122526"/>
              <a:gd name="connsiteX182" fmla="*/ 4515813 w 12192002"/>
              <a:gd name="connsiteY182" fmla="*/ 181068 h 2122526"/>
              <a:gd name="connsiteX183" fmla="*/ 4715526 w 12192002"/>
              <a:gd name="connsiteY183" fmla="*/ 171166 h 2122526"/>
              <a:gd name="connsiteX184" fmla="*/ 4762447 w 12192002"/>
              <a:gd name="connsiteY184" fmla="*/ 162678 h 2122526"/>
              <a:gd name="connsiteX185" fmla="*/ 4840439 w 12192002"/>
              <a:gd name="connsiteY185" fmla="*/ 134910 h 2122526"/>
              <a:gd name="connsiteX186" fmla="*/ 5011513 w 12192002"/>
              <a:gd name="connsiteY186" fmla="*/ 110893 h 2122526"/>
              <a:gd name="connsiteX187" fmla="*/ 5065790 w 12192002"/>
              <a:gd name="connsiteY187" fmla="*/ 94512 h 2122526"/>
              <a:gd name="connsiteX188" fmla="*/ 5121659 w 12192002"/>
              <a:gd name="connsiteY188" fmla="*/ 101083 h 2122526"/>
              <a:gd name="connsiteX189" fmla="*/ 5139595 w 12192002"/>
              <a:gd name="connsiteY189" fmla="*/ 90230 h 2122526"/>
              <a:gd name="connsiteX190" fmla="*/ 5142598 w 12192002"/>
              <a:gd name="connsiteY190" fmla="*/ 88129 h 2122526"/>
              <a:gd name="connsiteX191" fmla="*/ 5156554 w 12192002"/>
              <a:gd name="connsiteY191" fmla="*/ 84729 h 2122526"/>
              <a:gd name="connsiteX192" fmla="*/ 5174660 w 12192002"/>
              <a:gd name="connsiteY192" fmla="*/ 77506 h 2122526"/>
              <a:gd name="connsiteX193" fmla="*/ 5222961 w 12192002"/>
              <a:gd name="connsiteY193" fmla="*/ 74516 h 2122526"/>
              <a:gd name="connsiteX194" fmla="*/ 5261763 w 12192002"/>
              <a:gd name="connsiteY194" fmla="*/ 63392 h 2122526"/>
              <a:gd name="connsiteX195" fmla="*/ 5381667 w 12192002"/>
              <a:gd name="connsiteY195" fmla="*/ 42975 h 2122526"/>
              <a:gd name="connsiteX196" fmla="*/ 5432760 w 12192002"/>
              <a:gd name="connsiteY196" fmla="*/ 25273 h 2122526"/>
              <a:gd name="connsiteX197" fmla="*/ 5470905 w 12192002"/>
              <a:gd name="connsiteY197" fmla="*/ 14020 h 2122526"/>
              <a:gd name="connsiteX198" fmla="*/ 5626960 w 12192002"/>
              <a:gd name="connsiteY198" fmla="*/ 0 h 2122526"/>
              <a:gd name="connsiteX0" fmla="*/ 5626960 w 12192002"/>
              <a:gd name="connsiteY0" fmla="*/ 0 h 2122526"/>
              <a:gd name="connsiteX1" fmla="*/ 5758918 w 12192002"/>
              <a:gd name="connsiteY1" fmla="*/ 1023 h 2122526"/>
              <a:gd name="connsiteX2" fmla="*/ 5957375 w 12192002"/>
              <a:gd name="connsiteY2" fmla="*/ 16715 h 2122526"/>
              <a:gd name="connsiteX3" fmla="*/ 6010090 w 12192002"/>
              <a:gd name="connsiteY3" fmla="*/ 20359 h 2122526"/>
              <a:gd name="connsiteX4" fmla="*/ 6041282 w 12192002"/>
              <a:gd name="connsiteY4" fmla="*/ 15266 h 2122526"/>
              <a:gd name="connsiteX5" fmla="*/ 6048637 w 12192002"/>
              <a:gd name="connsiteY5" fmla="*/ 6917 h 2122526"/>
              <a:gd name="connsiteX6" fmla="*/ 6068529 w 12192002"/>
              <a:gd name="connsiteY6" fmla="*/ 7600 h 2122526"/>
              <a:gd name="connsiteX7" fmla="*/ 6073847 w 12192002"/>
              <a:gd name="connsiteY7" fmla="*/ 6063 h 2122526"/>
              <a:gd name="connsiteX8" fmla="*/ 6168673 w 12192002"/>
              <a:gd name="connsiteY8" fmla="*/ 26525 h 2122526"/>
              <a:gd name="connsiteX9" fmla="*/ 6317559 w 12192002"/>
              <a:gd name="connsiteY9" fmla="*/ 28612 h 2122526"/>
              <a:gd name="connsiteX10" fmla="*/ 6549454 w 12192002"/>
              <a:gd name="connsiteY10" fmla="*/ 75412 h 2122526"/>
              <a:gd name="connsiteX11" fmla="*/ 6708221 w 12192002"/>
              <a:gd name="connsiteY11" fmla="*/ 104188 h 2122526"/>
              <a:gd name="connsiteX12" fmla="*/ 6904145 w 12192002"/>
              <a:gd name="connsiteY12" fmla="*/ 132143 h 2122526"/>
              <a:gd name="connsiteX13" fmla="*/ 7018495 w 12192002"/>
              <a:gd name="connsiteY13" fmla="*/ 161649 h 2122526"/>
              <a:gd name="connsiteX14" fmla="*/ 7096987 w 12192002"/>
              <a:gd name="connsiteY14" fmla="*/ 161275 h 2122526"/>
              <a:gd name="connsiteX15" fmla="*/ 7170807 w 12192002"/>
              <a:gd name="connsiteY15" fmla="*/ 173503 h 2122526"/>
              <a:gd name="connsiteX16" fmla="*/ 7197003 w 12192002"/>
              <a:gd name="connsiteY16" fmla="*/ 178151 h 2122526"/>
              <a:gd name="connsiteX17" fmla="*/ 7201101 w 12192002"/>
              <a:gd name="connsiteY17" fmla="*/ 183509 h 2122526"/>
              <a:gd name="connsiteX18" fmla="*/ 7218559 w 12192002"/>
              <a:gd name="connsiteY18" fmla="*/ 188059 h 2122526"/>
              <a:gd name="connsiteX19" fmla="*/ 7310852 w 12192002"/>
              <a:gd name="connsiteY19" fmla="*/ 213308 h 2122526"/>
              <a:gd name="connsiteX20" fmla="*/ 7312179 w 12192002"/>
              <a:gd name="connsiteY20" fmla="*/ 211866 h 2122526"/>
              <a:gd name="connsiteX21" fmla="*/ 7405390 w 12192002"/>
              <a:gd name="connsiteY21" fmla="*/ 202271 h 2122526"/>
              <a:gd name="connsiteX22" fmla="*/ 7495794 w 12192002"/>
              <a:gd name="connsiteY22" fmla="*/ 194166 h 2122526"/>
              <a:gd name="connsiteX23" fmla="*/ 7507039 w 12192002"/>
              <a:gd name="connsiteY23" fmla="*/ 196118 h 2122526"/>
              <a:gd name="connsiteX24" fmla="*/ 7507411 w 12192002"/>
              <a:gd name="connsiteY24" fmla="*/ 195791 h 2122526"/>
              <a:gd name="connsiteX25" fmla="*/ 7519570 w 12192002"/>
              <a:gd name="connsiteY25" fmla="*/ 197126 h 2122526"/>
              <a:gd name="connsiteX26" fmla="*/ 7527542 w 12192002"/>
              <a:gd name="connsiteY26" fmla="*/ 199679 h 2122526"/>
              <a:gd name="connsiteX27" fmla="*/ 7614346 w 12192002"/>
              <a:gd name="connsiteY27" fmla="*/ 205507 h 2122526"/>
              <a:gd name="connsiteX28" fmla="*/ 7718744 w 12192002"/>
              <a:gd name="connsiteY28" fmla="*/ 202036 h 2122526"/>
              <a:gd name="connsiteX29" fmla="*/ 7905407 w 12192002"/>
              <a:gd name="connsiteY29" fmla="*/ 227751 h 2122526"/>
              <a:gd name="connsiteX30" fmla="*/ 8090271 w 12192002"/>
              <a:gd name="connsiteY30" fmla="*/ 269724 h 2122526"/>
              <a:gd name="connsiteX31" fmla="*/ 8245834 w 12192002"/>
              <a:gd name="connsiteY31" fmla="*/ 315885 h 2122526"/>
              <a:gd name="connsiteX32" fmla="*/ 8252033 w 12192002"/>
              <a:gd name="connsiteY32" fmla="*/ 328877 h 2122526"/>
              <a:gd name="connsiteX33" fmla="*/ 8263376 w 12192002"/>
              <a:gd name="connsiteY33" fmla="*/ 338720 h 2122526"/>
              <a:gd name="connsiteX34" fmla="*/ 8266075 w 12192002"/>
              <a:gd name="connsiteY34" fmla="*/ 338490 h 2122526"/>
              <a:gd name="connsiteX35" fmla="*/ 8283149 w 12192002"/>
              <a:gd name="connsiteY35" fmla="*/ 345665 h 2122526"/>
              <a:gd name="connsiteX36" fmla="*/ 8284276 w 12192002"/>
              <a:gd name="connsiteY36" fmla="*/ 350108 h 2122526"/>
              <a:gd name="connsiteX37" fmla="*/ 8295173 w 12192002"/>
              <a:gd name="connsiteY37" fmla="*/ 355931 h 2122526"/>
              <a:gd name="connsiteX38" fmla="*/ 8314432 w 12192002"/>
              <a:gd name="connsiteY38" fmla="*/ 369826 h 2122526"/>
              <a:gd name="connsiteX39" fmla="*/ 8320104 w 12192002"/>
              <a:gd name="connsiteY39" fmla="*/ 370152 h 2122526"/>
              <a:gd name="connsiteX40" fmla="*/ 8352372 w 12192002"/>
              <a:gd name="connsiteY40" fmla="*/ 387570 h 2122526"/>
              <a:gd name="connsiteX41" fmla="*/ 8353799 w 12192002"/>
              <a:gd name="connsiteY41" fmla="*/ 386730 h 2122526"/>
              <a:gd name="connsiteX42" fmla="*/ 8367182 w 12192002"/>
              <a:gd name="connsiteY42" fmla="*/ 386924 h 2122526"/>
              <a:gd name="connsiteX43" fmla="*/ 8490249 w 12192002"/>
              <a:gd name="connsiteY43" fmla="*/ 400966 h 2122526"/>
              <a:gd name="connsiteX44" fmla="*/ 8497594 w 12192002"/>
              <a:gd name="connsiteY44" fmla="*/ 404016 h 2122526"/>
              <a:gd name="connsiteX45" fmla="*/ 8497968 w 12192002"/>
              <a:gd name="connsiteY45" fmla="*/ 403837 h 2122526"/>
              <a:gd name="connsiteX46" fmla="*/ 8506167 w 12192002"/>
              <a:gd name="connsiteY46" fmla="*/ 406575 h 2122526"/>
              <a:gd name="connsiteX47" fmla="*/ 8510983 w 12192002"/>
              <a:gd name="connsiteY47" fmla="*/ 409576 h 2122526"/>
              <a:gd name="connsiteX48" fmla="*/ 8525230 w 12192002"/>
              <a:gd name="connsiteY48" fmla="*/ 415491 h 2122526"/>
              <a:gd name="connsiteX49" fmla="*/ 8596071 w 12192002"/>
              <a:gd name="connsiteY49" fmla="*/ 400649 h 2122526"/>
              <a:gd name="connsiteX50" fmla="*/ 8707847 w 12192002"/>
              <a:gd name="connsiteY50" fmla="*/ 409221 h 2122526"/>
              <a:gd name="connsiteX51" fmla="*/ 8752444 w 12192002"/>
              <a:gd name="connsiteY51" fmla="*/ 411322 h 2122526"/>
              <a:gd name="connsiteX52" fmla="*/ 8928988 w 12192002"/>
              <a:gd name="connsiteY52" fmla="*/ 430554 h 2122526"/>
              <a:gd name="connsiteX53" fmla="*/ 8963048 w 12192002"/>
              <a:gd name="connsiteY53" fmla="*/ 427366 h 2122526"/>
              <a:gd name="connsiteX54" fmla="*/ 8968011 w 12192002"/>
              <a:gd name="connsiteY54" fmla="*/ 425141 h 2122526"/>
              <a:gd name="connsiteX55" fmla="*/ 8974337 w 12192002"/>
              <a:gd name="connsiteY55" fmla="*/ 424441 h 2122526"/>
              <a:gd name="connsiteX56" fmla="*/ 8990394 w 12192002"/>
              <a:gd name="connsiteY56" fmla="*/ 427667 h 2122526"/>
              <a:gd name="connsiteX57" fmla="*/ 8996232 w 12192002"/>
              <a:gd name="connsiteY57" fmla="*/ 429728 h 2122526"/>
              <a:gd name="connsiteX58" fmla="*/ 9005201 w 12192002"/>
              <a:gd name="connsiteY58" fmla="*/ 430939 h 2122526"/>
              <a:gd name="connsiteX59" fmla="*/ 9005486 w 12192002"/>
              <a:gd name="connsiteY59" fmla="*/ 430699 h 2122526"/>
              <a:gd name="connsiteX60" fmla="*/ 9053453 w 12192002"/>
              <a:gd name="connsiteY60" fmla="*/ 433984 h 2122526"/>
              <a:gd name="connsiteX61" fmla="*/ 9113812 w 12192002"/>
              <a:gd name="connsiteY61" fmla="*/ 425670 h 2122526"/>
              <a:gd name="connsiteX62" fmla="*/ 9137318 w 12192002"/>
              <a:gd name="connsiteY62" fmla="*/ 424304 h 2122526"/>
              <a:gd name="connsiteX63" fmla="*/ 9150210 w 12192002"/>
              <a:gd name="connsiteY63" fmla="*/ 422135 h 2122526"/>
              <a:gd name="connsiteX64" fmla="*/ 9151232 w 12192002"/>
              <a:gd name="connsiteY64" fmla="*/ 421070 h 2122526"/>
              <a:gd name="connsiteX65" fmla="*/ 9189246 w 12192002"/>
              <a:gd name="connsiteY65" fmla="*/ 432272 h 2122526"/>
              <a:gd name="connsiteX66" fmla="*/ 9194810 w 12192002"/>
              <a:gd name="connsiteY66" fmla="*/ 441511 h 2122526"/>
              <a:gd name="connsiteX67" fmla="*/ 9231370 w 12192002"/>
              <a:gd name="connsiteY67" fmla="*/ 451590 h 2122526"/>
              <a:gd name="connsiteX68" fmla="*/ 9343052 w 12192002"/>
              <a:gd name="connsiteY68" fmla="*/ 503495 h 2122526"/>
              <a:gd name="connsiteX69" fmla="*/ 9584507 w 12192002"/>
              <a:gd name="connsiteY69" fmla="*/ 549197 h 2122526"/>
              <a:gd name="connsiteX70" fmla="*/ 9728309 w 12192002"/>
              <a:gd name="connsiteY70" fmla="*/ 560617 h 2122526"/>
              <a:gd name="connsiteX71" fmla="*/ 9847792 w 12192002"/>
              <a:gd name="connsiteY71" fmla="*/ 580824 h 2122526"/>
              <a:gd name="connsiteX72" fmla="*/ 9960019 w 12192002"/>
              <a:gd name="connsiteY72" fmla="*/ 587592 h 2122526"/>
              <a:gd name="connsiteX73" fmla="*/ 10039240 w 12192002"/>
              <a:gd name="connsiteY73" fmla="*/ 603107 h 2122526"/>
              <a:gd name="connsiteX74" fmla="*/ 10082169 w 12192002"/>
              <a:gd name="connsiteY74" fmla="*/ 601443 h 2122526"/>
              <a:gd name="connsiteX75" fmla="*/ 10126500 w 12192002"/>
              <a:gd name="connsiteY75" fmla="*/ 603538 h 2122526"/>
              <a:gd name="connsiteX76" fmla="*/ 10261101 w 12192002"/>
              <a:gd name="connsiteY76" fmla="*/ 615053 h 2122526"/>
              <a:gd name="connsiteX77" fmla="*/ 10336855 w 12192002"/>
              <a:gd name="connsiteY77" fmla="*/ 624804 h 2122526"/>
              <a:gd name="connsiteX78" fmla="*/ 10383868 w 12192002"/>
              <a:gd name="connsiteY78" fmla="*/ 625415 h 2122526"/>
              <a:gd name="connsiteX79" fmla="*/ 10445984 w 12192002"/>
              <a:gd name="connsiteY79" fmla="*/ 629262 h 2122526"/>
              <a:gd name="connsiteX80" fmla="*/ 10519280 w 12192002"/>
              <a:gd name="connsiteY80" fmla="*/ 631320 h 2122526"/>
              <a:gd name="connsiteX81" fmla="*/ 10644619 w 12192002"/>
              <a:gd name="connsiteY81" fmla="*/ 651566 h 2122526"/>
              <a:gd name="connsiteX82" fmla="*/ 10857724 w 12192002"/>
              <a:gd name="connsiteY82" fmla="*/ 712684 h 2122526"/>
              <a:gd name="connsiteX83" fmla="*/ 10951063 w 12192002"/>
              <a:gd name="connsiteY83" fmla="*/ 725767 h 2122526"/>
              <a:gd name="connsiteX84" fmla="*/ 11030956 w 12192002"/>
              <a:gd name="connsiteY84" fmla="*/ 721011 h 2122526"/>
              <a:gd name="connsiteX85" fmla="*/ 11085938 w 12192002"/>
              <a:gd name="connsiteY85" fmla="*/ 723892 h 2122526"/>
              <a:gd name="connsiteX86" fmla="*/ 11143411 w 12192002"/>
              <a:gd name="connsiteY86" fmla="*/ 733141 h 2122526"/>
              <a:gd name="connsiteX87" fmla="*/ 11195087 w 12192002"/>
              <a:gd name="connsiteY87" fmla="*/ 732494 h 2122526"/>
              <a:gd name="connsiteX88" fmla="*/ 11273972 w 12192002"/>
              <a:gd name="connsiteY88" fmla="*/ 729660 h 2122526"/>
              <a:gd name="connsiteX89" fmla="*/ 11369715 w 12192002"/>
              <a:gd name="connsiteY89" fmla="*/ 813181 h 2122526"/>
              <a:gd name="connsiteX90" fmla="*/ 11462695 w 12192002"/>
              <a:gd name="connsiteY90" fmla="*/ 874654 h 2122526"/>
              <a:gd name="connsiteX91" fmla="*/ 11564181 w 12192002"/>
              <a:gd name="connsiteY91" fmla="*/ 888450 h 2122526"/>
              <a:gd name="connsiteX92" fmla="*/ 11684760 w 12192002"/>
              <a:gd name="connsiteY92" fmla="*/ 929360 h 2122526"/>
              <a:gd name="connsiteX93" fmla="*/ 11744187 w 12192002"/>
              <a:gd name="connsiteY93" fmla="*/ 984253 h 2122526"/>
              <a:gd name="connsiteX94" fmla="*/ 11834979 w 12192002"/>
              <a:gd name="connsiteY94" fmla="*/ 1013094 h 2122526"/>
              <a:gd name="connsiteX95" fmla="*/ 11933790 w 12192002"/>
              <a:gd name="connsiteY95" fmla="*/ 990933 h 2122526"/>
              <a:gd name="connsiteX96" fmla="*/ 12084140 w 12192002"/>
              <a:gd name="connsiteY96" fmla="*/ 1007396 h 2122526"/>
              <a:gd name="connsiteX97" fmla="*/ 12140863 w 12192002"/>
              <a:gd name="connsiteY97" fmla="*/ 1035036 h 2122526"/>
              <a:gd name="connsiteX98" fmla="*/ 12192002 w 12192002"/>
              <a:gd name="connsiteY98" fmla="*/ 1015838 h 2122526"/>
              <a:gd name="connsiteX99" fmla="*/ 12192002 w 12192002"/>
              <a:gd name="connsiteY99" fmla="*/ 1955549 h 2122526"/>
              <a:gd name="connsiteX100" fmla="*/ 12192000 w 12192002"/>
              <a:gd name="connsiteY100" fmla="*/ 1955549 h 2122526"/>
              <a:gd name="connsiteX101" fmla="*/ 12192000 w 12192002"/>
              <a:gd name="connsiteY101" fmla="*/ 2122526 h 2122526"/>
              <a:gd name="connsiteX102" fmla="*/ 0 w 12192002"/>
              <a:gd name="connsiteY102" fmla="*/ 2122526 h 2122526"/>
              <a:gd name="connsiteX103" fmla="*/ 0 w 12192002"/>
              <a:gd name="connsiteY103" fmla="*/ 1348327 h 2122526"/>
              <a:gd name="connsiteX104" fmla="*/ 2 w 12192002"/>
              <a:gd name="connsiteY104" fmla="*/ 1348327 h 2122526"/>
              <a:gd name="connsiteX105" fmla="*/ 2 w 12192002"/>
              <a:gd name="connsiteY105" fmla="*/ 592017 h 2122526"/>
              <a:gd name="connsiteX106" fmla="*/ 15526 w 12192002"/>
              <a:gd name="connsiteY106" fmla="*/ 586548 h 2122526"/>
              <a:gd name="connsiteX107" fmla="*/ 118381 w 12192002"/>
              <a:gd name="connsiteY107" fmla="*/ 583692 h 2122526"/>
              <a:gd name="connsiteX108" fmla="*/ 292435 w 12192002"/>
              <a:gd name="connsiteY108" fmla="*/ 531887 h 2122526"/>
              <a:gd name="connsiteX109" fmla="*/ 404015 w 12192002"/>
              <a:gd name="connsiteY109" fmla="*/ 511191 h 2122526"/>
              <a:gd name="connsiteX110" fmla="*/ 445099 w 12192002"/>
              <a:gd name="connsiteY110" fmla="*/ 505368 h 2122526"/>
              <a:gd name="connsiteX111" fmla="*/ 571717 w 12192002"/>
              <a:gd name="connsiteY111" fmla="*/ 467338 h 2122526"/>
              <a:gd name="connsiteX112" fmla="*/ 578535 w 12192002"/>
              <a:gd name="connsiteY112" fmla="*/ 467527 h 2122526"/>
              <a:gd name="connsiteX113" fmla="*/ 596792 w 12192002"/>
              <a:gd name="connsiteY113" fmla="*/ 464875 h 2122526"/>
              <a:gd name="connsiteX114" fmla="*/ 708875 w 12192002"/>
              <a:gd name="connsiteY114" fmla="*/ 422017 h 2122526"/>
              <a:gd name="connsiteX115" fmla="*/ 719742 w 12192002"/>
              <a:gd name="connsiteY115" fmla="*/ 416340 h 2122526"/>
              <a:gd name="connsiteX116" fmla="*/ 720047 w 12192002"/>
              <a:gd name="connsiteY116" fmla="*/ 415078 h 2122526"/>
              <a:gd name="connsiteX117" fmla="*/ 763053 w 12192002"/>
              <a:gd name="connsiteY117" fmla="*/ 414307 h 2122526"/>
              <a:gd name="connsiteX118" fmla="*/ 767901 w 12192002"/>
              <a:gd name="connsiteY118" fmla="*/ 412086 h 2122526"/>
              <a:gd name="connsiteX119" fmla="*/ 797041 w 12192002"/>
              <a:gd name="connsiteY119" fmla="*/ 414293 h 2122526"/>
              <a:gd name="connsiteX120" fmla="*/ 811506 w 12192002"/>
              <a:gd name="connsiteY120" fmla="*/ 413988 h 2122526"/>
              <a:gd name="connsiteX121" fmla="*/ 816809 w 12192002"/>
              <a:gd name="connsiteY121" fmla="*/ 416882 h 2122526"/>
              <a:gd name="connsiteX122" fmla="*/ 837540 w 12192002"/>
              <a:gd name="connsiteY122" fmla="*/ 414918 h 2122526"/>
              <a:gd name="connsiteX123" fmla="*/ 858269 w 12192002"/>
              <a:gd name="connsiteY123" fmla="*/ 416131 h 2122526"/>
              <a:gd name="connsiteX124" fmla="*/ 948732 w 12192002"/>
              <a:gd name="connsiteY124" fmla="*/ 404293 h 2122526"/>
              <a:gd name="connsiteX125" fmla="*/ 1149979 w 12192002"/>
              <a:gd name="connsiteY125" fmla="*/ 406698 h 2122526"/>
              <a:gd name="connsiteX126" fmla="*/ 1496110 w 12192002"/>
              <a:gd name="connsiteY126" fmla="*/ 357263 h 2122526"/>
              <a:gd name="connsiteX127" fmla="*/ 1608669 w 12192002"/>
              <a:gd name="connsiteY127" fmla="*/ 331673 h 2122526"/>
              <a:gd name="connsiteX128" fmla="*/ 1675071 w 12192002"/>
              <a:gd name="connsiteY128" fmla="*/ 324776 h 2122526"/>
              <a:gd name="connsiteX129" fmla="*/ 1738204 w 12192002"/>
              <a:gd name="connsiteY129" fmla="*/ 308427 h 2122526"/>
              <a:gd name="connsiteX130" fmla="*/ 1786655 w 12192002"/>
              <a:gd name="connsiteY130" fmla="*/ 303376 h 2122526"/>
              <a:gd name="connsiteX131" fmla="*/ 1873080 w 12192002"/>
              <a:gd name="connsiteY131" fmla="*/ 330998 h 2122526"/>
              <a:gd name="connsiteX132" fmla="*/ 1921650 w 12192002"/>
              <a:gd name="connsiteY132" fmla="*/ 332593 h 2122526"/>
              <a:gd name="connsiteX133" fmla="*/ 1928172 w 12192002"/>
              <a:gd name="connsiteY133" fmla="*/ 327762 h 2122526"/>
              <a:gd name="connsiteX134" fmla="*/ 1997356 w 12192002"/>
              <a:gd name="connsiteY134" fmla="*/ 349707 h 2122526"/>
              <a:gd name="connsiteX135" fmla="*/ 2094665 w 12192002"/>
              <a:gd name="connsiteY135" fmla="*/ 341687 h 2122526"/>
              <a:gd name="connsiteX136" fmla="*/ 2208578 w 12192002"/>
              <a:gd name="connsiteY136" fmla="*/ 324976 h 2122526"/>
              <a:gd name="connsiteX137" fmla="*/ 2315112 w 12192002"/>
              <a:gd name="connsiteY137" fmla="*/ 319743 h 2122526"/>
              <a:gd name="connsiteX138" fmla="*/ 2443255 w 12192002"/>
              <a:gd name="connsiteY138" fmla="*/ 328210 h 2122526"/>
              <a:gd name="connsiteX139" fmla="*/ 2587906 w 12192002"/>
              <a:gd name="connsiteY139" fmla="*/ 322233 h 2122526"/>
              <a:gd name="connsiteX140" fmla="*/ 2646527 w 12192002"/>
              <a:gd name="connsiteY140" fmla="*/ 315870 h 2122526"/>
              <a:gd name="connsiteX141" fmla="*/ 2781569 w 12192002"/>
              <a:gd name="connsiteY141" fmla="*/ 326406 h 2122526"/>
              <a:gd name="connsiteX142" fmla="*/ 3030291 w 12192002"/>
              <a:gd name="connsiteY142" fmla="*/ 348227 h 2122526"/>
              <a:gd name="connsiteX143" fmla="*/ 3142556 w 12192002"/>
              <a:gd name="connsiteY143" fmla="*/ 350870 h 2122526"/>
              <a:gd name="connsiteX144" fmla="*/ 3262356 w 12192002"/>
              <a:gd name="connsiteY144" fmla="*/ 358645 h 2122526"/>
              <a:gd name="connsiteX145" fmla="*/ 3341698 w 12192002"/>
              <a:gd name="connsiteY145" fmla="*/ 364522 h 2122526"/>
              <a:gd name="connsiteX146" fmla="*/ 3344026 w 12192002"/>
              <a:gd name="connsiteY146" fmla="*/ 363547 h 2122526"/>
              <a:gd name="connsiteX147" fmla="*/ 3363888 w 12192002"/>
              <a:gd name="connsiteY147" fmla="*/ 365229 h 2122526"/>
              <a:gd name="connsiteX148" fmla="*/ 3400728 w 12192002"/>
              <a:gd name="connsiteY148" fmla="*/ 382181 h 2122526"/>
              <a:gd name="connsiteX149" fmla="*/ 3473223 w 12192002"/>
              <a:gd name="connsiteY149" fmla="*/ 370133 h 2122526"/>
              <a:gd name="connsiteX150" fmla="*/ 3536135 w 12192002"/>
              <a:gd name="connsiteY150" fmla="*/ 366472 h 2122526"/>
              <a:gd name="connsiteX151" fmla="*/ 3585978 w 12192002"/>
              <a:gd name="connsiteY151" fmla="*/ 356773 h 2122526"/>
              <a:gd name="connsiteX152" fmla="*/ 3594501 w 12192002"/>
              <a:gd name="connsiteY152" fmla="*/ 357463 h 2122526"/>
              <a:gd name="connsiteX153" fmla="*/ 3594736 w 12192002"/>
              <a:gd name="connsiteY153" fmla="*/ 357194 h 2122526"/>
              <a:gd name="connsiteX154" fmla="*/ 3603855 w 12192002"/>
              <a:gd name="connsiteY154" fmla="*/ 357358 h 2122526"/>
              <a:gd name="connsiteX155" fmla="*/ 3610035 w 12192002"/>
              <a:gd name="connsiteY155" fmla="*/ 358720 h 2122526"/>
              <a:gd name="connsiteX156" fmla="*/ 3682513 w 12192002"/>
              <a:gd name="connsiteY156" fmla="*/ 326449 h 2122526"/>
              <a:gd name="connsiteX157" fmla="*/ 3789760 w 12192002"/>
              <a:gd name="connsiteY157" fmla="*/ 302526 h 2122526"/>
              <a:gd name="connsiteX158" fmla="*/ 3897275 w 12192002"/>
              <a:gd name="connsiteY158" fmla="*/ 282288 h 2122526"/>
              <a:gd name="connsiteX159" fmla="*/ 3936846 w 12192002"/>
              <a:gd name="connsiteY159" fmla="*/ 276633 h 2122526"/>
              <a:gd name="connsiteX160" fmla="*/ 4004538 w 12192002"/>
              <a:gd name="connsiteY160" fmla="*/ 259176 h 2122526"/>
              <a:gd name="connsiteX161" fmla="*/ 4033778 w 12192002"/>
              <a:gd name="connsiteY161" fmla="*/ 246608 h 2122526"/>
              <a:gd name="connsiteX162" fmla="*/ 4035363 w 12192002"/>
              <a:gd name="connsiteY162" fmla="*/ 246843 h 2122526"/>
              <a:gd name="connsiteX163" fmla="*/ 4036996 w 12192002"/>
              <a:gd name="connsiteY163" fmla="*/ 243176 h 2122526"/>
              <a:gd name="connsiteX164" fmla="*/ 4042364 w 12192002"/>
              <a:gd name="connsiteY164" fmla="*/ 240742 h 2122526"/>
              <a:gd name="connsiteX165" fmla="*/ 4058954 w 12192002"/>
              <a:gd name="connsiteY165" fmla="*/ 239121 h 2122526"/>
              <a:gd name="connsiteX166" fmla="*/ 4065510 w 12192002"/>
              <a:gd name="connsiteY166" fmla="*/ 239339 h 2122526"/>
              <a:gd name="connsiteX167" fmla="*/ 4074427 w 12192002"/>
              <a:gd name="connsiteY167" fmla="*/ 237895 h 2122526"/>
              <a:gd name="connsiteX168" fmla="*/ 4074546 w 12192002"/>
              <a:gd name="connsiteY168" fmla="*/ 237596 h 2122526"/>
              <a:gd name="connsiteX169" fmla="*/ 4083097 w 12192002"/>
              <a:gd name="connsiteY169" fmla="*/ 236761 h 2122526"/>
              <a:gd name="connsiteX170" fmla="*/ 4142745 w 12192002"/>
              <a:gd name="connsiteY170" fmla="*/ 210228 h 2122526"/>
              <a:gd name="connsiteX171" fmla="*/ 4191248 w 12192002"/>
              <a:gd name="connsiteY171" fmla="*/ 194363 h 2122526"/>
              <a:gd name="connsiteX172" fmla="*/ 4201744 w 12192002"/>
              <a:gd name="connsiteY172" fmla="*/ 188729 h 2122526"/>
              <a:gd name="connsiteX173" fmla="*/ 4202048 w 12192002"/>
              <a:gd name="connsiteY173" fmla="*/ 187470 h 2122526"/>
              <a:gd name="connsiteX174" fmla="*/ 4248116 w 12192002"/>
              <a:gd name="connsiteY174" fmla="*/ 184675 h 2122526"/>
              <a:gd name="connsiteX175" fmla="*/ 4276141 w 12192002"/>
              <a:gd name="connsiteY175" fmla="*/ 186999 h 2122526"/>
              <a:gd name="connsiteX176" fmla="*/ 4290062 w 12192002"/>
              <a:gd name="connsiteY176" fmla="*/ 186753 h 2122526"/>
              <a:gd name="connsiteX177" fmla="*/ 4295143 w 12192002"/>
              <a:gd name="connsiteY177" fmla="*/ 189670 h 2122526"/>
              <a:gd name="connsiteX178" fmla="*/ 4315108 w 12192002"/>
              <a:gd name="connsiteY178" fmla="*/ 187791 h 2122526"/>
              <a:gd name="connsiteX179" fmla="*/ 4316965 w 12192002"/>
              <a:gd name="connsiteY179" fmla="*/ 186450 h 2122526"/>
              <a:gd name="connsiteX180" fmla="*/ 4335046 w 12192002"/>
              <a:gd name="connsiteY180" fmla="*/ 189089 h 2122526"/>
              <a:gd name="connsiteX181" fmla="*/ 4372883 w 12192002"/>
              <a:gd name="connsiteY181" fmla="*/ 199670 h 2122526"/>
              <a:gd name="connsiteX182" fmla="*/ 4515813 w 12192002"/>
              <a:gd name="connsiteY182" fmla="*/ 181068 h 2122526"/>
              <a:gd name="connsiteX183" fmla="*/ 4715526 w 12192002"/>
              <a:gd name="connsiteY183" fmla="*/ 171166 h 2122526"/>
              <a:gd name="connsiteX184" fmla="*/ 4762447 w 12192002"/>
              <a:gd name="connsiteY184" fmla="*/ 162678 h 2122526"/>
              <a:gd name="connsiteX185" fmla="*/ 4840439 w 12192002"/>
              <a:gd name="connsiteY185" fmla="*/ 134910 h 2122526"/>
              <a:gd name="connsiteX186" fmla="*/ 5011513 w 12192002"/>
              <a:gd name="connsiteY186" fmla="*/ 110893 h 2122526"/>
              <a:gd name="connsiteX187" fmla="*/ 5065790 w 12192002"/>
              <a:gd name="connsiteY187" fmla="*/ 94512 h 2122526"/>
              <a:gd name="connsiteX188" fmla="*/ 5121659 w 12192002"/>
              <a:gd name="connsiteY188" fmla="*/ 101083 h 2122526"/>
              <a:gd name="connsiteX189" fmla="*/ 5139595 w 12192002"/>
              <a:gd name="connsiteY189" fmla="*/ 90230 h 2122526"/>
              <a:gd name="connsiteX190" fmla="*/ 5142598 w 12192002"/>
              <a:gd name="connsiteY190" fmla="*/ 88129 h 2122526"/>
              <a:gd name="connsiteX191" fmla="*/ 5156554 w 12192002"/>
              <a:gd name="connsiteY191" fmla="*/ 84729 h 2122526"/>
              <a:gd name="connsiteX192" fmla="*/ 5174660 w 12192002"/>
              <a:gd name="connsiteY192" fmla="*/ 77506 h 2122526"/>
              <a:gd name="connsiteX193" fmla="*/ 5222961 w 12192002"/>
              <a:gd name="connsiteY193" fmla="*/ 74516 h 2122526"/>
              <a:gd name="connsiteX194" fmla="*/ 5261763 w 12192002"/>
              <a:gd name="connsiteY194" fmla="*/ 63392 h 2122526"/>
              <a:gd name="connsiteX195" fmla="*/ 5381667 w 12192002"/>
              <a:gd name="connsiteY195" fmla="*/ 42975 h 2122526"/>
              <a:gd name="connsiteX196" fmla="*/ 5432760 w 12192002"/>
              <a:gd name="connsiteY196" fmla="*/ 25273 h 2122526"/>
              <a:gd name="connsiteX197" fmla="*/ 5470905 w 12192002"/>
              <a:gd name="connsiteY197" fmla="*/ 14020 h 2122526"/>
              <a:gd name="connsiteX198" fmla="*/ 5626960 w 12192002"/>
              <a:gd name="connsiteY198" fmla="*/ 0 h 2122526"/>
              <a:gd name="connsiteX0" fmla="*/ 5626960 w 12192002"/>
              <a:gd name="connsiteY0" fmla="*/ 0 h 2122526"/>
              <a:gd name="connsiteX1" fmla="*/ 5758918 w 12192002"/>
              <a:gd name="connsiteY1" fmla="*/ 1023 h 2122526"/>
              <a:gd name="connsiteX2" fmla="*/ 5957375 w 12192002"/>
              <a:gd name="connsiteY2" fmla="*/ 16715 h 2122526"/>
              <a:gd name="connsiteX3" fmla="*/ 6010090 w 12192002"/>
              <a:gd name="connsiteY3" fmla="*/ 20359 h 2122526"/>
              <a:gd name="connsiteX4" fmla="*/ 6041282 w 12192002"/>
              <a:gd name="connsiteY4" fmla="*/ 15266 h 2122526"/>
              <a:gd name="connsiteX5" fmla="*/ 6048637 w 12192002"/>
              <a:gd name="connsiteY5" fmla="*/ 6917 h 2122526"/>
              <a:gd name="connsiteX6" fmla="*/ 6068529 w 12192002"/>
              <a:gd name="connsiteY6" fmla="*/ 7600 h 2122526"/>
              <a:gd name="connsiteX7" fmla="*/ 6073847 w 12192002"/>
              <a:gd name="connsiteY7" fmla="*/ 6063 h 2122526"/>
              <a:gd name="connsiteX8" fmla="*/ 6168673 w 12192002"/>
              <a:gd name="connsiteY8" fmla="*/ 26525 h 2122526"/>
              <a:gd name="connsiteX9" fmla="*/ 6317559 w 12192002"/>
              <a:gd name="connsiteY9" fmla="*/ 28612 h 2122526"/>
              <a:gd name="connsiteX10" fmla="*/ 6549454 w 12192002"/>
              <a:gd name="connsiteY10" fmla="*/ 75412 h 2122526"/>
              <a:gd name="connsiteX11" fmla="*/ 6708221 w 12192002"/>
              <a:gd name="connsiteY11" fmla="*/ 104188 h 2122526"/>
              <a:gd name="connsiteX12" fmla="*/ 6904145 w 12192002"/>
              <a:gd name="connsiteY12" fmla="*/ 132143 h 2122526"/>
              <a:gd name="connsiteX13" fmla="*/ 7018495 w 12192002"/>
              <a:gd name="connsiteY13" fmla="*/ 161649 h 2122526"/>
              <a:gd name="connsiteX14" fmla="*/ 7096987 w 12192002"/>
              <a:gd name="connsiteY14" fmla="*/ 161275 h 2122526"/>
              <a:gd name="connsiteX15" fmla="*/ 7170807 w 12192002"/>
              <a:gd name="connsiteY15" fmla="*/ 173503 h 2122526"/>
              <a:gd name="connsiteX16" fmla="*/ 7197003 w 12192002"/>
              <a:gd name="connsiteY16" fmla="*/ 178151 h 2122526"/>
              <a:gd name="connsiteX17" fmla="*/ 7201101 w 12192002"/>
              <a:gd name="connsiteY17" fmla="*/ 183509 h 2122526"/>
              <a:gd name="connsiteX18" fmla="*/ 7218559 w 12192002"/>
              <a:gd name="connsiteY18" fmla="*/ 188059 h 2122526"/>
              <a:gd name="connsiteX19" fmla="*/ 7310852 w 12192002"/>
              <a:gd name="connsiteY19" fmla="*/ 213308 h 2122526"/>
              <a:gd name="connsiteX20" fmla="*/ 7312179 w 12192002"/>
              <a:gd name="connsiteY20" fmla="*/ 211866 h 2122526"/>
              <a:gd name="connsiteX21" fmla="*/ 7405390 w 12192002"/>
              <a:gd name="connsiteY21" fmla="*/ 202271 h 2122526"/>
              <a:gd name="connsiteX22" fmla="*/ 7495794 w 12192002"/>
              <a:gd name="connsiteY22" fmla="*/ 194166 h 2122526"/>
              <a:gd name="connsiteX23" fmla="*/ 7507039 w 12192002"/>
              <a:gd name="connsiteY23" fmla="*/ 196118 h 2122526"/>
              <a:gd name="connsiteX24" fmla="*/ 7507411 w 12192002"/>
              <a:gd name="connsiteY24" fmla="*/ 195791 h 2122526"/>
              <a:gd name="connsiteX25" fmla="*/ 7519570 w 12192002"/>
              <a:gd name="connsiteY25" fmla="*/ 197126 h 2122526"/>
              <a:gd name="connsiteX26" fmla="*/ 7527542 w 12192002"/>
              <a:gd name="connsiteY26" fmla="*/ 199679 h 2122526"/>
              <a:gd name="connsiteX27" fmla="*/ 7614346 w 12192002"/>
              <a:gd name="connsiteY27" fmla="*/ 205507 h 2122526"/>
              <a:gd name="connsiteX28" fmla="*/ 7718744 w 12192002"/>
              <a:gd name="connsiteY28" fmla="*/ 202036 h 2122526"/>
              <a:gd name="connsiteX29" fmla="*/ 7905407 w 12192002"/>
              <a:gd name="connsiteY29" fmla="*/ 227751 h 2122526"/>
              <a:gd name="connsiteX30" fmla="*/ 8090271 w 12192002"/>
              <a:gd name="connsiteY30" fmla="*/ 269724 h 2122526"/>
              <a:gd name="connsiteX31" fmla="*/ 8245834 w 12192002"/>
              <a:gd name="connsiteY31" fmla="*/ 315885 h 2122526"/>
              <a:gd name="connsiteX32" fmla="*/ 8252033 w 12192002"/>
              <a:gd name="connsiteY32" fmla="*/ 328877 h 2122526"/>
              <a:gd name="connsiteX33" fmla="*/ 8263376 w 12192002"/>
              <a:gd name="connsiteY33" fmla="*/ 338720 h 2122526"/>
              <a:gd name="connsiteX34" fmla="*/ 8266075 w 12192002"/>
              <a:gd name="connsiteY34" fmla="*/ 338490 h 2122526"/>
              <a:gd name="connsiteX35" fmla="*/ 8283149 w 12192002"/>
              <a:gd name="connsiteY35" fmla="*/ 345665 h 2122526"/>
              <a:gd name="connsiteX36" fmla="*/ 8284276 w 12192002"/>
              <a:gd name="connsiteY36" fmla="*/ 350108 h 2122526"/>
              <a:gd name="connsiteX37" fmla="*/ 8295173 w 12192002"/>
              <a:gd name="connsiteY37" fmla="*/ 355931 h 2122526"/>
              <a:gd name="connsiteX38" fmla="*/ 8314432 w 12192002"/>
              <a:gd name="connsiteY38" fmla="*/ 369826 h 2122526"/>
              <a:gd name="connsiteX39" fmla="*/ 8320104 w 12192002"/>
              <a:gd name="connsiteY39" fmla="*/ 370152 h 2122526"/>
              <a:gd name="connsiteX40" fmla="*/ 8352372 w 12192002"/>
              <a:gd name="connsiteY40" fmla="*/ 387570 h 2122526"/>
              <a:gd name="connsiteX41" fmla="*/ 8353799 w 12192002"/>
              <a:gd name="connsiteY41" fmla="*/ 386730 h 2122526"/>
              <a:gd name="connsiteX42" fmla="*/ 8367182 w 12192002"/>
              <a:gd name="connsiteY42" fmla="*/ 386924 h 2122526"/>
              <a:gd name="connsiteX43" fmla="*/ 8490249 w 12192002"/>
              <a:gd name="connsiteY43" fmla="*/ 400966 h 2122526"/>
              <a:gd name="connsiteX44" fmla="*/ 8497594 w 12192002"/>
              <a:gd name="connsiteY44" fmla="*/ 404016 h 2122526"/>
              <a:gd name="connsiteX45" fmla="*/ 8497968 w 12192002"/>
              <a:gd name="connsiteY45" fmla="*/ 403837 h 2122526"/>
              <a:gd name="connsiteX46" fmla="*/ 8506167 w 12192002"/>
              <a:gd name="connsiteY46" fmla="*/ 406575 h 2122526"/>
              <a:gd name="connsiteX47" fmla="*/ 8510983 w 12192002"/>
              <a:gd name="connsiteY47" fmla="*/ 409576 h 2122526"/>
              <a:gd name="connsiteX48" fmla="*/ 8525230 w 12192002"/>
              <a:gd name="connsiteY48" fmla="*/ 415491 h 2122526"/>
              <a:gd name="connsiteX49" fmla="*/ 8596071 w 12192002"/>
              <a:gd name="connsiteY49" fmla="*/ 400649 h 2122526"/>
              <a:gd name="connsiteX50" fmla="*/ 8707847 w 12192002"/>
              <a:gd name="connsiteY50" fmla="*/ 409221 h 2122526"/>
              <a:gd name="connsiteX51" fmla="*/ 8752444 w 12192002"/>
              <a:gd name="connsiteY51" fmla="*/ 411322 h 2122526"/>
              <a:gd name="connsiteX52" fmla="*/ 8928988 w 12192002"/>
              <a:gd name="connsiteY52" fmla="*/ 430554 h 2122526"/>
              <a:gd name="connsiteX53" fmla="*/ 8963048 w 12192002"/>
              <a:gd name="connsiteY53" fmla="*/ 427366 h 2122526"/>
              <a:gd name="connsiteX54" fmla="*/ 8968011 w 12192002"/>
              <a:gd name="connsiteY54" fmla="*/ 425141 h 2122526"/>
              <a:gd name="connsiteX55" fmla="*/ 8974337 w 12192002"/>
              <a:gd name="connsiteY55" fmla="*/ 424441 h 2122526"/>
              <a:gd name="connsiteX56" fmla="*/ 8990394 w 12192002"/>
              <a:gd name="connsiteY56" fmla="*/ 427667 h 2122526"/>
              <a:gd name="connsiteX57" fmla="*/ 8996232 w 12192002"/>
              <a:gd name="connsiteY57" fmla="*/ 429728 h 2122526"/>
              <a:gd name="connsiteX58" fmla="*/ 9005201 w 12192002"/>
              <a:gd name="connsiteY58" fmla="*/ 430939 h 2122526"/>
              <a:gd name="connsiteX59" fmla="*/ 9005486 w 12192002"/>
              <a:gd name="connsiteY59" fmla="*/ 430699 h 2122526"/>
              <a:gd name="connsiteX60" fmla="*/ 9053453 w 12192002"/>
              <a:gd name="connsiteY60" fmla="*/ 433984 h 2122526"/>
              <a:gd name="connsiteX61" fmla="*/ 9113812 w 12192002"/>
              <a:gd name="connsiteY61" fmla="*/ 425670 h 2122526"/>
              <a:gd name="connsiteX62" fmla="*/ 9137318 w 12192002"/>
              <a:gd name="connsiteY62" fmla="*/ 424304 h 2122526"/>
              <a:gd name="connsiteX63" fmla="*/ 9150210 w 12192002"/>
              <a:gd name="connsiteY63" fmla="*/ 422135 h 2122526"/>
              <a:gd name="connsiteX64" fmla="*/ 9151232 w 12192002"/>
              <a:gd name="connsiteY64" fmla="*/ 421070 h 2122526"/>
              <a:gd name="connsiteX65" fmla="*/ 9189246 w 12192002"/>
              <a:gd name="connsiteY65" fmla="*/ 432272 h 2122526"/>
              <a:gd name="connsiteX66" fmla="*/ 9194810 w 12192002"/>
              <a:gd name="connsiteY66" fmla="*/ 441511 h 2122526"/>
              <a:gd name="connsiteX67" fmla="*/ 9231370 w 12192002"/>
              <a:gd name="connsiteY67" fmla="*/ 451590 h 2122526"/>
              <a:gd name="connsiteX68" fmla="*/ 9343052 w 12192002"/>
              <a:gd name="connsiteY68" fmla="*/ 503495 h 2122526"/>
              <a:gd name="connsiteX69" fmla="*/ 9584507 w 12192002"/>
              <a:gd name="connsiteY69" fmla="*/ 549197 h 2122526"/>
              <a:gd name="connsiteX70" fmla="*/ 9728309 w 12192002"/>
              <a:gd name="connsiteY70" fmla="*/ 560617 h 2122526"/>
              <a:gd name="connsiteX71" fmla="*/ 9847792 w 12192002"/>
              <a:gd name="connsiteY71" fmla="*/ 580824 h 2122526"/>
              <a:gd name="connsiteX72" fmla="*/ 9960019 w 12192002"/>
              <a:gd name="connsiteY72" fmla="*/ 587592 h 2122526"/>
              <a:gd name="connsiteX73" fmla="*/ 10039240 w 12192002"/>
              <a:gd name="connsiteY73" fmla="*/ 603107 h 2122526"/>
              <a:gd name="connsiteX74" fmla="*/ 10082169 w 12192002"/>
              <a:gd name="connsiteY74" fmla="*/ 601443 h 2122526"/>
              <a:gd name="connsiteX75" fmla="*/ 10126500 w 12192002"/>
              <a:gd name="connsiteY75" fmla="*/ 603538 h 2122526"/>
              <a:gd name="connsiteX76" fmla="*/ 10261101 w 12192002"/>
              <a:gd name="connsiteY76" fmla="*/ 615053 h 2122526"/>
              <a:gd name="connsiteX77" fmla="*/ 10336855 w 12192002"/>
              <a:gd name="connsiteY77" fmla="*/ 624804 h 2122526"/>
              <a:gd name="connsiteX78" fmla="*/ 10383868 w 12192002"/>
              <a:gd name="connsiteY78" fmla="*/ 625415 h 2122526"/>
              <a:gd name="connsiteX79" fmla="*/ 10445984 w 12192002"/>
              <a:gd name="connsiteY79" fmla="*/ 629262 h 2122526"/>
              <a:gd name="connsiteX80" fmla="*/ 10519280 w 12192002"/>
              <a:gd name="connsiteY80" fmla="*/ 631320 h 2122526"/>
              <a:gd name="connsiteX81" fmla="*/ 10644619 w 12192002"/>
              <a:gd name="connsiteY81" fmla="*/ 651566 h 2122526"/>
              <a:gd name="connsiteX82" fmla="*/ 10857724 w 12192002"/>
              <a:gd name="connsiteY82" fmla="*/ 712684 h 2122526"/>
              <a:gd name="connsiteX83" fmla="*/ 10951063 w 12192002"/>
              <a:gd name="connsiteY83" fmla="*/ 725767 h 2122526"/>
              <a:gd name="connsiteX84" fmla="*/ 11030956 w 12192002"/>
              <a:gd name="connsiteY84" fmla="*/ 721011 h 2122526"/>
              <a:gd name="connsiteX85" fmla="*/ 11085938 w 12192002"/>
              <a:gd name="connsiteY85" fmla="*/ 723892 h 2122526"/>
              <a:gd name="connsiteX86" fmla="*/ 11143411 w 12192002"/>
              <a:gd name="connsiteY86" fmla="*/ 733141 h 2122526"/>
              <a:gd name="connsiteX87" fmla="*/ 11195087 w 12192002"/>
              <a:gd name="connsiteY87" fmla="*/ 732494 h 2122526"/>
              <a:gd name="connsiteX88" fmla="*/ 11273972 w 12192002"/>
              <a:gd name="connsiteY88" fmla="*/ 729660 h 2122526"/>
              <a:gd name="connsiteX89" fmla="*/ 11369715 w 12192002"/>
              <a:gd name="connsiteY89" fmla="*/ 813181 h 2122526"/>
              <a:gd name="connsiteX90" fmla="*/ 11462695 w 12192002"/>
              <a:gd name="connsiteY90" fmla="*/ 874654 h 2122526"/>
              <a:gd name="connsiteX91" fmla="*/ 11564181 w 12192002"/>
              <a:gd name="connsiteY91" fmla="*/ 888450 h 2122526"/>
              <a:gd name="connsiteX92" fmla="*/ 11684760 w 12192002"/>
              <a:gd name="connsiteY92" fmla="*/ 929360 h 2122526"/>
              <a:gd name="connsiteX93" fmla="*/ 11744187 w 12192002"/>
              <a:gd name="connsiteY93" fmla="*/ 984253 h 2122526"/>
              <a:gd name="connsiteX94" fmla="*/ 11834979 w 12192002"/>
              <a:gd name="connsiteY94" fmla="*/ 1013094 h 2122526"/>
              <a:gd name="connsiteX95" fmla="*/ 11933790 w 12192002"/>
              <a:gd name="connsiteY95" fmla="*/ 990933 h 2122526"/>
              <a:gd name="connsiteX96" fmla="*/ 12084140 w 12192002"/>
              <a:gd name="connsiteY96" fmla="*/ 1007396 h 2122526"/>
              <a:gd name="connsiteX97" fmla="*/ 12140863 w 12192002"/>
              <a:gd name="connsiteY97" fmla="*/ 1035036 h 2122526"/>
              <a:gd name="connsiteX98" fmla="*/ 12192002 w 12192002"/>
              <a:gd name="connsiteY98" fmla="*/ 1015838 h 2122526"/>
              <a:gd name="connsiteX99" fmla="*/ 12192002 w 12192002"/>
              <a:gd name="connsiteY99" fmla="*/ 1955549 h 2122526"/>
              <a:gd name="connsiteX100" fmla="*/ 12192000 w 12192002"/>
              <a:gd name="connsiteY100" fmla="*/ 1955549 h 2122526"/>
              <a:gd name="connsiteX101" fmla="*/ 12192000 w 12192002"/>
              <a:gd name="connsiteY101" fmla="*/ 2122526 h 2122526"/>
              <a:gd name="connsiteX102" fmla="*/ 0 w 12192002"/>
              <a:gd name="connsiteY102" fmla="*/ 2122526 h 2122526"/>
              <a:gd name="connsiteX103" fmla="*/ 0 w 12192002"/>
              <a:gd name="connsiteY103" fmla="*/ 1348327 h 2122526"/>
              <a:gd name="connsiteX104" fmla="*/ 2 w 12192002"/>
              <a:gd name="connsiteY104" fmla="*/ 1348327 h 2122526"/>
              <a:gd name="connsiteX105" fmla="*/ 2 w 12192002"/>
              <a:gd name="connsiteY105" fmla="*/ 592017 h 2122526"/>
              <a:gd name="connsiteX106" fmla="*/ 15526 w 12192002"/>
              <a:gd name="connsiteY106" fmla="*/ 586548 h 2122526"/>
              <a:gd name="connsiteX107" fmla="*/ 118381 w 12192002"/>
              <a:gd name="connsiteY107" fmla="*/ 583692 h 2122526"/>
              <a:gd name="connsiteX108" fmla="*/ 292435 w 12192002"/>
              <a:gd name="connsiteY108" fmla="*/ 531887 h 2122526"/>
              <a:gd name="connsiteX109" fmla="*/ 404015 w 12192002"/>
              <a:gd name="connsiteY109" fmla="*/ 511191 h 2122526"/>
              <a:gd name="connsiteX110" fmla="*/ 445099 w 12192002"/>
              <a:gd name="connsiteY110" fmla="*/ 505368 h 2122526"/>
              <a:gd name="connsiteX111" fmla="*/ 571717 w 12192002"/>
              <a:gd name="connsiteY111" fmla="*/ 467338 h 2122526"/>
              <a:gd name="connsiteX112" fmla="*/ 578535 w 12192002"/>
              <a:gd name="connsiteY112" fmla="*/ 467527 h 2122526"/>
              <a:gd name="connsiteX113" fmla="*/ 596792 w 12192002"/>
              <a:gd name="connsiteY113" fmla="*/ 464875 h 2122526"/>
              <a:gd name="connsiteX114" fmla="*/ 708875 w 12192002"/>
              <a:gd name="connsiteY114" fmla="*/ 422017 h 2122526"/>
              <a:gd name="connsiteX115" fmla="*/ 719742 w 12192002"/>
              <a:gd name="connsiteY115" fmla="*/ 416340 h 2122526"/>
              <a:gd name="connsiteX116" fmla="*/ 720047 w 12192002"/>
              <a:gd name="connsiteY116" fmla="*/ 415078 h 2122526"/>
              <a:gd name="connsiteX117" fmla="*/ 763053 w 12192002"/>
              <a:gd name="connsiteY117" fmla="*/ 414307 h 2122526"/>
              <a:gd name="connsiteX118" fmla="*/ 767901 w 12192002"/>
              <a:gd name="connsiteY118" fmla="*/ 412086 h 2122526"/>
              <a:gd name="connsiteX119" fmla="*/ 797041 w 12192002"/>
              <a:gd name="connsiteY119" fmla="*/ 414293 h 2122526"/>
              <a:gd name="connsiteX120" fmla="*/ 811506 w 12192002"/>
              <a:gd name="connsiteY120" fmla="*/ 413988 h 2122526"/>
              <a:gd name="connsiteX121" fmla="*/ 816809 w 12192002"/>
              <a:gd name="connsiteY121" fmla="*/ 416882 h 2122526"/>
              <a:gd name="connsiteX122" fmla="*/ 837540 w 12192002"/>
              <a:gd name="connsiteY122" fmla="*/ 414918 h 2122526"/>
              <a:gd name="connsiteX123" fmla="*/ 858269 w 12192002"/>
              <a:gd name="connsiteY123" fmla="*/ 416131 h 2122526"/>
              <a:gd name="connsiteX124" fmla="*/ 948732 w 12192002"/>
              <a:gd name="connsiteY124" fmla="*/ 404293 h 2122526"/>
              <a:gd name="connsiteX125" fmla="*/ 1149979 w 12192002"/>
              <a:gd name="connsiteY125" fmla="*/ 406698 h 2122526"/>
              <a:gd name="connsiteX126" fmla="*/ 1496110 w 12192002"/>
              <a:gd name="connsiteY126" fmla="*/ 357263 h 2122526"/>
              <a:gd name="connsiteX127" fmla="*/ 1608669 w 12192002"/>
              <a:gd name="connsiteY127" fmla="*/ 331673 h 2122526"/>
              <a:gd name="connsiteX128" fmla="*/ 1675071 w 12192002"/>
              <a:gd name="connsiteY128" fmla="*/ 324776 h 2122526"/>
              <a:gd name="connsiteX129" fmla="*/ 1738204 w 12192002"/>
              <a:gd name="connsiteY129" fmla="*/ 308427 h 2122526"/>
              <a:gd name="connsiteX130" fmla="*/ 1786655 w 12192002"/>
              <a:gd name="connsiteY130" fmla="*/ 303376 h 2122526"/>
              <a:gd name="connsiteX131" fmla="*/ 1873080 w 12192002"/>
              <a:gd name="connsiteY131" fmla="*/ 330998 h 2122526"/>
              <a:gd name="connsiteX132" fmla="*/ 1921650 w 12192002"/>
              <a:gd name="connsiteY132" fmla="*/ 332593 h 2122526"/>
              <a:gd name="connsiteX133" fmla="*/ 1928172 w 12192002"/>
              <a:gd name="connsiteY133" fmla="*/ 327762 h 2122526"/>
              <a:gd name="connsiteX134" fmla="*/ 1997356 w 12192002"/>
              <a:gd name="connsiteY134" fmla="*/ 349707 h 2122526"/>
              <a:gd name="connsiteX135" fmla="*/ 2094665 w 12192002"/>
              <a:gd name="connsiteY135" fmla="*/ 341687 h 2122526"/>
              <a:gd name="connsiteX136" fmla="*/ 2208578 w 12192002"/>
              <a:gd name="connsiteY136" fmla="*/ 324976 h 2122526"/>
              <a:gd name="connsiteX137" fmla="*/ 2315112 w 12192002"/>
              <a:gd name="connsiteY137" fmla="*/ 319743 h 2122526"/>
              <a:gd name="connsiteX138" fmla="*/ 2443255 w 12192002"/>
              <a:gd name="connsiteY138" fmla="*/ 328210 h 2122526"/>
              <a:gd name="connsiteX139" fmla="*/ 2587906 w 12192002"/>
              <a:gd name="connsiteY139" fmla="*/ 322233 h 2122526"/>
              <a:gd name="connsiteX140" fmla="*/ 2646527 w 12192002"/>
              <a:gd name="connsiteY140" fmla="*/ 315870 h 2122526"/>
              <a:gd name="connsiteX141" fmla="*/ 2781569 w 12192002"/>
              <a:gd name="connsiteY141" fmla="*/ 326406 h 2122526"/>
              <a:gd name="connsiteX142" fmla="*/ 3030291 w 12192002"/>
              <a:gd name="connsiteY142" fmla="*/ 348227 h 2122526"/>
              <a:gd name="connsiteX143" fmla="*/ 3142556 w 12192002"/>
              <a:gd name="connsiteY143" fmla="*/ 350870 h 2122526"/>
              <a:gd name="connsiteX144" fmla="*/ 3262356 w 12192002"/>
              <a:gd name="connsiteY144" fmla="*/ 358645 h 2122526"/>
              <a:gd name="connsiteX145" fmla="*/ 3341698 w 12192002"/>
              <a:gd name="connsiteY145" fmla="*/ 364522 h 2122526"/>
              <a:gd name="connsiteX146" fmla="*/ 3344026 w 12192002"/>
              <a:gd name="connsiteY146" fmla="*/ 363547 h 2122526"/>
              <a:gd name="connsiteX147" fmla="*/ 3363888 w 12192002"/>
              <a:gd name="connsiteY147" fmla="*/ 365229 h 2122526"/>
              <a:gd name="connsiteX148" fmla="*/ 3400728 w 12192002"/>
              <a:gd name="connsiteY148" fmla="*/ 382181 h 2122526"/>
              <a:gd name="connsiteX149" fmla="*/ 3473223 w 12192002"/>
              <a:gd name="connsiteY149" fmla="*/ 370133 h 2122526"/>
              <a:gd name="connsiteX150" fmla="*/ 3536135 w 12192002"/>
              <a:gd name="connsiteY150" fmla="*/ 366472 h 2122526"/>
              <a:gd name="connsiteX151" fmla="*/ 3585978 w 12192002"/>
              <a:gd name="connsiteY151" fmla="*/ 356773 h 2122526"/>
              <a:gd name="connsiteX152" fmla="*/ 3594501 w 12192002"/>
              <a:gd name="connsiteY152" fmla="*/ 357463 h 2122526"/>
              <a:gd name="connsiteX153" fmla="*/ 3594736 w 12192002"/>
              <a:gd name="connsiteY153" fmla="*/ 357194 h 2122526"/>
              <a:gd name="connsiteX154" fmla="*/ 3603855 w 12192002"/>
              <a:gd name="connsiteY154" fmla="*/ 357358 h 2122526"/>
              <a:gd name="connsiteX155" fmla="*/ 3610035 w 12192002"/>
              <a:gd name="connsiteY155" fmla="*/ 358720 h 2122526"/>
              <a:gd name="connsiteX156" fmla="*/ 3682513 w 12192002"/>
              <a:gd name="connsiteY156" fmla="*/ 326449 h 2122526"/>
              <a:gd name="connsiteX157" fmla="*/ 3789760 w 12192002"/>
              <a:gd name="connsiteY157" fmla="*/ 302526 h 2122526"/>
              <a:gd name="connsiteX158" fmla="*/ 3897275 w 12192002"/>
              <a:gd name="connsiteY158" fmla="*/ 282288 h 2122526"/>
              <a:gd name="connsiteX159" fmla="*/ 3936846 w 12192002"/>
              <a:gd name="connsiteY159" fmla="*/ 276633 h 2122526"/>
              <a:gd name="connsiteX160" fmla="*/ 4004538 w 12192002"/>
              <a:gd name="connsiteY160" fmla="*/ 259176 h 2122526"/>
              <a:gd name="connsiteX161" fmla="*/ 4033778 w 12192002"/>
              <a:gd name="connsiteY161" fmla="*/ 246608 h 2122526"/>
              <a:gd name="connsiteX162" fmla="*/ 4035363 w 12192002"/>
              <a:gd name="connsiteY162" fmla="*/ 246843 h 2122526"/>
              <a:gd name="connsiteX163" fmla="*/ 4036996 w 12192002"/>
              <a:gd name="connsiteY163" fmla="*/ 243176 h 2122526"/>
              <a:gd name="connsiteX164" fmla="*/ 4042364 w 12192002"/>
              <a:gd name="connsiteY164" fmla="*/ 240742 h 2122526"/>
              <a:gd name="connsiteX165" fmla="*/ 4058954 w 12192002"/>
              <a:gd name="connsiteY165" fmla="*/ 239121 h 2122526"/>
              <a:gd name="connsiteX166" fmla="*/ 4065510 w 12192002"/>
              <a:gd name="connsiteY166" fmla="*/ 239339 h 2122526"/>
              <a:gd name="connsiteX167" fmla="*/ 4074427 w 12192002"/>
              <a:gd name="connsiteY167" fmla="*/ 237895 h 2122526"/>
              <a:gd name="connsiteX168" fmla="*/ 4074546 w 12192002"/>
              <a:gd name="connsiteY168" fmla="*/ 237596 h 2122526"/>
              <a:gd name="connsiteX169" fmla="*/ 4083097 w 12192002"/>
              <a:gd name="connsiteY169" fmla="*/ 236761 h 2122526"/>
              <a:gd name="connsiteX170" fmla="*/ 4142745 w 12192002"/>
              <a:gd name="connsiteY170" fmla="*/ 210228 h 2122526"/>
              <a:gd name="connsiteX171" fmla="*/ 4191248 w 12192002"/>
              <a:gd name="connsiteY171" fmla="*/ 194363 h 2122526"/>
              <a:gd name="connsiteX172" fmla="*/ 4201744 w 12192002"/>
              <a:gd name="connsiteY172" fmla="*/ 188729 h 2122526"/>
              <a:gd name="connsiteX173" fmla="*/ 4202048 w 12192002"/>
              <a:gd name="connsiteY173" fmla="*/ 187470 h 2122526"/>
              <a:gd name="connsiteX174" fmla="*/ 4248116 w 12192002"/>
              <a:gd name="connsiteY174" fmla="*/ 184675 h 2122526"/>
              <a:gd name="connsiteX175" fmla="*/ 4276141 w 12192002"/>
              <a:gd name="connsiteY175" fmla="*/ 186999 h 2122526"/>
              <a:gd name="connsiteX176" fmla="*/ 4290062 w 12192002"/>
              <a:gd name="connsiteY176" fmla="*/ 186753 h 2122526"/>
              <a:gd name="connsiteX177" fmla="*/ 4295143 w 12192002"/>
              <a:gd name="connsiteY177" fmla="*/ 189670 h 2122526"/>
              <a:gd name="connsiteX178" fmla="*/ 4315108 w 12192002"/>
              <a:gd name="connsiteY178" fmla="*/ 187791 h 2122526"/>
              <a:gd name="connsiteX179" fmla="*/ 4316965 w 12192002"/>
              <a:gd name="connsiteY179" fmla="*/ 186450 h 2122526"/>
              <a:gd name="connsiteX180" fmla="*/ 4335046 w 12192002"/>
              <a:gd name="connsiteY180" fmla="*/ 189089 h 2122526"/>
              <a:gd name="connsiteX181" fmla="*/ 4428542 w 12192002"/>
              <a:gd name="connsiteY181" fmla="*/ 191719 h 2122526"/>
              <a:gd name="connsiteX182" fmla="*/ 4515813 w 12192002"/>
              <a:gd name="connsiteY182" fmla="*/ 181068 h 2122526"/>
              <a:gd name="connsiteX183" fmla="*/ 4715526 w 12192002"/>
              <a:gd name="connsiteY183" fmla="*/ 171166 h 2122526"/>
              <a:gd name="connsiteX184" fmla="*/ 4762447 w 12192002"/>
              <a:gd name="connsiteY184" fmla="*/ 162678 h 2122526"/>
              <a:gd name="connsiteX185" fmla="*/ 4840439 w 12192002"/>
              <a:gd name="connsiteY185" fmla="*/ 134910 h 2122526"/>
              <a:gd name="connsiteX186" fmla="*/ 5011513 w 12192002"/>
              <a:gd name="connsiteY186" fmla="*/ 110893 h 2122526"/>
              <a:gd name="connsiteX187" fmla="*/ 5065790 w 12192002"/>
              <a:gd name="connsiteY187" fmla="*/ 94512 h 2122526"/>
              <a:gd name="connsiteX188" fmla="*/ 5121659 w 12192002"/>
              <a:gd name="connsiteY188" fmla="*/ 101083 h 2122526"/>
              <a:gd name="connsiteX189" fmla="*/ 5139595 w 12192002"/>
              <a:gd name="connsiteY189" fmla="*/ 90230 h 2122526"/>
              <a:gd name="connsiteX190" fmla="*/ 5142598 w 12192002"/>
              <a:gd name="connsiteY190" fmla="*/ 88129 h 2122526"/>
              <a:gd name="connsiteX191" fmla="*/ 5156554 w 12192002"/>
              <a:gd name="connsiteY191" fmla="*/ 84729 h 2122526"/>
              <a:gd name="connsiteX192" fmla="*/ 5174660 w 12192002"/>
              <a:gd name="connsiteY192" fmla="*/ 77506 h 2122526"/>
              <a:gd name="connsiteX193" fmla="*/ 5222961 w 12192002"/>
              <a:gd name="connsiteY193" fmla="*/ 74516 h 2122526"/>
              <a:gd name="connsiteX194" fmla="*/ 5261763 w 12192002"/>
              <a:gd name="connsiteY194" fmla="*/ 63392 h 2122526"/>
              <a:gd name="connsiteX195" fmla="*/ 5381667 w 12192002"/>
              <a:gd name="connsiteY195" fmla="*/ 42975 h 2122526"/>
              <a:gd name="connsiteX196" fmla="*/ 5432760 w 12192002"/>
              <a:gd name="connsiteY196" fmla="*/ 25273 h 2122526"/>
              <a:gd name="connsiteX197" fmla="*/ 5470905 w 12192002"/>
              <a:gd name="connsiteY197" fmla="*/ 14020 h 2122526"/>
              <a:gd name="connsiteX198" fmla="*/ 5626960 w 12192002"/>
              <a:gd name="connsiteY198" fmla="*/ 0 h 2122526"/>
              <a:gd name="connsiteX0" fmla="*/ 5626960 w 12192002"/>
              <a:gd name="connsiteY0" fmla="*/ 0 h 2122526"/>
              <a:gd name="connsiteX1" fmla="*/ 5758918 w 12192002"/>
              <a:gd name="connsiteY1" fmla="*/ 1023 h 2122526"/>
              <a:gd name="connsiteX2" fmla="*/ 5957375 w 12192002"/>
              <a:gd name="connsiteY2" fmla="*/ 16715 h 2122526"/>
              <a:gd name="connsiteX3" fmla="*/ 6010090 w 12192002"/>
              <a:gd name="connsiteY3" fmla="*/ 20359 h 2122526"/>
              <a:gd name="connsiteX4" fmla="*/ 6041282 w 12192002"/>
              <a:gd name="connsiteY4" fmla="*/ 15266 h 2122526"/>
              <a:gd name="connsiteX5" fmla="*/ 6048637 w 12192002"/>
              <a:gd name="connsiteY5" fmla="*/ 6917 h 2122526"/>
              <a:gd name="connsiteX6" fmla="*/ 6068529 w 12192002"/>
              <a:gd name="connsiteY6" fmla="*/ 7600 h 2122526"/>
              <a:gd name="connsiteX7" fmla="*/ 6073847 w 12192002"/>
              <a:gd name="connsiteY7" fmla="*/ 6063 h 2122526"/>
              <a:gd name="connsiteX8" fmla="*/ 6168673 w 12192002"/>
              <a:gd name="connsiteY8" fmla="*/ 26525 h 2122526"/>
              <a:gd name="connsiteX9" fmla="*/ 6317559 w 12192002"/>
              <a:gd name="connsiteY9" fmla="*/ 28612 h 2122526"/>
              <a:gd name="connsiteX10" fmla="*/ 6549454 w 12192002"/>
              <a:gd name="connsiteY10" fmla="*/ 75412 h 2122526"/>
              <a:gd name="connsiteX11" fmla="*/ 6708221 w 12192002"/>
              <a:gd name="connsiteY11" fmla="*/ 104188 h 2122526"/>
              <a:gd name="connsiteX12" fmla="*/ 6904145 w 12192002"/>
              <a:gd name="connsiteY12" fmla="*/ 132143 h 2122526"/>
              <a:gd name="connsiteX13" fmla="*/ 7018495 w 12192002"/>
              <a:gd name="connsiteY13" fmla="*/ 161649 h 2122526"/>
              <a:gd name="connsiteX14" fmla="*/ 7096987 w 12192002"/>
              <a:gd name="connsiteY14" fmla="*/ 161275 h 2122526"/>
              <a:gd name="connsiteX15" fmla="*/ 7170807 w 12192002"/>
              <a:gd name="connsiteY15" fmla="*/ 173503 h 2122526"/>
              <a:gd name="connsiteX16" fmla="*/ 7197003 w 12192002"/>
              <a:gd name="connsiteY16" fmla="*/ 178151 h 2122526"/>
              <a:gd name="connsiteX17" fmla="*/ 7201101 w 12192002"/>
              <a:gd name="connsiteY17" fmla="*/ 183509 h 2122526"/>
              <a:gd name="connsiteX18" fmla="*/ 7218559 w 12192002"/>
              <a:gd name="connsiteY18" fmla="*/ 188059 h 2122526"/>
              <a:gd name="connsiteX19" fmla="*/ 7310852 w 12192002"/>
              <a:gd name="connsiteY19" fmla="*/ 213308 h 2122526"/>
              <a:gd name="connsiteX20" fmla="*/ 7312179 w 12192002"/>
              <a:gd name="connsiteY20" fmla="*/ 211866 h 2122526"/>
              <a:gd name="connsiteX21" fmla="*/ 7405390 w 12192002"/>
              <a:gd name="connsiteY21" fmla="*/ 202271 h 2122526"/>
              <a:gd name="connsiteX22" fmla="*/ 7495794 w 12192002"/>
              <a:gd name="connsiteY22" fmla="*/ 194166 h 2122526"/>
              <a:gd name="connsiteX23" fmla="*/ 7507039 w 12192002"/>
              <a:gd name="connsiteY23" fmla="*/ 196118 h 2122526"/>
              <a:gd name="connsiteX24" fmla="*/ 7507411 w 12192002"/>
              <a:gd name="connsiteY24" fmla="*/ 195791 h 2122526"/>
              <a:gd name="connsiteX25" fmla="*/ 7519570 w 12192002"/>
              <a:gd name="connsiteY25" fmla="*/ 197126 h 2122526"/>
              <a:gd name="connsiteX26" fmla="*/ 7527542 w 12192002"/>
              <a:gd name="connsiteY26" fmla="*/ 199679 h 2122526"/>
              <a:gd name="connsiteX27" fmla="*/ 7614346 w 12192002"/>
              <a:gd name="connsiteY27" fmla="*/ 205507 h 2122526"/>
              <a:gd name="connsiteX28" fmla="*/ 7718744 w 12192002"/>
              <a:gd name="connsiteY28" fmla="*/ 202036 h 2122526"/>
              <a:gd name="connsiteX29" fmla="*/ 7905407 w 12192002"/>
              <a:gd name="connsiteY29" fmla="*/ 227751 h 2122526"/>
              <a:gd name="connsiteX30" fmla="*/ 8090271 w 12192002"/>
              <a:gd name="connsiteY30" fmla="*/ 269724 h 2122526"/>
              <a:gd name="connsiteX31" fmla="*/ 8245834 w 12192002"/>
              <a:gd name="connsiteY31" fmla="*/ 315885 h 2122526"/>
              <a:gd name="connsiteX32" fmla="*/ 8252033 w 12192002"/>
              <a:gd name="connsiteY32" fmla="*/ 328877 h 2122526"/>
              <a:gd name="connsiteX33" fmla="*/ 8263376 w 12192002"/>
              <a:gd name="connsiteY33" fmla="*/ 338720 h 2122526"/>
              <a:gd name="connsiteX34" fmla="*/ 8266075 w 12192002"/>
              <a:gd name="connsiteY34" fmla="*/ 338490 h 2122526"/>
              <a:gd name="connsiteX35" fmla="*/ 8283149 w 12192002"/>
              <a:gd name="connsiteY35" fmla="*/ 345665 h 2122526"/>
              <a:gd name="connsiteX36" fmla="*/ 8284276 w 12192002"/>
              <a:gd name="connsiteY36" fmla="*/ 350108 h 2122526"/>
              <a:gd name="connsiteX37" fmla="*/ 8295173 w 12192002"/>
              <a:gd name="connsiteY37" fmla="*/ 355931 h 2122526"/>
              <a:gd name="connsiteX38" fmla="*/ 8314432 w 12192002"/>
              <a:gd name="connsiteY38" fmla="*/ 369826 h 2122526"/>
              <a:gd name="connsiteX39" fmla="*/ 8320104 w 12192002"/>
              <a:gd name="connsiteY39" fmla="*/ 370152 h 2122526"/>
              <a:gd name="connsiteX40" fmla="*/ 8352372 w 12192002"/>
              <a:gd name="connsiteY40" fmla="*/ 387570 h 2122526"/>
              <a:gd name="connsiteX41" fmla="*/ 8353799 w 12192002"/>
              <a:gd name="connsiteY41" fmla="*/ 386730 h 2122526"/>
              <a:gd name="connsiteX42" fmla="*/ 8367182 w 12192002"/>
              <a:gd name="connsiteY42" fmla="*/ 386924 h 2122526"/>
              <a:gd name="connsiteX43" fmla="*/ 8490249 w 12192002"/>
              <a:gd name="connsiteY43" fmla="*/ 400966 h 2122526"/>
              <a:gd name="connsiteX44" fmla="*/ 8497594 w 12192002"/>
              <a:gd name="connsiteY44" fmla="*/ 404016 h 2122526"/>
              <a:gd name="connsiteX45" fmla="*/ 8497968 w 12192002"/>
              <a:gd name="connsiteY45" fmla="*/ 403837 h 2122526"/>
              <a:gd name="connsiteX46" fmla="*/ 8506167 w 12192002"/>
              <a:gd name="connsiteY46" fmla="*/ 406575 h 2122526"/>
              <a:gd name="connsiteX47" fmla="*/ 8510983 w 12192002"/>
              <a:gd name="connsiteY47" fmla="*/ 409576 h 2122526"/>
              <a:gd name="connsiteX48" fmla="*/ 8525230 w 12192002"/>
              <a:gd name="connsiteY48" fmla="*/ 415491 h 2122526"/>
              <a:gd name="connsiteX49" fmla="*/ 8596071 w 12192002"/>
              <a:gd name="connsiteY49" fmla="*/ 400649 h 2122526"/>
              <a:gd name="connsiteX50" fmla="*/ 8707847 w 12192002"/>
              <a:gd name="connsiteY50" fmla="*/ 409221 h 2122526"/>
              <a:gd name="connsiteX51" fmla="*/ 8752444 w 12192002"/>
              <a:gd name="connsiteY51" fmla="*/ 411322 h 2122526"/>
              <a:gd name="connsiteX52" fmla="*/ 8928988 w 12192002"/>
              <a:gd name="connsiteY52" fmla="*/ 430554 h 2122526"/>
              <a:gd name="connsiteX53" fmla="*/ 8963048 w 12192002"/>
              <a:gd name="connsiteY53" fmla="*/ 427366 h 2122526"/>
              <a:gd name="connsiteX54" fmla="*/ 8968011 w 12192002"/>
              <a:gd name="connsiteY54" fmla="*/ 425141 h 2122526"/>
              <a:gd name="connsiteX55" fmla="*/ 8974337 w 12192002"/>
              <a:gd name="connsiteY55" fmla="*/ 424441 h 2122526"/>
              <a:gd name="connsiteX56" fmla="*/ 8990394 w 12192002"/>
              <a:gd name="connsiteY56" fmla="*/ 427667 h 2122526"/>
              <a:gd name="connsiteX57" fmla="*/ 8996232 w 12192002"/>
              <a:gd name="connsiteY57" fmla="*/ 429728 h 2122526"/>
              <a:gd name="connsiteX58" fmla="*/ 9005201 w 12192002"/>
              <a:gd name="connsiteY58" fmla="*/ 430939 h 2122526"/>
              <a:gd name="connsiteX59" fmla="*/ 9005486 w 12192002"/>
              <a:gd name="connsiteY59" fmla="*/ 430699 h 2122526"/>
              <a:gd name="connsiteX60" fmla="*/ 9053453 w 12192002"/>
              <a:gd name="connsiteY60" fmla="*/ 433984 h 2122526"/>
              <a:gd name="connsiteX61" fmla="*/ 9113812 w 12192002"/>
              <a:gd name="connsiteY61" fmla="*/ 425670 h 2122526"/>
              <a:gd name="connsiteX62" fmla="*/ 9137318 w 12192002"/>
              <a:gd name="connsiteY62" fmla="*/ 424304 h 2122526"/>
              <a:gd name="connsiteX63" fmla="*/ 9150210 w 12192002"/>
              <a:gd name="connsiteY63" fmla="*/ 422135 h 2122526"/>
              <a:gd name="connsiteX64" fmla="*/ 9151232 w 12192002"/>
              <a:gd name="connsiteY64" fmla="*/ 421070 h 2122526"/>
              <a:gd name="connsiteX65" fmla="*/ 9189246 w 12192002"/>
              <a:gd name="connsiteY65" fmla="*/ 432272 h 2122526"/>
              <a:gd name="connsiteX66" fmla="*/ 9194810 w 12192002"/>
              <a:gd name="connsiteY66" fmla="*/ 441511 h 2122526"/>
              <a:gd name="connsiteX67" fmla="*/ 9231370 w 12192002"/>
              <a:gd name="connsiteY67" fmla="*/ 451590 h 2122526"/>
              <a:gd name="connsiteX68" fmla="*/ 9343052 w 12192002"/>
              <a:gd name="connsiteY68" fmla="*/ 503495 h 2122526"/>
              <a:gd name="connsiteX69" fmla="*/ 9584507 w 12192002"/>
              <a:gd name="connsiteY69" fmla="*/ 549197 h 2122526"/>
              <a:gd name="connsiteX70" fmla="*/ 9728309 w 12192002"/>
              <a:gd name="connsiteY70" fmla="*/ 560617 h 2122526"/>
              <a:gd name="connsiteX71" fmla="*/ 9847792 w 12192002"/>
              <a:gd name="connsiteY71" fmla="*/ 580824 h 2122526"/>
              <a:gd name="connsiteX72" fmla="*/ 9960019 w 12192002"/>
              <a:gd name="connsiteY72" fmla="*/ 587592 h 2122526"/>
              <a:gd name="connsiteX73" fmla="*/ 10039240 w 12192002"/>
              <a:gd name="connsiteY73" fmla="*/ 603107 h 2122526"/>
              <a:gd name="connsiteX74" fmla="*/ 10082169 w 12192002"/>
              <a:gd name="connsiteY74" fmla="*/ 601443 h 2122526"/>
              <a:gd name="connsiteX75" fmla="*/ 10126500 w 12192002"/>
              <a:gd name="connsiteY75" fmla="*/ 603538 h 2122526"/>
              <a:gd name="connsiteX76" fmla="*/ 10261101 w 12192002"/>
              <a:gd name="connsiteY76" fmla="*/ 615053 h 2122526"/>
              <a:gd name="connsiteX77" fmla="*/ 10336855 w 12192002"/>
              <a:gd name="connsiteY77" fmla="*/ 624804 h 2122526"/>
              <a:gd name="connsiteX78" fmla="*/ 10383868 w 12192002"/>
              <a:gd name="connsiteY78" fmla="*/ 625415 h 2122526"/>
              <a:gd name="connsiteX79" fmla="*/ 10445984 w 12192002"/>
              <a:gd name="connsiteY79" fmla="*/ 629262 h 2122526"/>
              <a:gd name="connsiteX80" fmla="*/ 10519280 w 12192002"/>
              <a:gd name="connsiteY80" fmla="*/ 631320 h 2122526"/>
              <a:gd name="connsiteX81" fmla="*/ 10644619 w 12192002"/>
              <a:gd name="connsiteY81" fmla="*/ 651566 h 2122526"/>
              <a:gd name="connsiteX82" fmla="*/ 10857724 w 12192002"/>
              <a:gd name="connsiteY82" fmla="*/ 712684 h 2122526"/>
              <a:gd name="connsiteX83" fmla="*/ 10951063 w 12192002"/>
              <a:gd name="connsiteY83" fmla="*/ 725767 h 2122526"/>
              <a:gd name="connsiteX84" fmla="*/ 11030956 w 12192002"/>
              <a:gd name="connsiteY84" fmla="*/ 721011 h 2122526"/>
              <a:gd name="connsiteX85" fmla="*/ 11085938 w 12192002"/>
              <a:gd name="connsiteY85" fmla="*/ 723892 h 2122526"/>
              <a:gd name="connsiteX86" fmla="*/ 11143411 w 12192002"/>
              <a:gd name="connsiteY86" fmla="*/ 733141 h 2122526"/>
              <a:gd name="connsiteX87" fmla="*/ 11195087 w 12192002"/>
              <a:gd name="connsiteY87" fmla="*/ 732494 h 2122526"/>
              <a:gd name="connsiteX88" fmla="*/ 11273972 w 12192002"/>
              <a:gd name="connsiteY88" fmla="*/ 729660 h 2122526"/>
              <a:gd name="connsiteX89" fmla="*/ 11369715 w 12192002"/>
              <a:gd name="connsiteY89" fmla="*/ 813181 h 2122526"/>
              <a:gd name="connsiteX90" fmla="*/ 11462695 w 12192002"/>
              <a:gd name="connsiteY90" fmla="*/ 874654 h 2122526"/>
              <a:gd name="connsiteX91" fmla="*/ 11564181 w 12192002"/>
              <a:gd name="connsiteY91" fmla="*/ 888450 h 2122526"/>
              <a:gd name="connsiteX92" fmla="*/ 11684760 w 12192002"/>
              <a:gd name="connsiteY92" fmla="*/ 929360 h 2122526"/>
              <a:gd name="connsiteX93" fmla="*/ 11744187 w 12192002"/>
              <a:gd name="connsiteY93" fmla="*/ 984253 h 2122526"/>
              <a:gd name="connsiteX94" fmla="*/ 11834979 w 12192002"/>
              <a:gd name="connsiteY94" fmla="*/ 1013094 h 2122526"/>
              <a:gd name="connsiteX95" fmla="*/ 11933790 w 12192002"/>
              <a:gd name="connsiteY95" fmla="*/ 990933 h 2122526"/>
              <a:gd name="connsiteX96" fmla="*/ 12084140 w 12192002"/>
              <a:gd name="connsiteY96" fmla="*/ 1007396 h 2122526"/>
              <a:gd name="connsiteX97" fmla="*/ 12140863 w 12192002"/>
              <a:gd name="connsiteY97" fmla="*/ 1035036 h 2122526"/>
              <a:gd name="connsiteX98" fmla="*/ 12192002 w 12192002"/>
              <a:gd name="connsiteY98" fmla="*/ 1015838 h 2122526"/>
              <a:gd name="connsiteX99" fmla="*/ 12192002 w 12192002"/>
              <a:gd name="connsiteY99" fmla="*/ 1955549 h 2122526"/>
              <a:gd name="connsiteX100" fmla="*/ 12192000 w 12192002"/>
              <a:gd name="connsiteY100" fmla="*/ 1955549 h 2122526"/>
              <a:gd name="connsiteX101" fmla="*/ 12192000 w 12192002"/>
              <a:gd name="connsiteY101" fmla="*/ 2122526 h 2122526"/>
              <a:gd name="connsiteX102" fmla="*/ 0 w 12192002"/>
              <a:gd name="connsiteY102" fmla="*/ 2122526 h 2122526"/>
              <a:gd name="connsiteX103" fmla="*/ 0 w 12192002"/>
              <a:gd name="connsiteY103" fmla="*/ 1348327 h 2122526"/>
              <a:gd name="connsiteX104" fmla="*/ 2 w 12192002"/>
              <a:gd name="connsiteY104" fmla="*/ 1348327 h 2122526"/>
              <a:gd name="connsiteX105" fmla="*/ 2 w 12192002"/>
              <a:gd name="connsiteY105" fmla="*/ 592017 h 2122526"/>
              <a:gd name="connsiteX106" fmla="*/ 15526 w 12192002"/>
              <a:gd name="connsiteY106" fmla="*/ 586548 h 2122526"/>
              <a:gd name="connsiteX107" fmla="*/ 118381 w 12192002"/>
              <a:gd name="connsiteY107" fmla="*/ 583692 h 2122526"/>
              <a:gd name="connsiteX108" fmla="*/ 292435 w 12192002"/>
              <a:gd name="connsiteY108" fmla="*/ 531887 h 2122526"/>
              <a:gd name="connsiteX109" fmla="*/ 404015 w 12192002"/>
              <a:gd name="connsiteY109" fmla="*/ 511191 h 2122526"/>
              <a:gd name="connsiteX110" fmla="*/ 445099 w 12192002"/>
              <a:gd name="connsiteY110" fmla="*/ 505368 h 2122526"/>
              <a:gd name="connsiteX111" fmla="*/ 571717 w 12192002"/>
              <a:gd name="connsiteY111" fmla="*/ 467338 h 2122526"/>
              <a:gd name="connsiteX112" fmla="*/ 578535 w 12192002"/>
              <a:gd name="connsiteY112" fmla="*/ 467527 h 2122526"/>
              <a:gd name="connsiteX113" fmla="*/ 596792 w 12192002"/>
              <a:gd name="connsiteY113" fmla="*/ 464875 h 2122526"/>
              <a:gd name="connsiteX114" fmla="*/ 708875 w 12192002"/>
              <a:gd name="connsiteY114" fmla="*/ 422017 h 2122526"/>
              <a:gd name="connsiteX115" fmla="*/ 719742 w 12192002"/>
              <a:gd name="connsiteY115" fmla="*/ 416340 h 2122526"/>
              <a:gd name="connsiteX116" fmla="*/ 720047 w 12192002"/>
              <a:gd name="connsiteY116" fmla="*/ 415078 h 2122526"/>
              <a:gd name="connsiteX117" fmla="*/ 763053 w 12192002"/>
              <a:gd name="connsiteY117" fmla="*/ 414307 h 2122526"/>
              <a:gd name="connsiteX118" fmla="*/ 767901 w 12192002"/>
              <a:gd name="connsiteY118" fmla="*/ 412086 h 2122526"/>
              <a:gd name="connsiteX119" fmla="*/ 797041 w 12192002"/>
              <a:gd name="connsiteY119" fmla="*/ 414293 h 2122526"/>
              <a:gd name="connsiteX120" fmla="*/ 811506 w 12192002"/>
              <a:gd name="connsiteY120" fmla="*/ 413988 h 2122526"/>
              <a:gd name="connsiteX121" fmla="*/ 816809 w 12192002"/>
              <a:gd name="connsiteY121" fmla="*/ 416882 h 2122526"/>
              <a:gd name="connsiteX122" fmla="*/ 837540 w 12192002"/>
              <a:gd name="connsiteY122" fmla="*/ 414918 h 2122526"/>
              <a:gd name="connsiteX123" fmla="*/ 858269 w 12192002"/>
              <a:gd name="connsiteY123" fmla="*/ 416131 h 2122526"/>
              <a:gd name="connsiteX124" fmla="*/ 948732 w 12192002"/>
              <a:gd name="connsiteY124" fmla="*/ 404293 h 2122526"/>
              <a:gd name="connsiteX125" fmla="*/ 1149979 w 12192002"/>
              <a:gd name="connsiteY125" fmla="*/ 406698 h 2122526"/>
              <a:gd name="connsiteX126" fmla="*/ 1496110 w 12192002"/>
              <a:gd name="connsiteY126" fmla="*/ 357263 h 2122526"/>
              <a:gd name="connsiteX127" fmla="*/ 1608669 w 12192002"/>
              <a:gd name="connsiteY127" fmla="*/ 331673 h 2122526"/>
              <a:gd name="connsiteX128" fmla="*/ 1675071 w 12192002"/>
              <a:gd name="connsiteY128" fmla="*/ 324776 h 2122526"/>
              <a:gd name="connsiteX129" fmla="*/ 1738204 w 12192002"/>
              <a:gd name="connsiteY129" fmla="*/ 308427 h 2122526"/>
              <a:gd name="connsiteX130" fmla="*/ 1786655 w 12192002"/>
              <a:gd name="connsiteY130" fmla="*/ 303376 h 2122526"/>
              <a:gd name="connsiteX131" fmla="*/ 1873080 w 12192002"/>
              <a:gd name="connsiteY131" fmla="*/ 330998 h 2122526"/>
              <a:gd name="connsiteX132" fmla="*/ 1921650 w 12192002"/>
              <a:gd name="connsiteY132" fmla="*/ 332593 h 2122526"/>
              <a:gd name="connsiteX133" fmla="*/ 1928172 w 12192002"/>
              <a:gd name="connsiteY133" fmla="*/ 327762 h 2122526"/>
              <a:gd name="connsiteX134" fmla="*/ 1997356 w 12192002"/>
              <a:gd name="connsiteY134" fmla="*/ 349707 h 2122526"/>
              <a:gd name="connsiteX135" fmla="*/ 2094665 w 12192002"/>
              <a:gd name="connsiteY135" fmla="*/ 341687 h 2122526"/>
              <a:gd name="connsiteX136" fmla="*/ 2208578 w 12192002"/>
              <a:gd name="connsiteY136" fmla="*/ 324976 h 2122526"/>
              <a:gd name="connsiteX137" fmla="*/ 2315112 w 12192002"/>
              <a:gd name="connsiteY137" fmla="*/ 319743 h 2122526"/>
              <a:gd name="connsiteX138" fmla="*/ 2443255 w 12192002"/>
              <a:gd name="connsiteY138" fmla="*/ 328210 h 2122526"/>
              <a:gd name="connsiteX139" fmla="*/ 2587906 w 12192002"/>
              <a:gd name="connsiteY139" fmla="*/ 322233 h 2122526"/>
              <a:gd name="connsiteX140" fmla="*/ 2646527 w 12192002"/>
              <a:gd name="connsiteY140" fmla="*/ 315870 h 2122526"/>
              <a:gd name="connsiteX141" fmla="*/ 2781569 w 12192002"/>
              <a:gd name="connsiteY141" fmla="*/ 326406 h 2122526"/>
              <a:gd name="connsiteX142" fmla="*/ 3030291 w 12192002"/>
              <a:gd name="connsiteY142" fmla="*/ 348227 h 2122526"/>
              <a:gd name="connsiteX143" fmla="*/ 3142556 w 12192002"/>
              <a:gd name="connsiteY143" fmla="*/ 350870 h 2122526"/>
              <a:gd name="connsiteX144" fmla="*/ 3262356 w 12192002"/>
              <a:gd name="connsiteY144" fmla="*/ 358645 h 2122526"/>
              <a:gd name="connsiteX145" fmla="*/ 3341698 w 12192002"/>
              <a:gd name="connsiteY145" fmla="*/ 364522 h 2122526"/>
              <a:gd name="connsiteX146" fmla="*/ 3344026 w 12192002"/>
              <a:gd name="connsiteY146" fmla="*/ 363547 h 2122526"/>
              <a:gd name="connsiteX147" fmla="*/ 3363888 w 12192002"/>
              <a:gd name="connsiteY147" fmla="*/ 365229 h 2122526"/>
              <a:gd name="connsiteX148" fmla="*/ 3400728 w 12192002"/>
              <a:gd name="connsiteY148" fmla="*/ 382181 h 2122526"/>
              <a:gd name="connsiteX149" fmla="*/ 3473223 w 12192002"/>
              <a:gd name="connsiteY149" fmla="*/ 370133 h 2122526"/>
              <a:gd name="connsiteX150" fmla="*/ 3536135 w 12192002"/>
              <a:gd name="connsiteY150" fmla="*/ 366472 h 2122526"/>
              <a:gd name="connsiteX151" fmla="*/ 3585978 w 12192002"/>
              <a:gd name="connsiteY151" fmla="*/ 356773 h 2122526"/>
              <a:gd name="connsiteX152" fmla="*/ 3594501 w 12192002"/>
              <a:gd name="connsiteY152" fmla="*/ 357463 h 2122526"/>
              <a:gd name="connsiteX153" fmla="*/ 3594736 w 12192002"/>
              <a:gd name="connsiteY153" fmla="*/ 357194 h 2122526"/>
              <a:gd name="connsiteX154" fmla="*/ 3603855 w 12192002"/>
              <a:gd name="connsiteY154" fmla="*/ 357358 h 2122526"/>
              <a:gd name="connsiteX155" fmla="*/ 3610035 w 12192002"/>
              <a:gd name="connsiteY155" fmla="*/ 358720 h 2122526"/>
              <a:gd name="connsiteX156" fmla="*/ 3682513 w 12192002"/>
              <a:gd name="connsiteY156" fmla="*/ 326449 h 2122526"/>
              <a:gd name="connsiteX157" fmla="*/ 3789760 w 12192002"/>
              <a:gd name="connsiteY157" fmla="*/ 302526 h 2122526"/>
              <a:gd name="connsiteX158" fmla="*/ 3897275 w 12192002"/>
              <a:gd name="connsiteY158" fmla="*/ 282288 h 2122526"/>
              <a:gd name="connsiteX159" fmla="*/ 3936846 w 12192002"/>
              <a:gd name="connsiteY159" fmla="*/ 276633 h 2122526"/>
              <a:gd name="connsiteX160" fmla="*/ 4004538 w 12192002"/>
              <a:gd name="connsiteY160" fmla="*/ 259176 h 2122526"/>
              <a:gd name="connsiteX161" fmla="*/ 4033778 w 12192002"/>
              <a:gd name="connsiteY161" fmla="*/ 246608 h 2122526"/>
              <a:gd name="connsiteX162" fmla="*/ 4035363 w 12192002"/>
              <a:gd name="connsiteY162" fmla="*/ 246843 h 2122526"/>
              <a:gd name="connsiteX163" fmla="*/ 4036996 w 12192002"/>
              <a:gd name="connsiteY163" fmla="*/ 243176 h 2122526"/>
              <a:gd name="connsiteX164" fmla="*/ 4042364 w 12192002"/>
              <a:gd name="connsiteY164" fmla="*/ 240742 h 2122526"/>
              <a:gd name="connsiteX165" fmla="*/ 4058954 w 12192002"/>
              <a:gd name="connsiteY165" fmla="*/ 239121 h 2122526"/>
              <a:gd name="connsiteX166" fmla="*/ 4065510 w 12192002"/>
              <a:gd name="connsiteY166" fmla="*/ 239339 h 2122526"/>
              <a:gd name="connsiteX167" fmla="*/ 4074427 w 12192002"/>
              <a:gd name="connsiteY167" fmla="*/ 237895 h 2122526"/>
              <a:gd name="connsiteX168" fmla="*/ 4074546 w 12192002"/>
              <a:gd name="connsiteY168" fmla="*/ 237596 h 2122526"/>
              <a:gd name="connsiteX169" fmla="*/ 4083097 w 12192002"/>
              <a:gd name="connsiteY169" fmla="*/ 236761 h 2122526"/>
              <a:gd name="connsiteX170" fmla="*/ 4142745 w 12192002"/>
              <a:gd name="connsiteY170" fmla="*/ 210228 h 2122526"/>
              <a:gd name="connsiteX171" fmla="*/ 4191248 w 12192002"/>
              <a:gd name="connsiteY171" fmla="*/ 194363 h 2122526"/>
              <a:gd name="connsiteX172" fmla="*/ 4201744 w 12192002"/>
              <a:gd name="connsiteY172" fmla="*/ 188729 h 2122526"/>
              <a:gd name="connsiteX173" fmla="*/ 4202048 w 12192002"/>
              <a:gd name="connsiteY173" fmla="*/ 187470 h 2122526"/>
              <a:gd name="connsiteX174" fmla="*/ 4248116 w 12192002"/>
              <a:gd name="connsiteY174" fmla="*/ 184675 h 2122526"/>
              <a:gd name="connsiteX175" fmla="*/ 4276141 w 12192002"/>
              <a:gd name="connsiteY175" fmla="*/ 186999 h 2122526"/>
              <a:gd name="connsiteX176" fmla="*/ 4290062 w 12192002"/>
              <a:gd name="connsiteY176" fmla="*/ 186753 h 2122526"/>
              <a:gd name="connsiteX177" fmla="*/ 4295143 w 12192002"/>
              <a:gd name="connsiteY177" fmla="*/ 189670 h 2122526"/>
              <a:gd name="connsiteX178" fmla="*/ 4315108 w 12192002"/>
              <a:gd name="connsiteY178" fmla="*/ 187791 h 2122526"/>
              <a:gd name="connsiteX179" fmla="*/ 4316965 w 12192002"/>
              <a:gd name="connsiteY179" fmla="*/ 186450 h 2122526"/>
              <a:gd name="connsiteX180" fmla="*/ 4362875 w 12192002"/>
              <a:gd name="connsiteY180" fmla="*/ 193065 h 2122526"/>
              <a:gd name="connsiteX181" fmla="*/ 4428542 w 12192002"/>
              <a:gd name="connsiteY181" fmla="*/ 191719 h 2122526"/>
              <a:gd name="connsiteX182" fmla="*/ 4515813 w 12192002"/>
              <a:gd name="connsiteY182" fmla="*/ 181068 h 2122526"/>
              <a:gd name="connsiteX183" fmla="*/ 4715526 w 12192002"/>
              <a:gd name="connsiteY183" fmla="*/ 171166 h 2122526"/>
              <a:gd name="connsiteX184" fmla="*/ 4762447 w 12192002"/>
              <a:gd name="connsiteY184" fmla="*/ 162678 h 2122526"/>
              <a:gd name="connsiteX185" fmla="*/ 4840439 w 12192002"/>
              <a:gd name="connsiteY185" fmla="*/ 134910 h 2122526"/>
              <a:gd name="connsiteX186" fmla="*/ 5011513 w 12192002"/>
              <a:gd name="connsiteY186" fmla="*/ 110893 h 2122526"/>
              <a:gd name="connsiteX187" fmla="*/ 5065790 w 12192002"/>
              <a:gd name="connsiteY187" fmla="*/ 94512 h 2122526"/>
              <a:gd name="connsiteX188" fmla="*/ 5121659 w 12192002"/>
              <a:gd name="connsiteY188" fmla="*/ 101083 h 2122526"/>
              <a:gd name="connsiteX189" fmla="*/ 5139595 w 12192002"/>
              <a:gd name="connsiteY189" fmla="*/ 90230 h 2122526"/>
              <a:gd name="connsiteX190" fmla="*/ 5142598 w 12192002"/>
              <a:gd name="connsiteY190" fmla="*/ 88129 h 2122526"/>
              <a:gd name="connsiteX191" fmla="*/ 5156554 w 12192002"/>
              <a:gd name="connsiteY191" fmla="*/ 84729 h 2122526"/>
              <a:gd name="connsiteX192" fmla="*/ 5174660 w 12192002"/>
              <a:gd name="connsiteY192" fmla="*/ 77506 h 2122526"/>
              <a:gd name="connsiteX193" fmla="*/ 5222961 w 12192002"/>
              <a:gd name="connsiteY193" fmla="*/ 74516 h 2122526"/>
              <a:gd name="connsiteX194" fmla="*/ 5261763 w 12192002"/>
              <a:gd name="connsiteY194" fmla="*/ 63392 h 2122526"/>
              <a:gd name="connsiteX195" fmla="*/ 5381667 w 12192002"/>
              <a:gd name="connsiteY195" fmla="*/ 42975 h 2122526"/>
              <a:gd name="connsiteX196" fmla="*/ 5432760 w 12192002"/>
              <a:gd name="connsiteY196" fmla="*/ 25273 h 2122526"/>
              <a:gd name="connsiteX197" fmla="*/ 5470905 w 12192002"/>
              <a:gd name="connsiteY197" fmla="*/ 14020 h 2122526"/>
              <a:gd name="connsiteX198" fmla="*/ 5626960 w 12192002"/>
              <a:gd name="connsiteY198" fmla="*/ 0 h 2122526"/>
              <a:gd name="connsiteX0" fmla="*/ 5626960 w 12192002"/>
              <a:gd name="connsiteY0" fmla="*/ 0 h 2122526"/>
              <a:gd name="connsiteX1" fmla="*/ 5758918 w 12192002"/>
              <a:gd name="connsiteY1" fmla="*/ 1023 h 2122526"/>
              <a:gd name="connsiteX2" fmla="*/ 5957375 w 12192002"/>
              <a:gd name="connsiteY2" fmla="*/ 16715 h 2122526"/>
              <a:gd name="connsiteX3" fmla="*/ 6010090 w 12192002"/>
              <a:gd name="connsiteY3" fmla="*/ 20359 h 2122526"/>
              <a:gd name="connsiteX4" fmla="*/ 6041282 w 12192002"/>
              <a:gd name="connsiteY4" fmla="*/ 15266 h 2122526"/>
              <a:gd name="connsiteX5" fmla="*/ 6048637 w 12192002"/>
              <a:gd name="connsiteY5" fmla="*/ 6917 h 2122526"/>
              <a:gd name="connsiteX6" fmla="*/ 6068529 w 12192002"/>
              <a:gd name="connsiteY6" fmla="*/ 7600 h 2122526"/>
              <a:gd name="connsiteX7" fmla="*/ 6073847 w 12192002"/>
              <a:gd name="connsiteY7" fmla="*/ 6063 h 2122526"/>
              <a:gd name="connsiteX8" fmla="*/ 6168673 w 12192002"/>
              <a:gd name="connsiteY8" fmla="*/ 26525 h 2122526"/>
              <a:gd name="connsiteX9" fmla="*/ 6317559 w 12192002"/>
              <a:gd name="connsiteY9" fmla="*/ 28612 h 2122526"/>
              <a:gd name="connsiteX10" fmla="*/ 6549454 w 12192002"/>
              <a:gd name="connsiteY10" fmla="*/ 75412 h 2122526"/>
              <a:gd name="connsiteX11" fmla="*/ 6708221 w 12192002"/>
              <a:gd name="connsiteY11" fmla="*/ 104188 h 2122526"/>
              <a:gd name="connsiteX12" fmla="*/ 6904145 w 12192002"/>
              <a:gd name="connsiteY12" fmla="*/ 132143 h 2122526"/>
              <a:gd name="connsiteX13" fmla="*/ 7018495 w 12192002"/>
              <a:gd name="connsiteY13" fmla="*/ 161649 h 2122526"/>
              <a:gd name="connsiteX14" fmla="*/ 7096987 w 12192002"/>
              <a:gd name="connsiteY14" fmla="*/ 161275 h 2122526"/>
              <a:gd name="connsiteX15" fmla="*/ 7170807 w 12192002"/>
              <a:gd name="connsiteY15" fmla="*/ 173503 h 2122526"/>
              <a:gd name="connsiteX16" fmla="*/ 7197003 w 12192002"/>
              <a:gd name="connsiteY16" fmla="*/ 178151 h 2122526"/>
              <a:gd name="connsiteX17" fmla="*/ 7201101 w 12192002"/>
              <a:gd name="connsiteY17" fmla="*/ 183509 h 2122526"/>
              <a:gd name="connsiteX18" fmla="*/ 7218559 w 12192002"/>
              <a:gd name="connsiteY18" fmla="*/ 188059 h 2122526"/>
              <a:gd name="connsiteX19" fmla="*/ 7310852 w 12192002"/>
              <a:gd name="connsiteY19" fmla="*/ 213308 h 2122526"/>
              <a:gd name="connsiteX20" fmla="*/ 7312179 w 12192002"/>
              <a:gd name="connsiteY20" fmla="*/ 211866 h 2122526"/>
              <a:gd name="connsiteX21" fmla="*/ 7405390 w 12192002"/>
              <a:gd name="connsiteY21" fmla="*/ 202271 h 2122526"/>
              <a:gd name="connsiteX22" fmla="*/ 7495794 w 12192002"/>
              <a:gd name="connsiteY22" fmla="*/ 194166 h 2122526"/>
              <a:gd name="connsiteX23" fmla="*/ 7507039 w 12192002"/>
              <a:gd name="connsiteY23" fmla="*/ 196118 h 2122526"/>
              <a:gd name="connsiteX24" fmla="*/ 7507411 w 12192002"/>
              <a:gd name="connsiteY24" fmla="*/ 195791 h 2122526"/>
              <a:gd name="connsiteX25" fmla="*/ 7519570 w 12192002"/>
              <a:gd name="connsiteY25" fmla="*/ 197126 h 2122526"/>
              <a:gd name="connsiteX26" fmla="*/ 7527542 w 12192002"/>
              <a:gd name="connsiteY26" fmla="*/ 199679 h 2122526"/>
              <a:gd name="connsiteX27" fmla="*/ 7614346 w 12192002"/>
              <a:gd name="connsiteY27" fmla="*/ 205507 h 2122526"/>
              <a:gd name="connsiteX28" fmla="*/ 7718744 w 12192002"/>
              <a:gd name="connsiteY28" fmla="*/ 202036 h 2122526"/>
              <a:gd name="connsiteX29" fmla="*/ 7905407 w 12192002"/>
              <a:gd name="connsiteY29" fmla="*/ 227751 h 2122526"/>
              <a:gd name="connsiteX30" fmla="*/ 8090271 w 12192002"/>
              <a:gd name="connsiteY30" fmla="*/ 269724 h 2122526"/>
              <a:gd name="connsiteX31" fmla="*/ 8245834 w 12192002"/>
              <a:gd name="connsiteY31" fmla="*/ 315885 h 2122526"/>
              <a:gd name="connsiteX32" fmla="*/ 8252033 w 12192002"/>
              <a:gd name="connsiteY32" fmla="*/ 328877 h 2122526"/>
              <a:gd name="connsiteX33" fmla="*/ 8263376 w 12192002"/>
              <a:gd name="connsiteY33" fmla="*/ 338720 h 2122526"/>
              <a:gd name="connsiteX34" fmla="*/ 8266075 w 12192002"/>
              <a:gd name="connsiteY34" fmla="*/ 338490 h 2122526"/>
              <a:gd name="connsiteX35" fmla="*/ 8283149 w 12192002"/>
              <a:gd name="connsiteY35" fmla="*/ 345665 h 2122526"/>
              <a:gd name="connsiteX36" fmla="*/ 8284276 w 12192002"/>
              <a:gd name="connsiteY36" fmla="*/ 350108 h 2122526"/>
              <a:gd name="connsiteX37" fmla="*/ 8295173 w 12192002"/>
              <a:gd name="connsiteY37" fmla="*/ 355931 h 2122526"/>
              <a:gd name="connsiteX38" fmla="*/ 8314432 w 12192002"/>
              <a:gd name="connsiteY38" fmla="*/ 369826 h 2122526"/>
              <a:gd name="connsiteX39" fmla="*/ 8320104 w 12192002"/>
              <a:gd name="connsiteY39" fmla="*/ 370152 h 2122526"/>
              <a:gd name="connsiteX40" fmla="*/ 8352372 w 12192002"/>
              <a:gd name="connsiteY40" fmla="*/ 387570 h 2122526"/>
              <a:gd name="connsiteX41" fmla="*/ 8353799 w 12192002"/>
              <a:gd name="connsiteY41" fmla="*/ 386730 h 2122526"/>
              <a:gd name="connsiteX42" fmla="*/ 8367182 w 12192002"/>
              <a:gd name="connsiteY42" fmla="*/ 386924 h 2122526"/>
              <a:gd name="connsiteX43" fmla="*/ 8490249 w 12192002"/>
              <a:gd name="connsiteY43" fmla="*/ 400966 h 2122526"/>
              <a:gd name="connsiteX44" fmla="*/ 8497594 w 12192002"/>
              <a:gd name="connsiteY44" fmla="*/ 404016 h 2122526"/>
              <a:gd name="connsiteX45" fmla="*/ 8497968 w 12192002"/>
              <a:gd name="connsiteY45" fmla="*/ 403837 h 2122526"/>
              <a:gd name="connsiteX46" fmla="*/ 8506167 w 12192002"/>
              <a:gd name="connsiteY46" fmla="*/ 406575 h 2122526"/>
              <a:gd name="connsiteX47" fmla="*/ 8510983 w 12192002"/>
              <a:gd name="connsiteY47" fmla="*/ 409576 h 2122526"/>
              <a:gd name="connsiteX48" fmla="*/ 8525230 w 12192002"/>
              <a:gd name="connsiteY48" fmla="*/ 415491 h 2122526"/>
              <a:gd name="connsiteX49" fmla="*/ 8596071 w 12192002"/>
              <a:gd name="connsiteY49" fmla="*/ 400649 h 2122526"/>
              <a:gd name="connsiteX50" fmla="*/ 8707847 w 12192002"/>
              <a:gd name="connsiteY50" fmla="*/ 409221 h 2122526"/>
              <a:gd name="connsiteX51" fmla="*/ 8752444 w 12192002"/>
              <a:gd name="connsiteY51" fmla="*/ 411322 h 2122526"/>
              <a:gd name="connsiteX52" fmla="*/ 8928988 w 12192002"/>
              <a:gd name="connsiteY52" fmla="*/ 430554 h 2122526"/>
              <a:gd name="connsiteX53" fmla="*/ 8963048 w 12192002"/>
              <a:gd name="connsiteY53" fmla="*/ 427366 h 2122526"/>
              <a:gd name="connsiteX54" fmla="*/ 8968011 w 12192002"/>
              <a:gd name="connsiteY54" fmla="*/ 425141 h 2122526"/>
              <a:gd name="connsiteX55" fmla="*/ 8974337 w 12192002"/>
              <a:gd name="connsiteY55" fmla="*/ 424441 h 2122526"/>
              <a:gd name="connsiteX56" fmla="*/ 8990394 w 12192002"/>
              <a:gd name="connsiteY56" fmla="*/ 427667 h 2122526"/>
              <a:gd name="connsiteX57" fmla="*/ 8996232 w 12192002"/>
              <a:gd name="connsiteY57" fmla="*/ 429728 h 2122526"/>
              <a:gd name="connsiteX58" fmla="*/ 9005201 w 12192002"/>
              <a:gd name="connsiteY58" fmla="*/ 430939 h 2122526"/>
              <a:gd name="connsiteX59" fmla="*/ 9005486 w 12192002"/>
              <a:gd name="connsiteY59" fmla="*/ 430699 h 2122526"/>
              <a:gd name="connsiteX60" fmla="*/ 9053453 w 12192002"/>
              <a:gd name="connsiteY60" fmla="*/ 433984 h 2122526"/>
              <a:gd name="connsiteX61" fmla="*/ 9113812 w 12192002"/>
              <a:gd name="connsiteY61" fmla="*/ 425670 h 2122526"/>
              <a:gd name="connsiteX62" fmla="*/ 9137318 w 12192002"/>
              <a:gd name="connsiteY62" fmla="*/ 424304 h 2122526"/>
              <a:gd name="connsiteX63" fmla="*/ 9150210 w 12192002"/>
              <a:gd name="connsiteY63" fmla="*/ 422135 h 2122526"/>
              <a:gd name="connsiteX64" fmla="*/ 9151232 w 12192002"/>
              <a:gd name="connsiteY64" fmla="*/ 421070 h 2122526"/>
              <a:gd name="connsiteX65" fmla="*/ 9189246 w 12192002"/>
              <a:gd name="connsiteY65" fmla="*/ 432272 h 2122526"/>
              <a:gd name="connsiteX66" fmla="*/ 9194810 w 12192002"/>
              <a:gd name="connsiteY66" fmla="*/ 441511 h 2122526"/>
              <a:gd name="connsiteX67" fmla="*/ 9231370 w 12192002"/>
              <a:gd name="connsiteY67" fmla="*/ 451590 h 2122526"/>
              <a:gd name="connsiteX68" fmla="*/ 9343052 w 12192002"/>
              <a:gd name="connsiteY68" fmla="*/ 503495 h 2122526"/>
              <a:gd name="connsiteX69" fmla="*/ 9584507 w 12192002"/>
              <a:gd name="connsiteY69" fmla="*/ 549197 h 2122526"/>
              <a:gd name="connsiteX70" fmla="*/ 9728309 w 12192002"/>
              <a:gd name="connsiteY70" fmla="*/ 560617 h 2122526"/>
              <a:gd name="connsiteX71" fmla="*/ 9847792 w 12192002"/>
              <a:gd name="connsiteY71" fmla="*/ 580824 h 2122526"/>
              <a:gd name="connsiteX72" fmla="*/ 9960019 w 12192002"/>
              <a:gd name="connsiteY72" fmla="*/ 587592 h 2122526"/>
              <a:gd name="connsiteX73" fmla="*/ 10039240 w 12192002"/>
              <a:gd name="connsiteY73" fmla="*/ 603107 h 2122526"/>
              <a:gd name="connsiteX74" fmla="*/ 10082169 w 12192002"/>
              <a:gd name="connsiteY74" fmla="*/ 601443 h 2122526"/>
              <a:gd name="connsiteX75" fmla="*/ 10126500 w 12192002"/>
              <a:gd name="connsiteY75" fmla="*/ 603538 h 2122526"/>
              <a:gd name="connsiteX76" fmla="*/ 10261101 w 12192002"/>
              <a:gd name="connsiteY76" fmla="*/ 615053 h 2122526"/>
              <a:gd name="connsiteX77" fmla="*/ 10336855 w 12192002"/>
              <a:gd name="connsiteY77" fmla="*/ 624804 h 2122526"/>
              <a:gd name="connsiteX78" fmla="*/ 10383868 w 12192002"/>
              <a:gd name="connsiteY78" fmla="*/ 625415 h 2122526"/>
              <a:gd name="connsiteX79" fmla="*/ 10445984 w 12192002"/>
              <a:gd name="connsiteY79" fmla="*/ 629262 h 2122526"/>
              <a:gd name="connsiteX80" fmla="*/ 10519280 w 12192002"/>
              <a:gd name="connsiteY80" fmla="*/ 631320 h 2122526"/>
              <a:gd name="connsiteX81" fmla="*/ 10644619 w 12192002"/>
              <a:gd name="connsiteY81" fmla="*/ 651566 h 2122526"/>
              <a:gd name="connsiteX82" fmla="*/ 10857724 w 12192002"/>
              <a:gd name="connsiteY82" fmla="*/ 712684 h 2122526"/>
              <a:gd name="connsiteX83" fmla="*/ 10951063 w 12192002"/>
              <a:gd name="connsiteY83" fmla="*/ 725767 h 2122526"/>
              <a:gd name="connsiteX84" fmla="*/ 11030956 w 12192002"/>
              <a:gd name="connsiteY84" fmla="*/ 721011 h 2122526"/>
              <a:gd name="connsiteX85" fmla="*/ 11085938 w 12192002"/>
              <a:gd name="connsiteY85" fmla="*/ 723892 h 2122526"/>
              <a:gd name="connsiteX86" fmla="*/ 11143411 w 12192002"/>
              <a:gd name="connsiteY86" fmla="*/ 733141 h 2122526"/>
              <a:gd name="connsiteX87" fmla="*/ 11195087 w 12192002"/>
              <a:gd name="connsiteY87" fmla="*/ 732494 h 2122526"/>
              <a:gd name="connsiteX88" fmla="*/ 11273972 w 12192002"/>
              <a:gd name="connsiteY88" fmla="*/ 729660 h 2122526"/>
              <a:gd name="connsiteX89" fmla="*/ 11369715 w 12192002"/>
              <a:gd name="connsiteY89" fmla="*/ 813181 h 2122526"/>
              <a:gd name="connsiteX90" fmla="*/ 11462695 w 12192002"/>
              <a:gd name="connsiteY90" fmla="*/ 874654 h 2122526"/>
              <a:gd name="connsiteX91" fmla="*/ 11564181 w 12192002"/>
              <a:gd name="connsiteY91" fmla="*/ 888450 h 2122526"/>
              <a:gd name="connsiteX92" fmla="*/ 11684760 w 12192002"/>
              <a:gd name="connsiteY92" fmla="*/ 929360 h 2122526"/>
              <a:gd name="connsiteX93" fmla="*/ 11744187 w 12192002"/>
              <a:gd name="connsiteY93" fmla="*/ 984253 h 2122526"/>
              <a:gd name="connsiteX94" fmla="*/ 11834979 w 12192002"/>
              <a:gd name="connsiteY94" fmla="*/ 1013094 h 2122526"/>
              <a:gd name="connsiteX95" fmla="*/ 11933790 w 12192002"/>
              <a:gd name="connsiteY95" fmla="*/ 990933 h 2122526"/>
              <a:gd name="connsiteX96" fmla="*/ 12084140 w 12192002"/>
              <a:gd name="connsiteY96" fmla="*/ 1007396 h 2122526"/>
              <a:gd name="connsiteX97" fmla="*/ 12140863 w 12192002"/>
              <a:gd name="connsiteY97" fmla="*/ 1035036 h 2122526"/>
              <a:gd name="connsiteX98" fmla="*/ 12192002 w 12192002"/>
              <a:gd name="connsiteY98" fmla="*/ 1015838 h 2122526"/>
              <a:gd name="connsiteX99" fmla="*/ 12192002 w 12192002"/>
              <a:gd name="connsiteY99" fmla="*/ 1955549 h 2122526"/>
              <a:gd name="connsiteX100" fmla="*/ 12192000 w 12192002"/>
              <a:gd name="connsiteY100" fmla="*/ 1955549 h 2122526"/>
              <a:gd name="connsiteX101" fmla="*/ 12192000 w 12192002"/>
              <a:gd name="connsiteY101" fmla="*/ 2122526 h 2122526"/>
              <a:gd name="connsiteX102" fmla="*/ 0 w 12192002"/>
              <a:gd name="connsiteY102" fmla="*/ 2122526 h 2122526"/>
              <a:gd name="connsiteX103" fmla="*/ 0 w 12192002"/>
              <a:gd name="connsiteY103" fmla="*/ 1348327 h 2122526"/>
              <a:gd name="connsiteX104" fmla="*/ 2 w 12192002"/>
              <a:gd name="connsiteY104" fmla="*/ 1348327 h 2122526"/>
              <a:gd name="connsiteX105" fmla="*/ 2 w 12192002"/>
              <a:gd name="connsiteY105" fmla="*/ 592017 h 2122526"/>
              <a:gd name="connsiteX106" fmla="*/ 15526 w 12192002"/>
              <a:gd name="connsiteY106" fmla="*/ 586548 h 2122526"/>
              <a:gd name="connsiteX107" fmla="*/ 118381 w 12192002"/>
              <a:gd name="connsiteY107" fmla="*/ 583692 h 2122526"/>
              <a:gd name="connsiteX108" fmla="*/ 292435 w 12192002"/>
              <a:gd name="connsiteY108" fmla="*/ 531887 h 2122526"/>
              <a:gd name="connsiteX109" fmla="*/ 404015 w 12192002"/>
              <a:gd name="connsiteY109" fmla="*/ 511191 h 2122526"/>
              <a:gd name="connsiteX110" fmla="*/ 445099 w 12192002"/>
              <a:gd name="connsiteY110" fmla="*/ 505368 h 2122526"/>
              <a:gd name="connsiteX111" fmla="*/ 571717 w 12192002"/>
              <a:gd name="connsiteY111" fmla="*/ 467338 h 2122526"/>
              <a:gd name="connsiteX112" fmla="*/ 578535 w 12192002"/>
              <a:gd name="connsiteY112" fmla="*/ 467527 h 2122526"/>
              <a:gd name="connsiteX113" fmla="*/ 596792 w 12192002"/>
              <a:gd name="connsiteY113" fmla="*/ 464875 h 2122526"/>
              <a:gd name="connsiteX114" fmla="*/ 708875 w 12192002"/>
              <a:gd name="connsiteY114" fmla="*/ 422017 h 2122526"/>
              <a:gd name="connsiteX115" fmla="*/ 719742 w 12192002"/>
              <a:gd name="connsiteY115" fmla="*/ 416340 h 2122526"/>
              <a:gd name="connsiteX116" fmla="*/ 720047 w 12192002"/>
              <a:gd name="connsiteY116" fmla="*/ 415078 h 2122526"/>
              <a:gd name="connsiteX117" fmla="*/ 763053 w 12192002"/>
              <a:gd name="connsiteY117" fmla="*/ 414307 h 2122526"/>
              <a:gd name="connsiteX118" fmla="*/ 767901 w 12192002"/>
              <a:gd name="connsiteY118" fmla="*/ 412086 h 2122526"/>
              <a:gd name="connsiteX119" fmla="*/ 797041 w 12192002"/>
              <a:gd name="connsiteY119" fmla="*/ 414293 h 2122526"/>
              <a:gd name="connsiteX120" fmla="*/ 811506 w 12192002"/>
              <a:gd name="connsiteY120" fmla="*/ 413988 h 2122526"/>
              <a:gd name="connsiteX121" fmla="*/ 816809 w 12192002"/>
              <a:gd name="connsiteY121" fmla="*/ 416882 h 2122526"/>
              <a:gd name="connsiteX122" fmla="*/ 837540 w 12192002"/>
              <a:gd name="connsiteY122" fmla="*/ 414918 h 2122526"/>
              <a:gd name="connsiteX123" fmla="*/ 858269 w 12192002"/>
              <a:gd name="connsiteY123" fmla="*/ 416131 h 2122526"/>
              <a:gd name="connsiteX124" fmla="*/ 948732 w 12192002"/>
              <a:gd name="connsiteY124" fmla="*/ 404293 h 2122526"/>
              <a:gd name="connsiteX125" fmla="*/ 1149979 w 12192002"/>
              <a:gd name="connsiteY125" fmla="*/ 406698 h 2122526"/>
              <a:gd name="connsiteX126" fmla="*/ 1496110 w 12192002"/>
              <a:gd name="connsiteY126" fmla="*/ 357263 h 2122526"/>
              <a:gd name="connsiteX127" fmla="*/ 1608669 w 12192002"/>
              <a:gd name="connsiteY127" fmla="*/ 331673 h 2122526"/>
              <a:gd name="connsiteX128" fmla="*/ 1675071 w 12192002"/>
              <a:gd name="connsiteY128" fmla="*/ 324776 h 2122526"/>
              <a:gd name="connsiteX129" fmla="*/ 1738204 w 12192002"/>
              <a:gd name="connsiteY129" fmla="*/ 308427 h 2122526"/>
              <a:gd name="connsiteX130" fmla="*/ 1786655 w 12192002"/>
              <a:gd name="connsiteY130" fmla="*/ 303376 h 2122526"/>
              <a:gd name="connsiteX131" fmla="*/ 1873080 w 12192002"/>
              <a:gd name="connsiteY131" fmla="*/ 330998 h 2122526"/>
              <a:gd name="connsiteX132" fmla="*/ 1921650 w 12192002"/>
              <a:gd name="connsiteY132" fmla="*/ 332593 h 2122526"/>
              <a:gd name="connsiteX133" fmla="*/ 1928172 w 12192002"/>
              <a:gd name="connsiteY133" fmla="*/ 327762 h 2122526"/>
              <a:gd name="connsiteX134" fmla="*/ 1997356 w 12192002"/>
              <a:gd name="connsiteY134" fmla="*/ 349707 h 2122526"/>
              <a:gd name="connsiteX135" fmla="*/ 2094665 w 12192002"/>
              <a:gd name="connsiteY135" fmla="*/ 341687 h 2122526"/>
              <a:gd name="connsiteX136" fmla="*/ 2208578 w 12192002"/>
              <a:gd name="connsiteY136" fmla="*/ 324976 h 2122526"/>
              <a:gd name="connsiteX137" fmla="*/ 2315112 w 12192002"/>
              <a:gd name="connsiteY137" fmla="*/ 319743 h 2122526"/>
              <a:gd name="connsiteX138" fmla="*/ 2443255 w 12192002"/>
              <a:gd name="connsiteY138" fmla="*/ 328210 h 2122526"/>
              <a:gd name="connsiteX139" fmla="*/ 2587906 w 12192002"/>
              <a:gd name="connsiteY139" fmla="*/ 322233 h 2122526"/>
              <a:gd name="connsiteX140" fmla="*/ 2646527 w 12192002"/>
              <a:gd name="connsiteY140" fmla="*/ 315870 h 2122526"/>
              <a:gd name="connsiteX141" fmla="*/ 2781569 w 12192002"/>
              <a:gd name="connsiteY141" fmla="*/ 326406 h 2122526"/>
              <a:gd name="connsiteX142" fmla="*/ 3030291 w 12192002"/>
              <a:gd name="connsiteY142" fmla="*/ 348227 h 2122526"/>
              <a:gd name="connsiteX143" fmla="*/ 3142556 w 12192002"/>
              <a:gd name="connsiteY143" fmla="*/ 350870 h 2122526"/>
              <a:gd name="connsiteX144" fmla="*/ 3262356 w 12192002"/>
              <a:gd name="connsiteY144" fmla="*/ 358645 h 2122526"/>
              <a:gd name="connsiteX145" fmla="*/ 3341698 w 12192002"/>
              <a:gd name="connsiteY145" fmla="*/ 364522 h 2122526"/>
              <a:gd name="connsiteX146" fmla="*/ 3344026 w 12192002"/>
              <a:gd name="connsiteY146" fmla="*/ 363547 h 2122526"/>
              <a:gd name="connsiteX147" fmla="*/ 3363888 w 12192002"/>
              <a:gd name="connsiteY147" fmla="*/ 365229 h 2122526"/>
              <a:gd name="connsiteX148" fmla="*/ 3400728 w 12192002"/>
              <a:gd name="connsiteY148" fmla="*/ 382181 h 2122526"/>
              <a:gd name="connsiteX149" fmla="*/ 3473223 w 12192002"/>
              <a:gd name="connsiteY149" fmla="*/ 370133 h 2122526"/>
              <a:gd name="connsiteX150" fmla="*/ 3536135 w 12192002"/>
              <a:gd name="connsiteY150" fmla="*/ 366472 h 2122526"/>
              <a:gd name="connsiteX151" fmla="*/ 3585978 w 12192002"/>
              <a:gd name="connsiteY151" fmla="*/ 356773 h 2122526"/>
              <a:gd name="connsiteX152" fmla="*/ 3594501 w 12192002"/>
              <a:gd name="connsiteY152" fmla="*/ 357463 h 2122526"/>
              <a:gd name="connsiteX153" fmla="*/ 3594736 w 12192002"/>
              <a:gd name="connsiteY153" fmla="*/ 357194 h 2122526"/>
              <a:gd name="connsiteX154" fmla="*/ 3603855 w 12192002"/>
              <a:gd name="connsiteY154" fmla="*/ 357358 h 2122526"/>
              <a:gd name="connsiteX155" fmla="*/ 3610035 w 12192002"/>
              <a:gd name="connsiteY155" fmla="*/ 358720 h 2122526"/>
              <a:gd name="connsiteX156" fmla="*/ 3682513 w 12192002"/>
              <a:gd name="connsiteY156" fmla="*/ 326449 h 2122526"/>
              <a:gd name="connsiteX157" fmla="*/ 3789760 w 12192002"/>
              <a:gd name="connsiteY157" fmla="*/ 302526 h 2122526"/>
              <a:gd name="connsiteX158" fmla="*/ 3897275 w 12192002"/>
              <a:gd name="connsiteY158" fmla="*/ 282288 h 2122526"/>
              <a:gd name="connsiteX159" fmla="*/ 3936846 w 12192002"/>
              <a:gd name="connsiteY159" fmla="*/ 276633 h 2122526"/>
              <a:gd name="connsiteX160" fmla="*/ 4004538 w 12192002"/>
              <a:gd name="connsiteY160" fmla="*/ 259176 h 2122526"/>
              <a:gd name="connsiteX161" fmla="*/ 4033778 w 12192002"/>
              <a:gd name="connsiteY161" fmla="*/ 246608 h 2122526"/>
              <a:gd name="connsiteX162" fmla="*/ 4035363 w 12192002"/>
              <a:gd name="connsiteY162" fmla="*/ 246843 h 2122526"/>
              <a:gd name="connsiteX163" fmla="*/ 4036996 w 12192002"/>
              <a:gd name="connsiteY163" fmla="*/ 243176 h 2122526"/>
              <a:gd name="connsiteX164" fmla="*/ 4042364 w 12192002"/>
              <a:gd name="connsiteY164" fmla="*/ 240742 h 2122526"/>
              <a:gd name="connsiteX165" fmla="*/ 4058954 w 12192002"/>
              <a:gd name="connsiteY165" fmla="*/ 239121 h 2122526"/>
              <a:gd name="connsiteX166" fmla="*/ 4065510 w 12192002"/>
              <a:gd name="connsiteY166" fmla="*/ 239339 h 2122526"/>
              <a:gd name="connsiteX167" fmla="*/ 4074427 w 12192002"/>
              <a:gd name="connsiteY167" fmla="*/ 237895 h 2122526"/>
              <a:gd name="connsiteX168" fmla="*/ 4074546 w 12192002"/>
              <a:gd name="connsiteY168" fmla="*/ 237596 h 2122526"/>
              <a:gd name="connsiteX169" fmla="*/ 4083097 w 12192002"/>
              <a:gd name="connsiteY169" fmla="*/ 236761 h 2122526"/>
              <a:gd name="connsiteX170" fmla="*/ 4142745 w 12192002"/>
              <a:gd name="connsiteY170" fmla="*/ 210228 h 2122526"/>
              <a:gd name="connsiteX171" fmla="*/ 4191248 w 12192002"/>
              <a:gd name="connsiteY171" fmla="*/ 194363 h 2122526"/>
              <a:gd name="connsiteX172" fmla="*/ 4201744 w 12192002"/>
              <a:gd name="connsiteY172" fmla="*/ 188729 h 2122526"/>
              <a:gd name="connsiteX173" fmla="*/ 4202048 w 12192002"/>
              <a:gd name="connsiteY173" fmla="*/ 187470 h 2122526"/>
              <a:gd name="connsiteX174" fmla="*/ 4248116 w 12192002"/>
              <a:gd name="connsiteY174" fmla="*/ 184675 h 2122526"/>
              <a:gd name="connsiteX175" fmla="*/ 4276141 w 12192002"/>
              <a:gd name="connsiteY175" fmla="*/ 186999 h 2122526"/>
              <a:gd name="connsiteX176" fmla="*/ 4290062 w 12192002"/>
              <a:gd name="connsiteY176" fmla="*/ 186753 h 2122526"/>
              <a:gd name="connsiteX177" fmla="*/ 4295143 w 12192002"/>
              <a:gd name="connsiteY177" fmla="*/ 189670 h 2122526"/>
              <a:gd name="connsiteX178" fmla="*/ 4315108 w 12192002"/>
              <a:gd name="connsiteY178" fmla="*/ 187791 h 2122526"/>
              <a:gd name="connsiteX179" fmla="*/ 4316965 w 12192002"/>
              <a:gd name="connsiteY179" fmla="*/ 186450 h 2122526"/>
              <a:gd name="connsiteX180" fmla="*/ 4362875 w 12192002"/>
              <a:gd name="connsiteY180" fmla="*/ 193065 h 2122526"/>
              <a:gd name="connsiteX181" fmla="*/ 4428542 w 12192002"/>
              <a:gd name="connsiteY181" fmla="*/ 191719 h 2122526"/>
              <a:gd name="connsiteX182" fmla="*/ 4515813 w 12192002"/>
              <a:gd name="connsiteY182" fmla="*/ 181068 h 2122526"/>
              <a:gd name="connsiteX183" fmla="*/ 4715526 w 12192002"/>
              <a:gd name="connsiteY183" fmla="*/ 171166 h 2122526"/>
              <a:gd name="connsiteX184" fmla="*/ 4762447 w 12192002"/>
              <a:gd name="connsiteY184" fmla="*/ 162678 h 2122526"/>
              <a:gd name="connsiteX185" fmla="*/ 4840439 w 12192002"/>
              <a:gd name="connsiteY185" fmla="*/ 134910 h 2122526"/>
              <a:gd name="connsiteX186" fmla="*/ 5011513 w 12192002"/>
              <a:gd name="connsiteY186" fmla="*/ 110893 h 2122526"/>
              <a:gd name="connsiteX187" fmla="*/ 5065790 w 12192002"/>
              <a:gd name="connsiteY187" fmla="*/ 94512 h 2122526"/>
              <a:gd name="connsiteX188" fmla="*/ 5121659 w 12192002"/>
              <a:gd name="connsiteY188" fmla="*/ 101083 h 2122526"/>
              <a:gd name="connsiteX189" fmla="*/ 5139595 w 12192002"/>
              <a:gd name="connsiteY189" fmla="*/ 90230 h 2122526"/>
              <a:gd name="connsiteX190" fmla="*/ 5142598 w 12192002"/>
              <a:gd name="connsiteY190" fmla="*/ 88129 h 2122526"/>
              <a:gd name="connsiteX191" fmla="*/ 5156554 w 12192002"/>
              <a:gd name="connsiteY191" fmla="*/ 84729 h 2122526"/>
              <a:gd name="connsiteX192" fmla="*/ 5174660 w 12192002"/>
              <a:gd name="connsiteY192" fmla="*/ 77506 h 2122526"/>
              <a:gd name="connsiteX193" fmla="*/ 5222961 w 12192002"/>
              <a:gd name="connsiteY193" fmla="*/ 74516 h 2122526"/>
              <a:gd name="connsiteX194" fmla="*/ 5261763 w 12192002"/>
              <a:gd name="connsiteY194" fmla="*/ 63392 h 2122526"/>
              <a:gd name="connsiteX195" fmla="*/ 5381667 w 12192002"/>
              <a:gd name="connsiteY195" fmla="*/ 42975 h 2122526"/>
              <a:gd name="connsiteX196" fmla="*/ 5432760 w 12192002"/>
              <a:gd name="connsiteY196" fmla="*/ 25273 h 2122526"/>
              <a:gd name="connsiteX197" fmla="*/ 5470905 w 12192002"/>
              <a:gd name="connsiteY197" fmla="*/ 14020 h 2122526"/>
              <a:gd name="connsiteX198" fmla="*/ 5626960 w 12192002"/>
              <a:gd name="connsiteY198" fmla="*/ 0 h 2122526"/>
              <a:gd name="connsiteX0" fmla="*/ 5626960 w 12192002"/>
              <a:gd name="connsiteY0" fmla="*/ 0 h 2122526"/>
              <a:gd name="connsiteX1" fmla="*/ 5758918 w 12192002"/>
              <a:gd name="connsiteY1" fmla="*/ 1023 h 2122526"/>
              <a:gd name="connsiteX2" fmla="*/ 5957375 w 12192002"/>
              <a:gd name="connsiteY2" fmla="*/ 16715 h 2122526"/>
              <a:gd name="connsiteX3" fmla="*/ 6010090 w 12192002"/>
              <a:gd name="connsiteY3" fmla="*/ 20359 h 2122526"/>
              <a:gd name="connsiteX4" fmla="*/ 6041282 w 12192002"/>
              <a:gd name="connsiteY4" fmla="*/ 15266 h 2122526"/>
              <a:gd name="connsiteX5" fmla="*/ 6048637 w 12192002"/>
              <a:gd name="connsiteY5" fmla="*/ 6917 h 2122526"/>
              <a:gd name="connsiteX6" fmla="*/ 6068529 w 12192002"/>
              <a:gd name="connsiteY6" fmla="*/ 7600 h 2122526"/>
              <a:gd name="connsiteX7" fmla="*/ 6073847 w 12192002"/>
              <a:gd name="connsiteY7" fmla="*/ 6063 h 2122526"/>
              <a:gd name="connsiteX8" fmla="*/ 6168673 w 12192002"/>
              <a:gd name="connsiteY8" fmla="*/ 26525 h 2122526"/>
              <a:gd name="connsiteX9" fmla="*/ 6317559 w 12192002"/>
              <a:gd name="connsiteY9" fmla="*/ 28612 h 2122526"/>
              <a:gd name="connsiteX10" fmla="*/ 6549454 w 12192002"/>
              <a:gd name="connsiteY10" fmla="*/ 75412 h 2122526"/>
              <a:gd name="connsiteX11" fmla="*/ 6708221 w 12192002"/>
              <a:gd name="connsiteY11" fmla="*/ 104188 h 2122526"/>
              <a:gd name="connsiteX12" fmla="*/ 6904145 w 12192002"/>
              <a:gd name="connsiteY12" fmla="*/ 132143 h 2122526"/>
              <a:gd name="connsiteX13" fmla="*/ 7018495 w 12192002"/>
              <a:gd name="connsiteY13" fmla="*/ 161649 h 2122526"/>
              <a:gd name="connsiteX14" fmla="*/ 7096987 w 12192002"/>
              <a:gd name="connsiteY14" fmla="*/ 161275 h 2122526"/>
              <a:gd name="connsiteX15" fmla="*/ 7170807 w 12192002"/>
              <a:gd name="connsiteY15" fmla="*/ 173503 h 2122526"/>
              <a:gd name="connsiteX16" fmla="*/ 7197003 w 12192002"/>
              <a:gd name="connsiteY16" fmla="*/ 178151 h 2122526"/>
              <a:gd name="connsiteX17" fmla="*/ 7201101 w 12192002"/>
              <a:gd name="connsiteY17" fmla="*/ 183509 h 2122526"/>
              <a:gd name="connsiteX18" fmla="*/ 7218559 w 12192002"/>
              <a:gd name="connsiteY18" fmla="*/ 188059 h 2122526"/>
              <a:gd name="connsiteX19" fmla="*/ 7310852 w 12192002"/>
              <a:gd name="connsiteY19" fmla="*/ 213308 h 2122526"/>
              <a:gd name="connsiteX20" fmla="*/ 7312179 w 12192002"/>
              <a:gd name="connsiteY20" fmla="*/ 211866 h 2122526"/>
              <a:gd name="connsiteX21" fmla="*/ 7405390 w 12192002"/>
              <a:gd name="connsiteY21" fmla="*/ 202271 h 2122526"/>
              <a:gd name="connsiteX22" fmla="*/ 7495794 w 12192002"/>
              <a:gd name="connsiteY22" fmla="*/ 194166 h 2122526"/>
              <a:gd name="connsiteX23" fmla="*/ 7507039 w 12192002"/>
              <a:gd name="connsiteY23" fmla="*/ 196118 h 2122526"/>
              <a:gd name="connsiteX24" fmla="*/ 7507411 w 12192002"/>
              <a:gd name="connsiteY24" fmla="*/ 195791 h 2122526"/>
              <a:gd name="connsiteX25" fmla="*/ 7519570 w 12192002"/>
              <a:gd name="connsiteY25" fmla="*/ 197126 h 2122526"/>
              <a:gd name="connsiteX26" fmla="*/ 7527542 w 12192002"/>
              <a:gd name="connsiteY26" fmla="*/ 199679 h 2122526"/>
              <a:gd name="connsiteX27" fmla="*/ 7614346 w 12192002"/>
              <a:gd name="connsiteY27" fmla="*/ 205507 h 2122526"/>
              <a:gd name="connsiteX28" fmla="*/ 7718744 w 12192002"/>
              <a:gd name="connsiteY28" fmla="*/ 202036 h 2122526"/>
              <a:gd name="connsiteX29" fmla="*/ 7905407 w 12192002"/>
              <a:gd name="connsiteY29" fmla="*/ 227751 h 2122526"/>
              <a:gd name="connsiteX30" fmla="*/ 8090271 w 12192002"/>
              <a:gd name="connsiteY30" fmla="*/ 269724 h 2122526"/>
              <a:gd name="connsiteX31" fmla="*/ 8245834 w 12192002"/>
              <a:gd name="connsiteY31" fmla="*/ 315885 h 2122526"/>
              <a:gd name="connsiteX32" fmla="*/ 8252033 w 12192002"/>
              <a:gd name="connsiteY32" fmla="*/ 328877 h 2122526"/>
              <a:gd name="connsiteX33" fmla="*/ 8263376 w 12192002"/>
              <a:gd name="connsiteY33" fmla="*/ 338720 h 2122526"/>
              <a:gd name="connsiteX34" fmla="*/ 8266075 w 12192002"/>
              <a:gd name="connsiteY34" fmla="*/ 338490 h 2122526"/>
              <a:gd name="connsiteX35" fmla="*/ 8283149 w 12192002"/>
              <a:gd name="connsiteY35" fmla="*/ 345665 h 2122526"/>
              <a:gd name="connsiteX36" fmla="*/ 8284276 w 12192002"/>
              <a:gd name="connsiteY36" fmla="*/ 350108 h 2122526"/>
              <a:gd name="connsiteX37" fmla="*/ 8295173 w 12192002"/>
              <a:gd name="connsiteY37" fmla="*/ 355931 h 2122526"/>
              <a:gd name="connsiteX38" fmla="*/ 8314432 w 12192002"/>
              <a:gd name="connsiteY38" fmla="*/ 369826 h 2122526"/>
              <a:gd name="connsiteX39" fmla="*/ 8320104 w 12192002"/>
              <a:gd name="connsiteY39" fmla="*/ 370152 h 2122526"/>
              <a:gd name="connsiteX40" fmla="*/ 8352372 w 12192002"/>
              <a:gd name="connsiteY40" fmla="*/ 387570 h 2122526"/>
              <a:gd name="connsiteX41" fmla="*/ 8353799 w 12192002"/>
              <a:gd name="connsiteY41" fmla="*/ 386730 h 2122526"/>
              <a:gd name="connsiteX42" fmla="*/ 8367182 w 12192002"/>
              <a:gd name="connsiteY42" fmla="*/ 386924 h 2122526"/>
              <a:gd name="connsiteX43" fmla="*/ 8490249 w 12192002"/>
              <a:gd name="connsiteY43" fmla="*/ 400966 h 2122526"/>
              <a:gd name="connsiteX44" fmla="*/ 8497594 w 12192002"/>
              <a:gd name="connsiteY44" fmla="*/ 404016 h 2122526"/>
              <a:gd name="connsiteX45" fmla="*/ 8497968 w 12192002"/>
              <a:gd name="connsiteY45" fmla="*/ 403837 h 2122526"/>
              <a:gd name="connsiteX46" fmla="*/ 8506167 w 12192002"/>
              <a:gd name="connsiteY46" fmla="*/ 406575 h 2122526"/>
              <a:gd name="connsiteX47" fmla="*/ 8510983 w 12192002"/>
              <a:gd name="connsiteY47" fmla="*/ 409576 h 2122526"/>
              <a:gd name="connsiteX48" fmla="*/ 8525230 w 12192002"/>
              <a:gd name="connsiteY48" fmla="*/ 415491 h 2122526"/>
              <a:gd name="connsiteX49" fmla="*/ 8596071 w 12192002"/>
              <a:gd name="connsiteY49" fmla="*/ 400649 h 2122526"/>
              <a:gd name="connsiteX50" fmla="*/ 8707847 w 12192002"/>
              <a:gd name="connsiteY50" fmla="*/ 409221 h 2122526"/>
              <a:gd name="connsiteX51" fmla="*/ 8752444 w 12192002"/>
              <a:gd name="connsiteY51" fmla="*/ 411322 h 2122526"/>
              <a:gd name="connsiteX52" fmla="*/ 8928988 w 12192002"/>
              <a:gd name="connsiteY52" fmla="*/ 430554 h 2122526"/>
              <a:gd name="connsiteX53" fmla="*/ 8963048 w 12192002"/>
              <a:gd name="connsiteY53" fmla="*/ 427366 h 2122526"/>
              <a:gd name="connsiteX54" fmla="*/ 8968011 w 12192002"/>
              <a:gd name="connsiteY54" fmla="*/ 425141 h 2122526"/>
              <a:gd name="connsiteX55" fmla="*/ 8974337 w 12192002"/>
              <a:gd name="connsiteY55" fmla="*/ 424441 h 2122526"/>
              <a:gd name="connsiteX56" fmla="*/ 8990394 w 12192002"/>
              <a:gd name="connsiteY56" fmla="*/ 427667 h 2122526"/>
              <a:gd name="connsiteX57" fmla="*/ 8996232 w 12192002"/>
              <a:gd name="connsiteY57" fmla="*/ 429728 h 2122526"/>
              <a:gd name="connsiteX58" fmla="*/ 9005201 w 12192002"/>
              <a:gd name="connsiteY58" fmla="*/ 430939 h 2122526"/>
              <a:gd name="connsiteX59" fmla="*/ 9005486 w 12192002"/>
              <a:gd name="connsiteY59" fmla="*/ 430699 h 2122526"/>
              <a:gd name="connsiteX60" fmla="*/ 9053453 w 12192002"/>
              <a:gd name="connsiteY60" fmla="*/ 433984 h 2122526"/>
              <a:gd name="connsiteX61" fmla="*/ 9113812 w 12192002"/>
              <a:gd name="connsiteY61" fmla="*/ 425670 h 2122526"/>
              <a:gd name="connsiteX62" fmla="*/ 9137318 w 12192002"/>
              <a:gd name="connsiteY62" fmla="*/ 424304 h 2122526"/>
              <a:gd name="connsiteX63" fmla="*/ 9150210 w 12192002"/>
              <a:gd name="connsiteY63" fmla="*/ 422135 h 2122526"/>
              <a:gd name="connsiteX64" fmla="*/ 9151232 w 12192002"/>
              <a:gd name="connsiteY64" fmla="*/ 421070 h 2122526"/>
              <a:gd name="connsiteX65" fmla="*/ 9189246 w 12192002"/>
              <a:gd name="connsiteY65" fmla="*/ 432272 h 2122526"/>
              <a:gd name="connsiteX66" fmla="*/ 9194810 w 12192002"/>
              <a:gd name="connsiteY66" fmla="*/ 441511 h 2122526"/>
              <a:gd name="connsiteX67" fmla="*/ 9231370 w 12192002"/>
              <a:gd name="connsiteY67" fmla="*/ 451590 h 2122526"/>
              <a:gd name="connsiteX68" fmla="*/ 9343052 w 12192002"/>
              <a:gd name="connsiteY68" fmla="*/ 503495 h 2122526"/>
              <a:gd name="connsiteX69" fmla="*/ 9584507 w 12192002"/>
              <a:gd name="connsiteY69" fmla="*/ 549197 h 2122526"/>
              <a:gd name="connsiteX70" fmla="*/ 9728309 w 12192002"/>
              <a:gd name="connsiteY70" fmla="*/ 560617 h 2122526"/>
              <a:gd name="connsiteX71" fmla="*/ 9847792 w 12192002"/>
              <a:gd name="connsiteY71" fmla="*/ 580824 h 2122526"/>
              <a:gd name="connsiteX72" fmla="*/ 9960019 w 12192002"/>
              <a:gd name="connsiteY72" fmla="*/ 587592 h 2122526"/>
              <a:gd name="connsiteX73" fmla="*/ 10039240 w 12192002"/>
              <a:gd name="connsiteY73" fmla="*/ 603107 h 2122526"/>
              <a:gd name="connsiteX74" fmla="*/ 10082169 w 12192002"/>
              <a:gd name="connsiteY74" fmla="*/ 601443 h 2122526"/>
              <a:gd name="connsiteX75" fmla="*/ 10126500 w 12192002"/>
              <a:gd name="connsiteY75" fmla="*/ 603538 h 2122526"/>
              <a:gd name="connsiteX76" fmla="*/ 10261101 w 12192002"/>
              <a:gd name="connsiteY76" fmla="*/ 615053 h 2122526"/>
              <a:gd name="connsiteX77" fmla="*/ 10336855 w 12192002"/>
              <a:gd name="connsiteY77" fmla="*/ 624804 h 2122526"/>
              <a:gd name="connsiteX78" fmla="*/ 10383868 w 12192002"/>
              <a:gd name="connsiteY78" fmla="*/ 625415 h 2122526"/>
              <a:gd name="connsiteX79" fmla="*/ 10445984 w 12192002"/>
              <a:gd name="connsiteY79" fmla="*/ 629262 h 2122526"/>
              <a:gd name="connsiteX80" fmla="*/ 10519280 w 12192002"/>
              <a:gd name="connsiteY80" fmla="*/ 631320 h 2122526"/>
              <a:gd name="connsiteX81" fmla="*/ 10644619 w 12192002"/>
              <a:gd name="connsiteY81" fmla="*/ 651566 h 2122526"/>
              <a:gd name="connsiteX82" fmla="*/ 10857724 w 12192002"/>
              <a:gd name="connsiteY82" fmla="*/ 712684 h 2122526"/>
              <a:gd name="connsiteX83" fmla="*/ 10951063 w 12192002"/>
              <a:gd name="connsiteY83" fmla="*/ 725767 h 2122526"/>
              <a:gd name="connsiteX84" fmla="*/ 11030956 w 12192002"/>
              <a:gd name="connsiteY84" fmla="*/ 721011 h 2122526"/>
              <a:gd name="connsiteX85" fmla="*/ 11085938 w 12192002"/>
              <a:gd name="connsiteY85" fmla="*/ 723892 h 2122526"/>
              <a:gd name="connsiteX86" fmla="*/ 11143411 w 12192002"/>
              <a:gd name="connsiteY86" fmla="*/ 733141 h 2122526"/>
              <a:gd name="connsiteX87" fmla="*/ 11195087 w 12192002"/>
              <a:gd name="connsiteY87" fmla="*/ 732494 h 2122526"/>
              <a:gd name="connsiteX88" fmla="*/ 11273972 w 12192002"/>
              <a:gd name="connsiteY88" fmla="*/ 729660 h 2122526"/>
              <a:gd name="connsiteX89" fmla="*/ 11369715 w 12192002"/>
              <a:gd name="connsiteY89" fmla="*/ 813181 h 2122526"/>
              <a:gd name="connsiteX90" fmla="*/ 11462695 w 12192002"/>
              <a:gd name="connsiteY90" fmla="*/ 874654 h 2122526"/>
              <a:gd name="connsiteX91" fmla="*/ 11564181 w 12192002"/>
              <a:gd name="connsiteY91" fmla="*/ 888450 h 2122526"/>
              <a:gd name="connsiteX92" fmla="*/ 11684760 w 12192002"/>
              <a:gd name="connsiteY92" fmla="*/ 929360 h 2122526"/>
              <a:gd name="connsiteX93" fmla="*/ 11744187 w 12192002"/>
              <a:gd name="connsiteY93" fmla="*/ 984253 h 2122526"/>
              <a:gd name="connsiteX94" fmla="*/ 11834979 w 12192002"/>
              <a:gd name="connsiteY94" fmla="*/ 1013094 h 2122526"/>
              <a:gd name="connsiteX95" fmla="*/ 11933790 w 12192002"/>
              <a:gd name="connsiteY95" fmla="*/ 990933 h 2122526"/>
              <a:gd name="connsiteX96" fmla="*/ 12084140 w 12192002"/>
              <a:gd name="connsiteY96" fmla="*/ 1007396 h 2122526"/>
              <a:gd name="connsiteX97" fmla="*/ 12140863 w 12192002"/>
              <a:gd name="connsiteY97" fmla="*/ 1035036 h 2122526"/>
              <a:gd name="connsiteX98" fmla="*/ 12192002 w 12192002"/>
              <a:gd name="connsiteY98" fmla="*/ 1015838 h 2122526"/>
              <a:gd name="connsiteX99" fmla="*/ 12192002 w 12192002"/>
              <a:gd name="connsiteY99" fmla="*/ 1955549 h 2122526"/>
              <a:gd name="connsiteX100" fmla="*/ 12192000 w 12192002"/>
              <a:gd name="connsiteY100" fmla="*/ 1955549 h 2122526"/>
              <a:gd name="connsiteX101" fmla="*/ 12192000 w 12192002"/>
              <a:gd name="connsiteY101" fmla="*/ 2122526 h 2122526"/>
              <a:gd name="connsiteX102" fmla="*/ 0 w 12192002"/>
              <a:gd name="connsiteY102" fmla="*/ 2122526 h 2122526"/>
              <a:gd name="connsiteX103" fmla="*/ 0 w 12192002"/>
              <a:gd name="connsiteY103" fmla="*/ 1348327 h 2122526"/>
              <a:gd name="connsiteX104" fmla="*/ 2 w 12192002"/>
              <a:gd name="connsiteY104" fmla="*/ 1348327 h 2122526"/>
              <a:gd name="connsiteX105" fmla="*/ 2 w 12192002"/>
              <a:gd name="connsiteY105" fmla="*/ 592017 h 2122526"/>
              <a:gd name="connsiteX106" fmla="*/ 15526 w 12192002"/>
              <a:gd name="connsiteY106" fmla="*/ 586548 h 2122526"/>
              <a:gd name="connsiteX107" fmla="*/ 118381 w 12192002"/>
              <a:gd name="connsiteY107" fmla="*/ 583692 h 2122526"/>
              <a:gd name="connsiteX108" fmla="*/ 292435 w 12192002"/>
              <a:gd name="connsiteY108" fmla="*/ 531887 h 2122526"/>
              <a:gd name="connsiteX109" fmla="*/ 404015 w 12192002"/>
              <a:gd name="connsiteY109" fmla="*/ 511191 h 2122526"/>
              <a:gd name="connsiteX110" fmla="*/ 445099 w 12192002"/>
              <a:gd name="connsiteY110" fmla="*/ 505368 h 2122526"/>
              <a:gd name="connsiteX111" fmla="*/ 571717 w 12192002"/>
              <a:gd name="connsiteY111" fmla="*/ 467338 h 2122526"/>
              <a:gd name="connsiteX112" fmla="*/ 578535 w 12192002"/>
              <a:gd name="connsiteY112" fmla="*/ 467527 h 2122526"/>
              <a:gd name="connsiteX113" fmla="*/ 596792 w 12192002"/>
              <a:gd name="connsiteY113" fmla="*/ 464875 h 2122526"/>
              <a:gd name="connsiteX114" fmla="*/ 708875 w 12192002"/>
              <a:gd name="connsiteY114" fmla="*/ 422017 h 2122526"/>
              <a:gd name="connsiteX115" fmla="*/ 719742 w 12192002"/>
              <a:gd name="connsiteY115" fmla="*/ 416340 h 2122526"/>
              <a:gd name="connsiteX116" fmla="*/ 720047 w 12192002"/>
              <a:gd name="connsiteY116" fmla="*/ 415078 h 2122526"/>
              <a:gd name="connsiteX117" fmla="*/ 763053 w 12192002"/>
              <a:gd name="connsiteY117" fmla="*/ 414307 h 2122526"/>
              <a:gd name="connsiteX118" fmla="*/ 767901 w 12192002"/>
              <a:gd name="connsiteY118" fmla="*/ 412086 h 2122526"/>
              <a:gd name="connsiteX119" fmla="*/ 797041 w 12192002"/>
              <a:gd name="connsiteY119" fmla="*/ 414293 h 2122526"/>
              <a:gd name="connsiteX120" fmla="*/ 811506 w 12192002"/>
              <a:gd name="connsiteY120" fmla="*/ 413988 h 2122526"/>
              <a:gd name="connsiteX121" fmla="*/ 816809 w 12192002"/>
              <a:gd name="connsiteY121" fmla="*/ 416882 h 2122526"/>
              <a:gd name="connsiteX122" fmla="*/ 837540 w 12192002"/>
              <a:gd name="connsiteY122" fmla="*/ 414918 h 2122526"/>
              <a:gd name="connsiteX123" fmla="*/ 858269 w 12192002"/>
              <a:gd name="connsiteY123" fmla="*/ 416131 h 2122526"/>
              <a:gd name="connsiteX124" fmla="*/ 948732 w 12192002"/>
              <a:gd name="connsiteY124" fmla="*/ 404293 h 2122526"/>
              <a:gd name="connsiteX125" fmla="*/ 1149979 w 12192002"/>
              <a:gd name="connsiteY125" fmla="*/ 406698 h 2122526"/>
              <a:gd name="connsiteX126" fmla="*/ 1496110 w 12192002"/>
              <a:gd name="connsiteY126" fmla="*/ 357263 h 2122526"/>
              <a:gd name="connsiteX127" fmla="*/ 1608669 w 12192002"/>
              <a:gd name="connsiteY127" fmla="*/ 331673 h 2122526"/>
              <a:gd name="connsiteX128" fmla="*/ 1675071 w 12192002"/>
              <a:gd name="connsiteY128" fmla="*/ 324776 h 2122526"/>
              <a:gd name="connsiteX129" fmla="*/ 1738204 w 12192002"/>
              <a:gd name="connsiteY129" fmla="*/ 308427 h 2122526"/>
              <a:gd name="connsiteX130" fmla="*/ 1786655 w 12192002"/>
              <a:gd name="connsiteY130" fmla="*/ 303376 h 2122526"/>
              <a:gd name="connsiteX131" fmla="*/ 1873080 w 12192002"/>
              <a:gd name="connsiteY131" fmla="*/ 330998 h 2122526"/>
              <a:gd name="connsiteX132" fmla="*/ 1921650 w 12192002"/>
              <a:gd name="connsiteY132" fmla="*/ 332593 h 2122526"/>
              <a:gd name="connsiteX133" fmla="*/ 1928172 w 12192002"/>
              <a:gd name="connsiteY133" fmla="*/ 327762 h 2122526"/>
              <a:gd name="connsiteX134" fmla="*/ 1997356 w 12192002"/>
              <a:gd name="connsiteY134" fmla="*/ 349707 h 2122526"/>
              <a:gd name="connsiteX135" fmla="*/ 2094665 w 12192002"/>
              <a:gd name="connsiteY135" fmla="*/ 341687 h 2122526"/>
              <a:gd name="connsiteX136" fmla="*/ 2208578 w 12192002"/>
              <a:gd name="connsiteY136" fmla="*/ 324976 h 2122526"/>
              <a:gd name="connsiteX137" fmla="*/ 2315112 w 12192002"/>
              <a:gd name="connsiteY137" fmla="*/ 319743 h 2122526"/>
              <a:gd name="connsiteX138" fmla="*/ 2443255 w 12192002"/>
              <a:gd name="connsiteY138" fmla="*/ 328210 h 2122526"/>
              <a:gd name="connsiteX139" fmla="*/ 2568028 w 12192002"/>
              <a:gd name="connsiteY139" fmla="*/ 342111 h 2122526"/>
              <a:gd name="connsiteX140" fmla="*/ 2646527 w 12192002"/>
              <a:gd name="connsiteY140" fmla="*/ 315870 h 2122526"/>
              <a:gd name="connsiteX141" fmla="*/ 2781569 w 12192002"/>
              <a:gd name="connsiteY141" fmla="*/ 326406 h 2122526"/>
              <a:gd name="connsiteX142" fmla="*/ 3030291 w 12192002"/>
              <a:gd name="connsiteY142" fmla="*/ 348227 h 2122526"/>
              <a:gd name="connsiteX143" fmla="*/ 3142556 w 12192002"/>
              <a:gd name="connsiteY143" fmla="*/ 350870 h 2122526"/>
              <a:gd name="connsiteX144" fmla="*/ 3262356 w 12192002"/>
              <a:gd name="connsiteY144" fmla="*/ 358645 h 2122526"/>
              <a:gd name="connsiteX145" fmla="*/ 3341698 w 12192002"/>
              <a:gd name="connsiteY145" fmla="*/ 364522 h 2122526"/>
              <a:gd name="connsiteX146" fmla="*/ 3344026 w 12192002"/>
              <a:gd name="connsiteY146" fmla="*/ 363547 h 2122526"/>
              <a:gd name="connsiteX147" fmla="*/ 3363888 w 12192002"/>
              <a:gd name="connsiteY147" fmla="*/ 365229 h 2122526"/>
              <a:gd name="connsiteX148" fmla="*/ 3400728 w 12192002"/>
              <a:gd name="connsiteY148" fmla="*/ 382181 h 2122526"/>
              <a:gd name="connsiteX149" fmla="*/ 3473223 w 12192002"/>
              <a:gd name="connsiteY149" fmla="*/ 370133 h 2122526"/>
              <a:gd name="connsiteX150" fmla="*/ 3536135 w 12192002"/>
              <a:gd name="connsiteY150" fmla="*/ 366472 h 2122526"/>
              <a:gd name="connsiteX151" fmla="*/ 3585978 w 12192002"/>
              <a:gd name="connsiteY151" fmla="*/ 356773 h 2122526"/>
              <a:gd name="connsiteX152" fmla="*/ 3594501 w 12192002"/>
              <a:gd name="connsiteY152" fmla="*/ 357463 h 2122526"/>
              <a:gd name="connsiteX153" fmla="*/ 3594736 w 12192002"/>
              <a:gd name="connsiteY153" fmla="*/ 357194 h 2122526"/>
              <a:gd name="connsiteX154" fmla="*/ 3603855 w 12192002"/>
              <a:gd name="connsiteY154" fmla="*/ 357358 h 2122526"/>
              <a:gd name="connsiteX155" fmla="*/ 3610035 w 12192002"/>
              <a:gd name="connsiteY155" fmla="*/ 358720 h 2122526"/>
              <a:gd name="connsiteX156" fmla="*/ 3682513 w 12192002"/>
              <a:gd name="connsiteY156" fmla="*/ 326449 h 2122526"/>
              <a:gd name="connsiteX157" fmla="*/ 3789760 w 12192002"/>
              <a:gd name="connsiteY157" fmla="*/ 302526 h 2122526"/>
              <a:gd name="connsiteX158" fmla="*/ 3897275 w 12192002"/>
              <a:gd name="connsiteY158" fmla="*/ 282288 h 2122526"/>
              <a:gd name="connsiteX159" fmla="*/ 3936846 w 12192002"/>
              <a:gd name="connsiteY159" fmla="*/ 276633 h 2122526"/>
              <a:gd name="connsiteX160" fmla="*/ 4004538 w 12192002"/>
              <a:gd name="connsiteY160" fmla="*/ 259176 h 2122526"/>
              <a:gd name="connsiteX161" fmla="*/ 4033778 w 12192002"/>
              <a:gd name="connsiteY161" fmla="*/ 246608 h 2122526"/>
              <a:gd name="connsiteX162" fmla="*/ 4035363 w 12192002"/>
              <a:gd name="connsiteY162" fmla="*/ 246843 h 2122526"/>
              <a:gd name="connsiteX163" fmla="*/ 4036996 w 12192002"/>
              <a:gd name="connsiteY163" fmla="*/ 243176 h 2122526"/>
              <a:gd name="connsiteX164" fmla="*/ 4042364 w 12192002"/>
              <a:gd name="connsiteY164" fmla="*/ 240742 h 2122526"/>
              <a:gd name="connsiteX165" fmla="*/ 4058954 w 12192002"/>
              <a:gd name="connsiteY165" fmla="*/ 239121 h 2122526"/>
              <a:gd name="connsiteX166" fmla="*/ 4065510 w 12192002"/>
              <a:gd name="connsiteY166" fmla="*/ 239339 h 2122526"/>
              <a:gd name="connsiteX167" fmla="*/ 4074427 w 12192002"/>
              <a:gd name="connsiteY167" fmla="*/ 237895 h 2122526"/>
              <a:gd name="connsiteX168" fmla="*/ 4074546 w 12192002"/>
              <a:gd name="connsiteY168" fmla="*/ 237596 h 2122526"/>
              <a:gd name="connsiteX169" fmla="*/ 4083097 w 12192002"/>
              <a:gd name="connsiteY169" fmla="*/ 236761 h 2122526"/>
              <a:gd name="connsiteX170" fmla="*/ 4142745 w 12192002"/>
              <a:gd name="connsiteY170" fmla="*/ 210228 h 2122526"/>
              <a:gd name="connsiteX171" fmla="*/ 4191248 w 12192002"/>
              <a:gd name="connsiteY171" fmla="*/ 194363 h 2122526"/>
              <a:gd name="connsiteX172" fmla="*/ 4201744 w 12192002"/>
              <a:gd name="connsiteY172" fmla="*/ 188729 h 2122526"/>
              <a:gd name="connsiteX173" fmla="*/ 4202048 w 12192002"/>
              <a:gd name="connsiteY173" fmla="*/ 187470 h 2122526"/>
              <a:gd name="connsiteX174" fmla="*/ 4248116 w 12192002"/>
              <a:gd name="connsiteY174" fmla="*/ 184675 h 2122526"/>
              <a:gd name="connsiteX175" fmla="*/ 4276141 w 12192002"/>
              <a:gd name="connsiteY175" fmla="*/ 186999 h 2122526"/>
              <a:gd name="connsiteX176" fmla="*/ 4290062 w 12192002"/>
              <a:gd name="connsiteY176" fmla="*/ 186753 h 2122526"/>
              <a:gd name="connsiteX177" fmla="*/ 4295143 w 12192002"/>
              <a:gd name="connsiteY177" fmla="*/ 189670 h 2122526"/>
              <a:gd name="connsiteX178" fmla="*/ 4315108 w 12192002"/>
              <a:gd name="connsiteY178" fmla="*/ 187791 h 2122526"/>
              <a:gd name="connsiteX179" fmla="*/ 4316965 w 12192002"/>
              <a:gd name="connsiteY179" fmla="*/ 186450 h 2122526"/>
              <a:gd name="connsiteX180" fmla="*/ 4362875 w 12192002"/>
              <a:gd name="connsiteY180" fmla="*/ 193065 h 2122526"/>
              <a:gd name="connsiteX181" fmla="*/ 4428542 w 12192002"/>
              <a:gd name="connsiteY181" fmla="*/ 191719 h 2122526"/>
              <a:gd name="connsiteX182" fmla="*/ 4515813 w 12192002"/>
              <a:gd name="connsiteY182" fmla="*/ 181068 h 2122526"/>
              <a:gd name="connsiteX183" fmla="*/ 4715526 w 12192002"/>
              <a:gd name="connsiteY183" fmla="*/ 171166 h 2122526"/>
              <a:gd name="connsiteX184" fmla="*/ 4762447 w 12192002"/>
              <a:gd name="connsiteY184" fmla="*/ 162678 h 2122526"/>
              <a:gd name="connsiteX185" fmla="*/ 4840439 w 12192002"/>
              <a:gd name="connsiteY185" fmla="*/ 134910 h 2122526"/>
              <a:gd name="connsiteX186" fmla="*/ 5011513 w 12192002"/>
              <a:gd name="connsiteY186" fmla="*/ 110893 h 2122526"/>
              <a:gd name="connsiteX187" fmla="*/ 5065790 w 12192002"/>
              <a:gd name="connsiteY187" fmla="*/ 94512 h 2122526"/>
              <a:gd name="connsiteX188" fmla="*/ 5121659 w 12192002"/>
              <a:gd name="connsiteY188" fmla="*/ 101083 h 2122526"/>
              <a:gd name="connsiteX189" fmla="*/ 5139595 w 12192002"/>
              <a:gd name="connsiteY189" fmla="*/ 90230 h 2122526"/>
              <a:gd name="connsiteX190" fmla="*/ 5142598 w 12192002"/>
              <a:gd name="connsiteY190" fmla="*/ 88129 h 2122526"/>
              <a:gd name="connsiteX191" fmla="*/ 5156554 w 12192002"/>
              <a:gd name="connsiteY191" fmla="*/ 84729 h 2122526"/>
              <a:gd name="connsiteX192" fmla="*/ 5174660 w 12192002"/>
              <a:gd name="connsiteY192" fmla="*/ 77506 h 2122526"/>
              <a:gd name="connsiteX193" fmla="*/ 5222961 w 12192002"/>
              <a:gd name="connsiteY193" fmla="*/ 74516 h 2122526"/>
              <a:gd name="connsiteX194" fmla="*/ 5261763 w 12192002"/>
              <a:gd name="connsiteY194" fmla="*/ 63392 h 2122526"/>
              <a:gd name="connsiteX195" fmla="*/ 5381667 w 12192002"/>
              <a:gd name="connsiteY195" fmla="*/ 42975 h 2122526"/>
              <a:gd name="connsiteX196" fmla="*/ 5432760 w 12192002"/>
              <a:gd name="connsiteY196" fmla="*/ 25273 h 2122526"/>
              <a:gd name="connsiteX197" fmla="*/ 5470905 w 12192002"/>
              <a:gd name="connsiteY197" fmla="*/ 14020 h 2122526"/>
              <a:gd name="connsiteX198" fmla="*/ 5626960 w 12192002"/>
              <a:gd name="connsiteY198" fmla="*/ 0 h 2122526"/>
              <a:gd name="connsiteX0" fmla="*/ 5626960 w 12192002"/>
              <a:gd name="connsiteY0" fmla="*/ 0 h 2122526"/>
              <a:gd name="connsiteX1" fmla="*/ 5758918 w 12192002"/>
              <a:gd name="connsiteY1" fmla="*/ 1023 h 2122526"/>
              <a:gd name="connsiteX2" fmla="*/ 5957375 w 12192002"/>
              <a:gd name="connsiteY2" fmla="*/ 16715 h 2122526"/>
              <a:gd name="connsiteX3" fmla="*/ 6010090 w 12192002"/>
              <a:gd name="connsiteY3" fmla="*/ 20359 h 2122526"/>
              <a:gd name="connsiteX4" fmla="*/ 6041282 w 12192002"/>
              <a:gd name="connsiteY4" fmla="*/ 15266 h 2122526"/>
              <a:gd name="connsiteX5" fmla="*/ 6048637 w 12192002"/>
              <a:gd name="connsiteY5" fmla="*/ 6917 h 2122526"/>
              <a:gd name="connsiteX6" fmla="*/ 6068529 w 12192002"/>
              <a:gd name="connsiteY6" fmla="*/ 7600 h 2122526"/>
              <a:gd name="connsiteX7" fmla="*/ 6073847 w 12192002"/>
              <a:gd name="connsiteY7" fmla="*/ 6063 h 2122526"/>
              <a:gd name="connsiteX8" fmla="*/ 6168673 w 12192002"/>
              <a:gd name="connsiteY8" fmla="*/ 26525 h 2122526"/>
              <a:gd name="connsiteX9" fmla="*/ 6317559 w 12192002"/>
              <a:gd name="connsiteY9" fmla="*/ 28612 h 2122526"/>
              <a:gd name="connsiteX10" fmla="*/ 6549454 w 12192002"/>
              <a:gd name="connsiteY10" fmla="*/ 75412 h 2122526"/>
              <a:gd name="connsiteX11" fmla="*/ 6708221 w 12192002"/>
              <a:gd name="connsiteY11" fmla="*/ 104188 h 2122526"/>
              <a:gd name="connsiteX12" fmla="*/ 6904145 w 12192002"/>
              <a:gd name="connsiteY12" fmla="*/ 132143 h 2122526"/>
              <a:gd name="connsiteX13" fmla="*/ 7018495 w 12192002"/>
              <a:gd name="connsiteY13" fmla="*/ 161649 h 2122526"/>
              <a:gd name="connsiteX14" fmla="*/ 7096987 w 12192002"/>
              <a:gd name="connsiteY14" fmla="*/ 161275 h 2122526"/>
              <a:gd name="connsiteX15" fmla="*/ 7170807 w 12192002"/>
              <a:gd name="connsiteY15" fmla="*/ 173503 h 2122526"/>
              <a:gd name="connsiteX16" fmla="*/ 7197003 w 12192002"/>
              <a:gd name="connsiteY16" fmla="*/ 178151 h 2122526"/>
              <a:gd name="connsiteX17" fmla="*/ 7201101 w 12192002"/>
              <a:gd name="connsiteY17" fmla="*/ 183509 h 2122526"/>
              <a:gd name="connsiteX18" fmla="*/ 7218559 w 12192002"/>
              <a:gd name="connsiteY18" fmla="*/ 188059 h 2122526"/>
              <a:gd name="connsiteX19" fmla="*/ 7310852 w 12192002"/>
              <a:gd name="connsiteY19" fmla="*/ 213308 h 2122526"/>
              <a:gd name="connsiteX20" fmla="*/ 7312179 w 12192002"/>
              <a:gd name="connsiteY20" fmla="*/ 211866 h 2122526"/>
              <a:gd name="connsiteX21" fmla="*/ 7405390 w 12192002"/>
              <a:gd name="connsiteY21" fmla="*/ 202271 h 2122526"/>
              <a:gd name="connsiteX22" fmla="*/ 7495794 w 12192002"/>
              <a:gd name="connsiteY22" fmla="*/ 194166 h 2122526"/>
              <a:gd name="connsiteX23" fmla="*/ 7507039 w 12192002"/>
              <a:gd name="connsiteY23" fmla="*/ 196118 h 2122526"/>
              <a:gd name="connsiteX24" fmla="*/ 7507411 w 12192002"/>
              <a:gd name="connsiteY24" fmla="*/ 195791 h 2122526"/>
              <a:gd name="connsiteX25" fmla="*/ 7519570 w 12192002"/>
              <a:gd name="connsiteY25" fmla="*/ 197126 h 2122526"/>
              <a:gd name="connsiteX26" fmla="*/ 7527542 w 12192002"/>
              <a:gd name="connsiteY26" fmla="*/ 199679 h 2122526"/>
              <a:gd name="connsiteX27" fmla="*/ 7614346 w 12192002"/>
              <a:gd name="connsiteY27" fmla="*/ 205507 h 2122526"/>
              <a:gd name="connsiteX28" fmla="*/ 7718744 w 12192002"/>
              <a:gd name="connsiteY28" fmla="*/ 202036 h 2122526"/>
              <a:gd name="connsiteX29" fmla="*/ 7905407 w 12192002"/>
              <a:gd name="connsiteY29" fmla="*/ 227751 h 2122526"/>
              <a:gd name="connsiteX30" fmla="*/ 8090271 w 12192002"/>
              <a:gd name="connsiteY30" fmla="*/ 269724 h 2122526"/>
              <a:gd name="connsiteX31" fmla="*/ 8245834 w 12192002"/>
              <a:gd name="connsiteY31" fmla="*/ 315885 h 2122526"/>
              <a:gd name="connsiteX32" fmla="*/ 8252033 w 12192002"/>
              <a:gd name="connsiteY32" fmla="*/ 328877 h 2122526"/>
              <a:gd name="connsiteX33" fmla="*/ 8263376 w 12192002"/>
              <a:gd name="connsiteY33" fmla="*/ 338720 h 2122526"/>
              <a:gd name="connsiteX34" fmla="*/ 8266075 w 12192002"/>
              <a:gd name="connsiteY34" fmla="*/ 338490 h 2122526"/>
              <a:gd name="connsiteX35" fmla="*/ 8283149 w 12192002"/>
              <a:gd name="connsiteY35" fmla="*/ 345665 h 2122526"/>
              <a:gd name="connsiteX36" fmla="*/ 8284276 w 12192002"/>
              <a:gd name="connsiteY36" fmla="*/ 350108 h 2122526"/>
              <a:gd name="connsiteX37" fmla="*/ 8295173 w 12192002"/>
              <a:gd name="connsiteY37" fmla="*/ 355931 h 2122526"/>
              <a:gd name="connsiteX38" fmla="*/ 8314432 w 12192002"/>
              <a:gd name="connsiteY38" fmla="*/ 369826 h 2122526"/>
              <a:gd name="connsiteX39" fmla="*/ 8320104 w 12192002"/>
              <a:gd name="connsiteY39" fmla="*/ 370152 h 2122526"/>
              <a:gd name="connsiteX40" fmla="*/ 8352372 w 12192002"/>
              <a:gd name="connsiteY40" fmla="*/ 387570 h 2122526"/>
              <a:gd name="connsiteX41" fmla="*/ 8353799 w 12192002"/>
              <a:gd name="connsiteY41" fmla="*/ 386730 h 2122526"/>
              <a:gd name="connsiteX42" fmla="*/ 8367182 w 12192002"/>
              <a:gd name="connsiteY42" fmla="*/ 386924 h 2122526"/>
              <a:gd name="connsiteX43" fmla="*/ 8490249 w 12192002"/>
              <a:gd name="connsiteY43" fmla="*/ 400966 h 2122526"/>
              <a:gd name="connsiteX44" fmla="*/ 8497594 w 12192002"/>
              <a:gd name="connsiteY44" fmla="*/ 404016 h 2122526"/>
              <a:gd name="connsiteX45" fmla="*/ 8497968 w 12192002"/>
              <a:gd name="connsiteY45" fmla="*/ 403837 h 2122526"/>
              <a:gd name="connsiteX46" fmla="*/ 8506167 w 12192002"/>
              <a:gd name="connsiteY46" fmla="*/ 406575 h 2122526"/>
              <a:gd name="connsiteX47" fmla="*/ 8510983 w 12192002"/>
              <a:gd name="connsiteY47" fmla="*/ 409576 h 2122526"/>
              <a:gd name="connsiteX48" fmla="*/ 8525230 w 12192002"/>
              <a:gd name="connsiteY48" fmla="*/ 415491 h 2122526"/>
              <a:gd name="connsiteX49" fmla="*/ 8596071 w 12192002"/>
              <a:gd name="connsiteY49" fmla="*/ 400649 h 2122526"/>
              <a:gd name="connsiteX50" fmla="*/ 8707847 w 12192002"/>
              <a:gd name="connsiteY50" fmla="*/ 409221 h 2122526"/>
              <a:gd name="connsiteX51" fmla="*/ 8752444 w 12192002"/>
              <a:gd name="connsiteY51" fmla="*/ 411322 h 2122526"/>
              <a:gd name="connsiteX52" fmla="*/ 8928988 w 12192002"/>
              <a:gd name="connsiteY52" fmla="*/ 430554 h 2122526"/>
              <a:gd name="connsiteX53" fmla="*/ 8963048 w 12192002"/>
              <a:gd name="connsiteY53" fmla="*/ 427366 h 2122526"/>
              <a:gd name="connsiteX54" fmla="*/ 8968011 w 12192002"/>
              <a:gd name="connsiteY54" fmla="*/ 425141 h 2122526"/>
              <a:gd name="connsiteX55" fmla="*/ 8974337 w 12192002"/>
              <a:gd name="connsiteY55" fmla="*/ 424441 h 2122526"/>
              <a:gd name="connsiteX56" fmla="*/ 8990394 w 12192002"/>
              <a:gd name="connsiteY56" fmla="*/ 427667 h 2122526"/>
              <a:gd name="connsiteX57" fmla="*/ 8996232 w 12192002"/>
              <a:gd name="connsiteY57" fmla="*/ 429728 h 2122526"/>
              <a:gd name="connsiteX58" fmla="*/ 9005201 w 12192002"/>
              <a:gd name="connsiteY58" fmla="*/ 430939 h 2122526"/>
              <a:gd name="connsiteX59" fmla="*/ 9005486 w 12192002"/>
              <a:gd name="connsiteY59" fmla="*/ 430699 h 2122526"/>
              <a:gd name="connsiteX60" fmla="*/ 9053453 w 12192002"/>
              <a:gd name="connsiteY60" fmla="*/ 433984 h 2122526"/>
              <a:gd name="connsiteX61" fmla="*/ 9113812 w 12192002"/>
              <a:gd name="connsiteY61" fmla="*/ 425670 h 2122526"/>
              <a:gd name="connsiteX62" fmla="*/ 9137318 w 12192002"/>
              <a:gd name="connsiteY62" fmla="*/ 424304 h 2122526"/>
              <a:gd name="connsiteX63" fmla="*/ 9150210 w 12192002"/>
              <a:gd name="connsiteY63" fmla="*/ 422135 h 2122526"/>
              <a:gd name="connsiteX64" fmla="*/ 9151232 w 12192002"/>
              <a:gd name="connsiteY64" fmla="*/ 421070 h 2122526"/>
              <a:gd name="connsiteX65" fmla="*/ 9189246 w 12192002"/>
              <a:gd name="connsiteY65" fmla="*/ 432272 h 2122526"/>
              <a:gd name="connsiteX66" fmla="*/ 9194810 w 12192002"/>
              <a:gd name="connsiteY66" fmla="*/ 441511 h 2122526"/>
              <a:gd name="connsiteX67" fmla="*/ 9231370 w 12192002"/>
              <a:gd name="connsiteY67" fmla="*/ 451590 h 2122526"/>
              <a:gd name="connsiteX68" fmla="*/ 9343052 w 12192002"/>
              <a:gd name="connsiteY68" fmla="*/ 503495 h 2122526"/>
              <a:gd name="connsiteX69" fmla="*/ 9584507 w 12192002"/>
              <a:gd name="connsiteY69" fmla="*/ 549197 h 2122526"/>
              <a:gd name="connsiteX70" fmla="*/ 9728309 w 12192002"/>
              <a:gd name="connsiteY70" fmla="*/ 560617 h 2122526"/>
              <a:gd name="connsiteX71" fmla="*/ 9847792 w 12192002"/>
              <a:gd name="connsiteY71" fmla="*/ 580824 h 2122526"/>
              <a:gd name="connsiteX72" fmla="*/ 9960019 w 12192002"/>
              <a:gd name="connsiteY72" fmla="*/ 587592 h 2122526"/>
              <a:gd name="connsiteX73" fmla="*/ 10039240 w 12192002"/>
              <a:gd name="connsiteY73" fmla="*/ 603107 h 2122526"/>
              <a:gd name="connsiteX74" fmla="*/ 10082169 w 12192002"/>
              <a:gd name="connsiteY74" fmla="*/ 601443 h 2122526"/>
              <a:gd name="connsiteX75" fmla="*/ 10126500 w 12192002"/>
              <a:gd name="connsiteY75" fmla="*/ 603538 h 2122526"/>
              <a:gd name="connsiteX76" fmla="*/ 10261101 w 12192002"/>
              <a:gd name="connsiteY76" fmla="*/ 615053 h 2122526"/>
              <a:gd name="connsiteX77" fmla="*/ 10336855 w 12192002"/>
              <a:gd name="connsiteY77" fmla="*/ 624804 h 2122526"/>
              <a:gd name="connsiteX78" fmla="*/ 10383868 w 12192002"/>
              <a:gd name="connsiteY78" fmla="*/ 625415 h 2122526"/>
              <a:gd name="connsiteX79" fmla="*/ 10445984 w 12192002"/>
              <a:gd name="connsiteY79" fmla="*/ 629262 h 2122526"/>
              <a:gd name="connsiteX80" fmla="*/ 10519280 w 12192002"/>
              <a:gd name="connsiteY80" fmla="*/ 631320 h 2122526"/>
              <a:gd name="connsiteX81" fmla="*/ 10644619 w 12192002"/>
              <a:gd name="connsiteY81" fmla="*/ 651566 h 2122526"/>
              <a:gd name="connsiteX82" fmla="*/ 10857724 w 12192002"/>
              <a:gd name="connsiteY82" fmla="*/ 712684 h 2122526"/>
              <a:gd name="connsiteX83" fmla="*/ 10951063 w 12192002"/>
              <a:gd name="connsiteY83" fmla="*/ 725767 h 2122526"/>
              <a:gd name="connsiteX84" fmla="*/ 11030956 w 12192002"/>
              <a:gd name="connsiteY84" fmla="*/ 721011 h 2122526"/>
              <a:gd name="connsiteX85" fmla="*/ 11085938 w 12192002"/>
              <a:gd name="connsiteY85" fmla="*/ 723892 h 2122526"/>
              <a:gd name="connsiteX86" fmla="*/ 11143411 w 12192002"/>
              <a:gd name="connsiteY86" fmla="*/ 733141 h 2122526"/>
              <a:gd name="connsiteX87" fmla="*/ 11195087 w 12192002"/>
              <a:gd name="connsiteY87" fmla="*/ 732494 h 2122526"/>
              <a:gd name="connsiteX88" fmla="*/ 11273972 w 12192002"/>
              <a:gd name="connsiteY88" fmla="*/ 729660 h 2122526"/>
              <a:gd name="connsiteX89" fmla="*/ 11369715 w 12192002"/>
              <a:gd name="connsiteY89" fmla="*/ 813181 h 2122526"/>
              <a:gd name="connsiteX90" fmla="*/ 11462695 w 12192002"/>
              <a:gd name="connsiteY90" fmla="*/ 874654 h 2122526"/>
              <a:gd name="connsiteX91" fmla="*/ 11564181 w 12192002"/>
              <a:gd name="connsiteY91" fmla="*/ 888450 h 2122526"/>
              <a:gd name="connsiteX92" fmla="*/ 11684760 w 12192002"/>
              <a:gd name="connsiteY92" fmla="*/ 929360 h 2122526"/>
              <a:gd name="connsiteX93" fmla="*/ 11744187 w 12192002"/>
              <a:gd name="connsiteY93" fmla="*/ 984253 h 2122526"/>
              <a:gd name="connsiteX94" fmla="*/ 11834979 w 12192002"/>
              <a:gd name="connsiteY94" fmla="*/ 1013094 h 2122526"/>
              <a:gd name="connsiteX95" fmla="*/ 11925839 w 12192002"/>
              <a:gd name="connsiteY95" fmla="*/ 1110203 h 2122526"/>
              <a:gd name="connsiteX96" fmla="*/ 12084140 w 12192002"/>
              <a:gd name="connsiteY96" fmla="*/ 1007396 h 2122526"/>
              <a:gd name="connsiteX97" fmla="*/ 12140863 w 12192002"/>
              <a:gd name="connsiteY97" fmla="*/ 1035036 h 2122526"/>
              <a:gd name="connsiteX98" fmla="*/ 12192002 w 12192002"/>
              <a:gd name="connsiteY98" fmla="*/ 1015838 h 2122526"/>
              <a:gd name="connsiteX99" fmla="*/ 12192002 w 12192002"/>
              <a:gd name="connsiteY99" fmla="*/ 1955549 h 2122526"/>
              <a:gd name="connsiteX100" fmla="*/ 12192000 w 12192002"/>
              <a:gd name="connsiteY100" fmla="*/ 1955549 h 2122526"/>
              <a:gd name="connsiteX101" fmla="*/ 12192000 w 12192002"/>
              <a:gd name="connsiteY101" fmla="*/ 2122526 h 2122526"/>
              <a:gd name="connsiteX102" fmla="*/ 0 w 12192002"/>
              <a:gd name="connsiteY102" fmla="*/ 2122526 h 2122526"/>
              <a:gd name="connsiteX103" fmla="*/ 0 w 12192002"/>
              <a:gd name="connsiteY103" fmla="*/ 1348327 h 2122526"/>
              <a:gd name="connsiteX104" fmla="*/ 2 w 12192002"/>
              <a:gd name="connsiteY104" fmla="*/ 1348327 h 2122526"/>
              <a:gd name="connsiteX105" fmla="*/ 2 w 12192002"/>
              <a:gd name="connsiteY105" fmla="*/ 592017 h 2122526"/>
              <a:gd name="connsiteX106" fmla="*/ 15526 w 12192002"/>
              <a:gd name="connsiteY106" fmla="*/ 586548 h 2122526"/>
              <a:gd name="connsiteX107" fmla="*/ 118381 w 12192002"/>
              <a:gd name="connsiteY107" fmla="*/ 583692 h 2122526"/>
              <a:gd name="connsiteX108" fmla="*/ 292435 w 12192002"/>
              <a:gd name="connsiteY108" fmla="*/ 531887 h 2122526"/>
              <a:gd name="connsiteX109" fmla="*/ 404015 w 12192002"/>
              <a:gd name="connsiteY109" fmla="*/ 511191 h 2122526"/>
              <a:gd name="connsiteX110" fmla="*/ 445099 w 12192002"/>
              <a:gd name="connsiteY110" fmla="*/ 505368 h 2122526"/>
              <a:gd name="connsiteX111" fmla="*/ 571717 w 12192002"/>
              <a:gd name="connsiteY111" fmla="*/ 467338 h 2122526"/>
              <a:gd name="connsiteX112" fmla="*/ 578535 w 12192002"/>
              <a:gd name="connsiteY112" fmla="*/ 467527 h 2122526"/>
              <a:gd name="connsiteX113" fmla="*/ 596792 w 12192002"/>
              <a:gd name="connsiteY113" fmla="*/ 464875 h 2122526"/>
              <a:gd name="connsiteX114" fmla="*/ 708875 w 12192002"/>
              <a:gd name="connsiteY114" fmla="*/ 422017 h 2122526"/>
              <a:gd name="connsiteX115" fmla="*/ 719742 w 12192002"/>
              <a:gd name="connsiteY115" fmla="*/ 416340 h 2122526"/>
              <a:gd name="connsiteX116" fmla="*/ 720047 w 12192002"/>
              <a:gd name="connsiteY116" fmla="*/ 415078 h 2122526"/>
              <a:gd name="connsiteX117" fmla="*/ 763053 w 12192002"/>
              <a:gd name="connsiteY117" fmla="*/ 414307 h 2122526"/>
              <a:gd name="connsiteX118" fmla="*/ 767901 w 12192002"/>
              <a:gd name="connsiteY118" fmla="*/ 412086 h 2122526"/>
              <a:gd name="connsiteX119" fmla="*/ 797041 w 12192002"/>
              <a:gd name="connsiteY119" fmla="*/ 414293 h 2122526"/>
              <a:gd name="connsiteX120" fmla="*/ 811506 w 12192002"/>
              <a:gd name="connsiteY120" fmla="*/ 413988 h 2122526"/>
              <a:gd name="connsiteX121" fmla="*/ 816809 w 12192002"/>
              <a:gd name="connsiteY121" fmla="*/ 416882 h 2122526"/>
              <a:gd name="connsiteX122" fmla="*/ 837540 w 12192002"/>
              <a:gd name="connsiteY122" fmla="*/ 414918 h 2122526"/>
              <a:gd name="connsiteX123" fmla="*/ 858269 w 12192002"/>
              <a:gd name="connsiteY123" fmla="*/ 416131 h 2122526"/>
              <a:gd name="connsiteX124" fmla="*/ 948732 w 12192002"/>
              <a:gd name="connsiteY124" fmla="*/ 404293 h 2122526"/>
              <a:gd name="connsiteX125" fmla="*/ 1149979 w 12192002"/>
              <a:gd name="connsiteY125" fmla="*/ 406698 h 2122526"/>
              <a:gd name="connsiteX126" fmla="*/ 1496110 w 12192002"/>
              <a:gd name="connsiteY126" fmla="*/ 357263 h 2122526"/>
              <a:gd name="connsiteX127" fmla="*/ 1608669 w 12192002"/>
              <a:gd name="connsiteY127" fmla="*/ 331673 h 2122526"/>
              <a:gd name="connsiteX128" fmla="*/ 1675071 w 12192002"/>
              <a:gd name="connsiteY128" fmla="*/ 324776 h 2122526"/>
              <a:gd name="connsiteX129" fmla="*/ 1738204 w 12192002"/>
              <a:gd name="connsiteY129" fmla="*/ 308427 h 2122526"/>
              <a:gd name="connsiteX130" fmla="*/ 1786655 w 12192002"/>
              <a:gd name="connsiteY130" fmla="*/ 303376 h 2122526"/>
              <a:gd name="connsiteX131" fmla="*/ 1873080 w 12192002"/>
              <a:gd name="connsiteY131" fmla="*/ 330998 h 2122526"/>
              <a:gd name="connsiteX132" fmla="*/ 1921650 w 12192002"/>
              <a:gd name="connsiteY132" fmla="*/ 332593 h 2122526"/>
              <a:gd name="connsiteX133" fmla="*/ 1928172 w 12192002"/>
              <a:gd name="connsiteY133" fmla="*/ 327762 h 2122526"/>
              <a:gd name="connsiteX134" fmla="*/ 1997356 w 12192002"/>
              <a:gd name="connsiteY134" fmla="*/ 349707 h 2122526"/>
              <a:gd name="connsiteX135" fmla="*/ 2094665 w 12192002"/>
              <a:gd name="connsiteY135" fmla="*/ 341687 h 2122526"/>
              <a:gd name="connsiteX136" fmla="*/ 2208578 w 12192002"/>
              <a:gd name="connsiteY136" fmla="*/ 324976 h 2122526"/>
              <a:gd name="connsiteX137" fmla="*/ 2315112 w 12192002"/>
              <a:gd name="connsiteY137" fmla="*/ 319743 h 2122526"/>
              <a:gd name="connsiteX138" fmla="*/ 2443255 w 12192002"/>
              <a:gd name="connsiteY138" fmla="*/ 328210 h 2122526"/>
              <a:gd name="connsiteX139" fmla="*/ 2568028 w 12192002"/>
              <a:gd name="connsiteY139" fmla="*/ 342111 h 2122526"/>
              <a:gd name="connsiteX140" fmla="*/ 2646527 w 12192002"/>
              <a:gd name="connsiteY140" fmla="*/ 315870 h 2122526"/>
              <a:gd name="connsiteX141" fmla="*/ 2781569 w 12192002"/>
              <a:gd name="connsiteY141" fmla="*/ 326406 h 2122526"/>
              <a:gd name="connsiteX142" fmla="*/ 3030291 w 12192002"/>
              <a:gd name="connsiteY142" fmla="*/ 348227 h 2122526"/>
              <a:gd name="connsiteX143" fmla="*/ 3142556 w 12192002"/>
              <a:gd name="connsiteY143" fmla="*/ 350870 h 2122526"/>
              <a:gd name="connsiteX144" fmla="*/ 3262356 w 12192002"/>
              <a:gd name="connsiteY144" fmla="*/ 358645 h 2122526"/>
              <a:gd name="connsiteX145" fmla="*/ 3341698 w 12192002"/>
              <a:gd name="connsiteY145" fmla="*/ 364522 h 2122526"/>
              <a:gd name="connsiteX146" fmla="*/ 3344026 w 12192002"/>
              <a:gd name="connsiteY146" fmla="*/ 363547 h 2122526"/>
              <a:gd name="connsiteX147" fmla="*/ 3363888 w 12192002"/>
              <a:gd name="connsiteY147" fmla="*/ 365229 h 2122526"/>
              <a:gd name="connsiteX148" fmla="*/ 3400728 w 12192002"/>
              <a:gd name="connsiteY148" fmla="*/ 382181 h 2122526"/>
              <a:gd name="connsiteX149" fmla="*/ 3473223 w 12192002"/>
              <a:gd name="connsiteY149" fmla="*/ 370133 h 2122526"/>
              <a:gd name="connsiteX150" fmla="*/ 3536135 w 12192002"/>
              <a:gd name="connsiteY150" fmla="*/ 366472 h 2122526"/>
              <a:gd name="connsiteX151" fmla="*/ 3585978 w 12192002"/>
              <a:gd name="connsiteY151" fmla="*/ 356773 h 2122526"/>
              <a:gd name="connsiteX152" fmla="*/ 3594501 w 12192002"/>
              <a:gd name="connsiteY152" fmla="*/ 357463 h 2122526"/>
              <a:gd name="connsiteX153" fmla="*/ 3594736 w 12192002"/>
              <a:gd name="connsiteY153" fmla="*/ 357194 h 2122526"/>
              <a:gd name="connsiteX154" fmla="*/ 3603855 w 12192002"/>
              <a:gd name="connsiteY154" fmla="*/ 357358 h 2122526"/>
              <a:gd name="connsiteX155" fmla="*/ 3610035 w 12192002"/>
              <a:gd name="connsiteY155" fmla="*/ 358720 h 2122526"/>
              <a:gd name="connsiteX156" fmla="*/ 3682513 w 12192002"/>
              <a:gd name="connsiteY156" fmla="*/ 326449 h 2122526"/>
              <a:gd name="connsiteX157" fmla="*/ 3789760 w 12192002"/>
              <a:gd name="connsiteY157" fmla="*/ 302526 h 2122526"/>
              <a:gd name="connsiteX158" fmla="*/ 3897275 w 12192002"/>
              <a:gd name="connsiteY158" fmla="*/ 282288 h 2122526"/>
              <a:gd name="connsiteX159" fmla="*/ 3936846 w 12192002"/>
              <a:gd name="connsiteY159" fmla="*/ 276633 h 2122526"/>
              <a:gd name="connsiteX160" fmla="*/ 4004538 w 12192002"/>
              <a:gd name="connsiteY160" fmla="*/ 259176 h 2122526"/>
              <a:gd name="connsiteX161" fmla="*/ 4033778 w 12192002"/>
              <a:gd name="connsiteY161" fmla="*/ 246608 h 2122526"/>
              <a:gd name="connsiteX162" fmla="*/ 4035363 w 12192002"/>
              <a:gd name="connsiteY162" fmla="*/ 246843 h 2122526"/>
              <a:gd name="connsiteX163" fmla="*/ 4036996 w 12192002"/>
              <a:gd name="connsiteY163" fmla="*/ 243176 h 2122526"/>
              <a:gd name="connsiteX164" fmla="*/ 4042364 w 12192002"/>
              <a:gd name="connsiteY164" fmla="*/ 240742 h 2122526"/>
              <a:gd name="connsiteX165" fmla="*/ 4058954 w 12192002"/>
              <a:gd name="connsiteY165" fmla="*/ 239121 h 2122526"/>
              <a:gd name="connsiteX166" fmla="*/ 4065510 w 12192002"/>
              <a:gd name="connsiteY166" fmla="*/ 239339 h 2122526"/>
              <a:gd name="connsiteX167" fmla="*/ 4074427 w 12192002"/>
              <a:gd name="connsiteY167" fmla="*/ 237895 h 2122526"/>
              <a:gd name="connsiteX168" fmla="*/ 4074546 w 12192002"/>
              <a:gd name="connsiteY168" fmla="*/ 237596 h 2122526"/>
              <a:gd name="connsiteX169" fmla="*/ 4083097 w 12192002"/>
              <a:gd name="connsiteY169" fmla="*/ 236761 h 2122526"/>
              <a:gd name="connsiteX170" fmla="*/ 4142745 w 12192002"/>
              <a:gd name="connsiteY170" fmla="*/ 210228 h 2122526"/>
              <a:gd name="connsiteX171" fmla="*/ 4191248 w 12192002"/>
              <a:gd name="connsiteY171" fmla="*/ 194363 h 2122526"/>
              <a:gd name="connsiteX172" fmla="*/ 4201744 w 12192002"/>
              <a:gd name="connsiteY172" fmla="*/ 188729 h 2122526"/>
              <a:gd name="connsiteX173" fmla="*/ 4202048 w 12192002"/>
              <a:gd name="connsiteY173" fmla="*/ 187470 h 2122526"/>
              <a:gd name="connsiteX174" fmla="*/ 4248116 w 12192002"/>
              <a:gd name="connsiteY174" fmla="*/ 184675 h 2122526"/>
              <a:gd name="connsiteX175" fmla="*/ 4276141 w 12192002"/>
              <a:gd name="connsiteY175" fmla="*/ 186999 h 2122526"/>
              <a:gd name="connsiteX176" fmla="*/ 4290062 w 12192002"/>
              <a:gd name="connsiteY176" fmla="*/ 186753 h 2122526"/>
              <a:gd name="connsiteX177" fmla="*/ 4295143 w 12192002"/>
              <a:gd name="connsiteY177" fmla="*/ 189670 h 2122526"/>
              <a:gd name="connsiteX178" fmla="*/ 4315108 w 12192002"/>
              <a:gd name="connsiteY178" fmla="*/ 187791 h 2122526"/>
              <a:gd name="connsiteX179" fmla="*/ 4316965 w 12192002"/>
              <a:gd name="connsiteY179" fmla="*/ 186450 h 2122526"/>
              <a:gd name="connsiteX180" fmla="*/ 4362875 w 12192002"/>
              <a:gd name="connsiteY180" fmla="*/ 193065 h 2122526"/>
              <a:gd name="connsiteX181" fmla="*/ 4428542 w 12192002"/>
              <a:gd name="connsiteY181" fmla="*/ 191719 h 2122526"/>
              <a:gd name="connsiteX182" fmla="*/ 4515813 w 12192002"/>
              <a:gd name="connsiteY182" fmla="*/ 181068 h 2122526"/>
              <a:gd name="connsiteX183" fmla="*/ 4715526 w 12192002"/>
              <a:gd name="connsiteY183" fmla="*/ 171166 h 2122526"/>
              <a:gd name="connsiteX184" fmla="*/ 4762447 w 12192002"/>
              <a:gd name="connsiteY184" fmla="*/ 162678 h 2122526"/>
              <a:gd name="connsiteX185" fmla="*/ 4840439 w 12192002"/>
              <a:gd name="connsiteY185" fmla="*/ 134910 h 2122526"/>
              <a:gd name="connsiteX186" fmla="*/ 5011513 w 12192002"/>
              <a:gd name="connsiteY186" fmla="*/ 110893 h 2122526"/>
              <a:gd name="connsiteX187" fmla="*/ 5065790 w 12192002"/>
              <a:gd name="connsiteY187" fmla="*/ 94512 h 2122526"/>
              <a:gd name="connsiteX188" fmla="*/ 5121659 w 12192002"/>
              <a:gd name="connsiteY188" fmla="*/ 101083 h 2122526"/>
              <a:gd name="connsiteX189" fmla="*/ 5139595 w 12192002"/>
              <a:gd name="connsiteY189" fmla="*/ 90230 h 2122526"/>
              <a:gd name="connsiteX190" fmla="*/ 5142598 w 12192002"/>
              <a:gd name="connsiteY190" fmla="*/ 88129 h 2122526"/>
              <a:gd name="connsiteX191" fmla="*/ 5156554 w 12192002"/>
              <a:gd name="connsiteY191" fmla="*/ 84729 h 2122526"/>
              <a:gd name="connsiteX192" fmla="*/ 5174660 w 12192002"/>
              <a:gd name="connsiteY192" fmla="*/ 77506 h 2122526"/>
              <a:gd name="connsiteX193" fmla="*/ 5222961 w 12192002"/>
              <a:gd name="connsiteY193" fmla="*/ 74516 h 2122526"/>
              <a:gd name="connsiteX194" fmla="*/ 5261763 w 12192002"/>
              <a:gd name="connsiteY194" fmla="*/ 63392 h 2122526"/>
              <a:gd name="connsiteX195" fmla="*/ 5381667 w 12192002"/>
              <a:gd name="connsiteY195" fmla="*/ 42975 h 2122526"/>
              <a:gd name="connsiteX196" fmla="*/ 5432760 w 12192002"/>
              <a:gd name="connsiteY196" fmla="*/ 25273 h 2122526"/>
              <a:gd name="connsiteX197" fmla="*/ 5470905 w 12192002"/>
              <a:gd name="connsiteY197" fmla="*/ 14020 h 2122526"/>
              <a:gd name="connsiteX198" fmla="*/ 5626960 w 12192002"/>
              <a:gd name="connsiteY198" fmla="*/ 0 h 2122526"/>
              <a:gd name="connsiteX0" fmla="*/ 5626960 w 12192002"/>
              <a:gd name="connsiteY0" fmla="*/ 0 h 2122526"/>
              <a:gd name="connsiteX1" fmla="*/ 5758918 w 12192002"/>
              <a:gd name="connsiteY1" fmla="*/ 1023 h 2122526"/>
              <a:gd name="connsiteX2" fmla="*/ 5957375 w 12192002"/>
              <a:gd name="connsiteY2" fmla="*/ 16715 h 2122526"/>
              <a:gd name="connsiteX3" fmla="*/ 6010090 w 12192002"/>
              <a:gd name="connsiteY3" fmla="*/ 20359 h 2122526"/>
              <a:gd name="connsiteX4" fmla="*/ 6041282 w 12192002"/>
              <a:gd name="connsiteY4" fmla="*/ 15266 h 2122526"/>
              <a:gd name="connsiteX5" fmla="*/ 6048637 w 12192002"/>
              <a:gd name="connsiteY5" fmla="*/ 6917 h 2122526"/>
              <a:gd name="connsiteX6" fmla="*/ 6068529 w 12192002"/>
              <a:gd name="connsiteY6" fmla="*/ 7600 h 2122526"/>
              <a:gd name="connsiteX7" fmla="*/ 6073847 w 12192002"/>
              <a:gd name="connsiteY7" fmla="*/ 6063 h 2122526"/>
              <a:gd name="connsiteX8" fmla="*/ 6168673 w 12192002"/>
              <a:gd name="connsiteY8" fmla="*/ 26525 h 2122526"/>
              <a:gd name="connsiteX9" fmla="*/ 6317559 w 12192002"/>
              <a:gd name="connsiteY9" fmla="*/ 28612 h 2122526"/>
              <a:gd name="connsiteX10" fmla="*/ 6549454 w 12192002"/>
              <a:gd name="connsiteY10" fmla="*/ 75412 h 2122526"/>
              <a:gd name="connsiteX11" fmla="*/ 6708221 w 12192002"/>
              <a:gd name="connsiteY11" fmla="*/ 104188 h 2122526"/>
              <a:gd name="connsiteX12" fmla="*/ 6904145 w 12192002"/>
              <a:gd name="connsiteY12" fmla="*/ 132143 h 2122526"/>
              <a:gd name="connsiteX13" fmla="*/ 7018495 w 12192002"/>
              <a:gd name="connsiteY13" fmla="*/ 161649 h 2122526"/>
              <a:gd name="connsiteX14" fmla="*/ 7096987 w 12192002"/>
              <a:gd name="connsiteY14" fmla="*/ 161275 h 2122526"/>
              <a:gd name="connsiteX15" fmla="*/ 7170807 w 12192002"/>
              <a:gd name="connsiteY15" fmla="*/ 173503 h 2122526"/>
              <a:gd name="connsiteX16" fmla="*/ 7197003 w 12192002"/>
              <a:gd name="connsiteY16" fmla="*/ 178151 h 2122526"/>
              <a:gd name="connsiteX17" fmla="*/ 7201101 w 12192002"/>
              <a:gd name="connsiteY17" fmla="*/ 183509 h 2122526"/>
              <a:gd name="connsiteX18" fmla="*/ 7218559 w 12192002"/>
              <a:gd name="connsiteY18" fmla="*/ 188059 h 2122526"/>
              <a:gd name="connsiteX19" fmla="*/ 7310852 w 12192002"/>
              <a:gd name="connsiteY19" fmla="*/ 213308 h 2122526"/>
              <a:gd name="connsiteX20" fmla="*/ 7312179 w 12192002"/>
              <a:gd name="connsiteY20" fmla="*/ 211866 h 2122526"/>
              <a:gd name="connsiteX21" fmla="*/ 7405390 w 12192002"/>
              <a:gd name="connsiteY21" fmla="*/ 202271 h 2122526"/>
              <a:gd name="connsiteX22" fmla="*/ 7495794 w 12192002"/>
              <a:gd name="connsiteY22" fmla="*/ 194166 h 2122526"/>
              <a:gd name="connsiteX23" fmla="*/ 7507039 w 12192002"/>
              <a:gd name="connsiteY23" fmla="*/ 196118 h 2122526"/>
              <a:gd name="connsiteX24" fmla="*/ 7507411 w 12192002"/>
              <a:gd name="connsiteY24" fmla="*/ 195791 h 2122526"/>
              <a:gd name="connsiteX25" fmla="*/ 7519570 w 12192002"/>
              <a:gd name="connsiteY25" fmla="*/ 197126 h 2122526"/>
              <a:gd name="connsiteX26" fmla="*/ 7527542 w 12192002"/>
              <a:gd name="connsiteY26" fmla="*/ 199679 h 2122526"/>
              <a:gd name="connsiteX27" fmla="*/ 7614346 w 12192002"/>
              <a:gd name="connsiteY27" fmla="*/ 205507 h 2122526"/>
              <a:gd name="connsiteX28" fmla="*/ 7718744 w 12192002"/>
              <a:gd name="connsiteY28" fmla="*/ 202036 h 2122526"/>
              <a:gd name="connsiteX29" fmla="*/ 7905407 w 12192002"/>
              <a:gd name="connsiteY29" fmla="*/ 227751 h 2122526"/>
              <a:gd name="connsiteX30" fmla="*/ 8090271 w 12192002"/>
              <a:gd name="connsiteY30" fmla="*/ 269724 h 2122526"/>
              <a:gd name="connsiteX31" fmla="*/ 8245834 w 12192002"/>
              <a:gd name="connsiteY31" fmla="*/ 315885 h 2122526"/>
              <a:gd name="connsiteX32" fmla="*/ 8252033 w 12192002"/>
              <a:gd name="connsiteY32" fmla="*/ 328877 h 2122526"/>
              <a:gd name="connsiteX33" fmla="*/ 8263376 w 12192002"/>
              <a:gd name="connsiteY33" fmla="*/ 338720 h 2122526"/>
              <a:gd name="connsiteX34" fmla="*/ 8266075 w 12192002"/>
              <a:gd name="connsiteY34" fmla="*/ 338490 h 2122526"/>
              <a:gd name="connsiteX35" fmla="*/ 8283149 w 12192002"/>
              <a:gd name="connsiteY35" fmla="*/ 345665 h 2122526"/>
              <a:gd name="connsiteX36" fmla="*/ 8284276 w 12192002"/>
              <a:gd name="connsiteY36" fmla="*/ 350108 h 2122526"/>
              <a:gd name="connsiteX37" fmla="*/ 8295173 w 12192002"/>
              <a:gd name="connsiteY37" fmla="*/ 355931 h 2122526"/>
              <a:gd name="connsiteX38" fmla="*/ 8314432 w 12192002"/>
              <a:gd name="connsiteY38" fmla="*/ 369826 h 2122526"/>
              <a:gd name="connsiteX39" fmla="*/ 8320104 w 12192002"/>
              <a:gd name="connsiteY39" fmla="*/ 370152 h 2122526"/>
              <a:gd name="connsiteX40" fmla="*/ 8352372 w 12192002"/>
              <a:gd name="connsiteY40" fmla="*/ 387570 h 2122526"/>
              <a:gd name="connsiteX41" fmla="*/ 8353799 w 12192002"/>
              <a:gd name="connsiteY41" fmla="*/ 386730 h 2122526"/>
              <a:gd name="connsiteX42" fmla="*/ 8367182 w 12192002"/>
              <a:gd name="connsiteY42" fmla="*/ 386924 h 2122526"/>
              <a:gd name="connsiteX43" fmla="*/ 8490249 w 12192002"/>
              <a:gd name="connsiteY43" fmla="*/ 400966 h 2122526"/>
              <a:gd name="connsiteX44" fmla="*/ 8497594 w 12192002"/>
              <a:gd name="connsiteY44" fmla="*/ 404016 h 2122526"/>
              <a:gd name="connsiteX45" fmla="*/ 8497968 w 12192002"/>
              <a:gd name="connsiteY45" fmla="*/ 403837 h 2122526"/>
              <a:gd name="connsiteX46" fmla="*/ 8506167 w 12192002"/>
              <a:gd name="connsiteY46" fmla="*/ 406575 h 2122526"/>
              <a:gd name="connsiteX47" fmla="*/ 8510983 w 12192002"/>
              <a:gd name="connsiteY47" fmla="*/ 409576 h 2122526"/>
              <a:gd name="connsiteX48" fmla="*/ 8525230 w 12192002"/>
              <a:gd name="connsiteY48" fmla="*/ 415491 h 2122526"/>
              <a:gd name="connsiteX49" fmla="*/ 8596071 w 12192002"/>
              <a:gd name="connsiteY49" fmla="*/ 400649 h 2122526"/>
              <a:gd name="connsiteX50" fmla="*/ 8707847 w 12192002"/>
              <a:gd name="connsiteY50" fmla="*/ 409221 h 2122526"/>
              <a:gd name="connsiteX51" fmla="*/ 8752444 w 12192002"/>
              <a:gd name="connsiteY51" fmla="*/ 411322 h 2122526"/>
              <a:gd name="connsiteX52" fmla="*/ 8928988 w 12192002"/>
              <a:gd name="connsiteY52" fmla="*/ 430554 h 2122526"/>
              <a:gd name="connsiteX53" fmla="*/ 8963048 w 12192002"/>
              <a:gd name="connsiteY53" fmla="*/ 427366 h 2122526"/>
              <a:gd name="connsiteX54" fmla="*/ 8968011 w 12192002"/>
              <a:gd name="connsiteY54" fmla="*/ 425141 h 2122526"/>
              <a:gd name="connsiteX55" fmla="*/ 8974337 w 12192002"/>
              <a:gd name="connsiteY55" fmla="*/ 424441 h 2122526"/>
              <a:gd name="connsiteX56" fmla="*/ 8990394 w 12192002"/>
              <a:gd name="connsiteY56" fmla="*/ 427667 h 2122526"/>
              <a:gd name="connsiteX57" fmla="*/ 8996232 w 12192002"/>
              <a:gd name="connsiteY57" fmla="*/ 429728 h 2122526"/>
              <a:gd name="connsiteX58" fmla="*/ 9005201 w 12192002"/>
              <a:gd name="connsiteY58" fmla="*/ 430939 h 2122526"/>
              <a:gd name="connsiteX59" fmla="*/ 9005486 w 12192002"/>
              <a:gd name="connsiteY59" fmla="*/ 430699 h 2122526"/>
              <a:gd name="connsiteX60" fmla="*/ 9053453 w 12192002"/>
              <a:gd name="connsiteY60" fmla="*/ 433984 h 2122526"/>
              <a:gd name="connsiteX61" fmla="*/ 9113812 w 12192002"/>
              <a:gd name="connsiteY61" fmla="*/ 425670 h 2122526"/>
              <a:gd name="connsiteX62" fmla="*/ 9137318 w 12192002"/>
              <a:gd name="connsiteY62" fmla="*/ 424304 h 2122526"/>
              <a:gd name="connsiteX63" fmla="*/ 9150210 w 12192002"/>
              <a:gd name="connsiteY63" fmla="*/ 422135 h 2122526"/>
              <a:gd name="connsiteX64" fmla="*/ 9151232 w 12192002"/>
              <a:gd name="connsiteY64" fmla="*/ 421070 h 2122526"/>
              <a:gd name="connsiteX65" fmla="*/ 9189246 w 12192002"/>
              <a:gd name="connsiteY65" fmla="*/ 432272 h 2122526"/>
              <a:gd name="connsiteX66" fmla="*/ 9194810 w 12192002"/>
              <a:gd name="connsiteY66" fmla="*/ 441511 h 2122526"/>
              <a:gd name="connsiteX67" fmla="*/ 9231370 w 12192002"/>
              <a:gd name="connsiteY67" fmla="*/ 451590 h 2122526"/>
              <a:gd name="connsiteX68" fmla="*/ 9343052 w 12192002"/>
              <a:gd name="connsiteY68" fmla="*/ 503495 h 2122526"/>
              <a:gd name="connsiteX69" fmla="*/ 9584507 w 12192002"/>
              <a:gd name="connsiteY69" fmla="*/ 549197 h 2122526"/>
              <a:gd name="connsiteX70" fmla="*/ 9728309 w 12192002"/>
              <a:gd name="connsiteY70" fmla="*/ 560617 h 2122526"/>
              <a:gd name="connsiteX71" fmla="*/ 9847792 w 12192002"/>
              <a:gd name="connsiteY71" fmla="*/ 580824 h 2122526"/>
              <a:gd name="connsiteX72" fmla="*/ 9960019 w 12192002"/>
              <a:gd name="connsiteY72" fmla="*/ 587592 h 2122526"/>
              <a:gd name="connsiteX73" fmla="*/ 10039240 w 12192002"/>
              <a:gd name="connsiteY73" fmla="*/ 603107 h 2122526"/>
              <a:gd name="connsiteX74" fmla="*/ 10082169 w 12192002"/>
              <a:gd name="connsiteY74" fmla="*/ 601443 h 2122526"/>
              <a:gd name="connsiteX75" fmla="*/ 10126500 w 12192002"/>
              <a:gd name="connsiteY75" fmla="*/ 603538 h 2122526"/>
              <a:gd name="connsiteX76" fmla="*/ 10261101 w 12192002"/>
              <a:gd name="connsiteY76" fmla="*/ 615053 h 2122526"/>
              <a:gd name="connsiteX77" fmla="*/ 10336855 w 12192002"/>
              <a:gd name="connsiteY77" fmla="*/ 624804 h 2122526"/>
              <a:gd name="connsiteX78" fmla="*/ 10383868 w 12192002"/>
              <a:gd name="connsiteY78" fmla="*/ 625415 h 2122526"/>
              <a:gd name="connsiteX79" fmla="*/ 10445984 w 12192002"/>
              <a:gd name="connsiteY79" fmla="*/ 629262 h 2122526"/>
              <a:gd name="connsiteX80" fmla="*/ 10519280 w 12192002"/>
              <a:gd name="connsiteY80" fmla="*/ 631320 h 2122526"/>
              <a:gd name="connsiteX81" fmla="*/ 10644619 w 12192002"/>
              <a:gd name="connsiteY81" fmla="*/ 651566 h 2122526"/>
              <a:gd name="connsiteX82" fmla="*/ 10857724 w 12192002"/>
              <a:gd name="connsiteY82" fmla="*/ 712684 h 2122526"/>
              <a:gd name="connsiteX83" fmla="*/ 10951063 w 12192002"/>
              <a:gd name="connsiteY83" fmla="*/ 725767 h 2122526"/>
              <a:gd name="connsiteX84" fmla="*/ 11030956 w 12192002"/>
              <a:gd name="connsiteY84" fmla="*/ 721011 h 2122526"/>
              <a:gd name="connsiteX85" fmla="*/ 11085938 w 12192002"/>
              <a:gd name="connsiteY85" fmla="*/ 723892 h 2122526"/>
              <a:gd name="connsiteX86" fmla="*/ 11143411 w 12192002"/>
              <a:gd name="connsiteY86" fmla="*/ 733141 h 2122526"/>
              <a:gd name="connsiteX87" fmla="*/ 11195087 w 12192002"/>
              <a:gd name="connsiteY87" fmla="*/ 732494 h 2122526"/>
              <a:gd name="connsiteX88" fmla="*/ 11273972 w 12192002"/>
              <a:gd name="connsiteY88" fmla="*/ 729660 h 2122526"/>
              <a:gd name="connsiteX89" fmla="*/ 11369715 w 12192002"/>
              <a:gd name="connsiteY89" fmla="*/ 813181 h 2122526"/>
              <a:gd name="connsiteX90" fmla="*/ 11462695 w 12192002"/>
              <a:gd name="connsiteY90" fmla="*/ 874654 h 2122526"/>
              <a:gd name="connsiteX91" fmla="*/ 11564181 w 12192002"/>
              <a:gd name="connsiteY91" fmla="*/ 888450 h 2122526"/>
              <a:gd name="connsiteX92" fmla="*/ 11684760 w 12192002"/>
              <a:gd name="connsiteY92" fmla="*/ 929360 h 2122526"/>
              <a:gd name="connsiteX93" fmla="*/ 11744187 w 12192002"/>
              <a:gd name="connsiteY93" fmla="*/ 984253 h 2122526"/>
              <a:gd name="connsiteX94" fmla="*/ 11834979 w 12192002"/>
              <a:gd name="connsiteY94" fmla="*/ 1013094 h 2122526"/>
              <a:gd name="connsiteX95" fmla="*/ 11925839 w 12192002"/>
              <a:gd name="connsiteY95" fmla="*/ 1110203 h 2122526"/>
              <a:gd name="connsiteX96" fmla="*/ 12084140 w 12192002"/>
              <a:gd name="connsiteY96" fmla="*/ 1007396 h 2122526"/>
              <a:gd name="connsiteX97" fmla="*/ 12140863 w 12192002"/>
              <a:gd name="connsiteY97" fmla="*/ 1035036 h 2122526"/>
              <a:gd name="connsiteX98" fmla="*/ 12192002 w 12192002"/>
              <a:gd name="connsiteY98" fmla="*/ 1015838 h 2122526"/>
              <a:gd name="connsiteX99" fmla="*/ 12192002 w 12192002"/>
              <a:gd name="connsiteY99" fmla="*/ 1955549 h 2122526"/>
              <a:gd name="connsiteX100" fmla="*/ 12192000 w 12192002"/>
              <a:gd name="connsiteY100" fmla="*/ 1955549 h 2122526"/>
              <a:gd name="connsiteX101" fmla="*/ 12192000 w 12192002"/>
              <a:gd name="connsiteY101" fmla="*/ 2122526 h 2122526"/>
              <a:gd name="connsiteX102" fmla="*/ 0 w 12192002"/>
              <a:gd name="connsiteY102" fmla="*/ 2122526 h 2122526"/>
              <a:gd name="connsiteX103" fmla="*/ 0 w 12192002"/>
              <a:gd name="connsiteY103" fmla="*/ 1348327 h 2122526"/>
              <a:gd name="connsiteX104" fmla="*/ 2 w 12192002"/>
              <a:gd name="connsiteY104" fmla="*/ 1348327 h 2122526"/>
              <a:gd name="connsiteX105" fmla="*/ 2 w 12192002"/>
              <a:gd name="connsiteY105" fmla="*/ 592017 h 2122526"/>
              <a:gd name="connsiteX106" fmla="*/ 15526 w 12192002"/>
              <a:gd name="connsiteY106" fmla="*/ 586548 h 2122526"/>
              <a:gd name="connsiteX107" fmla="*/ 118381 w 12192002"/>
              <a:gd name="connsiteY107" fmla="*/ 583692 h 2122526"/>
              <a:gd name="connsiteX108" fmla="*/ 292435 w 12192002"/>
              <a:gd name="connsiteY108" fmla="*/ 531887 h 2122526"/>
              <a:gd name="connsiteX109" fmla="*/ 404015 w 12192002"/>
              <a:gd name="connsiteY109" fmla="*/ 511191 h 2122526"/>
              <a:gd name="connsiteX110" fmla="*/ 445099 w 12192002"/>
              <a:gd name="connsiteY110" fmla="*/ 505368 h 2122526"/>
              <a:gd name="connsiteX111" fmla="*/ 571717 w 12192002"/>
              <a:gd name="connsiteY111" fmla="*/ 467338 h 2122526"/>
              <a:gd name="connsiteX112" fmla="*/ 578535 w 12192002"/>
              <a:gd name="connsiteY112" fmla="*/ 467527 h 2122526"/>
              <a:gd name="connsiteX113" fmla="*/ 596792 w 12192002"/>
              <a:gd name="connsiteY113" fmla="*/ 464875 h 2122526"/>
              <a:gd name="connsiteX114" fmla="*/ 708875 w 12192002"/>
              <a:gd name="connsiteY114" fmla="*/ 422017 h 2122526"/>
              <a:gd name="connsiteX115" fmla="*/ 719742 w 12192002"/>
              <a:gd name="connsiteY115" fmla="*/ 416340 h 2122526"/>
              <a:gd name="connsiteX116" fmla="*/ 720047 w 12192002"/>
              <a:gd name="connsiteY116" fmla="*/ 415078 h 2122526"/>
              <a:gd name="connsiteX117" fmla="*/ 763053 w 12192002"/>
              <a:gd name="connsiteY117" fmla="*/ 414307 h 2122526"/>
              <a:gd name="connsiteX118" fmla="*/ 767901 w 12192002"/>
              <a:gd name="connsiteY118" fmla="*/ 412086 h 2122526"/>
              <a:gd name="connsiteX119" fmla="*/ 797041 w 12192002"/>
              <a:gd name="connsiteY119" fmla="*/ 414293 h 2122526"/>
              <a:gd name="connsiteX120" fmla="*/ 811506 w 12192002"/>
              <a:gd name="connsiteY120" fmla="*/ 413988 h 2122526"/>
              <a:gd name="connsiteX121" fmla="*/ 816809 w 12192002"/>
              <a:gd name="connsiteY121" fmla="*/ 416882 h 2122526"/>
              <a:gd name="connsiteX122" fmla="*/ 837540 w 12192002"/>
              <a:gd name="connsiteY122" fmla="*/ 414918 h 2122526"/>
              <a:gd name="connsiteX123" fmla="*/ 858269 w 12192002"/>
              <a:gd name="connsiteY123" fmla="*/ 416131 h 2122526"/>
              <a:gd name="connsiteX124" fmla="*/ 948732 w 12192002"/>
              <a:gd name="connsiteY124" fmla="*/ 404293 h 2122526"/>
              <a:gd name="connsiteX125" fmla="*/ 1149979 w 12192002"/>
              <a:gd name="connsiteY125" fmla="*/ 406698 h 2122526"/>
              <a:gd name="connsiteX126" fmla="*/ 1496110 w 12192002"/>
              <a:gd name="connsiteY126" fmla="*/ 357263 h 2122526"/>
              <a:gd name="connsiteX127" fmla="*/ 1608669 w 12192002"/>
              <a:gd name="connsiteY127" fmla="*/ 331673 h 2122526"/>
              <a:gd name="connsiteX128" fmla="*/ 1675071 w 12192002"/>
              <a:gd name="connsiteY128" fmla="*/ 324776 h 2122526"/>
              <a:gd name="connsiteX129" fmla="*/ 1738204 w 12192002"/>
              <a:gd name="connsiteY129" fmla="*/ 308427 h 2122526"/>
              <a:gd name="connsiteX130" fmla="*/ 1786655 w 12192002"/>
              <a:gd name="connsiteY130" fmla="*/ 303376 h 2122526"/>
              <a:gd name="connsiteX131" fmla="*/ 1873080 w 12192002"/>
              <a:gd name="connsiteY131" fmla="*/ 330998 h 2122526"/>
              <a:gd name="connsiteX132" fmla="*/ 1921650 w 12192002"/>
              <a:gd name="connsiteY132" fmla="*/ 332593 h 2122526"/>
              <a:gd name="connsiteX133" fmla="*/ 1928172 w 12192002"/>
              <a:gd name="connsiteY133" fmla="*/ 327762 h 2122526"/>
              <a:gd name="connsiteX134" fmla="*/ 1997356 w 12192002"/>
              <a:gd name="connsiteY134" fmla="*/ 349707 h 2122526"/>
              <a:gd name="connsiteX135" fmla="*/ 2094665 w 12192002"/>
              <a:gd name="connsiteY135" fmla="*/ 341687 h 2122526"/>
              <a:gd name="connsiteX136" fmla="*/ 2208578 w 12192002"/>
              <a:gd name="connsiteY136" fmla="*/ 324976 h 2122526"/>
              <a:gd name="connsiteX137" fmla="*/ 2315112 w 12192002"/>
              <a:gd name="connsiteY137" fmla="*/ 319743 h 2122526"/>
              <a:gd name="connsiteX138" fmla="*/ 2443255 w 12192002"/>
              <a:gd name="connsiteY138" fmla="*/ 328210 h 2122526"/>
              <a:gd name="connsiteX139" fmla="*/ 2568028 w 12192002"/>
              <a:gd name="connsiteY139" fmla="*/ 342111 h 2122526"/>
              <a:gd name="connsiteX140" fmla="*/ 2646527 w 12192002"/>
              <a:gd name="connsiteY140" fmla="*/ 315870 h 2122526"/>
              <a:gd name="connsiteX141" fmla="*/ 2781569 w 12192002"/>
              <a:gd name="connsiteY141" fmla="*/ 326406 h 2122526"/>
              <a:gd name="connsiteX142" fmla="*/ 3030291 w 12192002"/>
              <a:gd name="connsiteY142" fmla="*/ 348227 h 2122526"/>
              <a:gd name="connsiteX143" fmla="*/ 3142556 w 12192002"/>
              <a:gd name="connsiteY143" fmla="*/ 350870 h 2122526"/>
              <a:gd name="connsiteX144" fmla="*/ 3262356 w 12192002"/>
              <a:gd name="connsiteY144" fmla="*/ 358645 h 2122526"/>
              <a:gd name="connsiteX145" fmla="*/ 3341698 w 12192002"/>
              <a:gd name="connsiteY145" fmla="*/ 364522 h 2122526"/>
              <a:gd name="connsiteX146" fmla="*/ 3344026 w 12192002"/>
              <a:gd name="connsiteY146" fmla="*/ 363547 h 2122526"/>
              <a:gd name="connsiteX147" fmla="*/ 3363888 w 12192002"/>
              <a:gd name="connsiteY147" fmla="*/ 365229 h 2122526"/>
              <a:gd name="connsiteX148" fmla="*/ 3400728 w 12192002"/>
              <a:gd name="connsiteY148" fmla="*/ 382181 h 2122526"/>
              <a:gd name="connsiteX149" fmla="*/ 3473223 w 12192002"/>
              <a:gd name="connsiteY149" fmla="*/ 370133 h 2122526"/>
              <a:gd name="connsiteX150" fmla="*/ 3536135 w 12192002"/>
              <a:gd name="connsiteY150" fmla="*/ 366472 h 2122526"/>
              <a:gd name="connsiteX151" fmla="*/ 3585978 w 12192002"/>
              <a:gd name="connsiteY151" fmla="*/ 356773 h 2122526"/>
              <a:gd name="connsiteX152" fmla="*/ 3594501 w 12192002"/>
              <a:gd name="connsiteY152" fmla="*/ 357463 h 2122526"/>
              <a:gd name="connsiteX153" fmla="*/ 3594736 w 12192002"/>
              <a:gd name="connsiteY153" fmla="*/ 357194 h 2122526"/>
              <a:gd name="connsiteX154" fmla="*/ 3603855 w 12192002"/>
              <a:gd name="connsiteY154" fmla="*/ 357358 h 2122526"/>
              <a:gd name="connsiteX155" fmla="*/ 3610035 w 12192002"/>
              <a:gd name="connsiteY155" fmla="*/ 358720 h 2122526"/>
              <a:gd name="connsiteX156" fmla="*/ 3682513 w 12192002"/>
              <a:gd name="connsiteY156" fmla="*/ 326449 h 2122526"/>
              <a:gd name="connsiteX157" fmla="*/ 3789760 w 12192002"/>
              <a:gd name="connsiteY157" fmla="*/ 302526 h 2122526"/>
              <a:gd name="connsiteX158" fmla="*/ 3897275 w 12192002"/>
              <a:gd name="connsiteY158" fmla="*/ 282288 h 2122526"/>
              <a:gd name="connsiteX159" fmla="*/ 3936846 w 12192002"/>
              <a:gd name="connsiteY159" fmla="*/ 276633 h 2122526"/>
              <a:gd name="connsiteX160" fmla="*/ 4004538 w 12192002"/>
              <a:gd name="connsiteY160" fmla="*/ 259176 h 2122526"/>
              <a:gd name="connsiteX161" fmla="*/ 4033778 w 12192002"/>
              <a:gd name="connsiteY161" fmla="*/ 246608 h 2122526"/>
              <a:gd name="connsiteX162" fmla="*/ 4035363 w 12192002"/>
              <a:gd name="connsiteY162" fmla="*/ 246843 h 2122526"/>
              <a:gd name="connsiteX163" fmla="*/ 4036996 w 12192002"/>
              <a:gd name="connsiteY163" fmla="*/ 243176 h 2122526"/>
              <a:gd name="connsiteX164" fmla="*/ 4042364 w 12192002"/>
              <a:gd name="connsiteY164" fmla="*/ 240742 h 2122526"/>
              <a:gd name="connsiteX165" fmla="*/ 4058954 w 12192002"/>
              <a:gd name="connsiteY165" fmla="*/ 239121 h 2122526"/>
              <a:gd name="connsiteX166" fmla="*/ 4065510 w 12192002"/>
              <a:gd name="connsiteY166" fmla="*/ 239339 h 2122526"/>
              <a:gd name="connsiteX167" fmla="*/ 4074427 w 12192002"/>
              <a:gd name="connsiteY167" fmla="*/ 237895 h 2122526"/>
              <a:gd name="connsiteX168" fmla="*/ 4074546 w 12192002"/>
              <a:gd name="connsiteY168" fmla="*/ 237596 h 2122526"/>
              <a:gd name="connsiteX169" fmla="*/ 4083097 w 12192002"/>
              <a:gd name="connsiteY169" fmla="*/ 236761 h 2122526"/>
              <a:gd name="connsiteX170" fmla="*/ 4142745 w 12192002"/>
              <a:gd name="connsiteY170" fmla="*/ 210228 h 2122526"/>
              <a:gd name="connsiteX171" fmla="*/ 4191248 w 12192002"/>
              <a:gd name="connsiteY171" fmla="*/ 194363 h 2122526"/>
              <a:gd name="connsiteX172" fmla="*/ 4201744 w 12192002"/>
              <a:gd name="connsiteY172" fmla="*/ 188729 h 2122526"/>
              <a:gd name="connsiteX173" fmla="*/ 4202048 w 12192002"/>
              <a:gd name="connsiteY173" fmla="*/ 187470 h 2122526"/>
              <a:gd name="connsiteX174" fmla="*/ 4248116 w 12192002"/>
              <a:gd name="connsiteY174" fmla="*/ 184675 h 2122526"/>
              <a:gd name="connsiteX175" fmla="*/ 4276141 w 12192002"/>
              <a:gd name="connsiteY175" fmla="*/ 186999 h 2122526"/>
              <a:gd name="connsiteX176" fmla="*/ 4290062 w 12192002"/>
              <a:gd name="connsiteY176" fmla="*/ 186753 h 2122526"/>
              <a:gd name="connsiteX177" fmla="*/ 4295143 w 12192002"/>
              <a:gd name="connsiteY177" fmla="*/ 189670 h 2122526"/>
              <a:gd name="connsiteX178" fmla="*/ 4315108 w 12192002"/>
              <a:gd name="connsiteY178" fmla="*/ 187791 h 2122526"/>
              <a:gd name="connsiteX179" fmla="*/ 4316965 w 12192002"/>
              <a:gd name="connsiteY179" fmla="*/ 186450 h 2122526"/>
              <a:gd name="connsiteX180" fmla="*/ 4362875 w 12192002"/>
              <a:gd name="connsiteY180" fmla="*/ 193065 h 2122526"/>
              <a:gd name="connsiteX181" fmla="*/ 4428542 w 12192002"/>
              <a:gd name="connsiteY181" fmla="*/ 191719 h 2122526"/>
              <a:gd name="connsiteX182" fmla="*/ 4515813 w 12192002"/>
              <a:gd name="connsiteY182" fmla="*/ 181068 h 2122526"/>
              <a:gd name="connsiteX183" fmla="*/ 4715526 w 12192002"/>
              <a:gd name="connsiteY183" fmla="*/ 171166 h 2122526"/>
              <a:gd name="connsiteX184" fmla="*/ 4762447 w 12192002"/>
              <a:gd name="connsiteY184" fmla="*/ 162678 h 2122526"/>
              <a:gd name="connsiteX185" fmla="*/ 4840439 w 12192002"/>
              <a:gd name="connsiteY185" fmla="*/ 134910 h 2122526"/>
              <a:gd name="connsiteX186" fmla="*/ 5011513 w 12192002"/>
              <a:gd name="connsiteY186" fmla="*/ 110893 h 2122526"/>
              <a:gd name="connsiteX187" fmla="*/ 5065790 w 12192002"/>
              <a:gd name="connsiteY187" fmla="*/ 94512 h 2122526"/>
              <a:gd name="connsiteX188" fmla="*/ 5121659 w 12192002"/>
              <a:gd name="connsiteY188" fmla="*/ 101083 h 2122526"/>
              <a:gd name="connsiteX189" fmla="*/ 5139595 w 12192002"/>
              <a:gd name="connsiteY189" fmla="*/ 90230 h 2122526"/>
              <a:gd name="connsiteX190" fmla="*/ 5142598 w 12192002"/>
              <a:gd name="connsiteY190" fmla="*/ 88129 h 2122526"/>
              <a:gd name="connsiteX191" fmla="*/ 5156554 w 12192002"/>
              <a:gd name="connsiteY191" fmla="*/ 84729 h 2122526"/>
              <a:gd name="connsiteX192" fmla="*/ 5174660 w 12192002"/>
              <a:gd name="connsiteY192" fmla="*/ 77506 h 2122526"/>
              <a:gd name="connsiteX193" fmla="*/ 5222961 w 12192002"/>
              <a:gd name="connsiteY193" fmla="*/ 74516 h 2122526"/>
              <a:gd name="connsiteX194" fmla="*/ 5261763 w 12192002"/>
              <a:gd name="connsiteY194" fmla="*/ 63392 h 2122526"/>
              <a:gd name="connsiteX195" fmla="*/ 5381667 w 12192002"/>
              <a:gd name="connsiteY195" fmla="*/ 42975 h 2122526"/>
              <a:gd name="connsiteX196" fmla="*/ 5432760 w 12192002"/>
              <a:gd name="connsiteY196" fmla="*/ 25273 h 2122526"/>
              <a:gd name="connsiteX197" fmla="*/ 5470905 w 12192002"/>
              <a:gd name="connsiteY197" fmla="*/ 14020 h 2122526"/>
              <a:gd name="connsiteX198" fmla="*/ 5626960 w 12192002"/>
              <a:gd name="connsiteY198" fmla="*/ 0 h 2122526"/>
              <a:gd name="connsiteX0" fmla="*/ 5626960 w 12192002"/>
              <a:gd name="connsiteY0" fmla="*/ 0 h 2122526"/>
              <a:gd name="connsiteX1" fmla="*/ 5758918 w 12192002"/>
              <a:gd name="connsiteY1" fmla="*/ 1023 h 2122526"/>
              <a:gd name="connsiteX2" fmla="*/ 5957375 w 12192002"/>
              <a:gd name="connsiteY2" fmla="*/ 16715 h 2122526"/>
              <a:gd name="connsiteX3" fmla="*/ 6010090 w 12192002"/>
              <a:gd name="connsiteY3" fmla="*/ 20359 h 2122526"/>
              <a:gd name="connsiteX4" fmla="*/ 6041282 w 12192002"/>
              <a:gd name="connsiteY4" fmla="*/ 15266 h 2122526"/>
              <a:gd name="connsiteX5" fmla="*/ 6048637 w 12192002"/>
              <a:gd name="connsiteY5" fmla="*/ 6917 h 2122526"/>
              <a:gd name="connsiteX6" fmla="*/ 6068529 w 12192002"/>
              <a:gd name="connsiteY6" fmla="*/ 7600 h 2122526"/>
              <a:gd name="connsiteX7" fmla="*/ 6073847 w 12192002"/>
              <a:gd name="connsiteY7" fmla="*/ 6063 h 2122526"/>
              <a:gd name="connsiteX8" fmla="*/ 6168673 w 12192002"/>
              <a:gd name="connsiteY8" fmla="*/ 26525 h 2122526"/>
              <a:gd name="connsiteX9" fmla="*/ 6317559 w 12192002"/>
              <a:gd name="connsiteY9" fmla="*/ 28612 h 2122526"/>
              <a:gd name="connsiteX10" fmla="*/ 6549454 w 12192002"/>
              <a:gd name="connsiteY10" fmla="*/ 75412 h 2122526"/>
              <a:gd name="connsiteX11" fmla="*/ 6708221 w 12192002"/>
              <a:gd name="connsiteY11" fmla="*/ 104188 h 2122526"/>
              <a:gd name="connsiteX12" fmla="*/ 6904145 w 12192002"/>
              <a:gd name="connsiteY12" fmla="*/ 132143 h 2122526"/>
              <a:gd name="connsiteX13" fmla="*/ 7018495 w 12192002"/>
              <a:gd name="connsiteY13" fmla="*/ 161649 h 2122526"/>
              <a:gd name="connsiteX14" fmla="*/ 7096987 w 12192002"/>
              <a:gd name="connsiteY14" fmla="*/ 161275 h 2122526"/>
              <a:gd name="connsiteX15" fmla="*/ 7170807 w 12192002"/>
              <a:gd name="connsiteY15" fmla="*/ 173503 h 2122526"/>
              <a:gd name="connsiteX16" fmla="*/ 7197003 w 12192002"/>
              <a:gd name="connsiteY16" fmla="*/ 178151 h 2122526"/>
              <a:gd name="connsiteX17" fmla="*/ 7201101 w 12192002"/>
              <a:gd name="connsiteY17" fmla="*/ 183509 h 2122526"/>
              <a:gd name="connsiteX18" fmla="*/ 7218559 w 12192002"/>
              <a:gd name="connsiteY18" fmla="*/ 188059 h 2122526"/>
              <a:gd name="connsiteX19" fmla="*/ 7310852 w 12192002"/>
              <a:gd name="connsiteY19" fmla="*/ 213308 h 2122526"/>
              <a:gd name="connsiteX20" fmla="*/ 7312179 w 12192002"/>
              <a:gd name="connsiteY20" fmla="*/ 211866 h 2122526"/>
              <a:gd name="connsiteX21" fmla="*/ 7405390 w 12192002"/>
              <a:gd name="connsiteY21" fmla="*/ 202271 h 2122526"/>
              <a:gd name="connsiteX22" fmla="*/ 7495794 w 12192002"/>
              <a:gd name="connsiteY22" fmla="*/ 194166 h 2122526"/>
              <a:gd name="connsiteX23" fmla="*/ 7507039 w 12192002"/>
              <a:gd name="connsiteY23" fmla="*/ 196118 h 2122526"/>
              <a:gd name="connsiteX24" fmla="*/ 7507411 w 12192002"/>
              <a:gd name="connsiteY24" fmla="*/ 195791 h 2122526"/>
              <a:gd name="connsiteX25" fmla="*/ 7519570 w 12192002"/>
              <a:gd name="connsiteY25" fmla="*/ 197126 h 2122526"/>
              <a:gd name="connsiteX26" fmla="*/ 7527542 w 12192002"/>
              <a:gd name="connsiteY26" fmla="*/ 199679 h 2122526"/>
              <a:gd name="connsiteX27" fmla="*/ 7614346 w 12192002"/>
              <a:gd name="connsiteY27" fmla="*/ 205507 h 2122526"/>
              <a:gd name="connsiteX28" fmla="*/ 7718744 w 12192002"/>
              <a:gd name="connsiteY28" fmla="*/ 202036 h 2122526"/>
              <a:gd name="connsiteX29" fmla="*/ 7905407 w 12192002"/>
              <a:gd name="connsiteY29" fmla="*/ 227751 h 2122526"/>
              <a:gd name="connsiteX30" fmla="*/ 8090271 w 12192002"/>
              <a:gd name="connsiteY30" fmla="*/ 269724 h 2122526"/>
              <a:gd name="connsiteX31" fmla="*/ 8245834 w 12192002"/>
              <a:gd name="connsiteY31" fmla="*/ 315885 h 2122526"/>
              <a:gd name="connsiteX32" fmla="*/ 8252033 w 12192002"/>
              <a:gd name="connsiteY32" fmla="*/ 328877 h 2122526"/>
              <a:gd name="connsiteX33" fmla="*/ 8263376 w 12192002"/>
              <a:gd name="connsiteY33" fmla="*/ 338720 h 2122526"/>
              <a:gd name="connsiteX34" fmla="*/ 8266075 w 12192002"/>
              <a:gd name="connsiteY34" fmla="*/ 338490 h 2122526"/>
              <a:gd name="connsiteX35" fmla="*/ 8283149 w 12192002"/>
              <a:gd name="connsiteY35" fmla="*/ 345665 h 2122526"/>
              <a:gd name="connsiteX36" fmla="*/ 8284276 w 12192002"/>
              <a:gd name="connsiteY36" fmla="*/ 350108 h 2122526"/>
              <a:gd name="connsiteX37" fmla="*/ 8295173 w 12192002"/>
              <a:gd name="connsiteY37" fmla="*/ 355931 h 2122526"/>
              <a:gd name="connsiteX38" fmla="*/ 8314432 w 12192002"/>
              <a:gd name="connsiteY38" fmla="*/ 369826 h 2122526"/>
              <a:gd name="connsiteX39" fmla="*/ 8320104 w 12192002"/>
              <a:gd name="connsiteY39" fmla="*/ 370152 h 2122526"/>
              <a:gd name="connsiteX40" fmla="*/ 8352372 w 12192002"/>
              <a:gd name="connsiteY40" fmla="*/ 387570 h 2122526"/>
              <a:gd name="connsiteX41" fmla="*/ 8353799 w 12192002"/>
              <a:gd name="connsiteY41" fmla="*/ 386730 h 2122526"/>
              <a:gd name="connsiteX42" fmla="*/ 8367182 w 12192002"/>
              <a:gd name="connsiteY42" fmla="*/ 386924 h 2122526"/>
              <a:gd name="connsiteX43" fmla="*/ 8490249 w 12192002"/>
              <a:gd name="connsiteY43" fmla="*/ 400966 h 2122526"/>
              <a:gd name="connsiteX44" fmla="*/ 8497594 w 12192002"/>
              <a:gd name="connsiteY44" fmla="*/ 404016 h 2122526"/>
              <a:gd name="connsiteX45" fmla="*/ 8497968 w 12192002"/>
              <a:gd name="connsiteY45" fmla="*/ 403837 h 2122526"/>
              <a:gd name="connsiteX46" fmla="*/ 8506167 w 12192002"/>
              <a:gd name="connsiteY46" fmla="*/ 406575 h 2122526"/>
              <a:gd name="connsiteX47" fmla="*/ 8510983 w 12192002"/>
              <a:gd name="connsiteY47" fmla="*/ 409576 h 2122526"/>
              <a:gd name="connsiteX48" fmla="*/ 8525230 w 12192002"/>
              <a:gd name="connsiteY48" fmla="*/ 415491 h 2122526"/>
              <a:gd name="connsiteX49" fmla="*/ 8596071 w 12192002"/>
              <a:gd name="connsiteY49" fmla="*/ 400649 h 2122526"/>
              <a:gd name="connsiteX50" fmla="*/ 8707847 w 12192002"/>
              <a:gd name="connsiteY50" fmla="*/ 409221 h 2122526"/>
              <a:gd name="connsiteX51" fmla="*/ 8752444 w 12192002"/>
              <a:gd name="connsiteY51" fmla="*/ 411322 h 2122526"/>
              <a:gd name="connsiteX52" fmla="*/ 8928988 w 12192002"/>
              <a:gd name="connsiteY52" fmla="*/ 430554 h 2122526"/>
              <a:gd name="connsiteX53" fmla="*/ 8963048 w 12192002"/>
              <a:gd name="connsiteY53" fmla="*/ 427366 h 2122526"/>
              <a:gd name="connsiteX54" fmla="*/ 8968011 w 12192002"/>
              <a:gd name="connsiteY54" fmla="*/ 425141 h 2122526"/>
              <a:gd name="connsiteX55" fmla="*/ 8974337 w 12192002"/>
              <a:gd name="connsiteY55" fmla="*/ 424441 h 2122526"/>
              <a:gd name="connsiteX56" fmla="*/ 8990394 w 12192002"/>
              <a:gd name="connsiteY56" fmla="*/ 427667 h 2122526"/>
              <a:gd name="connsiteX57" fmla="*/ 8996232 w 12192002"/>
              <a:gd name="connsiteY57" fmla="*/ 429728 h 2122526"/>
              <a:gd name="connsiteX58" fmla="*/ 9005201 w 12192002"/>
              <a:gd name="connsiteY58" fmla="*/ 430939 h 2122526"/>
              <a:gd name="connsiteX59" fmla="*/ 9005486 w 12192002"/>
              <a:gd name="connsiteY59" fmla="*/ 430699 h 2122526"/>
              <a:gd name="connsiteX60" fmla="*/ 9053453 w 12192002"/>
              <a:gd name="connsiteY60" fmla="*/ 433984 h 2122526"/>
              <a:gd name="connsiteX61" fmla="*/ 9113812 w 12192002"/>
              <a:gd name="connsiteY61" fmla="*/ 425670 h 2122526"/>
              <a:gd name="connsiteX62" fmla="*/ 9137318 w 12192002"/>
              <a:gd name="connsiteY62" fmla="*/ 424304 h 2122526"/>
              <a:gd name="connsiteX63" fmla="*/ 9150210 w 12192002"/>
              <a:gd name="connsiteY63" fmla="*/ 422135 h 2122526"/>
              <a:gd name="connsiteX64" fmla="*/ 9151232 w 12192002"/>
              <a:gd name="connsiteY64" fmla="*/ 421070 h 2122526"/>
              <a:gd name="connsiteX65" fmla="*/ 9189246 w 12192002"/>
              <a:gd name="connsiteY65" fmla="*/ 432272 h 2122526"/>
              <a:gd name="connsiteX66" fmla="*/ 9194810 w 12192002"/>
              <a:gd name="connsiteY66" fmla="*/ 441511 h 2122526"/>
              <a:gd name="connsiteX67" fmla="*/ 9231370 w 12192002"/>
              <a:gd name="connsiteY67" fmla="*/ 451590 h 2122526"/>
              <a:gd name="connsiteX68" fmla="*/ 9343052 w 12192002"/>
              <a:gd name="connsiteY68" fmla="*/ 503495 h 2122526"/>
              <a:gd name="connsiteX69" fmla="*/ 9584507 w 12192002"/>
              <a:gd name="connsiteY69" fmla="*/ 549197 h 2122526"/>
              <a:gd name="connsiteX70" fmla="*/ 9728309 w 12192002"/>
              <a:gd name="connsiteY70" fmla="*/ 560617 h 2122526"/>
              <a:gd name="connsiteX71" fmla="*/ 9847792 w 12192002"/>
              <a:gd name="connsiteY71" fmla="*/ 580824 h 2122526"/>
              <a:gd name="connsiteX72" fmla="*/ 9960019 w 12192002"/>
              <a:gd name="connsiteY72" fmla="*/ 587592 h 2122526"/>
              <a:gd name="connsiteX73" fmla="*/ 10039240 w 12192002"/>
              <a:gd name="connsiteY73" fmla="*/ 603107 h 2122526"/>
              <a:gd name="connsiteX74" fmla="*/ 10082169 w 12192002"/>
              <a:gd name="connsiteY74" fmla="*/ 601443 h 2122526"/>
              <a:gd name="connsiteX75" fmla="*/ 10126500 w 12192002"/>
              <a:gd name="connsiteY75" fmla="*/ 603538 h 2122526"/>
              <a:gd name="connsiteX76" fmla="*/ 10261101 w 12192002"/>
              <a:gd name="connsiteY76" fmla="*/ 615053 h 2122526"/>
              <a:gd name="connsiteX77" fmla="*/ 10336855 w 12192002"/>
              <a:gd name="connsiteY77" fmla="*/ 624804 h 2122526"/>
              <a:gd name="connsiteX78" fmla="*/ 10383868 w 12192002"/>
              <a:gd name="connsiteY78" fmla="*/ 625415 h 2122526"/>
              <a:gd name="connsiteX79" fmla="*/ 10445984 w 12192002"/>
              <a:gd name="connsiteY79" fmla="*/ 629262 h 2122526"/>
              <a:gd name="connsiteX80" fmla="*/ 10519280 w 12192002"/>
              <a:gd name="connsiteY80" fmla="*/ 631320 h 2122526"/>
              <a:gd name="connsiteX81" fmla="*/ 10644619 w 12192002"/>
              <a:gd name="connsiteY81" fmla="*/ 651566 h 2122526"/>
              <a:gd name="connsiteX82" fmla="*/ 10857724 w 12192002"/>
              <a:gd name="connsiteY82" fmla="*/ 712684 h 2122526"/>
              <a:gd name="connsiteX83" fmla="*/ 10951063 w 12192002"/>
              <a:gd name="connsiteY83" fmla="*/ 725767 h 2122526"/>
              <a:gd name="connsiteX84" fmla="*/ 11030956 w 12192002"/>
              <a:gd name="connsiteY84" fmla="*/ 721011 h 2122526"/>
              <a:gd name="connsiteX85" fmla="*/ 11085938 w 12192002"/>
              <a:gd name="connsiteY85" fmla="*/ 723892 h 2122526"/>
              <a:gd name="connsiteX86" fmla="*/ 11143411 w 12192002"/>
              <a:gd name="connsiteY86" fmla="*/ 733141 h 2122526"/>
              <a:gd name="connsiteX87" fmla="*/ 11195087 w 12192002"/>
              <a:gd name="connsiteY87" fmla="*/ 732494 h 2122526"/>
              <a:gd name="connsiteX88" fmla="*/ 11273972 w 12192002"/>
              <a:gd name="connsiteY88" fmla="*/ 729660 h 2122526"/>
              <a:gd name="connsiteX89" fmla="*/ 11369715 w 12192002"/>
              <a:gd name="connsiteY89" fmla="*/ 813181 h 2122526"/>
              <a:gd name="connsiteX90" fmla="*/ 11462695 w 12192002"/>
              <a:gd name="connsiteY90" fmla="*/ 874654 h 2122526"/>
              <a:gd name="connsiteX91" fmla="*/ 11564181 w 12192002"/>
              <a:gd name="connsiteY91" fmla="*/ 888450 h 2122526"/>
              <a:gd name="connsiteX92" fmla="*/ 11684760 w 12192002"/>
              <a:gd name="connsiteY92" fmla="*/ 929360 h 2122526"/>
              <a:gd name="connsiteX93" fmla="*/ 11744187 w 12192002"/>
              <a:gd name="connsiteY93" fmla="*/ 984253 h 2122526"/>
              <a:gd name="connsiteX94" fmla="*/ 11834979 w 12192002"/>
              <a:gd name="connsiteY94" fmla="*/ 1013094 h 2122526"/>
              <a:gd name="connsiteX95" fmla="*/ 11925839 w 12192002"/>
              <a:gd name="connsiteY95" fmla="*/ 1110203 h 2122526"/>
              <a:gd name="connsiteX96" fmla="*/ 12080164 w 12192002"/>
              <a:gd name="connsiteY96" fmla="*/ 1090885 h 2122526"/>
              <a:gd name="connsiteX97" fmla="*/ 12140863 w 12192002"/>
              <a:gd name="connsiteY97" fmla="*/ 1035036 h 2122526"/>
              <a:gd name="connsiteX98" fmla="*/ 12192002 w 12192002"/>
              <a:gd name="connsiteY98" fmla="*/ 1015838 h 2122526"/>
              <a:gd name="connsiteX99" fmla="*/ 12192002 w 12192002"/>
              <a:gd name="connsiteY99" fmla="*/ 1955549 h 2122526"/>
              <a:gd name="connsiteX100" fmla="*/ 12192000 w 12192002"/>
              <a:gd name="connsiteY100" fmla="*/ 1955549 h 2122526"/>
              <a:gd name="connsiteX101" fmla="*/ 12192000 w 12192002"/>
              <a:gd name="connsiteY101" fmla="*/ 2122526 h 2122526"/>
              <a:gd name="connsiteX102" fmla="*/ 0 w 12192002"/>
              <a:gd name="connsiteY102" fmla="*/ 2122526 h 2122526"/>
              <a:gd name="connsiteX103" fmla="*/ 0 w 12192002"/>
              <a:gd name="connsiteY103" fmla="*/ 1348327 h 2122526"/>
              <a:gd name="connsiteX104" fmla="*/ 2 w 12192002"/>
              <a:gd name="connsiteY104" fmla="*/ 1348327 h 2122526"/>
              <a:gd name="connsiteX105" fmla="*/ 2 w 12192002"/>
              <a:gd name="connsiteY105" fmla="*/ 592017 h 2122526"/>
              <a:gd name="connsiteX106" fmla="*/ 15526 w 12192002"/>
              <a:gd name="connsiteY106" fmla="*/ 586548 h 2122526"/>
              <a:gd name="connsiteX107" fmla="*/ 118381 w 12192002"/>
              <a:gd name="connsiteY107" fmla="*/ 583692 h 2122526"/>
              <a:gd name="connsiteX108" fmla="*/ 292435 w 12192002"/>
              <a:gd name="connsiteY108" fmla="*/ 531887 h 2122526"/>
              <a:gd name="connsiteX109" fmla="*/ 404015 w 12192002"/>
              <a:gd name="connsiteY109" fmla="*/ 511191 h 2122526"/>
              <a:gd name="connsiteX110" fmla="*/ 445099 w 12192002"/>
              <a:gd name="connsiteY110" fmla="*/ 505368 h 2122526"/>
              <a:gd name="connsiteX111" fmla="*/ 571717 w 12192002"/>
              <a:gd name="connsiteY111" fmla="*/ 467338 h 2122526"/>
              <a:gd name="connsiteX112" fmla="*/ 578535 w 12192002"/>
              <a:gd name="connsiteY112" fmla="*/ 467527 h 2122526"/>
              <a:gd name="connsiteX113" fmla="*/ 596792 w 12192002"/>
              <a:gd name="connsiteY113" fmla="*/ 464875 h 2122526"/>
              <a:gd name="connsiteX114" fmla="*/ 708875 w 12192002"/>
              <a:gd name="connsiteY114" fmla="*/ 422017 h 2122526"/>
              <a:gd name="connsiteX115" fmla="*/ 719742 w 12192002"/>
              <a:gd name="connsiteY115" fmla="*/ 416340 h 2122526"/>
              <a:gd name="connsiteX116" fmla="*/ 720047 w 12192002"/>
              <a:gd name="connsiteY116" fmla="*/ 415078 h 2122526"/>
              <a:gd name="connsiteX117" fmla="*/ 763053 w 12192002"/>
              <a:gd name="connsiteY117" fmla="*/ 414307 h 2122526"/>
              <a:gd name="connsiteX118" fmla="*/ 767901 w 12192002"/>
              <a:gd name="connsiteY118" fmla="*/ 412086 h 2122526"/>
              <a:gd name="connsiteX119" fmla="*/ 797041 w 12192002"/>
              <a:gd name="connsiteY119" fmla="*/ 414293 h 2122526"/>
              <a:gd name="connsiteX120" fmla="*/ 811506 w 12192002"/>
              <a:gd name="connsiteY120" fmla="*/ 413988 h 2122526"/>
              <a:gd name="connsiteX121" fmla="*/ 816809 w 12192002"/>
              <a:gd name="connsiteY121" fmla="*/ 416882 h 2122526"/>
              <a:gd name="connsiteX122" fmla="*/ 837540 w 12192002"/>
              <a:gd name="connsiteY122" fmla="*/ 414918 h 2122526"/>
              <a:gd name="connsiteX123" fmla="*/ 858269 w 12192002"/>
              <a:gd name="connsiteY123" fmla="*/ 416131 h 2122526"/>
              <a:gd name="connsiteX124" fmla="*/ 948732 w 12192002"/>
              <a:gd name="connsiteY124" fmla="*/ 404293 h 2122526"/>
              <a:gd name="connsiteX125" fmla="*/ 1149979 w 12192002"/>
              <a:gd name="connsiteY125" fmla="*/ 406698 h 2122526"/>
              <a:gd name="connsiteX126" fmla="*/ 1496110 w 12192002"/>
              <a:gd name="connsiteY126" fmla="*/ 357263 h 2122526"/>
              <a:gd name="connsiteX127" fmla="*/ 1608669 w 12192002"/>
              <a:gd name="connsiteY127" fmla="*/ 331673 h 2122526"/>
              <a:gd name="connsiteX128" fmla="*/ 1675071 w 12192002"/>
              <a:gd name="connsiteY128" fmla="*/ 324776 h 2122526"/>
              <a:gd name="connsiteX129" fmla="*/ 1738204 w 12192002"/>
              <a:gd name="connsiteY129" fmla="*/ 308427 h 2122526"/>
              <a:gd name="connsiteX130" fmla="*/ 1786655 w 12192002"/>
              <a:gd name="connsiteY130" fmla="*/ 303376 h 2122526"/>
              <a:gd name="connsiteX131" fmla="*/ 1873080 w 12192002"/>
              <a:gd name="connsiteY131" fmla="*/ 330998 h 2122526"/>
              <a:gd name="connsiteX132" fmla="*/ 1921650 w 12192002"/>
              <a:gd name="connsiteY132" fmla="*/ 332593 h 2122526"/>
              <a:gd name="connsiteX133" fmla="*/ 1928172 w 12192002"/>
              <a:gd name="connsiteY133" fmla="*/ 327762 h 2122526"/>
              <a:gd name="connsiteX134" fmla="*/ 1997356 w 12192002"/>
              <a:gd name="connsiteY134" fmla="*/ 349707 h 2122526"/>
              <a:gd name="connsiteX135" fmla="*/ 2094665 w 12192002"/>
              <a:gd name="connsiteY135" fmla="*/ 341687 h 2122526"/>
              <a:gd name="connsiteX136" fmla="*/ 2208578 w 12192002"/>
              <a:gd name="connsiteY136" fmla="*/ 324976 h 2122526"/>
              <a:gd name="connsiteX137" fmla="*/ 2315112 w 12192002"/>
              <a:gd name="connsiteY137" fmla="*/ 319743 h 2122526"/>
              <a:gd name="connsiteX138" fmla="*/ 2443255 w 12192002"/>
              <a:gd name="connsiteY138" fmla="*/ 328210 h 2122526"/>
              <a:gd name="connsiteX139" fmla="*/ 2568028 w 12192002"/>
              <a:gd name="connsiteY139" fmla="*/ 342111 h 2122526"/>
              <a:gd name="connsiteX140" fmla="*/ 2646527 w 12192002"/>
              <a:gd name="connsiteY140" fmla="*/ 315870 h 2122526"/>
              <a:gd name="connsiteX141" fmla="*/ 2781569 w 12192002"/>
              <a:gd name="connsiteY141" fmla="*/ 326406 h 2122526"/>
              <a:gd name="connsiteX142" fmla="*/ 3030291 w 12192002"/>
              <a:gd name="connsiteY142" fmla="*/ 348227 h 2122526"/>
              <a:gd name="connsiteX143" fmla="*/ 3142556 w 12192002"/>
              <a:gd name="connsiteY143" fmla="*/ 350870 h 2122526"/>
              <a:gd name="connsiteX144" fmla="*/ 3262356 w 12192002"/>
              <a:gd name="connsiteY144" fmla="*/ 358645 h 2122526"/>
              <a:gd name="connsiteX145" fmla="*/ 3341698 w 12192002"/>
              <a:gd name="connsiteY145" fmla="*/ 364522 h 2122526"/>
              <a:gd name="connsiteX146" fmla="*/ 3344026 w 12192002"/>
              <a:gd name="connsiteY146" fmla="*/ 363547 h 2122526"/>
              <a:gd name="connsiteX147" fmla="*/ 3363888 w 12192002"/>
              <a:gd name="connsiteY147" fmla="*/ 365229 h 2122526"/>
              <a:gd name="connsiteX148" fmla="*/ 3400728 w 12192002"/>
              <a:gd name="connsiteY148" fmla="*/ 382181 h 2122526"/>
              <a:gd name="connsiteX149" fmla="*/ 3473223 w 12192002"/>
              <a:gd name="connsiteY149" fmla="*/ 370133 h 2122526"/>
              <a:gd name="connsiteX150" fmla="*/ 3536135 w 12192002"/>
              <a:gd name="connsiteY150" fmla="*/ 366472 h 2122526"/>
              <a:gd name="connsiteX151" fmla="*/ 3585978 w 12192002"/>
              <a:gd name="connsiteY151" fmla="*/ 356773 h 2122526"/>
              <a:gd name="connsiteX152" fmla="*/ 3594501 w 12192002"/>
              <a:gd name="connsiteY152" fmla="*/ 357463 h 2122526"/>
              <a:gd name="connsiteX153" fmla="*/ 3594736 w 12192002"/>
              <a:gd name="connsiteY153" fmla="*/ 357194 h 2122526"/>
              <a:gd name="connsiteX154" fmla="*/ 3603855 w 12192002"/>
              <a:gd name="connsiteY154" fmla="*/ 357358 h 2122526"/>
              <a:gd name="connsiteX155" fmla="*/ 3610035 w 12192002"/>
              <a:gd name="connsiteY155" fmla="*/ 358720 h 2122526"/>
              <a:gd name="connsiteX156" fmla="*/ 3682513 w 12192002"/>
              <a:gd name="connsiteY156" fmla="*/ 326449 h 2122526"/>
              <a:gd name="connsiteX157" fmla="*/ 3789760 w 12192002"/>
              <a:gd name="connsiteY157" fmla="*/ 302526 h 2122526"/>
              <a:gd name="connsiteX158" fmla="*/ 3897275 w 12192002"/>
              <a:gd name="connsiteY158" fmla="*/ 282288 h 2122526"/>
              <a:gd name="connsiteX159" fmla="*/ 3936846 w 12192002"/>
              <a:gd name="connsiteY159" fmla="*/ 276633 h 2122526"/>
              <a:gd name="connsiteX160" fmla="*/ 4004538 w 12192002"/>
              <a:gd name="connsiteY160" fmla="*/ 259176 h 2122526"/>
              <a:gd name="connsiteX161" fmla="*/ 4033778 w 12192002"/>
              <a:gd name="connsiteY161" fmla="*/ 246608 h 2122526"/>
              <a:gd name="connsiteX162" fmla="*/ 4035363 w 12192002"/>
              <a:gd name="connsiteY162" fmla="*/ 246843 h 2122526"/>
              <a:gd name="connsiteX163" fmla="*/ 4036996 w 12192002"/>
              <a:gd name="connsiteY163" fmla="*/ 243176 h 2122526"/>
              <a:gd name="connsiteX164" fmla="*/ 4042364 w 12192002"/>
              <a:gd name="connsiteY164" fmla="*/ 240742 h 2122526"/>
              <a:gd name="connsiteX165" fmla="*/ 4058954 w 12192002"/>
              <a:gd name="connsiteY165" fmla="*/ 239121 h 2122526"/>
              <a:gd name="connsiteX166" fmla="*/ 4065510 w 12192002"/>
              <a:gd name="connsiteY166" fmla="*/ 239339 h 2122526"/>
              <a:gd name="connsiteX167" fmla="*/ 4074427 w 12192002"/>
              <a:gd name="connsiteY167" fmla="*/ 237895 h 2122526"/>
              <a:gd name="connsiteX168" fmla="*/ 4074546 w 12192002"/>
              <a:gd name="connsiteY168" fmla="*/ 237596 h 2122526"/>
              <a:gd name="connsiteX169" fmla="*/ 4083097 w 12192002"/>
              <a:gd name="connsiteY169" fmla="*/ 236761 h 2122526"/>
              <a:gd name="connsiteX170" fmla="*/ 4142745 w 12192002"/>
              <a:gd name="connsiteY170" fmla="*/ 210228 h 2122526"/>
              <a:gd name="connsiteX171" fmla="*/ 4191248 w 12192002"/>
              <a:gd name="connsiteY171" fmla="*/ 194363 h 2122526"/>
              <a:gd name="connsiteX172" fmla="*/ 4201744 w 12192002"/>
              <a:gd name="connsiteY172" fmla="*/ 188729 h 2122526"/>
              <a:gd name="connsiteX173" fmla="*/ 4202048 w 12192002"/>
              <a:gd name="connsiteY173" fmla="*/ 187470 h 2122526"/>
              <a:gd name="connsiteX174" fmla="*/ 4248116 w 12192002"/>
              <a:gd name="connsiteY174" fmla="*/ 184675 h 2122526"/>
              <a:gd name="connsiteX175" fmla="*/ 4276141 w 12192002"/>
              <a:gd name="connsiteY175" fmla="*/ 186999 h 2122526"/>
              <a:gd name="connsiteX176" fmla="*/ 4290062 w 12192002"/>
              <a:gd name="connsiteY176" fmla="*/ 186753 h 2122526"/>
              <a:gd name="connsiteX177" fmla="*/ 4295143 w 12192002"/>
              <a:gd name="connsiteY177" fmla="*/ 189670 h 2122526"/>
              <a:gd name="connsiteX178" fmla="*/ 4315108 w 12192002"/>
              <a:gd name="connsiteY178" fmla="*/ 187791 h 2122526"/>
              <a:gd name="connsiteX179" fmla="*/ 4316965 w 12192002"/>
              <a:gd name="connsiteY179" fmla="*/ 186450 h 2122526"/>
              <a:gd name="connsiteX180" fmla="*/ 4362875 w 12192002"/>
              <a:gd name="connsiteY180" fmla="*/ 193065 h 2122526"/>
              <a:gd name="connsiteX181" fmla="*/ 4428542 w 12192002"/>
              <a:gd name="connsiteY181" fmla="*/ 191719 h 2122526"/>
              <a:gd name="connsiteX182" fmla="*/ 4515813 w 12192002"/>
              <a:gd name="connsiteY182" fmla="*/ 181068 h 2122526"/>
              <a:gd name="connsiteX183" fmla="*/ 4715526 w 12192002"/>
              <a:gd name="connsiteY183" fmla="*/ 171166 h 2122526"/>
              <a:gd name="connsiteX184" fmla="*/ 4762447 w 12192002"/>
              <a:gd name="connsiteY184" fmla="*/ 162678 h 2122526"/>
              <a:gd name="connsiteX185" fmla="*/ 4840439 w 12192002"/>
              <a:gd name="connsiteY185" fmla="*/ 134910 h 2122526"/>
              <a:gd name="connsiteX186" fmla="*/ 5011513 w 12192002"/>
              <a:gd name="connsiteY186" fmla="*/ 110893 h 2122526"/>
              <a:gd name="connsiteX187" fmla="*/ 5065790 w 12192002"/>
              <a:gd name="connsiteY187" fmla="*/ 94512 h 2122526"/>
              <a:gd name="connsiteX188" fmla="*/ 5121659 w 12192002"/>
              <a:gd name="connsiteY188" fmla="*/ 101083 h 2122526"/>
              <a:gd name="connsiteX189" fmla="*/ 5139595 w 12192002"/>
              <a:gd name="connsiteY189" fmla="*/ 90230 h 2122526"/>
              <a:gd name="connsiteX190" fmla="*/ 5142598 w 12192002"/>
              <a:gd name="connsiteY190" fmla="*/ 88129 h 2122526"/>
              <a:gd name="connsiteX191" fmla="*/ 5156554 w 12192002"/>
              <a:gd name="connsiteY191" fmla="*/ 84729 h 2122526"/>
              <a:gd name="connsiteX192" fmla="*/ 5174660 w 12192002"/>
              <a:gd name="connsiteY192" fmla="*/ 77506 h 2122526"/>
              <a:gd name="connsiteX193" fmla="*/ 5222961 w 12192002"/>
              <a:gd name="connsiteY193" fmla="*/ 74516 h 2122526"/>
              <a:gd name="connsiteX194" fmla="*/ 5261763 w 12192002"/>
              <a:gd name="connsiteY194" fmla="*/ 63392 h 2122526"/>
              <a:gd name="connsiteX195" fmla="*/ 5381667 w 12192002"/>
              <a:gd name="connsiteY195" fmla="*/ 42975 h 2122526"/>
              <a:gd name="connsiteX196" fmla="*/ 5432760 w 12192002"/>
              <a:gd name="connsiteY196" fmla="*/ 25273 h 2122526"/>
              <a:gd name="connsiteX197" fmla="*/ 5470905 w 12192002"/>
              <a:gd name="connsiteY197" fmla="*/ 14020 h 2122526"/>
              <a:gd name="connsiteX198" fmla="*/ 5626960 w 12192002"/>
              <a:gd name="connsiteY198" fmla="*/ 0 h 2122526"/>
              <a:gd name="connsiteX0" fmla="*/ 5626960 w 12192002"/>
              <a:gd name="connsiteY0" fmla="*/ 0 h 2122526"/>
              <a:gd name="connsiteX1" fmla="*/ 5758918 w 12192002"/>
              <a:gd name="connsiteY1" fmla="*/ 1023 h 2122526"/>
              <a:gd name="connsiteX2" fmla="*/ 5957375 w 12192002"/>
              <a:gd name="connsiteY2" fmla="*/ 16715 h 2122526"/>
              <a:gd name="connsiteX3" fmla="*/ 6010090 w 12192002"/>
              <a:gd name="connsiteY3" fmla="*/ 20359 h 2122526"/>
              <a:gd name="connsiteX4" fmla="*/ 6041282 w 12192002"/>
              <a:gd name="connsiteY4" fmla="*/ 15266 h 2122526"/>
              <a:gd name="connsiteX5" fmla="*/ 6048637 w 12192002"/>
              <a:gd name="connsiteY5" fmla="*/ 6917 h 2122526"/>
              <a:gd name="connsiteX6" fmla="*/ 6068529 w 12192002"/>
              <a:gd name="connsiteY6" fmla="*/ 7600 h 2122526"/>
              <a:gd name="connsiteX7" fmla="*/ 6073847 w 12192002"/>
              <a:gd name="connsiteY7" fmla="*/ 6063 h 2122526"/>
              <a:gd name="connsiteX8" fmla="*/ 6168673 w 12192002"/>
              <a:gd name="connsiteY8" fmla="*/ 26525 h 2122526"/>
              <a:gd name="connsiteX9" fmla="*/ 6317559 w 12192002"/>
              <a:gd name="connsiteY9" fmla="*/ 28612 h 2122526"/>
              <a:gd name="connsiteX10" fmla="*/ 6549454 w 12192002"/>
              <a:gd name="connsiteY10" fmla="*/ 75412 h 2122526"/>
              <a:gd name="connsiteX11" fmla="*/ 6708221 w 12192002"/>
              <a:gd name="connsiteY11" fmla="*/ 104188 h 2122526"/>
              <a:gd name="connsiteX12" fmla="*/ 6904145 w 12192002"/>
              <a:gd name="connsiteY12" fmla="*/ 132143 h 2122526"/>
              <a:gd name="connsiteX13" fmla="*/ 7018495 w 12192002"/>
              <a:gd name="connsiteY13" fmla="*/ 161649 h 2122526"/>
              <a:gd name="connsiteX14" fmla="*/ 7096987 w 12192002"/>
              <a:gd name="connsiteY14" fmla="*/ 161275 h 2122526"/>
              <a:gd name="connsiteX15" fmla="*/ 7170807 w 12192002"/>
              <a:gd name="connsiteY15" fmla="*/ 173503 h 2122526"/>
              <a:gd name="connsiteX16" fmla="*/ 7197003 w 12192002"/>
              <a:gd name="connsiteY16" fmla="*/ 178151 h 2122526"/>
              <a:gd name="connsiteX17" fmla="*/ 7201101 w 12192002"/>
              <a:gd name="connsiteY17" fmla="*/ 183509 h 2122526"/>
              <a:gd name="connsiteX18" fmla="*/ 7218559 w 12192002"/>
              <a:gd name="connsiteY18" fmla="*/ 188059 h 2122526"/>
              <a:gd name="connsiteX19" fmla="*/ 7310852 w 12192002"/>
              <a:gd name="connsiteY19" fmla="*/ 213308 h 2122526"/>
              <a:gd name="connsiteX20" fmla="*/ 7312179 w 12192002"/>
              <a:gd name="connsiteY20" fmla="*/ 211866 h 2122526"/>
              <a:gd name="connsiteX21" fmla="*/ 7405390 w 12192002"/>
              <a:gd name="connsiteY21" fmla="*/ 202271 h 2122526"/>
              <a:gd name="connsiteX22" fmla="*/ 7495794 w 12192002"/>
              <a:gd name="connsiteY22" fmla="*/ 194166 h 2122526"/>
              <a:gd name="connsiteX23" fmla="*/ 7507039 w 12192002"/>
              <a:gd name="connsiteY23" fmla="*/ 196118 h 2122526"/>
              <a:gd name="connsiteX24" fmla="*/ 7507411 w 12192002"/>
              <a:gd name="connsiteY24" fmla="*/ 195791 h 2122526"/>
              <a:gd name="connsiteX25" fmla="*/ 7519570 w 12192002"/>
              <a:gd name="connsiteY25" fmla="*/ 197126 h 2122526"/>
              <a:gd name="connsiteX26" fmla="*/ 7527542 w 12192002"/>
              <a:gd name="connsiteY26" fmla="*/ 199679 h 2122526"/>
              <a:gd name="connsiteX27" fmla="*/ 7614346 w 12192002"/>
              <a:gd name="connsiteY27" fmla="*/ 205507 h 2122526"/>
              <a:gd name="connsiteX28" fmla="*/ 7718744 w 12192002"/>
              <a:gd name="connsiteY28" fmla="*/ 202036 h 2122526"/>
              <a:gd name="connsiteX29" fmla="*/ 7905407 w 12192002"/>
              <a:gd name="connsiteY29" fmla="*/ 227751 h 2122526"/>
              <a:gd name="connsiteX30" fmla="*/ 8090271 w 12192002"/>
              <a:gd name="connsiteY30" fmla="*/ 269724 h 2122526"/>
              <a:gd name="connsiteX31" fmla="*/ 8245834 w 12192002"/>
              <a:gd name="connsiteY31" fmla="*/ 315885 h 2122526"/>
              <a:gd name="connsiteX32" fmla="*/ 8252033 w 12192002"/>
              <a:gd name="connsiteY32" fmla="*/ 328877 h 2122526"/>
              <a:gd name="connsiteX33" fmla="*/ 8263376 w 12192002"/>
              <a:gd name="connsiteY33" fmla="*/ 338720 h 2122526"/>
              <a:gd name="connsiteX34" fmla="*/ 8266075 w 12192002"/>
              <a:gd name="connsiteY34" fmla="*/ 338490 h 2122526"/>
              <a:gd name="connsiteX35" fmla="*/ 8283149 w 12192002"/>
              <a:gd name="connsiteY35" fmla="*/ 345665 h 2122526"/>
              <a:gd name="connsiteX36" fmla="*/ 8284276 w 12192002"/>
              <a:gd name="connsiteY36" fmla="*/ 350108 h 2122526"/>
              <a:gd name="connsiteX37" fmla="*/ 8295173 w 12192002"/>
              <a:gd name="connsiteY37" fmla="*/ 355931 h 2122526"/>
              <a:gd name="connsiteX38" fmla="*/ 8314432 w 12192002"/>
              <a:gd name="connsiteY38" fmla="*/ 369826 h 2122526"/>
              <a:gd name="connsiteX39" fmla="*/ 8320104 w 12192002"/>
              <a:gd name="connsiteY39" fmla="*/ 370152 h 2122526"/>
              <a:gd name="connsiteX40" fmla="*/ 8352372 w 12192002"/>
              <a:gd name="connsiteY40" fmla="*/ 387570 h 2122526"/>
              <a:gd name="connsiteX41" fmla="*/ 8353799 w 12192002"/>
              <a:gd name="connsiteY41" fmla="*/ 386730 h 2122526"/>
              <a:gd name="connsiteX42" fmla="*/ 8367182 w 12192002"/>
              <a:gd name="connsiteY42" fmla="*/ 386924 h 2122526"/>
              <a:gd name="connsiteX43" fmla="*/ 8490249 w 12192002"/>
              <a:gd name="connsiteY43" fmla="*/ 400966 h 2122526"/>
              <a:gd name="connsiteX44" fmla="*/ 8497594 w 12192002"/>
              <a:gd name="connsiteY44" fmla="*/ 404016 h 2122526"/>
              <a:gd name="connsiteX45" fmla="*/ 8497968 w 12192002"/>
              <a:gd name="connsiteY45" fmla="*/ 403837 h 2122526"/>
              <a:gd name="connsiteX46" fmla="*/ 8506167 w 12192002"/>
              <a:gd name="connsiteY46" fmla="*/ 406575 h 2122526"/>
              <a:gd name="connsiteX47" fmla="*/ 8510983 w 12192002"/>
              <a:gd name="connsiteY47" fmla="*/ 409576 h 2122526"/>
              <a:gd name="connsiteX48" fmla="*/ 8525230 w 12192002"/>
              <a:gd name="connsiteY48" fmla="*/ 415491 h 2122526"/>
              <a:gd name="connsiteX49" fmla="*/ 8596071 w 12192002"/>
              <a:gd name="connsiteY49" fmla="*/ 400649 h 2122526"/>
              <a:gd name="connsiteX50" fmla="*/ 8707847 w 12192002"/>
              <a:gd name="connsiteY50" fmla="*/ 409221 h 2122526"/>
              <a:gd name="connsiteX51" fmla="*/ 8752444 w 12192002"/>
              <a:gd name="connsiteY51" fmla="*/ 411322 h 2122526"/>
              <a:gd name="connsiteX52" fmla="*/ 8928988 w 12192002"/>
              <a:gd name="connsiteY52" fmla="*/ 430554 h 2122526"/>
              <a:gd name="connsiteX53" fmla="*/ 8963048 w 12192002"/>
              <a:gd name="connsiteY53" fmla="*/ 427366 h 2122526"/>
              <a:gd name="connsiteX54" fmla="*/ 8968011 w 12192002"/>
              <a:gd name="connsiteY54" fmla="*/ 425141 h 2122526"/>
              <a:gd name="connsiteX55" fmla="*/ 8974337 w 12192002"/>
              <a:gd name="connsiteY55" fmla="*/ 424441 h 2122526"/>
              <a:gd name="connsiteX56" fmla="*/ 8990394 w 12192002"/>
              <a:gd name="connsiteY56" fmla="*/ 427667 h 2122526"/>
              <a:gd name="connsiteX57" fmla="*/ 8996232 w 12192002"/>
              <a:gd name="connsiteY57" fmla="*/ 429728 h 2122526"/>
              <a:gd name="connsiteX58" fmla="*/ 9005201 w 12192002"/>
              <a:gd name="connsiteY58" fmla="*/ 430939 h 2122526"/>
              <a:gd name="connsiteX59" fmla="*/ 9005486 w 12192002"/>
              <a:gd name="connsiteY59" fmla="*/ 430699 h 2122526"/>
              <a:gd name="connsiteX60" fmla="*/ 9053453 w 12192002"/>
              <a:gd name="connsiteY60" fmla="*/ 433984 h 2122526"/>
              <a:gd name="connsiteX61" fmla="*/ 9113812 w 12192002"/>
              <a:gd name="connsiteY61" fmla="*/ 425670 h 2122526"/>
              <a:gd name="connsiteX62" fmla="*/ 9137318 w 12192002"/>
              <a:gd name="connsiteY62" fmla="*/ 424304 h 2122526"/>
              <a:gd name="connsiteX63" fmla="*/ 9150210 w 12192002"/>
              <a:gd name="connsiteY63" fmla="*/ 422135 h 2122526"/>
              <a:gd name="connsiteX64" fmla="*/ 9151232 w 12192002"/>
              <a:gd name="connsiteY64" fmla="*/ 421070 h 2122526"/>
              <a:gd name="connsiteX65" fmla="*/ 9189246 w 12192002"/>
              <a:gd name="connsiteY65" fmla="*/ 432272 h 2122526"/>
              <a:gd name="connsiteX66" fmla="*/ 9194810 w 12192002"/>
              <a:gd name="connsiteY66" fmla="*/ 441511 h 2122526"/>
              <a:gd name="connsiteX67" fmla="*/ 9231370 w 12192002"/>
              <a:gd name="connsiteY67" fmla="*/ 451590 h 2122526"/>
              <a:gd name="connsiteX68" fmla="*/ 9343052 w 12192002"/>
              <a:gd name="connsiteY68" fmla="*/ 503495 h 2122526"/>
              <a:gd name="connsiteX69" fmla="*/ 9584507 w 12192002"/>
              <a:gd name="connsiteY69" fmla="*/ 549197 h 2122526"/>
              <a:gd name="connsiteX70" fmla="*/ 9728309 w 12192002"/>
              <a:gd name="connsiteY70" fmla="*/ 560617 h 2122526"/>
              <a:gd name="connsiteX71" fmla="*/ 9847792 w 12192002"/>
              <a:gd name="connsiteY71" fmla="*/ 580824 h 2122526"/>
              <a:gd name="connsiteX72" fmla="*/ 9960019 w 12192002"/>
              <a:gd name="connsiteY72" fmla="*/ 587592 h 2122526"/>
              <a:gd name="connsiteX73" fmla="*/ 10039240 w 12192002"/>
              <a:gd name="connsiteY73" fmla="*/ 603107 h 2122526"/>
              <a:gd name="connsiteX74" fmla="*/ 10082169 w 12192002"/>
              <a:gd name="connsiteY74" fmla="*/ 601443 h 2122526"/>
              <a:gd name="connsiteX75" fmla="*/ 10126500 w 12192002"/>
              <a:gd name="connsiteY75" fmla="*/ 603538 h 2122526"/>
              <a:gd name="connsiteX76" fmla="*/ 10261101 w 12192002"/>
              <a:gd name="connsiteY76" fmla="*/ 615053 h 2122526"/>
              <a:gd name="connsiteX77" fmla="*/ 10336855 w 12192002"/>
              <a:gd name="connsiteY77" fmla="*/ 624804 h 2122526"/>
              <a:gd name="connsiteX78" fmla="*/ 10383868 w 12192002"/>
              <a:gd name="connsiteY78" fmla="*/ 625415 h 2122526"/>
              <a:gd name="connsiteX79" fmla="*/ 10445984 w 12192002"/>
              <a:gd name="connsiteY79" fmla="*/ 629262 h 2122526"/>
              <a:gd name="connsiteX80" fmla="*/ 10519280 w 12192002"/>
              <a:gd name="connsiteY80" fmla="*/ 631320 h 2122526"/>
              <a:gd name="connsiteX81" fmla="*/ 10644619 w 12192002"/>
              <a:gd name="connsiteY81" fmla="*/ 651566 h 2122526"/>
              <a:gd name="connsiteX82" fmla="*/ 10857724 w 12192002"/>
              <a:gd name="connsiteY82" fmla="*/ 712684 h 2122526"/>
              <a:gd name="connsiteX83" fmla="*/ 10951063 w 12192002"/>
              <a:gd name="connsiteY83" fmla="*/ 725767 h 2122526"/>
              <a:gd name="connsiteX84" fmla="*/ 11030956 w 12192002"/>
              <a:gd name="connsiteY84" fmla="*/ 721011 h 2122526"/>
              <a:gd name="connsiteX85" fmla="*/ 11085938 w 12192002"/>
              <a:gd name="connsiteY85" fmla="*/ 723892 h 2122526"/>
              <a:gd name="connsiteX86" fmla="*/ 11143411 w 12192002"/>
              <a:gd name="connsiteY86" fmla="*/ 733141 h 2122526"/>
              <a:gd name="connsiteX87" fmla="*/ 11195087 w 12192002"/>
              <a:gd name="connsiteY87" fmla="*/ 732494 h 2122526"/>
              <a:gd name="connsiteX88" fmla="*/ 11273972 w 12192002"/>
              <a:gd name="connsiteY88" fmla="*/ 729660 h 2122526"/>
              <a:gd name="connsiteX89" fmla="*/ 11369715 w 12192002"/>
              <a:gd name="connsiteY89" fmla="*/ 813181 h 2122526"/>
              <a:gd name="connsiteX90" fmla="*/ 11462695 w 12192002"/>
              <a:gd name="connsiteY90" fmla="*/ 874654 h 2122526"/>
              <a:gd name="connsiteX91" fmla="*/ 11564181 w 12192002"/>
              <a:gd name="connsiteY91" fmla="*/ 888450 h 2122526"/>
              <a:gd name="connsiteX92" fmla="*/ 11684760 w 12192002"/>
              <a:gd name="connsiteY92" fmla="*/ 929360 h 2122526"/>
              <a:gd name="connsiteX93" fmla="*/ 11744187 w 12192002"/>
              <a:gd name="connsiteY93" fmla="*/ 984253 h 2122526"/>
              <a:gd name="connsiteX94" fmla="*/ 11854857 w 12192002"/>
              <a:gd name="connsiteY94" fmla="*/ 1112485 h 2122526"/>
              <a:gd name="connsiteX95" fmla="*/ 11925839 w 12192002"/>
              <a:gd name="connsiteY95" fmla="*/ 1110203 h 2122526"/>
              <a:gd name="connsiteX96" fmla="*/ 12080164 w 12192002"/>
              <a:gd name="connsiteY96" fmla="*/ 1090885 h 2122526"/>
              <a:gd name="connsiteX97" fmla="*/ 12140863 w 12192002"/>
              <a:gd name="connsiteY97" fmla="*/ 1035036 h 2122526"/>
              <a:gd name="connsiteX98" fmla="*/ 12192002 w 12192002"/>
              <a:gd name="connsiteY98" fmla="*/ 1015838 h 2122526"/>
              <a:gd name="connsiteX99" fmla="*/ 12192002 w 12192002"/>
              <a:gd name="connsiteY99" fmla="*/ 1955549 h 2122526"/>
              <a:gd name="connsiteX100" fmla="*/ 12192000 w 12192002"/>
              <a:gd name="connsiteY100" fmla="*/ 1955549 h 2122526"/>
              <a:gd name="connsiteX101" fmla="*/ 12192000 w 12192002"/>
              <a:gd name="connsiteY101" fmla="*/ 2122526 h 2122526"/>
              <a:gd name="connsiteX102" fmla="*/ 0 w 12192002"/>
              <a:gd name="connsiteY102" fmla="*/ 2122526 h 2122526"/>
              <a:gd name="connsiteX103" fmla="*/ 0 w 12192002"/>
              <a:gd name="connsiteY103" fmla="*/ 1348327 h 2122526"/>
              <a:gd name="connsiteX104" fmla="*/ 2 w 12192002"/>
              <a:gd name="connsiteY104" fmla="*/ 1348327 h 2122526"/>
              <a:gd name="connsiteX105" fmla="*/ 2 w 12192002"/>
              <a:gd name="connsiteY105" fmla="*/ 592017 h 2122526"/>
              <a:gd name="connsiteX106" fmla="*/ 15526 w 12192002"/>
              <a:gd name="connsiteY106" fmla="*/ 586548 h 2122526"/>
              <a:gd name="connsiteX107" fmla="*/ 118381 w 12192002"/>
              <a:gd name="connsiteY107" fmla="*/ 583692 h 2122526"/>
              <a:gd name="connsiteX108" fmla="*/ 292435 w 12192002"/>
              <a:gd name="connsiteY108" fmla="*/ 531887 h 2122526"/>
              <a:gd name="connsiteX109" fmla="*/ 404015 w 12192002"/>
              <a:gd name="connsiteY109" fmla="*/ 511191 h 2122526"/>
              <a:gd name="connsiteX110" fmla="*/ 445099 w 12192002"/>
              <a:gd name="connsiteY110" fmla="*/ 505368 h 2122526"/>
              <a:gd name="connsiteX111" fmla="*/ 571717 w 12192002"/>
              <a:gd name="connsiteY111" fmla="*/ 467338 h 2122526"/>
              <a:gd name="connsiteX112" fmla="*/ 578535 w 12192002"/>
              <a:gd name="connsiteY112" fmla="*/ 467527 h 2122526"/>
              <a:gd name="connsiteX113" fmla="*/ 596792 w 12192002"/>
              <a:gd name="connsiteY113" fmla="*/ 464875 h 2122526"/>
              <a:gd name="connsiteX114" fmla="*/ 708875 w 12192002"/>
              <a:gd name="connsiteY114" fmla="*/ 422017 h 2122526"/>
              <a:gd name="connsiteX115" fmla="*/ 719742 w 12192002"/>
              <a:gd name="connsiteY115" fmla="*/ 416340 h 2122526"/>
              <a:gd name="connsiteX116" fmla="*/ 720047 w 12192002"/>
              <a:gd name="connsiteY116" fmla="*/ 415078 h 2122526"/>
              <a:gd name="connsiteX117" fmla="*/ 763053 w 12192002"/>
              <a:gd name="connsiteY117" fmla="*/ 414307 h 2122526"/>
              <a:gd name="connsiteX118" fmla="*/ 767901 w 12192002"/>
              <a:gd name="connsiteY118" fmla="*/ 412086 h 2122526"/>
              <a:gd name="connsiteX119" fmla="*/ 797041 w 12192002"/>
              <a:gd name="connsiteY119" fmla="*/ 414293 h 2122526"/>
              <a:gd name="connsiteX120" fmla="*/ 811506 w 12192002"/>
              <a:gd name="connsiteY120" fmla="*/ 413988 h 2122526"/>
              <a:gd name="connsiteX121" fmla="*/ 816809 w 12192002"/>
              <a:gd name="connsiteY121" fmla="*/ 416882 h 2122526"/>
              <a:gd name="connsiteX122" fmla="*/ 837540 w 12192002"/>
              <a:gd name="connsiteY122" fmla="*/ 414918 h 2122526"/>
              <a:gd name="connsiteX123" fmla="*/ 858269 w 12192002"/>
              <a:gd name="connsiteY123" fmla="*/ 416131 h 2122526"/>
              <a:gd name="connsiteX124" fmla="*/ 948732 w 12192002"/>
              <a:gd name="connsiteY124" fmla="*/ 404293 h 2122526"/>
              <a:gd name="connsiteX125" fmla="*/ 1149979 w 12192002"/>
              <a:gd name="connsiteY125" fmla="*/ 406698 h 2122526"/>
              <a:gd name="connsiteX126" fmla="*/ 1496110 w 12192002"/>
              <a:gd name="connsiteY126" fmla="*/ 357263 h 2122526"/>
              <a:gd name="connsiteX127" fmla="*/ 1608669 w 12192002"/>
              <a:gd name="connsiteY127" fmla="*/ 331673 h 2122526"/>
              <a:gd name="connsiteX128" fmla="*/ 1675071 w 12192002"/>
              <a:gd name="connsiteY128" fmla="*/ 324776 h 2122526"/>
              <a:gd name="connsiteX129" fmla="*/ 1738204 w 12192002"/>
              <a:gd name="connsiteY129" fmla="*/ 308427 h 2122526"/>
              <a:gd name="connsiteX130" fmla="*/ 1786655 w 12192002"/>
              <a:gd name="connsiteY130" fmla="*/ 303376 h 2122526"/>
              <a:gd name="connsiteX131" fmla="*/ 1873080 w 12192002"/>
              <a:gd name="connsiteY131" fmla="*/ 330998 h 2122526"/>
              <a:gd name="connsiteX132" fmla="*/ 1921650 w 12192002"/>
              <a:gd name="connsiteY132" fmla="*/ 332593 h 2122526"/>
              <a:gd name="connsiteX133" fmla="*/ 1928172 w 12192002"/>
              <a:gd name="connsiteY133" fmla="*/ 327762 h 2122526"/>
              <a:gd name="connsiteX134" fmla="*/ 1997356 w 12192002"/>
              <a:gd name="connsiteY134" fmla="*/ 349707 h 2122526"/>
              <a:gd name="connsiteX135" fmla="*/ 2094665 w 12192002"/>
              <a:gd name="connsiteY135" fmla="*/ 341687 h 2122526"/>
              <a:gd name="connsiteX136" fmla="*/ 2208578 w 12192002"/>
              <a:gd name="connsiteY136" fmla="*/ 324976 h 2122526"/>
              <a:gd name="connsiteX137" fmla="*/ 2315112 w 12192002"/>
              <a:gd name="connsiteY137" fmla="*/ 319743 h 2122526"/>
              <a:gd name="connsiteX138" fmla="*/ 2443255 w 12192002"/>
              <a:gd name="connsiteY138" fmla="*/ 328210 h 2122526"/>
              <a:gd name="connsiteX139" fmla="*/ 2568028 w 12192002"/>
              <a:gd name="connsiteY139" fmla="*/ 342111 h 2122526"/>
              <a:gd name="connsiteX140" fmla="*/ 2646527 w 12192002"/>
              <a:gd name="connsiteY140" fmla="*/ 315870 h 2122526"/>
              <a:gd name="connsiteX141" fmla="*/ 2781569 w 12192002"/>
              <a:gd name="connsiteY141" fmla="*/ 326406 h 2122526"/>
              <a:gd name="connsiteX142" fmla="*/ 3030291 w 12192002"/>
              <a:gd name="connsiteY142" fmla="*/ 348227 h 2122526"/>
              <a:gd name="connsiteX143" fmla="*/ 3142556 w 12192002"/>
              <a:gd name="connsiteY143" fmla="*/ 350870 h 2122526"/>
              <a:gd name="connsiteX144" fmla="*/ 3262356 w 12192002"/>
              <a:gd name="connsiteY144" fmla="*/ 358645 h 2122526"/>
              <a:gd name="connsiteX145" fmla="*/ 3341698 w 12192002"/>
              <a:gd name="connsiteY145" fmla="*/ 364522 h 2122526"/>
              <a:gd name="connsiteX146" fmla="*/ 3344026 w 12192002"/>
              <a:gd name="connsiteY146" fmla="*/ 363547 h 2122526"/>
              <a:gd name="connsiteX147" fmla="*/ 3363888 w 12192002"/>
              <a:gd name="connsiteY147" fmla="*/ 365229 h 2122526"/>
              <a:gd name="connsiteX148" fmla="*/ 3400728 w 12192002"/>
              <a:gd name="connsiteY148" fmla="*/ 382181 h 2122526"/>
              <a:gd name="connsiteX149" fmla="*/ 3473223 w 12192002"/>
              <a:gd name="connsiteY149" fmla="*/ 370133 h 2122526"/>
              <a:gd name="connsiteX150" fmla="*/ 3536135 w 12192002"/>
              <a:gd name="connsiteY150" fmla="*/ 366472 h 2122526"/>
              <a:gd name="connsiteX151" fmla="*/ 3585978 w 12192002"/>
              <a:gd name="connsiteY151" fmla="*/ 356773 h 2122526"/>
              <a:gd name="connsiteX152" fmla="*/ 3594501 w 12192002"/>
              <a:gd name="connsiteY152" fmla="*/ 357463 h 2122526"/>
              <a:gd name="connsiteX153" fmla="*/ 3594736 w 12192002"/>
              <a:gd name="connsiteY153" fmla="*/ 357194 h 2122526"/>
              <a:gd name="connsiteX154" fmla="*/ 3603855 w 12192002"/>
              <a:gd name="connsiteY154" fmla="*/ 357358 h 2122526"/>
              <a:gd name="connsiteX155" fmla="*/ 3610035 w 12192002"/>
              <a:gd name="connsiteY155" fmla="*/ 358720 h 2122526"/>
              <a:gd name="connsiteX156" fmla="*/ 3682513 w 12192002"/>
              <a:gd name="connsiteY156" fmla="*/ 326449 h 2122526"/>
              <a:gd name="connsiteX157" fmla="*/ 3789760 w 12192002"/>
              <a:gd name="connsiteY157" fmla="*/ 302526 h 2122526"/>
              <a:gd name="connsiteX158" fmla="*/ 3897275 w 12192002"/>
              <a:gd name="connsiteY158" fmla="*/ 282288 h 2122526"/>
              <a:gd name="connsiteX159" fmla="*/ 3936846 w 12192002"/>
              <a:gd name="connsiteY159" fmla="*/ 276633 h 2122526"/>
              <a:gd name="connsiteX160" fmla="*/ 4004538 w 12192002"/>
              <a:gd name="connsiteY160" fmla="*/ 259176 h 2122526"/>
              <a:gd name="connsiteX161" fmla="*/ 4033778 w 12192002"/>
              <a:gd name="connsiteY161" fmla="*/ 246608 h 2122526"/>
              <a:gd name="connsiteX162" fmla="*/ 4035363 w 12192002"/>
              <a:gd name="connsiteY162" fmla="*/ 246843 h 2122526"/>
              <a:gd name="connsiteX163" fmla="*/ 4036996 w 12192002"/>
              <a:gd name="connsiteY163" fmla="*/ 243176 h 2122526"/>
              <a:gd name="connsiteX164" fmla="*/ 4042364 w 12192002"/>
              <a:gd name="connsiteY164" fmla="*/ 240742 h 2122526"/>
              <a:gd name="connsiteX165" fmla="*/ 4058954 w 12192002"/>
              <a:gd name="connsiteY165" fmla="*/ 239121 h 2122526"/>
              <a:gd name="connsiteX166" fmla="*/ 4065510 w 12192002"/>
              <a:gd name="connsiteY166" fmla="*/ 239339 h 2122526"/>
              <a:gd name="connsiteX167" fmla="*/ 4074427 w 12192002"/>
              <a:gd name="connsiteY167" fmla="*/ 237895 h 2122526"/>
              <a:gd name="connsiteX168" fmla="*/ 4074546 w 12192002"/>
              <a:gd name="connsiteY168" fmla="*/ 237596 h 2122526"/>
              <a:gd name="connsiteX169" fmla="*/ 4083097 w 12192002"/>
              <a:gd name="connsiteY169" fmla="*/ 236761 h 2122526"/>
              <a:gd name="connsiteX170" fmla="*/ 4142745 w 12192002"/>
              <a:gd name="connsiteY170" fmla="*/ 210228 h 2122526"/>
              <a:gd name="connsiteX171" fmla="*/ 4191248 w 12192002"/>
              <a:gd name="connsiteY171" fmla="*/ 194363 h 2122526"/>
              <a:gd name="connsiteX172" fmla="*/ 4201744 w 12192002"/>
              <a:gd name="connsiteY172" fmla="*/ 188729 h 2122526"/>
              <a:gd name="connsiteX173" fmla="*/ 4202048 w 12192002"/>
              <a:gd name="connsiteY173" fmla="*/ 187470 h 2122526"/>
              <a:gd name="connsiteX174" fmla="*/ 4248116 w 12192002"/>
              <a:gd name="connsiteY174" fmla="*/ 184675 h 2122526"/>
              <a:gd name="connsiteX175" fmla="*/ 4276141 w 12192002"/>
              <a:gd name="connsiteY175" fmla="*/ 186999 h 2122526"/>
              <a:gd name="connsiteX176" fmla="*/ 4290062 w 12192002"/>
              <a:gd name="connsiteY176" fmla="*/ 186753 h 2122526"/>
              <a:gd name="connsiteX177" fmla="*/ 4295143 w 12192002"/>
              <a:gd name="connsiteY177" fmla="*/ 189670 h 2122526"/>
              <a:gd name="connsiteX178" fmla="*/ 4315108 w 12192002"/>
              <a:gd name="connsiteY178" fmla="*/ 187791 h 2122526"/>
              <a:gd name="connsiteX179" fmla="*/ 4316965 w 12192002"/>
              <a:gd name="connsiteY179" fmla="*/ 186450 h 2122526"/>
              <a:gd name="connsiteX180" fmla="*/ 4362875 w 12192002"/>
              <a:gd name="connsiteY180" fmla="*/ 193065 h 2122526"/>
              <a:gd name="connsiteX181" fmla="*/ 4428542 w 12192002"/>
              <a:gd name="connsiteY181" fmla="*/ 191719 h 2122526"/>
              <a:gd name="connsiteX182" fmla="*/ 4515813 w 12192002"/>
              <a:gd name="connsiteY182" fmla="*/ 181068 h 2122526"/>
              <a:gd name="connsiteX183" fmla="*/ 4715526 w 12192002"/>
              <a:gd name="connsiteY183" fmla="*/ 171166 h 2122526"/>
              <a:gd name="connsiteX184" fmla="*/ 4762447 w 12192002"/>
              <a:gd name="connsiteY184" fmla="*/ 162678 h 2122526"/>
              <a:gd name="connsiteX185" fmla="*/ 4840439 w 12192002"/>
              <a:gd name="connsiteY185" fmla="*/ 134910 h 2122526"/>
              <a:gd name="connsiteX186" fmla="*/ 5011513 w 12192002"/>
              <a:gd name="connsiteY186" fmla="*/ 110893 h 2122526"/>
              <a:gd name="connsiteX187" fmla="*/ 5065790 w 12192002"/>
              <a:gd name="connsiteY187" fmla="*/ 94512 h 2122526"/>
              <a:gd name="connsiteX188" fmla="*/ 5121659 w 12192002"/>
              <a:gd name="connsiteY188" fmla="*/ 101083 h 2122526"/>
              <a:gd name="connsiteX189" fmla="*/ 5139595 w 12192002"/>
              <a:gd name="connsiteY189" fmla="*/ 90230 h 2122526"/>
              <a:gd name="connsiteX190" fmla="*/ 5142598 w 12192002"/>
              <a:gd name="connsiteY190" fmla="*/ 88129 h 2122526"/>
              <a:gd name="connsiteX191" fmla="*/ 5156554 w 12192002"/>
              <a:gd name="connsiteY191" fmla="*/ 84729 h 2122526"/>
              <a:gd name="connsiteX192" fmla="*/ 5174660 w 12192002"/>
              <a:gd name="connsiteY192" fmla="*/ 77506 h 2122526"/>
              <a:gd name="connsiteX193" fmla="*/ 5222961 w 12192002"/>
              <a:gd name="connsiteY193" fmla="*/ 74516 h 2122526"/>
              <a:gd name="connsiteX194" fmla="*/ 5261763 w 12192002"/>
              <a:gd name="connsiteY194" fmla="*/ 63392 h 2122526"/>
              <a:gd name="connsiteX195" fmla="*/ 5381667 w 12192002"/>
              <a:gd name="connsiteY195" fmla="*/ 42975 h 2122526"/>
              <a:gd name="connsiteX196" fmla="*/ 5432760 w 12192002"/>
              <a:gd name="connsiteY196" fmla="*/ 25273 h 2122526"/>
              <a:gd name="connsiteX197" fmla="*/ 5470905 w 12192002"/>
              <a:gd name="connsiteY197" fmla="*/ 14020 h 2122526"/>
              <a:gd name="connsiteX198" fmla="*/ 5626960 w 12192002"/>
              <a:gd name="connsiteY198" fmla="*/ 0 h 2122526"/>
              <a:gd name="connsiteX0" fmla="*/ 5626960 w 12192002"/>
              <a:gd name="connsiteY0" fmla="*/ 0 h 2122526"/>
              <a:gd name="connsiteX1" fmla="*/ 5758918 w 12192002"/>
              <a:gd name="connsiteY1" fmla="*/ 1023 h 2122526"/>
              <a:gd name="connsiteX2" fmla="*/ 5957375 w 12192002"/>
              <a:gd name="connsiteY2" fmla="*/ 16715 h 2122526"/>
              <a:gd name="connsiteX3" fmla="*/ 6010090 w 12192002"/>
              <a:gd name="connsiteY3" fmla="*/ 20359 h 2122526"/>
              <a:gd name="connsiteX4" fmla="*/ 6041282 w 12192002"/>
              <a:gd name="connsiteY4" fmla="*/ 15266 h 2122526"/>
              <a:gd name="connsiteX5" fmla="*/ 6048637 w 12192002"/>
              <a:gd name="connsiteY5" fmla="*/ 6917 h 2122526"/>
              <a:gd name="connsiteX6" fmla="*/ 6068529 w 12192002"/>
              <a:gd name="connsiteY6" fmla="*/ 7600 h 2122526"/>
              <a:gd name="connsiteX7" fmla="*/ 6073847 w 12192002"/>
              <a:gd name="connsiteY7" fmla="*/ 6063 h 2122526"/>
              <a:gd name="connsiteX8" fmla="*/ 6168673 w 12192002"/>
              <a:gd name="connsiteY8" fmla="*/ 26525 h 2122526"/>
              <a:gd name="connsiteX9" fmla="*/ 6317559 w 12192002"/>
              <a:gd name="connsiteY9" fmla="*/ 28612 h 2122526"/>
              <a:gd name="connsiteX10" fmla="*/ 6549454 w 12192002"/>
              <a:gd name="connsiteY10" fmla="*/ 75412 h 2122526"/>
              <a:gd name="connsiteX11" fmla="*/ 6708221 w 12192002"/>
              <a:gd name="connsiteY11" fmla="*/ 104188 h 2122526"/>
              <a:gd name="connsiteX12" fmla="*/ 6904145 w 12192002"/>
              <a:gd name="connsiteY12" fmla="*/ 132143 h 2122526"/>
              <a:gd name="connsiteX13" fmla="*/ 7018495 w 12192002"/>
              <a:gd name="connsiteY13" fmla="*/ 161649 h 2122526"/>
              <a:gd name="connsiteX14" fmla="*/ 7096987 w 12192002"/>
              <a:gd name="connsiteY14" fmla="*/ 161275 h 2122526"/>
              <a:gd name="connsiteX15" fmla="*/ 7170807 w 12192002"/>
              <a:gd name="connsiteY15" fmla="*/ 173503 h 2122526"/>
              <a:gd name="connsiteX16" fmla="*/ 7197003 w 12192002"/>
              <a:gd name="connsiteY16" fmla="*/ 178151 h 2122526"/>
              <a:gd name="connsiteX17" fmla="*/ 7201101 w 12192002"/>
              <a:gd name="connsiteY17" fmla="*/ 183509 h 2122526"/>
              <a:gd name="connsiteX18" fmla="*/ 7218559 w 12192002"/>
              <a:gd name="connsiteY18" fmla="*/ 188059 h 2122526"/>
              <a:gd name="connsiteX19" fmla="*/ 7310852 w 12192002"/>
              <a:gd name="connsiteY19" fmla="*/ 213308 h 2122526"/>
              <a:gd name="connsiteX20" fmla="*/ 7312179 w 12192002"/>
              <a:gd name="connsiteY20" fmla="*/ 211866 h 2122526"/>
              <a:gd name="connsiteX21" fmla="*/ 7405390 w 12192002"/>
              <a:gd name="connsiteY21" fmla="*/ 202271 h 2122526"/>
              <a:gd name="connsiteX22" fmla="*/ 7495794 w 12192002"/>
              <a:gd name="connsiteY22" fmla="*/ 194166 h 2122526"/>
              <a:gd name="connsiteX23" fmla="*/ 7507039 w 12192002"/>
              <a:gd name="connsiteY23" fmla="*/ 196118 h 2122526"/>
              <a:gd name="connsiteX24" fmla="*/ 7507411 w 12192002"/>
              <a:gd name="connsiteY24" fmla="*/ 195791 h 2122526"/>
              <a:gd name="connsiteX25" fmla="*/ 7519570 w 12192002"/>
              <a:gd name="connsiteY25" fmla="*/ 197126 h 2122526"/>
              <a:gd name="connsiteX26" fmla="*/ 7527542 w 12192002"/>
              <a:gd name="connsiteY26" fmla="*/ 199679 h 2122526"/>
              <a:gd name="connsiteX27" fmla="*/ 7614346 w 12192002"/>
              <a:gd name="connsiteY27" fmla="*/ 205507 h 2122526"/>
              <a:gd name="connsiteX28" fmla="*/ 7718744 w 12192002"/>
              <a:gd name="connsiteY28" fmla="*/ 202036 h 2122526"/>
              <a:gd name="connsiteX29" fmla="*/ 7905407 w 12192002"/>
              <a:gd name="connsiteY29" fmla="*/ 227751 h 2122526"/>
              <a:gd name="connsiteX30" fmla="*/ 8090271 w 12192002"/>
              <a:gd name="connsiteY30" fmla="*/ 269724 h 2122526"/>
              <a:gd name="connsiteX31" fmla="*/ 8245834 w 12192002"/>
              <a:gd name="connsiteY31" fmla="*/ 315885 h 2122526"/>
              <a:gd name="connsiteX32" fmla="*/ 8252033 w 12192002"/>
              <a:gd name="connsiteY32" fmla="*/ 328877 h 2122526"/>
              <a:gd name="connsiteX33" fmla="*/ 8263376 w 12192002"/>
              <a:gd name="connsiteY33" fmla="*/ 338720 h 2122526"/>
              <a:gd name="connsiteX34" fmla="*/ 8266075 w 12192002"/>
              <a:gd name="connsiteY34" fmla="*/ 338490 h 2122526"/>
              <a:gd name="connsiteX35" fmla="*/ 8283149 w 12192002"/>
              <a:gd name="connsiteY35" fmla="*/ 345665 h 2122526"/>
              <a:gd name="connsiteX36" fmla="*/ 8284276 w 12192002"/>
              <a:gd name="connsiteY36" fmla="*/ 350108 h 2122526"/>
              <a:gd name="connsiteX37" fmla="*/ 8295173 w 12192002"/>
              <a:gd name="connsiteY37" fmla="*/ 355931 h 2122526"/>
              <a:gd name="connsiteX38" fmla="*/ 8314432 w 12192002"/>
              <a:gd name="connsiteY38" fmla="*/ 369826 h 2122526"/>
              <a:gd name="connsiteX39" fmla="*/ 8320104 w 12192002"/>
              <a:gd name="connsiteY39" fmla="*/ 370152 h 2122526"/>
              <a:gd name="connsiteX40" fmla="*/ 8352372 w 12192002"/>
              <a:gd name="connsiteY40" fmla="*/ 387570 h 2122526"/>
              <a:gd name="connsiteX41" fmla="*/ 8353799 w 12192002"/>
              <a:gd name="connsiteY41" fmla="*/ 386730 h 2122526"/>
              <a:gd name="connsiteX42" fmla="*/ 8367182 w 12192002"/>
              <a:gd name="connsiteY42" fmla="*/ 386924 h 2122526"/>
              <a:gd name="connsiteX43" fmla="*/ 8490249 w 12192002"/>
              <a:gd name="connsiteY43" fmla="*/ 400966 h 2122526"/>
              <a:gd name="connsiteX44" fmla="*/ 8497594 w 12192002"/>
              <a:gd name="connsiteY44" fmla="*/ 404016 h 2122526"/>
              <a:gd name="connsiteX45" fmla="*/ 8497968 w 12192002"/>
              <a:gd name="connsiteY45" fmla="*/ 403837 h 2122526"/>
              <a:gd name="connsiteX46" fmla="*/ 8506167 w 12192002"/>
              <a:gd name="connsiteY46" fmla="*/ 406575 h 2122526"/>
              <a:gd name="connsiteX47" fmla="*/ 8510983 w 12192002"/>
              <a:gd name="connsiteY47" fmla="*/ 409576 h 2122526"/>
              <a:gd name="connsiteX48" fmla="*/ 8525230 w 12192002"/>
              <a:gd name="connsiteY48" fmla="*/ 415491 h 2122526"/>
              <a:gd name="connsiteX49" fmla="*/ 8596071 w 12192002"/>
              <a:gd name="connsiteY49" fmla="*/ 400649 h 2122526"/>
              <a:gd name="connsiteX50" fmla="*/ 8707847 w 12192002"/>
              <a:gd name="connsiteY50" fmla="*/ 409221 h 2122526"/>
              <a:gd name="connsiteX51" fmla="*/ 8752444 w 12192002"/>
              <a:gd name="connsiteY51" fmla="*/ 411322 h 2122526"/>
              <a:gd name="connsiteX52" fmla="*/ 8928988 w 12192002"/>
              <a:gd name="connsiteY52" fmla="*/ 430554 h 2122526"/>
              <a:gd name="connsiteX53" fmla="*/ 8963048 w 12192002"/>
              <a:gd name="connsiteY53" fmla="*/ 427366 h 2122526"/>
              <a:gd name="connsiteX54" fmla="*/ 8968011 w 12192002"/>
              <a:gd name="connsiteY54" fmla="*/ 425141 h 2122526"/>
              <a:gd name="connsiteX55" fmla="*/ 8974337 w 12192002"/>
              <a:gd name="connsiteY55" fmla="*/ 424441 h 2122526"/>
              <a:gd name="connsiteX56" fmla="*/ 8990394 w 12192002"/>
              <a:gd name="connsiteY56" fmla="*/ 427667 h 2122526"/>
              <a:gd name="connsiteX57" fmla="*/ 8996232 w 12192002"/>
              <a:gd name="connsiteY57" fmla="*/ 429728 h 2122526"/>
              <a:gd name="connsiteX58" fmla="*/ 9005201 w 12192002"/>
              <a:gd name="connsiteY58" fmla="*/ 430939 h 2122526"/>
              <a:gd name="connsiteX59" fmla="*/ 9005486 w 12192002"/>
              <a:gd name="connsiteY59" fmla="*/ 430699 h 2122526"/>
              <a:gd name="connsiteX60" fmla="*/ 9053453 w 12192002"/>
              <a:gd name="connsiteY60" fmla="*/ 433984 h 2122526"/>
              <a:gd name="connsiteX61" fmla="*/ 9113812 w 12192002"/>
              <a:gd name="connsiteY61" fmla="*/ 425670 h 2122526"/>
              <a:gd name="connsiteX62" fmla="*/ 9137318 w 12192002"/>
              <a:gd name="connsiteY62" fmla="*/ 424304 h 2122526"/>
              <a:gd name="connsiteX63" fmla="*/ 9150210 w 12192002"/>
              <a:gd name="connsiteY63" fmla="*/ 422135 h 2122526"/>
              <a:gd name="connsiteX64" fmla="*/ 9151232 w 12192002"/>
              <a:gd name="connsiteY64" fmla="*/ 421070 h 2122526"/>
              <a:gd name="connsiteX65" fmla="*/ 9189246 w 12192002"/>
              <a:gd name="connsiteY65" fmla="*/ 432272 h 2122526"/>
              <a:gd name="connsiteX66" fmla="*/ 9194810 w 12192002"/>
              <a:gd name="connsiteY66" fmla="*/ 441511 h 2122526"/>
              <a:gd name="connsiteX67" fmla="*/ 9231370 w 12192002"/>
              <a:gd name="connsiteY67" fmla="*/ 451590 h 2122526"/>
              <a:gd name="connsiteX68" fmla="*/ 9343052 w 12192002"/>
              <a:gd name="connsiteY68" fmla="*/ 503495 h 2122526"/>
              <a:gd name="connsiteX69" fmla="*/ 9584507 w 12192002"/>
              <a:gd name="connsiteY69" fmla="*/ 549197 h 2122526"/>
              <a:gd name="connsiteX70" fmla="*/ 9728309 w 12192002"/>
              <a:gd name="connsiteY70" fmla="*/ 560617 h 2122526"/>
              <a:gd name="connsiteX71" fmla="*/ 9847792 w 12192002"/>
              <a:gd name="connsiteY71" fmla="*/ 580824 h 2122526"/>
              <a:gd name="connsiteX72" fmla="*/ 9960019 w 12192002"/>
              <a:gd name="connsiteY72" fmla="*/ 587592 h 2122526"/>
              <a:gd name="connsiteX73" fmla="*/ 10039240 w 12192002"/>
              <a:gd name="connsiteY73" fmla="*/ 603107 h 2122526"/>
              <a:gd name="connsiteX74" fmla="*/ 10082169 w 12192002"/>
              <a:gd name="connsiteY74" fmla="*/ 601443 h 2122526"/>
              <a:gd name="connsiteX75" fmla="*/ 10126500 w 12192002"/>
              <a:gd name="connsiteY75" fmla="*/ 603538 h 2122526"/>
              <a:gd name="connsiteX76" fmla="*/ 10261101 w 12192002"/>
              <a:gd name="connsiteY76" fmla="*/ 615053 h 2122526"/>
              <a:gd name="connsiteX77" fmla="*/ 10336855 w 12192002"/>
              <a:gd name="connsiteY77" fmla="*/ 624804 h 2122526"/>
              <a:gd name="connsiteX78" fmla="*/ 10383868 w 12192002"/>
              <a:gd name="connsiteY78" fmla="*/ 625415 h 2122526"/>
              <a:gd name="connsiteX79" fmla="*/ 10445984 w 12192002"/>
              <a:gd name="connsiteY79" fmla="*/ 629262 h 2122526"/>
              <a:gd name="connsiteX80" fmla="*/ 10519280 w 12192002"/>
              <a:gd name="connsiteY80" fmla="*/ 631320 h 2122526"/>
              <a:gd name="connsiteX81" fmla="*/ 10644619 w 12192002"/>
              <a:gd name="connsiteY81" fmla="*/ 651566 h 2122526"/>
              <a:gd name="connsiteX82" fmla="*/ 10857724 w 12192002"/>
              <a:gd name="connsiteY82" fmla="*/ 712684 h 2122526"/>
              <a:gd name="connsiteX83" fmla="*/ 10951063 w 12192002"/>
              <a:gd name="connsiteY83" fmla="*/ 725767 h 2122526"/>
              <a:gd name="connsiteX84" fmla="*/ 11030956 w 12192002"/>
              <a:gd name="connsiteY84" fmla="*/ 721011 h 2122526"/>
              <a:gd name="connsiteX85" fmla="*/ 11085938 w 12192002"/>
              <a:gd name="connsiteY85" fmla="*/ 723892 h 2122526"/>
              <a:gd name="connsiteX86" fmla="*/ 11143411 w 12192002"/>
              <a:gd name="connsiteY86" fmla="*/ 733141 h 2122526"/>
              <a:gd name="connsiteX87" fmla="*/ 11195087 w 12192002"/>
              <a:gd name="connsiteY87" fmla="*/ 732494 h 2122526"/>
              <a:gd name="connsiteX88" fmla="*/ 11273972 w 12192002"/>
              <a:gd name="connsiteY88" fmla="*/ 729660 h 2122526"/>
              <a:gd name="connsiteX89" fmla="*/ 11369715 w 12192002"/>
              <a:gd name="connsiteY89" fmla="*/ 813181 h 2122526"/>
              <a:gd name="connsiteX90" fmla="*/ 11462695 w 12192002"/>
              <a:gd name="connsiteY90" fmla="*/ 874654 h 2122526"/>
              <a:gd name="connsiteX91" fmla="*/ 11564181 w 12192002"/>
              <a:gd name="connsiteY91" fmla="*/ 888450 h 2122526"/>
              <a:gd name="connsiteX92" fmla="*/ 11684760 w 12192002"/>
              <a:gd name="connsiteY92" fmla="*/ 929360 h 2122526"/>
              <a:gd name="connsiteX93" fmla="*/ 11744187 w 12192002"/>
              <a:gd name="connsiteY93" fmla="*/ 1047864 h 2122526"/>
              <a:gd name="connsiteX94" fmla="*/ 11854857 w 12192002"/>
              <a:gd name="connsiteY94" fmla="*/ 1112485 h 2122526"/>
              <a:gd name="connsiteX95" fmla="*/ 11925839 w 12192002"/>
              <a:gd name="connsiteY95" fmla="*/ 1110203 h 2122526"/>
              <a:gd name="connsiteX96" fmla="*/ 12080164 w 12192002"/>
              <a:gd name="connsiteY96" fmla="*/ 1090885 h 2122526"/>
              <a:gd name="connsiteX97" fmla="*/ 12140863 w 12192002"/>
              <a:gd name="connsiteY97" fmla="*/ 1035036 h 2122526"/>
              <a:gd name="connsiteX98" fmla="*/ 12192002 w 12192002"/>
              <a:gd name="connsiteY98" fmla="*/ 1015838 h 2122526"/>
              <a:gd name="connsiteX99" fmla="*/ 12192002 w 12192002"/>
              <a:gd name="connsiteY99" fmla="*/ 1955549 h 2122526"/>
              <a:gd name="connsiteX100" fmla="*/ 12192000 w 12192002"/>
              <a:gd name="connsiteY100" fmla="*/ 1955549 h 2122526"/>
              <a:gd name="connsiteX101" fmla="*/ 12192000 w 12192002"/>
              <a:gd name="connsiteY101" fmla="*/ 2122526 h 2122526"/>
              <a:gd name="connsiteX102" fmla="*/ 0 w 12192002"/>
              <a:gd name="connsiteY102" fmla="*/ 2122526 h 2122526"/>
              <a:gd name="connsiteX103" fmla="*/ 0 w 12192002"/>
              <a:gd name="connsiteY103" fmla="*/ 1348327 h 2122526"/>
              <a:gd name="connsiteX104" fmla="*/ 2 w 12192002"/>
              <a:gd name="connsiteY104" fmla="*/ 1348327 h 2122526"/>
              <a:gd name="connsiteX105" fmla="*/ 2 w 12192002"/>
              <a:gd name="connsiteY105" fmla="*/ 592017 h 2122526"/>
              <a:gd name="connsiteX106" fmla="*/ 15526 w 12192002"/>
              <a:gd name="connsiteY106" fmla="*/ 586548 h 2122526"/>
              <a:gd name="connsiteX107" fmla="*/ 118381 w 12192002"/>
              <a:gd name="connsiteY107" fmla="*/ 583692 h 2122526"/>
              <a:gd name="connsiteX108" fmla="*/ 292435 w 12192002"/>
              <a:gd name="connsiteY108" fmla="*/ 531887 h 2122526"/>
              <a:gd name="connsiteX109" fmla="*/ 404015 w 12192002"/>
              <a:gd name="connsiteY109" fmla="*/ 511191 h 2122526"/>
              <a:gd name="connsiteX110" fmla="*/ 445099 w 12192002"/>
              <a:gd name="connsiteY110" fmla="*/ 505368 h 2122526"/>
              <a:gd name="connsiteX111" fmla="*/ 571717 w 12192002"/>
              <a:gd name="connsiteY111" fmla="*/ 467338 h 2122526"/>
              <a:gd name="connsiteX112" fmla="*/ 578535 w 12192002"/>
              <a:gd name="connsiteY112" fmla="*/ 467527 h 2122526"/>
              <a:gd name="connsiteX113" fmla="*/ 596792 w 12192002"/>
              <a:gd name="connsiteY113" fmla="*/ 464875 h 2122526"/>
              <a:gd name="connsiteX114" fmla="*/ 708875 w 12192002"/>
              <a:gd name="connsiteY114" fmla="*/ 422017 h 2122526"/>
              <a:gd name="connsiteX115" fmla="*/ 719742 w 12192002"/>
              <a:gd name="connsiteY115" fmla="*/ 416340 h 2122526"/>
              <a:gd name="connsiteX116" fmla="*/ 720047 w 12192002"/>
              <a:gd name="connsiteY116" fmla="*/ 415078 h 2122526"/>
              <a:gd name="connsiteX117" fmla="*/ 763053 w 12192002"/>
              <a:gd name="connsiteY117" fmla="*/ 414307 h 2122526"/>
              <a:gd name="connsiteX118" fmla="*/ 767901 w 12192002"/>
              <a:gd name="connsiteY118" fmla="*/ 412086 h 2122526"/>
              <a:gd name="connsiteX119" fmla="*/ 797041 w 12192002"/>
              <a:gd name="connsiteY119" fmla="*/ 414293 h 2122526"/>
              <a:gd name="connsiteX120" fmla="*/ 811506 w 12192002"/>
              <a:gd name="connsiteY120" fmla="*/ 413988 h 2122526"/>
              <a:gd name="connsiteX121" fmla="*/ 816809 w 12192002"/>
              <a:gd name="connsiteY121" fmla="*/ 416882 h 2122526"/>
              <a:gd name="connsiteX122" fmla="*/ 837540 w 12192002"/>
              <a:gd name="connsiteY122" fmla="*/ 414918 h 2122526"/>
              <a:gd name="connsiteX123" fmla="*/ 858269 w 12192002"/>
              <a:gd name="connsiteY123" fmla="*/ 416131 h 2122526"/>
              <a:gd name="connsiteX124" fmla="*/ 948732 w 12192002"/>
              <a:gd name="connsiteY124" fmla="*/ 404293 h 2122526"/>
              <a:gd name="connsiteX125" fmla="*/ 1149979 w 12192002"/>
              <a:gd name="connsiteY125" fmla="*/ 406698 h 2122526"/>
              <a:gd name="connsiteX126" fmla="*/ 1496110 w 12192002"/>
              <a:gd name="connsiteY126" fmla="*/ 357263 h 2122526"/>
              <a:gd name="connsiteX127" fmla="*/ 1608669 w 12192002"/>
              <a:gd name="connsiteY127" fmla="*/ 331673 h 2122526"/>
              <a:gd name="connsiteX128" fmla="*/ 1675071 w 12192002"/>
              <a:gd name="connsiteY128" fmla="*/ 324776 h 2122526"/>
              <a:gd name="connsiteX129" fmla="*/ 1738204 w 12192002"/>
              <a:gd name="connsiteY129" fmla="*/ 308427 h 2122526"/>
              <a:gd name="connsiteX130" fmla="*/ 1786655 w 12192002"/>
              <a:gd name="connsiteY130" fmla="*/ 303376 h 2122526"/>
              <a:gd name="connsiteX131" fmla="*/ 1873080 w 12192002"/>
              <a:gd name="connsiteY131" fmla="*/ 330998 h 2122526"/>
              <a:gd name="connsiteX132" fmla="*/ 1921650 w 12192002"/>
              <a:gd name="connsiteY132" fmla="*/ 332593 h 2122526"/>
              <a:gd name="connsiteX133" fmla="*/ 1928172 w 12192002"/>
              <a:gd name="connsiteY133" fmla="*/ 327762 h 2122526"/>
              <a:gd name="connsiteX134" fmla="*/ 1997356 w 12192002"/>
              <a:gd name="connsiteY134" fmla="*/ 349707 h 2122526"/>
              <a:gd name="connsiteX135" fmla="*/ 2094665 w 12192002"/>
              <a:gd name="connsiteY135" fmla="*/ 341687 h 2122526"/>
              <a:gd name="connsiteX136" fmla="*/ 2208578 w 12192002"/>
              <a:gd name="connsiteY136" fmla="*/ 324976 h 2122526"/>
              <a:gd name="connsiteX137" fmla="*/ 2315112 w 12192002"/>
              <a:gd name="connsiteY137" fmla="*/ 319743 h 2122526"/>
              <a:gd name="connsiteX138" fmla="*/ 2443255 w 12192002"/>
              <a:gd name="connsiteY138" fmla="*/ 328210 h 2122526"/>
              <a:gd name="connsiteX139" fmla="*/ 2568028 w 12192002"/>
              <a:gd name="connsiteY139" fmla="*/ 342111 h 2122526"/>
              <a:gd name="connsiteX140" fmla="*/ 2646527 w 12192002"/>
              <a:gd name="connsiteY140" fmla="*/ 315870 h 2122526"/>
              <a:gd name="connsiteX141" fmla="*/ 2781569 w 12192002"/>
              <a:gd name="connsiteY141" fmla="*/ 326406 h 2122526"/>
              <a:gd name="connsiteX142" fmla="*/ 3030291 w 12192002"/>
              <a:gd name="connsiteY142" fmla="*/ 348227 h 2122526"/>
              <a:gd name="connsiteX143" fmla="*/ 3142556 w 12192002"/>
              <a:gd name="connsiteY143" fmla="*/ 350870 h 2122526"/>
              <a:gd name="connsiteX144" fmla="*/ 3262356 w 12192002"/>
              <a:gd name="connsiteY144" fmla="*/ 358645 h 2122526"/>
              <a:gd name="connsiteX145" fmla="*/ 3341698 w 12192002"/>
              <a:gd name="connsiteY145" fmla="*/ 364522 h 2122526"/>
              <a:gd name="connsiteX146" fmla="*/ 3344026 w 12192002"/>
              <a:gd name="connsiteY146" fmla="*/ 363547 h 2122526"/>
              <a:gd name="connsiteX147" fmla="*/ 3363888 w 12192002"/>
              <a:gd name="connsiteY147" fmla="*/ 365229 h 2122526"/>
              <a:gd name="connsiteX148" fmla="*/ 3400728 w 12192002"/>
              <a:gd name="connsiteY148" fmla="*/ 382181 h 2122526"/>
              <a:gd name="connsiteX149" fmla="*/ 3473223 w 12192002"/>
              <a:gd name="connsiteY149" fmla="*/ 370133 h 2122526"/>
              <a:gd name="connsiteX150" fmla="*/ 3536135 w 12192002"/>
              <a:gd name="connsiteY150" fmla="*/ 366472 h 2122526"/>
              <a:gd name="connsiteX151" fmla="*/ 3585978 w 12192002"/>
              <a:gd name="connsiteY151" fmla="*/ 356773 h 2122526"/>
              <a:gd name="connsiteX152" fmla="*/ 3594501 w 12192002"/>
              <a:gd name="connsiteY152" fmla="*/ 357463 h 2122526"/>
              <a:gd name="connsiteX153" fmla="*/ 3594736 w 12192002"/>
              <a:gd name="connsiteY153" fmla="*/ 357194 h 2122526"/>
              <a:gd name="connsiteX154" fmla="*/ 3603855 w 12192002"/>
              <a:gd name="connsiteY154" fmla="*/ 357358 h 2122526"/>
              <a:gd name="connsiteX155" fmla="*/ 3610035 w 12192002"/>
              <a:gd name="connsiteY155" fmla="*/ 358720 h 2122526"/>
              <a:gd name="connsiteX156" fmla="*/ 3682513 w 12192002"/>
              <a:gd name="connsiteY156" fmla="*/ 326449 h 2122526"/>
              <a:gd name="connsiteX157" fmla="*/ 3789760 w 12192002"/>
              <a:gd name="connsiteY157" fmla="*/ 302526 h 2122526"/>
              <a:gd name="connsiteX158" fmla="*/ 3897275 w 12192002"/>
              <a:gd name="connsiteY158" fmla="*/ 282288 h 2122526"/>
              <a:gd name="connsiteX159" fmla="*/ 3936846 w 12192002"/>
              <a:gd name="connsiteY159" fmla="*/ 276633 h 2122526"/>
              <a:gd name="connsiteX160" fmla="*/ 4004538 w 12192002"/>
              <a:gd name="connsiteY160" fmla="*/ 259176 h 2122526"/>
              <a:gd name="connsiteX161" fmla="*/ 4033778 w 12192002"/>
              <a:gd name="connsiteY161" fmla="*/ 246608 h 2122526"/>
              <a:gd name="connsiteX162" fmla="*/ 4035363 w 12192002"/>
              <a:gd name="connsiteY162" fmla="*/ 246843 h 2122526"/>
              <a:gd name="connsiteX163" fmla="*/ 4036996 w 12192002"/>
              <a:gd name="connsiteY163" fmla="*/ 243176 h 2122526"/>
              <a:gd name="connsiteX164" fmla="*/ 4042364 w 12192002"/>
              <a:gd name="connsiteY164" fmla="*/ 240742 h 2122526"/>
              <a:gd name="connsiteX165" fmla="*/ 4058954 w 12192002"/>
              <a:gd name="connsiteY165" fmla="*/ 239121 h 2122526"/>
              <a:gd name="connsiteX166" fmla="*/ 4065510 w 12192002"/>
              <a:gd name="connsiteY166" fmla="*/ 239339 h 2122526"/>
              <a:gd name="connsiteX167" fmla="*/ 4074427 w 12192002"/>
              <a:gd name="connsiteY167" fmla="*/ 237895 h 2122526"/>
              <a:gd name="connsiteX168" fmla="*/ 4074546 w 12192002"/>
              <a:gd name="connsiteY168" fmla="*/ 237596 h 2122526"/>
              <a:gd name="connsiteX169" fmla="*/ 4083097 w 12192002"/>
              <a:gd name="connsiteY169" fmla="*/ 236761 h 2122526"/>
              <a:gd name="connsiteX170" fmla="*/ 4142745 w 12192002"/>
              <a:gd name="connsiteY170" fmla="*/ 210228 h 2122526"/>
              <a:gd name="connsiteX171" fmla="*/ 4191248 w 12192002"/>
              <a:gd name="connsiteY171" fmla="*/ 194363 h 2122526"/>
              <a:gd name="connsiteX172" fmla="*/ 4201744 w 12192002"/>
              <a:gd name="connsiteY172" fmla="*/ 188729 h 2122526"/>
              <a:gd name="connsiteX173" fmla="*/ 4202048 w 12192002"/>
              <a:gd name="connsiteY173" fmla="*/ 187470 h 2122526"/>
              <a:gd name="connsiteX174" fmla="*/ 4248116 w 12192002"/>
              <a:gd name="connsiteY174" fmla="*/ 184675 h 2122526"/>
              <a:gd name="connsiteX175" fmla="*/ 4276141 w 12192002"/>
              <a:gd name="connsiteY175" fmla="*/ 186999 h 2122526"/>
              <a:gd name="connsiteX176" fmla="*/ 4290062 w 12192002"/>
              <a:gd name="connsiteY176" fmla="*/ 186753 h 2122526"/>
              <a:gd name="connsiteX177" fmla="*/ 4295143 w 12192002"/>
              <a:gd name="connsiteY177" fmla="*/ 189670 h 2122526"/>
              <a:gd name="connsiteX178" fmla="*/ 4315108 w 12192002"/>
              <a:gd name="connsiteY178" fmla="*/ 187791 h 2122526"/>
              <a:gd name="connsiteX179" fmla="*/ 4316965 w 12192002"/>
              <a:gd name="connsiteY179" fmla="*/ 186450 h 2122526"/>
              <a:gd name="connsiteX180" fmla="*/ 4362875 w 12192002"/>
              <a:gd name="connsiteY180" fmla="*/ 193065 h 2122526"/>
              <a:gd name="connsiteX181" fmla="*/ 4428542 w 12192002"/>
              <a:gd name="connsiteY181" fmla="*/ 191719 h 2122526"/>
              <a:gd name="connsiteX182" fmla="*/ 4515813 w 12192002"/>
              <a:gd name="connsiteY182" fmla="*/ 181068 h 2122526"/>
              <a:gd name="connsiteX183" fmla="*/ 4715526 w 12192002"/>
              <a:gd name="connsiteY183" fmla="*/ 171166 h 2122526"/>
              <a:gd name="connsiteX184" fmla="*/ 4762447 w 12192002"/>
              <a:gd name="connsiteY184" fmla="*/ 162678 h 2122526"/>
              <a:gd name="connsiteX185" fmla="*/ 4840439 w 12192002"/>
              <a:gd name="connsiteY185" fmla="*/ 134910 h 2122526"/>
              <a:gd name="connsiteX186" fmla="*/ 5011513 w 12192002"/>
              <a:gd name="connsiteY186" fmla="*/ 110893 h 2122526"/>
              <a:gd name="connsiteX187" fmla="*/ 5065790 w 12192002"/>
              <a:gd name="connsiteY187" fmla="*/ 94512 h 2122526"/>
              <a:gd name="connsiteX188" fmla="*/ 5121659 w 12192002"/>
              <a:gd name="connsiteY188" fmla="*/ 101083 h 2122526"/>
              <a:gd name="connsiteX189" fmla="*/ 5139595 w 12192002"/>
              <a:gd name="connsiteY189" fmla="*/ 90230 h 2122526"/>
              <a:gd name="connsiteX190" fmla="*/ 5142598 w 12192002"/>
              <a:gd name="connsiteY190" fmla="*/ 88129 h 2122526"/>
              <a:gd name="connsiteX191" fmla="*/ 5156554 w 12192002"/>
              <a:gd name="connsiteY191" fmla="*/ 84729 h 2122526"/>
              <a:gd name="connsiteX192" fmla="*/ 5174660 w 12192002"/>
              <a:gd name="connsiteY192" fmla="*/ 77506 h 2122526"/>
              <a:gd name="connsiteX193" fmla="*/ 5222961 w 12192002"/>
              <a:gd name="connsiteY193" fmla="*/ 74516 h 2122526"/>
              <a:gd name="connsiteX194" fmla="*/ 5261763 w 12192002"/>
              <a:gd name="connsiteY194" fmla="*/ 63392 h 2122526"/>
              <a:gd name="connsiteX195" fmla="*/ 5381667 w 12192002"/>
              <a:gd name="connsiteY195" fmla="*/ 42975 h 2122526"/>
              <a:gd name="connsiteX196" fmla="*/ 5432760 w 12192002"/>
              <a:gd name="connsiteY196" fmla="*/ 25273 h 2122526"/>
              <a:gd name="connsiteX197" fmla="*/ 5470905 w 12192002"/>
              <a:gd name="connsiteY197" fmla="*/ 14020 h 2122526"/>
              <a:gd name="connsiteX198" fmla="*/ 5626960 w 12192002"/>
              <a:gd name="connsiteY198" fmla="*/ 0 h 2122526"/>
              <a:gd name="connsiteX0" fmla="*/ 5626960 w 12192002"/>
              <a:gd name="connsiteY0" fmla="*/ 0 h 2122526"/>
              <a:gd name="connsiteX1" fmla="*/ 5758918 w 12192002"/>
              <a:gd name="connsiteY1" fmla="*/ 1023 h 2122526"/>
              <a:gd name="connsiteX2" fmla="*/ 5957375 w 12192002"/>
              <a:gd name="connsiteY2" fmla="*/ 16715 h 2122526"/>
              <a:gd name="connsiteX3" fmla="*/ 6010090 w 12192002"/>
              <a:gd name="connsiteY3" fmla="*/ 20359 h 2122526"/>
              <a:gd name="connsiteX4" fmla="*/ 6041282 w 12192002"/>
              <a:gd name="connsiteY4" fmla="*/ 15266 h 2122526"/>
              <a:gd name="connsiteX5" fmla="*/ 6048637 w 12192002"/>
              <a:gd name="connsiteY5" fmla="*/ 6917 h 2122526"/>
              <a:gd name="connsiteX6" fmla="*/ 6068529 w 12192002"/>
              <a:gd name="connsiteY6" fmla="*/ 7600 h 2122526"/>
              <a:gd name="connsiteX7" fmla="*/ 6073847 w 12192002"/>
              <a:gd name="connsiteY7" fmla="*/ 6063 h 2122526"/>
              <a:gd name="connsiteX8" fmla="*/ 6168673 w 12192002"/>
              <a:gd name="connsiteY8" fmla="*/ 26525 h 2122526"/>
              <a:gd name="connsiteX9" fmla="*/ 6317559 w 12192002"/>
              <a:gd name="connsiteY9" fmla="*/ 28612 h 2122526"/>
              <a:gd name="connsiteX10" fmla="*/ 6549454 w 12192002"/>
              <a:gd name="connsiteY10" fmla="*/ 75412 h 2122526"/>
              <a:gd name="connsiteX11" fmla="*/ 6708221 w 12192002"/>
              <a:gd name="connsiteY11" fmla="*/ 104188 h 2122526"/>
              <a:gd name="connsiteX12" fmla="*/ 6904145 w 12192002"/>
              <a:gd name="connsiteY12" fmla="*/ 132143 h 2122526"/>
              <a:gd name="connsiteX13" fmla="*/ 7018495 w 12192002"/>
              <a:gd name="connsiteY13" fmla="*/ 161649 h 2122526"/>
              <a:gd name="connsiteX14" fmla="*/ 7096987 w 12192002"/>
              <a:gd name="connsiteY14" fmla="*/ 161275 h 2122526"/>
              <a:gd name="connsiteX15" fmla="*/ 7170807 w 12192002"/>
              <a:gd name="connsiteY15" fmla="*/ 173503 h 2122526"/>
              <a:gd name="connsiteX16" fmla="*/ 7197003 w 12192002"/>
              <a:gd name="connsiteY16" fmla="*/ 178151 h 2122526"/>
              <a:gd name="connsiteX17" fmla="*/ 7201101 w 12192002"/>
              <a:gd name="connsiteY17" fmla="*/ 183509 h 2122526"/>
              <a:gd name="connsiteX18" fmla="*/ 7218559 w 12192002"/>
              <a:gd name="connsiteY18" fmla="*/ 188059 h 2122526"/>
              <a:gd name="connsiteX19" fmla="*/ 7310852 w 12192002"/>
              <a:gd name="connsiteY19" fmla="*/ 213308 h 2122526"/>
              <a:gd name="connsiteX20" fmla="*/ 7312179 w 12192002"/>
              <a:gd name="connsiteY20" fmla="*/ 211866 h 2122526"/>
              <a:gd name="connsiteX21" fmla="*/ 7405390 w 12192002"/>
              <a:gd name="connsiteY21" fmla="*/ 202271 h 2122526"/>
              <a:gd name="connsiteX22" fmla="*/ 7495794 w 12192002"/>
              <a:gd name="connsiteY22" fmla="*/ 194166 h 2122526"/>
              <a:gd name="connsiteX23" fmla="*/ 7507039 w 12192002"/>
              <a:gd name="connsiteY23" fmla="*/ 196118 h 2122526"/>
              <a:gd name="connsiteX24" fmla="*/ 7507411 w 12192002"/>
              <a:gd name="connsiteY24" fmla="*/ 195791 h 2122526"/>
              <a:gd name="connsiteX25" fmla="*/ 7519570 w 12192002"/>
              <a:gd name="connsiteY25" fmla="*/ 197126 h 2122526"/>
              <a:gd name="connsiteX26" fmla="*/ 7527542 w 12192002"/>
              <a:gd name="connsiteY26" fmla="*/ 199679 h 2122526"/>
              <a:gd name="connsiteX27" fmla="*/ 7614346 w 12192002"/>
              <a:gd name="connsiteY27" fmla="*/ 205507 h 2122526"/>
              <a:gd name="connsiteX28" fmla="*/ 7718744 w 12192002"/>
              <a:gd name="connsiteY28" fmla="*/ 202036 h 2122526"/>
              <a:gd name="connsiteX29" fmla="*/ 7905407 w 12192002"/>
              <a:gd name="connsiteY29" fmla="*/ 227751 h 2122526"/>
              <a:gd name="connsiteX30" fmla="*/ 8090271 w 12192002"/>
              <a:gd name="connsiteY30" fmla="*/ 269724 h 2122526"/>
              <a:gd name="connsiteX31" fmla="*/ 8245834 w 12192002"/>
              <a:gd name="connsiteY31" fmla="*/ 315885 h 2122526"/>
              <a:gd name="connsiteX32" fmla="*/ 8252033 w 12192002"/>
              <a:gd name="connsiteY32" fmla="*/ 328877 h 2122526"/>
              <a:gd name="connsiteX33" fmla="*/ 8263376 w 12192002"/>
              <a:gd name="connsiteY33" fmla="*/ 338720 h 2122526"/>
              <a:gd name="connsiteX34" fmla="*/ 8266075 w 12192002"/>
              <a:gd name="connsiteY34" fmla="*/ 338490 h 2122526"/>
              <a:gd name="connsiteX35" fmla="*/ 8283149 w 12192002"/>
              <a:gd name="connsiteY35" fmla="*/ 345665 h 2122526"/>
              <a:gd name="connsiteX36" fmla="*/ 8284276 w 12192002"/>
              <a:gd name="connsiteY36" fmla="*/ 350108 h 2122526"/>
              <a:gd name="connsiteX37" fmla="*/ 8295173 w 12192002"/>
              <a:gd name="connsiteY37" fmla="*/ 355931 h 2122526"/>
              <a:gd name="connsiteX38" fmla="*/ 8314432 w 12192002"/>
              <a:gd name="connsiteY38" fmla="*/ 369826 h 2122526"/>
              <a:gd name="connsiteX39" fmla="*/ 8320104 w 12192002"/>
              <a:gd name="connsiteY39" fmla="*/ 370152 h 2122526"/>
              <a:gd name="connsiteX40" fmla="*/ 8352372 w 12192002"/>
              <a:gd name="connsiteY40" fmla="*/ 387570 h 2122526"/>
              <a:gd name="connsiteX41" fmla="*/ 8353799 w 12192002"/>
              <a:gd name="connsiteY41" fmla="*/ 386730 h 2122526"/>
              <a:gd name="connsiteX42" fmla="*/ 8367182 w 12192002"/>
              <a:gd name="connsiteY42" fmla="*/ 386924 h 2122526"/>
              <a:gd name="connsiteX43" fmla="*/ 8490249 w 12192002"/>
              <a:gd name="connsiteY43" fmla="*/ 400966 h 2122526"/>
              <a:gd name="connsiteX44" fmla="*/ 8497594 w 12192002"/>
              <a:gd name="connsiteY44" fmla="*/ 404016 h 2122526"/>
              <a:gd name="connsiteX45" fmla="*/ 8497968 w 12192002"/>
              <a:gd name="connsiteY45" fmla="*/ 403837 h 2122526"/>
              <a:gd name="connsiteX46" fmla="*/ 8506167 w 12192002"/>
              <a:gd name="connsiteY46" fmla="*/ 406575 h 2122526"/>
              <a:gd name="connsiteX47" fmla="*/ 8510983 w 12192002"/>
              <a:gd name="connsiteY47" fmla="*/ 409576 h 2122526"/>
              <a:gd name="connsiteX48" fmla="*/ 8525230 w 12192002"/>
              <a:gd name="connsiteY48" fmla="*/ 415491 h 2122526"/>
              <a:gd name="connsiteX49" fmla="*/ 8596071 w 12192002"/>
              <a:gd name="connsiteY49" fmla="*/ 400649 h 2122526"/>
              <a:gd name="connsiteX50" fmla="*/ 8707847 w 12192002"/>
              <a:gd name="connsiteY50" fmla="*/ 409221 h 2122526"/>
              <a:gd name="connsiteX51" fmla="*/ 8752444 w 12192002"/>
              <a:gd name="connsiteY51" fmla="*/ 411322 h 2122526"/>
              <a:gd name="connsiteX52" fmla="*/ 8928988 w 12192002"/>
              <a:gd name="connsiteY52" fmla="*/ 430554 h 2122526"/>
              <a:gd name="connsiteX53" fmla="*/ 8963048 w 12192002"/>
              <a:gd name="connsiteY53" fmla="*/ 427366 h 2122526"/>
              <a:gd name="connsiteX54" fmla="*/ 8968011 w 12192002"/>
              <a:gd name="connsiteY54" fmla="*/ 425141 h 2122526"/>
              <a:gd name="connsiteX55" fmla="*/ 8974337 w 12192002"/>
              <a:gd name="connsiteY55" fmla="*/ 424441 h 2122526"/>
              <a:gd name="connsiteX56" fmla="*/ 8990394 w 12192002"/>
              <a:gd name="connsiteY56" fmla="*/ 427667 h 2122526"/>
              <a:gd name="connsiteX57" fmla="*/ 8996232 w 12192002"/>
              <a:gd name="connsiteY57" fmla="*/ 429728 h 2122526"/>
              <a:gd name="connsiteX58" fmla="*/ 9005201 w 12192002"/>
              <a:gd name="connsiteY58" fmla="*/ 430939 h 2122526"/>
              <a:gd name="connsiteX59" fmla="*/ 9005486 w 12192002"/>
              <a:gd name="connsiteY59" fmla="*/ 430699 h 2122526"/>
              <a:gd name="connsiteX60" fmla="*/ 9053453 w 12192002"/>
              <a:gd name="connsiteY60" fmla="*/ 433984 h 2122526"/>
              <a:gd name="connsiteX61" fmla="*/ 9113812 w 12192002"/>
              <a:gd name="connsiteY61" fmla="*/ 425670 h 2122526"/>
              <a:gd name="connsiteX62" fmla="*/ 9137318 w 12192002"/>
              <a:gd name="connsiteY62" fmla="*/ 424304 h 2122526"/>
              <a:gd name="connsiteX63" fmla="*/ 9150210 w 12192002"/>
              <a:gd name="connsiteY63" fmla="*/ 422135 h 2122526"/>
              <a:gd name="connsiteX64" fmla="*/ 9151232 w 12192002"/>
              <a:gd name="connsiteY64" fmla="*/ 421070 h 2122526"/>
              <a:gd name="connsiteX65" fmla="*/ 9189246 w 12192002"/>
              <a:gd name="connsiteY65" fmla="*/ 432272 h 2122526"/>
              <a:gd name="connsiteX66" fmla="*/ 9194810 w 12192002"/>
              <a:gd name="connsiteY66" fmla="*/ 441511 h 2122526"/>
              <a:gd name="connsiteX67" fmla="*/ 9231370 w 12192002"/>
              <a:gd name="connsiteY67" fmla="*/ 451590 h 2122526"/>
              <a:gd name="connsiteX68" fmla="*/ 9343052 w 12192002"/>
              <a:gd name="connsiteY68" fmla="*/ 503495 h 2122526"/>
              <a:gd name="connsiteX69" fmla="*/ 9584507 w 12192002"/>
              <a:gd name="connsiteY69" fmla="*/ 549197 h 2122526"/>
              <a:gd name="connsiteX70" fmla="*/ 9728309 w 12192002"/>
              <a:gd name="connsiteY70" fmla="*/ 560617 h 2122526"/>
              <a:gd name="connsiteX71" fmla="*/ 9847792 w 12192002"/>
              <a:gd name="connsiteY71" fmla="*/ 580824 h 2122526"/>
              <a:gd name="connsiteX72" fmla="*/ 9960019 w 12192002"/>
              <a:gd name="connsiteY72" fmla="*/ 587592 h 2122526"/>
              <a:gd name="connsiteX73" fmla="*/ 10039240 w 12192002"/>
              <a:gd name="connsiteY73" fmla="*/ 603107 h 2122526"/>
              <a:gd name="connsiteX74" fmla="*/ 10082169 w 12192002"/>
              <a:gd name="connsiteY74" fmla="*/ 601443 h 2122526"/>
              <a:gd name="connsiteX75" fmla="*/ 10126500 w 12192002"/>
              <a:gd name="connsiteY75" fmla="*/ 603538 h 2122526"/>
              <a:gd name="connsiteX76" fmla="*/ 10261101 w 12192002"/>
              <a:gd name="connsiteY76" fmla="*/ 615053 h 2122526"/>
              <a:gd name="connsiteX77" fmla="*/ 10336855 w 12192002"/>
              <a:gd name="connsiteY77" fmla="*/ 624804 h 2122526"/>
              <a:gd name="connsiteX78" fmla="*/ 10383868 w 12192002"/>
              <a:gd name="connsiteY78" fmla="*/ 625415 h 2122526"/>
              <a:gd name="connsiteX79" fmla="*/ 10445984 w 12192002"/>
              <a:gd name="connsiteY79" fmla="*/ 629262 h 2122526"/>
              <a:gd name="connsiteX80" fmla="*/ 10519280 w 12192002"/>
              <a:gd name="connsiteY80" fmla="*/ 631320 h 2122526"/>
              <a:gd name="connsiteX81" fmla="*/ 10644619 w 12192002"/>
              <a:gd name="connsiteY81" fmla="*/ 651566 h 2122526"/>
              <a:gd name="connsiteX82" fmla="*/ 10857724 w 12192002"/>
              <a:gd name="connsiteY82" fmla="*/ 712684 h 2122526"/>
              <a:gd name="connsiteX83" fmla="*/ 10951063 w 12192002"/>
              <a:gd name="connsiteY83" fmla="*/ 725767 h 2122526"/>
              <a:gd name="connsiteX84" fmla="*/ 11030956 w 12192002"/>
              <a:gd name="connsiteY84" fmla="*/ 721011 h 2122526"/>
              <a:gd name="connsiteX85" fmla="*/ 11085938 w 12192002"/>
              <a:gd name="connsiteY85" fmla="*/ 723892 h 2122526"/>
              <a:gd name="connsiteX86" fmla="*/ 11143411 w 12192002"/>
              <a:gd name="connsiteY86" fmla="*/ 733141 h 2122526"/>
              <a:gd name="connsiteX87" fmla="*/ 11195087 w 12192002"/>
              <a:gd name="connsiteY87" fmla="*/ 732494 h 2122526"/>
              <a:gd name="connsiteX88" fmla="*/ 11273972 w 12192002"/>
              <a:gd name="connsiteY88" fmla="*/ 729660 h 2122526"/>
              <a:gd name="connsiteX89" fmla="*/ 11369715 w 12192002"/>
              <a:gd name="connsiteY89" fmla="*/ 813181 h 2122526"/>
              <a:gd name="connsiteX90" fmla="*/ 11462695 w 12192002"/>
              <a:gd name="connsiteY90" fmla="*/ 874654 h 2122526"/>
              <a:gd name="connsiteX91" fmla="*/ 11564181 w 12192002"/>
              <a:gd name="connsiteY91" fmla="*/ 888450 h 2122526"/>
              <a:gd name="connsiteX92" fmla="*/ 11585369 w 12192002"/>
              <a:gd name="connsiteY92" fmla="*/ 1004898 h 2122526"/>
              <a:gd name="connsiteX93" fmla="*/ 11744187 w 12192002"/>
              <a:gd name="connsiteY93" fmla="*/ 1047864 h 2122526"/>
              <a:gd name="connsiteX94" fmla="*/ 11854857 w 12192002"/>
              <a:gd name="connsiteY94" fmla="*/ 1112485 h 2122526"/>
              <a:gd name="connsiteX95" fmla="*/ 11925839 w 12192002"/>
              <a:gd name="connsiteY95" fmla="*/ 1110203 h 2122526"/>
              <a:gd name="connsiteX96" fmla="*/ 12080164 w 12192002"/>
              <a:gd name="connsiteY96" fmla="*/ 1090885 h 2122526"/>
              <a:gd name="connsiteX97" fmla="*/ 12140863 w 12192002"/>
              <a:gd name="connsiteY97" fmla="*/ 1035036 h 2122526"/>
              <a:gd name="connsiteX98" fmla="*/ 12192002 w 12192002"/>
              <a:gd name="connsiteY98" fmla="*/ 1015838 h 2122526"/>
              <a:gd name="connsiteX99" fmla="*/ 12192002 w 12192002"/>
              <a:gd name="connsiteY99" fmla="*/ 1955549 h 2122526"/>
              <a:gd name="connsiteX100" fmla="*/ 12192000 w 12192002"/>
              <a:gd name="connsiteY100" fmla="*/ 1955549 h 2122526"/>
              <a:gd name="connsiteX101" fmla="*/ 12192000 w 12192002"/>
              <a:gd name="connsiteY101" fmla="*/ 2122526 h 2122526"/>
              <a:gd name="connsiteX102" fmla="*/ 0 w 12192002"/>
              <a:gd name="connsiteY102" fmla="*/ 2122526 h 2122526"/>
              <a:gd name="connsiteX103" fmla="*/ 0 w 12192002"/>
              <a:gd name="connsiteY103" fmla="*/ 1348327 h 2122526"/>
              <a:gd name="connsiteX104" fmla="*/ 2 w 12192002"/>
              <a:gd name="connsiteY104" fmla="*/ 1348327 h 2122526"/>
              <a:gd name="connsiteX105" fmla="*/ 2 w 12192002"/>
              <a:gd name="connsiteY105" fmla="*/ 592017 h 2122526"/>
              <a:gd name="connsiteX106" fmla="*/ 15526 w 12192002"/>
              <a:gd name="connsiteY106" fmla="*/ 586548 h 2122526"/>
              <a:gd name="connsiteX107" fmla="*/ 118381 w 12192002"/>
              <a:gd name="connsiteY107" fmla="*/ 583692 h 2122526"/>
              <a:gd name="connsiteX108" fmla="*/ 292435 w 12192002"/>
              <a:gd name="connsiteY108" fmla="*/ 531887 h 2122526"/>
              <a:gd name="connsiteX109" fmla="*/ 404015 w 12192002"/>
              <a:gd name="connsiteY109" fmla="*/ 511191 h 2122526"/>
              <a:gd name="connsiteX110" fmla="*/ 445099 w 12192002"/>
              <a:gd name="connsiteY110" fmla="*/ 505368 h 2122526"/>
              <a:gd name="connsiteX111" fmla="*/ 571717 w 12192002"/>
              <a:gd name="connsiteY111" fmla="*/ 467338 h 2122526"/>
              <a:gd name="connsiteX112" fmla="*/ 578535 w 12192002"/>
              <a:gd name="connsiteY112" fmla="*/ 467527 h 2122526"/>
              <a:gd name="connsiteX113" fmla="*/ 596792 w 12192002"/>
              <a:gd name="connsiteY113" fmla="*/ 464875 h 2122526"/>
              <a:gd name="connsiteX114" fmla="*/ 708875 w 12192002"/>
              <a:gd name="connsiteY114" fmla="*/ 422017 h 2122526"/>
              <a:gd name="connsiteX115" fmla="*/ 719742 w 12192002"/>
              <a:gd name="connsiteY115" fmla="*/ 416340 h 2122526"/>
              <a:gd name="connsiteX116" fmla="*/ 720047 w 12192002"/>
              <a:gd name="connsiteY116" fmla="*/ 415078 h 2122526"/>
              <a:gd name="connsiteX117" fmla="*/ 763053 w 12192002"/>
              <a:gd name="connsiteY117" fmla="*/ 414307 h 2122526"/>
              <a:gd name="connsiteX118" fmla="*/ 767901 w 12192002"/>
              <a:gd name="connsiteY118" fmla="*/ 412086 h 2122526"/>
              <a:gd name="connsiteX119" fmla="*/ 797041 w 12192002"/>
              <a:gd name="connsiteY119" fmla="*/ 414293 h 2122526"/>
              <a:gd name="connsiteX120" fmla="*/ 811506 w 12192002"/>
              <a:gd name="connsiteY120" fmla="*/ 413988 h 2122526"/>
              <a:gd name="connsiteX121" fmla="*/ 816809 w 12192002"/>
              <a:gd name="connsiteY121" fmla="*/ 416882 h 2122526"/>
              <a:gd name="connsiteX122" fmla="*/ 837540 w 12192002"/>
              <a:gd name="connsiteY122" fmla="*/ 414918 h 2122526"/>
              <a:gd name="connsiteX123" fmla="*/ 858269 w 12192002"/>
              <a:gd name="connsiteY123" fmla="*/ 416131 h 2122526"/>
              <a:gd name="connsiteX124" fmla="*/ 948732 w 12192002"/>
              <a:gd name="connsiteY124" fmla="*/ 404293 h 2122526"/>
              <a:gd name="connsiteX125" fmla="*/ 1149979 w 12192002"/>
              <a:gd name="connsiteY125" fmla="*/ 406698 h 2122526"/>
              <a:gd name="connsiteX126" fmla="*/ 1496110 w 12192002"/>
              <a:gd name="connsiteY126" fmla="*/ 357263 h 2122526"/>
              <a:gd name="connsiteX127" fmla="*/ 1608669 w 12192002"/>
              <a:gd name="connsiteY127" fmla="*/ 331673 h 2122526"/>
              <a:gd name="connsiteX128" fmla="*/ 1675071 w 12192002"/>
              <a:gd name="connsiteY128" fmla="*/ 324776 h 2122526"/>
              <a:gd name="connsiteX129" fmla="*/ 1738204 w 12192002"/>
              <a:gd name="connsiteY129" fmla="*/ 308427 h 2122526"/>
              <a:gd name="connsiteX130" fmla="*/ 1786655 w 12192002"/>
              <a:gd name="connsiteY130" fmla="*/ 303376 h 2122526"/>
              <a:gd name="connsiteX131" fmla="*/ 1873080 w 12192002"/>
              <a:gd name="connsiteY131" fmla="*/ 330998 h 2122526"/>
              <a:gd name="connsiteX132" fmla="*/ 1921650 w 12192002"/>
              <a:gd name="connsiteY132" fmla="*/ 332593 h 2122526"/>
              <a:gd name="connsiteX133" fmla="*/ 1928172 w 12192002"/>
              <a:gd name="connsiteY133" fmla="*/ 327762 h 2122526"/>
              <a:gd name="connsiteX134" fmla="*/ 1997356 w 12192002"/>
              <a:gd name="connsiteY134" fmla="*/ 349707 h 2122526"/>
              <a:gd name="connsiteX135" fmla="*/ 2094665 w 12192002"/>
              <a:gd name="connsiteY135" fmla="*/ 341687 h 2122526"/>
              <a:gd name="connsiteX136" fmla="*/ 2208578 w 12192002"/>
              <a:gd name="connsiteY136" fmla="*/ 324976 h 2122526"/>
              <a:gd name="connsiteX137" fmla="*/ 2315112 w 12192002"/>
              <a:gd name="connsiteY137" fmla="*/ 319743 h 2122526"/>
              <a:gd name="connsiteX138" fmla="*/ 2443255 w 12192002"/>
              <a:gd name="connsiteY138" fmla="*/ 328210 h 2122526"/>
              <a:gd name="connsiteX139" fmla="*/ 2568028 w 12192002"/>
              <a:gd name="connsiteY139" fmla="*/ 342111 h 2122526"/>
              <a:gd name="connsiteX140" fmla="*/ 2646527 w 12192002"/>
              <a:gd name="connsiteY140" fmla="*/ 315870 h 2122526"/>
              <a:gd name="connsiteX141" fmla="*/ 2781569 w 12192002"/>
              <a:gd name="connsiteY141" fmla="*/ 326406 h 2122526"/>
              <a:gd name="connsiteX142" fmla="*/ 3030291 w 12192002"/>
              <a:gd name="connsiteY142" fmla="*/ 348227 h 2122526"/>
              <a:gd name="connsiteX143" fmla="*/ 3142556 w 12192002"/>
              <a:gd name="connsiteY143" fmla="*/ 350870 h 2122526"/>
              <a:gd name="connsiteX144" fmla="*/ 3262356 w 12192002"/>
              <a:gd name="connsiteY144" fmla="*/ 358645 h 2122526"/>
              <a:gd name="connsiteX145" fmla="*/ 3341698 w 12192002"/>
              <a:gd name="connsiteY145" fmla="*/ 364522 h 2122526"/>
              <a:gd name="connsiteX146" fmla="*/ 3344026 w 12192002"/>
              <a:gd name="connsiteY146" fmla="*/ 363547 h 2122526"/>
              <a:gd name="connsiteX147" fmla="*/ 3363888 w 12192002"/>
              <a:gd name="connsiteY147" fmla="*/ 365229 h 2122526"/>
              <a:gd name="connsiteX148" fmla="*/ 3400728 w 12192002"/>
              <a:gd name="connsiteY148" fmla="*/ 382181 h 2122526"/>
              <a:gd name="connsiteX149" fmla="*/ 3473223 w 12192002"/>
              <a:gd name="connsiteY149" fmla="*/ 370133 h 2122526"/>
              <a:gd name="connsiteX150" fmla="*/ 3536135 w 12192002"/>
              <a:gd name="connsiteY150" fmla="*/ 366472 h 2122526"/>
              <a:gd name="connsiteX151" fmla="*/ 3585978 w 12192002"/>
              <a:gd name="connsiteY151" fmla="*/ 356773 h 2122526"/>
              <a:gd name="connsiteX152" fmla="*/ 3594501 w 12192002"/>
              <a:gd name="connsiteY152" fmla="*/ 357463 h 2122526"/>
              <a:gd name="connsiteX153" fmla="*/ 3594736 w 12192002"/>
              <a:gd name="connsiteY153" fmla="*/ 357194 h 2122526"/>
              <a:gd name="connsiteX154" fmla="*/ 3603855 w 12192002"/>
              <a:gd name="connsiteY154" fmla="*/ 357358 h 2122526"/>
              <a:gd name="connsiteX155" fmla="*/ 3610035 w 12192002"/>
              <a:gd name="connsiteY155" fmla="*/ 358720 h 2122526"/>
              <a:gd name="connsiteX156" fmla="*/ 3682513 w 12192002"/>
              <a:gd name="connsiteY156" fmla="*/ 326449 h 2122526"/>
              <a:gd name="connsiteX157" fmla="*/ 3789760 w 12192002"/>
              <a:gd name="connsiteY157" fmla="*/ 302526 h 2122526"/>
              <a:gd name="connsiteX158" fmla="*/ 3897275 w 12192002"/>
              <a:gd name="connsiteY158" fmla="*/ 282288 h 2122526"/>
              <a:gd name="connsiteX159" fmla="*/ 3936846 w 12192002"/>
              <a:gd name="connsiteY159" fmla="*/ 276633 h 2122526"/>
              <a:gd name="connsiteX160" fmla="*/ 4004538 w 12192002"/>
              <a:gd name="connsiteY160" fmla="*/ 259176 h 2122526"/>
              <a:gd name="connsiteX161" fmla="*/ 4033778 w 12192002"/>
              <a:gd name="connsiteY161" fmla="*/ 246608 h 2122526"/>
              <a:gd name="connsiteX162" fmla="*/ 4035363 w 12192002"/>
              <a:gd name="connsiteY162" fmla="*/ 246843 h 2122526"/>
              <a:gd name="connsiteX163" fmla="*/ 4036996 w 12192002"/>
              <a:gd name="connsiteY163" fmla="*/ 243176 h 2122526"/>
              <a:gd name="connsiteX164" fmla="*/ 4042364 w 12192002"/>
              <a:gd name="connsiteY164" fmla="*/ 240742 h 2122526"/>
              <a:gd name="connsiteX165" fmla="*/ 4058954 w 12192002"/>
              <a:gd name="connsiteY165" fmla="*/ 239121 h 2122526"/>
              <a:gd name="connsiteX166" fmla="*/ 4065510 w 12192002"/>
              <a:gd name="connsiteY166" fmla="*/ 239339 h 2122526"/>
              <a:gd name="connsiteX167" fmla="*/ 4074427 w 12192002"/>
              <a:gd name="connsiteY167" fmla="*/ 237895 h 2122526"/>
              <a:gd name="connsiteX168" fmla="*/ 4074546 w 12192002"/>
              <a:gd name="connsiteY168" fmla="*/ 237596 h 2122526"/>
              <a:gd name="connsiteX169" fmla="*/ 4083097 w 12192002"/>
              <a:gd name="connsiteY169" fmla="*/ 236761 h 2122526"/>
              <a:gd name="connsiteX170" fmla="*/ 4142745 w 12192002"/>
              <a:gd name="connsiteY170" fmla="*/ 210228 h 2122526"/>
              <a:gd name="connsiteX171" fmla="*/ 4191248 w 12192002"/>
              <a:gd name="connsiteY171" fmla="*/ 194363 h 2122526"/>
              <a:gd name="connsiteX172" fmla="*/ 4201744 w 12192002"/>
              <a:gd name="connsiteY172" fmla="*/ 188729 h 2122526"/>
              <a:gd name="connsiteX173" fmla="*/ 4202048 w 12192002"/>
              <a:gd name="connsiteY173" fmla="*/ 187470 h 2122526"/>
              <a:gd name="connsiteX174" fmla="*/ 4248116 w 12192002"/>
              <a:gd name="connsiteY174" fmla="*/ 184675 h 2122526"/>
              <a:gd name="connsiteX175" fmla="*/ 4276141 w 12192002"/>
              <a:gd name="connsiteY175" fmla="*/ 186999 h 2122526"/>
              <a:gd name="connsiteX176" fmla="*/ 4290062 w 12192002"/>
              <a:gd name="connsiteY176" fmla="*/ 186753 h 2122526"/>
              <a:gd name="connsiteX177" fmla="*/ 4295143 w 12192002"/>
              <a:gd name="connsiteY177" fmla="*/ 189670 h 2122526"/>
              <a:gd name="connsiteX178" fmla="*/ 4315108 w 12192002"/>
              <a:gd name="connsiteY178" fmla="*/ 187791 h 2122526"/>
              <a:gd name="connsiteX179" fmla="*/ 4316965 w 12192002"/>
              <a:gd name="connsiteY179" fmla="*/ 186450 h 2122526"/>
              <a:gd name="connsiteX180" fmla="*/ 4362875 w 12192002"/>
              <a:gd name="connsiteY180" fmla="*/ 193065 h 2122526"/>
              <a:gd name="connsiteX181" fmla="*/ 4428542 w 12192002"/>
              <a:gd name="connsiteY181" fmla="*/ 191719 h 2122526"/>
              <a:gd name="connsiteX182" fmla="*/ 4515813 w 12192002"/>
              <a:gd name="connsiteY182" fmla="*/ 181068 h 2122526"/>
              <a:gd name="connsiteX183" fmla="*/ 4715526 w 12192002"/>
              <a:gd name="connsiteY183" fmla="*/ 171166 h 2122526"/>
              <a:gd name="connsiteX184" fmla="*/ 4762447 w 12192002"/>
              <a:gd name="connsiteY184" fmla="*/ 162678 h 2122526"/>
              <a:gd name="connsiteX185" fmla="*/ 4840439 w 12192002"/>
              <a:gd name="connsiteY185" fmla="*/ 134910 h 2122526"/>
              <a:gd name="connsiteX186" fmla="*/ 5011513 w 12192002"/>
              <a:gd name="connsiteY186" fmla="*/ 110893 h 2122526"/>
              <a:gd name="connsiteX187" fmla="*/ 5065790 w 12192002"/>
              <a:gd name="connsiteY187" fmla="*/ 94512 h 2122526"/>
              <a:gd name="connsiteX188" fmla="*/ 5121659 w 12192002"/>
              <a:gd name="connsiteY188" fmla="*/ 101083 h 2122526"/>
              <a:gd name="connsiteX189" fmla="*/ 5139595 w 12192002"/>
              <a:gd name="connsiteY189" fmla="*/ 90230 h 2122526"/>
              <a:gd name="connsiteX190" fmla="*/ 5142598 w 12192002"/>
              <a:gd name="connsiteY190" fmla="*/ 88129 h 2122526"/>
              <a:gd name="connsiteX191" fmla="*/ 5156554 w 12192002"/>
              <a:gd name="connsiteY191" fmla="*/ 84729 h 2122526"/>
              <a:gd name="connsiteX192" fmla="*/ 5174660 w 12192002"/>
              <a:gd name="connsiteY192" fmla="*/ 77506 h 2122526"/>
              <a:gd name="connsiteX193" fmla="*/ 5222961 w 12192002"/>
              <a:gd name="connsiteY193" fmla="*/ 74516 h 2122526"/>
              <a:gd name="connsiteX194" fmla="*/ 5261763 w 12192002"/>
              <a:gd name="connsiteY194" fmla="*/ 63392 h 2122526"/>
              <a:gd name="connsiteX195" fmla="*/ 5381667 w 12192002"/>
              <a:gd name="connsiteY195" fmla="*/ 42975 h 2122526"/>
              <a:gd name="connsiteX196" fmla="*/ 5432760 w 12192002"/>
              <a:gd name="connsiteY196" fmla="*/ 25273 h 2122526"/>
              <a:gd name="connsiteX197" fmla="*/ 5470905 w 12192002"/>
              <a:gd name="connsiteY197" fmla="*/ 14020 h 2122526"/>
              <a:gd name="connsiteX198" fmla="*/ 5626960 w 12192002"/>
              <a:gd name="connsiteY198" fmla="*/ 0 h 2122526"/>
              <a:gd name="connsiteX0" fmla="*/ 5626960 w 12192002"/>
              <a:gd name="connsiteY0" fmla="*/ 0 h 2122526"/>
              <a:gd name="connsiteX1" fmla="*/ 5758918 w 12192002"/>
              <a:gd name="connsiteY1" fmla="*/ 1023 h 2122526"/>
              <a:gd name="connsiteX2" fmla="*/ 5957375 w 12192002"/>
              <a:gd name="connsiteY2" fmla="*/ 16715 h 2122526"/>
              <a:gd name="connsiteX3" fmla="*/ 6010090 w 12192002"/>
              <a:gd name="connsiteY3" fmla="*/ 20359 h 2122526"/>
              <a:gd name="connsiteX4" fmla="*/ 6041282 w 12192002"/>
              <a:gd name="connsiteY4" fmla="*/ 15266 h 2122526"/>
              <a:gd name="connsiteX5" fmla="*/ 6048637 w 12192002"/>
              <a:gd name="connsiteY5" fmla="*/ 6917 h 2122526"/>
              <a:gd name="connsiteX6" fmla="*/ 6068529 w 12192002"/>
              <a:gd name="connsiteY6" fmla="*/ 7600 h 2122526"/>
              <a:gd name="connsiteX7" fmla="*/ 6073847 w 12192002"/>
              <a:gd name="connsiteY7" fmla="*/ 6063 h 2122526"/>
              <a:gd name="connsiteX8" fmla="*/ 6168673 w 12192002"/>
              <a:gd name="connsiteY8" fmla="*/ 26525 h 2122526"/>
              <a:gd name="connsiteX9" fmla="*/ 6317559 w 12192002"/>
              <a:gd name="connsiteY9" fmla="*/ 28612 h 2122526"/>
              <a:gd name="connsiteX10" fmla="*/ 6549454 w 12192002"/>
              <a:gd name="connsiteY10" fmla="*/ 75412 h 2122526"/>
              <a:gd name="connsiteX11" fmla="*/ 6708221 w 12192002"/>
              <a:gd name="connsiteY11" fmla="*/ 104188 h 2122526"/>
              <a:gd name="connsiteX12" fmla="*/ 6904145 w 12192002"/>
              <a:gd name="connsiteY12" fmla="*/ 132143 h 2122526"/>
              <a:gd name="connsiteX13" fmla="*/ 7018495 w 12192002"/>
              <a:gd name="connsiteY13" fmla="*/ 161649 h 2122526"/>
              <a:gd name="connsiteX14" fmla="*/ 7096987 w 12192002"/>
              <a:gd name="connsiteY14" fmla="*/ 161275 h 2122526"/>
              <a:gd name="connsiteX15" fmla="*/ 7170807 w 12192002"/>
              <a:gd name="connsiteY15" fmla="*/ 173503 h 2122526"/>
              <a:gd name="connsiteX16" fmla="*/ 7197003 w 12192002"/>
              <a:gd name="connsiteY16" fmla="*/ 178151 h 2122526"/>
              <a:gd name="connsiteX17" fmla="*/ 7201101 w 12192002"/>
              <a:gd name="connsiteY17" fmla="*/ 183509 h 2122526"/>
              <a:gd name="connsiteX18" fmla="*/ 7218559 w 12192002"/>
              <a:gd name="connsiteY18" fmla="*/ 188059 h 2122526"/>
              <a:gd name="connsiteX19" fmla="*/ 7310852 w 12192002"/>
              <a:gd name="connsiteY19" fmla="*/ 213308 h 2122526"/>
              <a:gd name="connsiteX20" fmla="*/ 7312179 w 12192002"/>
              <a:gd name="connsiteY20" fmla="*/ 211866 h 2122526"/>
              <a:gd name="connsiteX21" fmla="*/ 7405390 w 12192002"/>
              <a:gd name="connsiteY21" fmla="*/ 202271 h 2122526"/>
              <a:gd name="connsiteX22" fmla="*/ 7495794 w 12192002"/>
              <a:gd name="connsiteY22" fmla="*/ 194166 h 2122526"/>
              <a:gd name="connsiteX23" fmla="*/ 7507039 w 12192002"/>
              <a:gd name="connsiteY23" fmla="*/ 196118 h 2122526"/>
              <a:gd name="connsiteX24" fmla="*/ 7507411 w 12192002"/>
              <a:gd name="connsiteY24" fmla="*/ 195791 h 2122526"/>
              <a:gd name="connsiteX25" fmla="*/ 7519570 w 12192002"/>
              <a:gd name="connsiteY25" fmla="*/ 197126 h 2122526"/>
              <a:gd name="connsiteX26" fmla="*/ 7527542 w 12192002"/>
              <a:gd name="connsiteY26" fmla="*/ 199679 h 2122526"/>
              <a:gd name="connsiteX27" fmla="*/ 7614346 w 12192002"/>
              <a:gd name="connsiteY27" fmla="*/ 205507 h 2122526"/>
              <a:gd name="connsiteX28" fmla="*/ 7718744 w 12192002"/>
              <a:gd name="connsiteY28" fmla="*/ 202036 h 2122526"/>
              <a:gd name="connsiteX29" fmla="*/ 7905407 w 12192002"/>
              <a:gd name="connsiteY29" fmla="*/ 227751 h 2122526"/>
              <a:gd name="connsiteX30" fmla="*/ 8090271 w 12192002"/>
              <a:gd name="connsiteY30" fmla="*/ 269724 h 2122526"/>
              <a:gd name="connsiteX31" fmla="*/ 8245834 w 12192002"/>
              <a:gd name="connsiteY31" fmla="*/ 315885 h 2122526"/>
              <a:gd name="connsiteX32" fmla="*/ 8252033 w 12192002"/>
              <a:gd name="connsiteY32" fmla="*/ 328877 h 2122526"/>
              <a:gd name="connsiteX33" fmla="*/ 8263376 w 12192002"/>
              <a:gd name="connsiteY33" fmla="*/ 338720 h 2122526"/>
              <a:gd name="connsiteX34" fmla="*/ 8266075 w 12192002"/>
              <a:gd name="connsiteY34" fmla="*/ 338490 h 2122526"/>
              <a:gd name="connsiteX35" fmla="*/ 8283149 w 12192002"/>
              <a:gd name="connsiteY35" fmla="*/ 345665 h 2122526"/>
              <a:gd name="connsiteX36" fmla="*/ 8284276 w 12192002"/>
              <a:gd name="connsiteY36" fmla="*/ 350108 h 2122526"/>
              <a:gd name="connsiteX37" fmla="*/ 8295173 w 12192002"/>
              <a:gd name="connsiteY37" fmla="*/ 355931 h 2122526"/>
              <a:gd name="connsiteX38" fmla="*/ 8314432 w 12192002"/>
              <a:gd name="connsiteY38" fmla="*/ 369826 h 2122526"/>
              <a:gd name="connsiteX39" fmla="*/ 8320104 w 12192002"/>
              <a:gd name="connsiteY39" fmla="*/ 370152 h 2122526"/>
              <a:gd name="connsiteX40" fmla="*/ 8352372 w 12192002"/>
              <a:gd name="connsiteY40" fmla="*/ 387570 h 2122526"/>
              <a:gd name="connsiteX41" fmla="*/ 8353799 w 12192002"/>
              <a:gd name="connsiteY41" fmla="*/ 386730 h 2122526"/>
              <a:gd name="connsiteX42" fmla="*/ 8367182 w 12192002"/>
              <a:gd name="connsiteY42" fmla="*/ 386924 h 2122526"/>
              <a:gd name="connsiteX43" fmla="*/ 8490249 w 12192002"/>
              <a:gd name="connsiteY43" fmla="*/ 400966 h 2122526"/>
              <a:gd name="connsiteX44" fmla="*/ 8497594 w 12192002"/>
              <a:gd name="connsiteY44" fmla="*/ 404016 h 2122526"/>
              <a:gd name="connsiteX45" fmla="*/ 8497968 w 12192002"/>
              <a:gd name="connsiteY45" fmla="*/ 403837 h 2122526"/>
              <a:gd name="connsiteX46" fmla="*/ 8506167 w 12192002"/>
              <a:gd name="connsiteY46" fmla="*/ 406575 h 2122526"/>
              <a:gd name="connsiteX47" fmla="*/ 8510983 w 12192002"/>
              <a:gd name="connsiteY47" fmla="*/ 409576 h 2122526"/>
              <a:gd name="connsiteX48" fmla="*/ 8525230 w 12192002"/>
              <a:gd name="connsiteY48" fmla="*/ 415491 h 2122526"/>
              <a:gd name="connsiteX49" fmla="*/ 8596071 w 12192002"/>
              <a:gd name="connsiteY49" fmla="*/ 400649 h 2122526"/>
              <a:gd name="connsiteX50" fmla="*/ 8707847 w 12192002"/>
              <a:gd name="connsiteY50" fmla="*/ 409221 h 2122526"/>
              <a:gd name="connsiteX51" fmla="*/ 8752444 w 12192002"/>
              <a:gd name="connsiteY51" fmla="*/ 411322 h 2122526"/>
              <a:gd name="connsiteX52" fmla="*/ 8928988 w 12192002"/>
              <a:gd name="connsiteY52" fmla="*/ 430554 h 2122526"/>
              <a:gd name="connsiteX53" fmla="*/ 8963048 w 12192002"/>
              <a:gd name="connsiteY53" fmla="*/ 427366 h 2122526"/>
              <a:gd name="connsiteX54" fmla="*/ 8968011 w 12192002"/>
              <a:gd name="connsiteY54" fmla="*/ 425141 h 2122526"/>
              <a:gd name="connsiteX55" fmla="*/ 8974337 w 12192002"/>
              <a:gd name="connsiteY55" fmla="*/ 424441 h 2122526"/>
              <a:gd name="connsiteX56" fmla="*/ 8990394 w 12192002"/>
              <a:gd name="connsiteY56" fmla="*/ 427667 h 2122526"/>
              <a:gd name="connsiteX57" fmla="*/ 8996232 w 12192002"/>
              <a:gd name="connsiteY57" fmla="*/ 429728 h 2122526"/>
              <a:gd name="connsiteX58" fmla="*/ 9005201 w 12192002"/>
              <a:gd name="connsiteY58" fmla="*/ 430939 h 2122526"/>
              <a:gd name="connsiteX59" fmla="*/ 9005486 w 12192002"/>
              <a:gd name="connsiteY59" fmla="*/ 430699 h 2122526"/>
              <a:gd name="connsiteX60" fmla="*/ 9053453 w 12192002"/>
              <a:gd name="connsiteY60" fmla="*/ 433984 h 2122526"/>
              <a:gd name="connsiteX61" fmla="*/ 9113812 w 12192002"/>
              <a:gd name="connsiteY61" fmla="*/ 425670 h 2122526"/>
              <a:gd name="connsiteX62" fmla="*/ 9137318 w 12192002"/>
              <a:gd name="connsiteY62" fmla="*/ 424304 h 2122526"/>
              <a:gd name="connsiteX63" fmla="*/ 9150210 w 12192002"/>
              <a:gd name="connsiteY63" fmla="*/ 422135 h 2122526"/>
              <a:gd name="connsiteX64" fmla="*/ 9151232 w 12192002"/>
              <a:gd name="connsiteY64" fmla="*/ 421070 h 2122526"/>
              <a:gd name="connsiteX65" fmla="*/ 9189246 w 12192002"/>
              <a:gd name="connsiteY65" fmla="*/ 432272 h 2122526"/>
              <a:gd name="connsiteX66" fmla="*/ 9194810 w 12192002"/>
              <a:gd name="connsiteY66" fmla="*/ 441511 h 2122526"/>
              <a:gd name="connsiteX67" fmla="*/ 9231370 w 12192002"/>
              <a:gd name="connsiteY67" fmla="*/ 451590 h 2122526"/>
              <a:gd name="connsiteX68" fmla="*/ 9343052 w 12192002"/>
              <a:gd name="connsiteY68" fmla="*/ 503495 h 2122526"/>
              <a:gd name="connsiteX69" fmla="*/ 9584507 w 12192002"/>
              <a:gd name="connsiteY69" fmla="*/ 549197 h 2122526"/>
              <a:gd name="connsiteX70" fmla="*/ 9728309 w 12192002"/>
              <a:gd name="connsiteY70" fmla="*/ 560617 h 2122526"/>
              <a:gd name="connsiteX71" fmla="*/ 9847792 w 12192002"/>
              <a:gd name="connsiteY71" fmla="*/ 580824 h 2122526"/>
              <a:gd name="connsiteX72" fmla="*/ 9960019 w 12192002"/>
              <a:gd name="connsiteY72" fmla="*/ 587592 h 2122526"/>
              <a:gd name="connsiteX73" fmla="*/ 10039240 w 12192002"/>
              <a:gd name="connsiteY73" fmla="*/ 603107 h 2122526"/>
              <a:gd name="connsiteX74" fmla="*/ 10082169 w 12192002"/>
              <a:gd name="connsiteY74" fmla="*/ 601443 h 2122526"/>
              <a:gd name="connsiteX75" fmla="*/ 10126500 w 12192002"/>
              <a:gd name="connsiteY75" fmla="*/ 603538 h 2122526"/>
              <a:gd name="connsiteX76" fmla="*/ 10261101 w 12192002"/>
              <a:gd name="connsiteY76" fmla="*/ 615053 h 2122526"/>
              <a:gd name="connsiteX77" fmla="*/ 10336855 w 12192002"/>
              <a:gd name="connsiteY77" fmla="*/ 624804 h 2122526"/>
              <a:gd name="connsiteX78" fmla="*/ 10383868 w 12192002"/>
              <a:gd name="connsiteY78" fmla="*/ 625415 h 2122526"/>
              <a:gd name="connsiteX79" fmla="*/ 10445984 w 12192002"/>
              <a:gd name="connsiteY79" fmla="*/ 629262 h 2122526"/>
              <a:gd name="connsiteX80" fmla="*/ 10519280 w 12192002"/>
              <a:gd name="connsiteY80" fmla="*/ 631320 h 2122526"/>
              <a:gd name="connsiteX81" fmla="*/ 10644619 w 12192002"/>
              <a:gd name="connsiteY81" fmla="*/ 651566 h 2122526"/>
              <a:gd name="connsiteX82" fmla="*/ 10857724 w 12192002"/>
              <a:gd name="connsiteY82" fmla="*/ 712684 h 2122526"/>
              <a:gd name="connsiteX83" fmla="*/ 10951063 w 12192002"/>
              <a:gd name="connsiteY83" fmla="*/ 725767 h 2122526"/>
              <a:gd name="connsiteX84" fmla="*/ 11030956 w 12192002"/>
              <a:gd name="connsiteY84" fmla="*/ 721011 h 2122526"/>
              <a:gd name="connsiteX85" fmla="*/ 11085938 w 12192002"/>
              <a:gd name="connsiteY85" fmla="*/ 723892 h 2122526"/>
              <a:gd name="connsiteX86" fmla="*/ 11143411 w 12192002"/>
              <a:gd name="connsiteY86" fmla="*/ 733141 h 2122526"/>
              <a:gd name="connsiteX87" fmla="*/ 11195087 w 12192002"/>
              <a:gd name="connsiteY87" fmla="*/ 732494 h 2122526"/>
              <a:gd name="connsiteX88" fmla="*/ 11273972 w 12192002"/>
              <a:gd name="connsiteY88" fmla="*/ 729660 h 2122526"/>
              <a:gd name="connsiteX89" fmla="*/ 11369715 w 12192002"/>
              <a:gd name="connsiteY89" fmla="*/ 813181 h 2122526"/>
              <a:gd name="connsiteX90" fmla="*/ 11462695 w 12192002"/>
              <a:gd name="connsiteY90" fmla="*/ 874654 h 2122526"/>
              <a:gd name="connsiteX91" fmla="*/ 11564181 w 12192002"/>
              <a:gd name="connsiteY91" fmla="*/ 888450 h 2122526"/>
              <a:gd name="connsiteX92" fmla="*/ 11585369 w 12192002"/>
              <a:gd name="connsiteY92" fmla="*/ 1004898 h 2122526"/>
              <a:gd name="connsiteX93" fmla="*/ 11744187 w 12192002"/>
              <a:gd name="connsiteY93" fmla="*/ 1047864 h 2122526"/>
              <a:gd name="connsiteX94" fmla="*/ 11854857 w 12192002"/>
              <a:gd name="connsiteY94" fmla="*/ 1112485 h 2122526"/>
              <a:gd name="connsiteX95" fmla="*/ 11925839 w 12192002"/>
              <a:gd name="connsiteY95" fmla="*/ 1110203 h 2122526"/>
              <a:gd name="connsiteX96" fmla="*/ 12080164 w 12192002"/>
              <a:gd name="connsiteY96" fmla="*/ 1090885 h 2122526"/>
              <a:gd name="connsiteX97" fmla="*/ 12140863 w 12192002"/>
              <a:gd name="connsiteY97" fmla="*/ 1035036 h 2122526"/>
              <a:gd name="connsiteX98" fmla="*/ 12192002 w 12192002"/>
              <a:gd name="connsiteY98" fmla="*/ 1015838 h 2122526"/>
              <a:gd name="connsiteX99" fmla="*/ 12192002 w 12192002"/>
              <a:gd name="connsiteY99" fmla="*/ 1955549 h 2122526"/>
              <a:gd name="connsiteX100" fmla="*/ 12192000 w 12192002"/>
              <a:gd name="connsiteY100" fmla="*/ 1955549 h 2122526"/>
              <a:gd name="connsiteX101" fmla="*/ 12192000 w 12192002"/>
              <a:gd name="connsiteY101" fmla="*/ 2122526 h 2122526"/>
              <a:gd name="connsiteX102" fmla="*/ 0 w 12192002"/>
              <a:gd name="connsiteY102" fmla="*/ 2122526 h 2122526"/>
              <a:gd name="connsiteX103" fmla="*/ 0 w 12192002"/>
              <a:gd name="connsiteY103" fmla="*/ 1348327 h 2122526"/>
              <a:gd name="connsiteX104" fmla="*/ 2 w 12192002"/>
              <a:gd name="connsiteY104" fmla="*/ 1348327 h 2122526"/>
              <a:gd name="connsiteX105" fmla="*/ 2 w 12192002"/>
              <a:gd name="connsiteY105" fmla="*/ 592017 h 2122526"/>
              <a:gd name="connsiteX106" fmla="*/ 15526 w 12192002"/>
              <a:gd name="connsiteY106" fmla="*/ 586548 h 2122526"/>
              <a:gd name="connsiteX107" fmla="*/ 118381 w 12192002"/>
              <a:gd name="connsiteY107" fmla="*/ 583692 h 2122526"/>
              <a:gd name="connsiteX108" fmla="*/ 292435 w 12192002"/>
              <a:gd name="connsiteY108" fmla="*/ 531887 h 2122526"/>
              <a:gd name="connsiteX109" fmla="*/ 404015 w 12192002"/>
              <a:gd name="connsiteY109" fmla="*/ 511191 h 2122526"/>
              <a:gd name="connsiteX110" fmla="*/ 445099 w 12192002"/>
              <a:gd name="connsiteY110" fmla="*/ 505368 h 2122526"/>
              <a:gd name="connsiteX111" fmla="*/ 571717 w 12192002"/>
              <a:gd name="connsiteY111" fmla="*/ 467338 h 2122526"/>
              <a:gd name="connsiteX112" fmla="*/ 578535 w 12192002"/>
              <a:gd name="connsiteY112" fmla="*/ 467527 h 2122526"/>
              <a:gd name="connsiteX113" fmla="*/ 596792 w 12192002"/>
              <a:gd name="connsiteY113" fmla="*/ 464875 h 2122526"/>
              <a:gd name="connsiteX114" fmla="*/ 708875 w 12192002"/>
              <a:gd name="connsiteY114" fmla="*/ 422017 h 2122526"/>
              <a:gd name="connsiteX115" fmla="*/ 719742 w 12192002"/>
              <a:gd name="connsiteY115" fmla="*/ 416340 h 2122526"/>
              <a:gd name="connsiteX116" fmla="*/ 720047 w 12192002"/>
              <a:gd name="connsiteY116" fmla="*/ 415078 h 2122526"/>
              <a:gd name="connsiteX117" fmla="*/ 763053 w 12192002"/>
              <a:gd name="connsiteY117" fmla="*/ 414307 h 2122526"/>
              <a:gd name="connsiteX118" fmla="*/ 767901 w 12192002"/>
              <a:gd name="connsiteY118" fmla="*/ 412086 h 2122526"/>
              <a:gd name="connsiteX119" fmla="*/ 797041 w 12192002"/>
              <a:gd name="connsiteY119" fmla="*/ 414293 h 2122526"/>
              <a:gd name="connsiteX120" fmla="*/ 811506 w 12192002"/>
              <a:gd name="connsiteY120" fmla="*/ 413988 h 2122526"/>
              <a:gd name="connsiteX121" fmla="*/ 816809 w 12192002"/>
              <a:gd name="connsiteY121" fmla="*/ 416882 h 2122526"/>
              <a:gd name="connsiteX122" fmla="*/ 837540 w 12192002"/>
              <a:gd name="connsiteY122" fmla="*/ 414918 h 2122526"/>
              <a:gd name="connsiteX123" fmla="*/ 858269 w 12192002"/>
              <a:gd name="connsiteY123" fmla="*/ 416131 h 2122526"/>
              <a:gd name="connsiteX124" fmla="*/ 948732 w 12192002"/>
              <a:gd name="connsiteY124" fmla="*/ 404293 h 2122526"/>
              <a:gd name="connsiteX125" fmla="*/ 1149979 w 12192002"/>
              <a:gd name="connsiteY125" fmla="*/ 406698 h 2122526"/>
              <a:gd name="connsiteX126" fmla="*/ 1496110 w 12192002"/>
              <a:gd name="connsiteY126" fmla="*/ 357263 h 2122526"/>
              <a:gd name="connsiteX127" fmla="*/ 1608669 w 12192002"/>
              <a:gd name="connsiteY127" fmla="*/ 331673 h 2122526"/>
              <a:gd name="connsiteX128" fmla="*/ 1675071 w 12192002"/>
              <a:gd name="connsiteY128" fmla="*/ 324776 h 2122526"/>
              <a:gd name="connsiteX129" fmla="*/ 1738204 w 12192002"/>
              <a:gd name="connsiteY129" fmla="*/ 308427 h 2122526"/>
              <a:gd name="connsiteX130" fmla="*/ 1786655 w 12192002"/>
              <a:gd name="connsiteY130" fmla="*/ 303376 h 2122526"/>
              <a:gd name="connsiteX131" fmla="*/ 1873080 w 12192002"/>
              <a:gd name="connsiteY131" fmla="*/ 330998 h 2122526"/>
              <a:gd name="connsiteX132" fmla="*/ 1921650 w 12192002"/>
              <a:gd name="connsiteY132" fmla="*/ 332593 h 2122526"/>
              <a:gd name="connsiteX133" fmla="*/ 1928172 w 12192002"/>
              <a:gd name="connsiteY133" fmla="*/ 327762 h 2122526"/>
              <a:gd name="connsiteX134" fmla="*/ 1997356 w 12192002"/>
              <a:gd name="connsiteY134" fmla="*/ 349707 h 2122526"/>
              <a:gd name="connsiteX135" fmla="*/ 2094665 w 12192002"/>
              <a:gd name="connsiteY135" fmla="*/ 341687 h 2122526"/>
              <a:gd name="connsiteX136" fmla="*/ 2208578 w 12192002"/>
              <a:gd name="connsiteY136" fmla="*/ 324976 h 2122526"/>
              <a:gd name="connsiteX137" fmla="*/ 2315112 w 12192002"/>
              <a:gd name="connsiteY137" fmla="*/ 319743 h 2122526"/>
              <a:gd name="connsiteX138" fmla="*/ 2443255 w 12192002"/>
              <a:gd name="connsiteY138" fmla="*/ 328210 h 2122526"/>
              <a:gd name="connsiteX139" fmla="*/ 2568028 w 12192002"/>
              <a:gd name="connsiteY139" fmla="*/ 342111 h 2122526"/>
              <a:gd name="connsiteX140" fmla="*/ 2646527 w 12192002"/>
              <a:gd name="connsiteY140" fmla="*/ 315870 h 2122526"/>
              <a:gd name="connsiteX141" fmla="*/ 2781569 w 12192002"/>
              <a:gd name="connsiteY141" fmla="*/ 326406 h 2122526"/>
              <a:gd name="connsiteX142" fmla="*/ 3030291 w 12192002"/>
              <a:gd name="connsiteY142" fmla="*/ 348227 h 2122526"/>
              <a:gd name="connsiteX143" fmla="*/ 3142556 w 12192002"/>
              <a:gd name="connsiteY143" fmla="*/ 350870 h 2122526"/>
              <a:gd name="connsiteX144" fmla="*/ 3262356 w 12192002"/>
              <a:gd name="connsiteY144" fmla="*/ 358645 h 2122526"/>
              <a:gd name="connsiteX145" fmla="*/ 3341698 w 12192002"/>
              <a:gd name="connsiteY145" fmla="*/ 364522 h 2122526"/>
              <a:gd name="connsiteX146" fmla="*/ 3344026 w 12192002"/>
              <a:gd name="connsiteY146" fmla="*/ 363547 h 2122526"/>
              <a:gd name="connsiteX147" fmla="*/ 3363888 w 12192002"/>
              <a:gd name="connsiteY147" fmla="*/ 365229 h 2122526"/>
              <a:gd name="connsiteX148" fmla="*/ 3400728 w 12192002"/>
              <a:gd name="connsiteY148" fmla="*/ 382181 h 2122526"/>
              <a:gd name="connsiteX149" fmla="*/ 3473223 w 12192002"/>
              <a:gd name="connsiteY149" fmla="*/ 370133 h 2122526"/>
              <a:gd name="connsiteX150" fmla="*/ 3536135 w 12192002"/>
              <a:gd name="connsiteY150" fmla="*/ 366472 h 2122526"/>
              <a:gd name="connsiteX151" fmla="*/ 3585978 w 12192002"/>
              <a:gd name="connsiteY151" fmla="*/ 356773 h 2122526"/>
              <a:gd name="connsiteX152" fmla="*/ 3594501 w 12192002"/>
              <a:gd name="connsiteY152" fmla="*/ 357463 h 2122526"/>
              <a:gd name="connsiteX153" fmla="*/ 3594736 w 12192002"/>
              <a:gd name="connsiteY153" fmla="*/ 357194 h 2122526"/>
              <a:gd name="connsiteX154" fmla="*/ 3603855 w 12192002"/>
              <a:gd name="connsiteY154" fmla="*/ 357358 h 2122526"/>
              <a:gd name="connsiteX155" fmla="*/ 3610035 w 12192002"/>
              <a:gd name="connsiteY155" fmla="*/ 358720 h 2122526"/>
              <a:gd name="connsiteX156" fmla="*/ 3682513 w 12192002"/>
              <a:gd name="connsiteY156" fmla="*/ 326449 h 2122526"/>
              <a:gd name="connsiteX157" fmla="*/ 3789760 w 12192002"/>
              <a:gd name="connsiteY157" fmla="*/ 302526 h 2122526"/>
              <a:gd name="connsiteX158" fmla="*/ 3897275 w 12192002"/>
              <a:gd name="connsiteY158" fmla="*/ 282288 h 2122526"/>
              <a:gd name="connsiteX159" fmla="*/ 3936846 w 12192002"/>
              <a:gd name="connsiteY159" fmla="*/ 276633 h 2122526"/>
              <a:gd name="connsiteX160" fmla="*/ 4004538 w 12192002"/>
              <a:gd name="connsiteY160" fmla="*/ 259176 h 2122526"/>
              <a:gd name="connsiteX161" fmla="*/ 4033778 w 12192002"/>
              <a:gd name="connsiteY161" fmla="*/ 246608 h 2122526"/>
              <a:gd name="connsiteX162" fmla="*/ 4035363 w 12192002"/>
              <a:gd name="connsiteY162" fmla="*/ 246843 h 2122526"/>
              <a:gd name="connsiteX163" fmla="*/ 4036996 w 12192002"/>
              <a:gd name="connsiteY163" fmla="*/ 243176 h 2122526"/>
              <a:gd name="connsiteX164" fmla="*/ 4042364 w 12192002"/>
              <a:gd name="connsiteY164" fmla="*/ 240742 h 2122526"/>
              <a:gd name="connsiteX165" fmla="*/ 4058954 w 12192002"/>
              <a:gd name="connsiteY165" fmla="*/ 239121 h 2122526"/>
              <a:gd name="connsiteX166" fmla="*/ 4065510 w 12192002"/>
              <a:gd name="connsiteY166" fmla="*/ 239339 h 2122526"/>
              <a:gd name="connsiteX167" fmla="*/ 4074427 w 12192002"/>
              <a:gd name="connsiteY167" fmla="*/ 237895 h 2122526"/>
              <a:gd name="connsiteX168" fmla="*/ 4074546 w 12192002"/>
              <a:gd name="connsiteY168" fmla="*/ 237596 h 2122526"/>
              <a:gd name="connsiteX169" fmla="*/ 4083097 w 12192002"/>
              <a:gd name="connsiteY169" fmla="*/ 236761 h 2122526"/>
              <a:gd name="connsiteX170" fmla="*/ 4142745 w 12192002"/>
              <a:gd name="connsiteY170" fmla="*/ 210228 h 2122526"/>
              <a:gd name="connsiteX171" fmla="*/ 4191248 w 12192002"/>
              <a:gd name="connsiteY171" fmla="*/ 194363 h 2122526"/>
              <a:gd name="connsiteX172" fmla="*/ 4201744 w 12192002"/>
              <a:gd name="connsiteY172" fmla="*/ 188729 h 2122526"/>
              <a:gd name="connsiteX173" fmla="*/ 4202048 w 12192002"/>
              <a:gd name="connsiteY173" fmla="*/ 187470 h 2122526"/>
              <a:gd name="connsiteX174" fmla="*/ 4248116 w 12192002"/>
              <a:gd name="connsiteY174" fmla="*/ 184675 h 2122526"/>
              <a:gd name="connsiteX175" fmla="*/ 4276141 w 12192002"/>
              <a:gd name="connsiteY175" fmla="*/ 186999 h 2122526"/>
              <a:gd name="connsiteX176" fmla="*/ 4290062 w 12192002"/>
              <a:gd name="connsiteY176" fmla="*/ 186753 h 2122526"/>
              <a:gd name="connsiteX177" fmla="*/ 4295143 w 12192002"/>
              <a:gd name="connsiteY177" fmla="*/ 189670 h 2122526"/>
              <a:gd name="connsiteX178" fmla="*/ 4315108 w 12192002"/>
              <a:gd name="connsiteY178" fmla="*/ 187791 h 2122526"/>
              <a:gd name="connsiteX179" fmla="*/ 4316965 w 12192002"/>
              <a:gd name="connsiteY179" fmla="*/ 186450 h 2122526"/>
              <a:gd name="connsiteX180" fmla="*/ 4362875 w 12192002"/>
              <a:gd name="connsiteY180" fmla="*/ 193065 h 2122526"/>
              <a:gd name="connsiteX181" fmla="*/ 4428542 w 12192002"/>
              <a:gd name="connsiteY181" fmla="*/ 191719 h 2122526"/>
              <a:gd name="connsiteX182" fmla="*/ 4515813 w 12192002"/>
              <a:gd name="connsiteY182" fmla="*/ 181068 h 2122526"/>
              <a:gd name="connsiteX183" fmla="*/ 4715526 w 12192002"/>
              <a:gd name="connsiteY183" fmla="*/ 171166 h 2122526"/>
              <a:gd name="connsiteX184" fmla="*/ 4762447 w 12192002"/>
              <a:gd name="connsiteY184" fmla="*/ 162678 h 2122526"/>
              <a:gd name="connsiteX185" fmla="*/ 4840439 w 12192002"/>
              <a:gd name="connsiteY185" fmla="*/ 134910 h 2122526"/>
              <a:gd name="connsiteX186" fmla="*/ 5011513 w 12192002"/>
              <a:gd name="connsiteY186" fmla="*/ 110893 h 2122526"/>
              <a:gd name="connsiteX187" fmla="*/ 5065790 w 12192002"/>
              <a:gd name="connsiteY187" fmla="*/ 94512 h 2122526"/>
              <a:gd name="connsiteX188" fmla="*/ 5121659 w 12192002"/>
              <a:gd name="connsiteY188" fmla="*/ 101083 h 2122526"/>
              <a:gd name="connsiteX189" fmla="*/ 5139595 w 12192002"/>
              <a:gd name="connsiteY189" fmla="*/ 90230 h 2122526"/>
              <a:gd name="connsiteX190" fmla="*/ 5142598 w 12192002"/>
              <a:gd name="connsiteY190" fmla="*/ 88129 h 2122526"/>
              <a:gd name="connsiteX191" fmla="*/ 5156554 w 12192002"/>
              <a:gd name="connsiteY191" fmla="*/ 84729 h 2122526"/>
              <a:gd name="connsiteX192" fmla="*/ 5174660 w 12192002"/>
              <a:gd name="connsiteY192" fmla="*/ 77506 h 2122526"/>
              <a:gd name="connsiteX193" fmla="*/ 5222961 w 12192002"/>
              <a:gd name="connsiteY193" fmla="*/ 74516 h 2122526"/>
              <a:gd name="connsiteX194" fmla="*/ 5261763 w 12192002"/>
              <a:gd name="connsiteY194" fmla="*/ 63392 h 2122526"/>
              <a:gd name="connsiteX195" fmla="*/ 5381667 w 12192002"/>
              <a:gd name="connsiteY195" fmla="*/ 42975 h 2122526"/>
              <a:gd name="connsiteX196" fmla="*/ 5432760 w 12192002"/>
              <a:gd name="connsiteY196" fmla="*/ 25273 h 2122526"/>
              <a:gd name="connsiteX197" fmla="*/ 5470905 w 12192002"/>
              <a:gd name="connsiteY197" fmla="*/ 14020 h 2122526"/>
              <a:gd name="connsiteX198" fmla="*/ 5626960 w 12192002"/>
              <a:gd name="connsiteY198" fmla="*/ 0 h 2122526"/>
              <a:gd name="connsiteX0" fmla="*/ 5626960 w 12192002"/>
              <a:gd name="connsiteY0" fmla="*/ 0 h 2122526"/>
              <a:gd name="connsiteX1" fmla="*/ 5758918 w 12192002"/>
              <a:gd name="connsiteY1" fmla="*/ 1023 h 2122526"/>
              <a:gd name="connsiteX2" fmla="*/ 5957375 w 12192002"/>
              <a:gd name="connsiteY2" fmla="*/ 16715 h 2122526"/>
              <a:gd name="connsiteX3" fmla="*/ 6010090 w 12192002"/>
              <a:gd name="connsiteY3" fmla="*/ 20359 h 2122526"/>
              <a:gd name="connsiteX4" fmla="*/ 6041282 w 12192002"/>
              <a:gd name="connsiteY4" fmla="*/ 15266 h 2122526"/>
              <a:gd name="connsiteX5" fmla="*/ 6048637 w 12192002"/>
              <a:gd name="connsiteY5" fmla="*/ 6917 h 2122526"/>
              <a:gd name="connsiteX6" fmla="*/ 6068529 w 12192002"/>
              <a:gd name="connsiteY6" fmla="*/ 7600 h 2122526"/>
              <a:gd name="connsiteX7" fmla="*/ 6073847 w 12192002"/>
              <a:gd name="connsiteY7" fmla="*/ 6063 h 2122526"/>
              <a:gd name="connsiteX8" fmla="*/ 6168673 w 12192002"/>
              <a:gd name="connsiteY8" fmla="*/ 26525 h 2122526"/>
              <a:gd name="connsiteX9" fmla="*/ 6317559 w 12192002"/>
              <a:gd name="connsiteY9" fmla="*/ 28612 h 2122526"/>
              <a:gd name="connsiteX10" fmla="*/ 6549454 w 12192002"/>
              <a:gd name="connsiteY10" fmla="*/ 75412 h 2122526"/>
              <a:gd name="connsiteX11" fmla="*/ 6708221 w 12192002"/>
              <a:gd name="connsiteY11" fmla="*/ 104188 h 2122526"/>
              <a:gd name="connsiteX12" fmla="*/ 6904145 w 12192002"/>
              <a:gd name="connsiteY12" fmla="*/ 132143 h 2122526"/>
              <a:gd name="connsiteX13" fmla="*/ 7018495 w 12192002"/>
              <a:gd name="connsiteY13" fmla="*/ 161649 h 2122526"/>
              <a:gd name="connsiteX14" fmla="*/ 7096987 w 12192002"/>
              <a:gd name="connsiteY14" fmla="*/ 161275 h 2122526"/>
              <a:gd name="connsiteX15" fmla="*/ 7170807 w 12192002"/>
              <a:gd name="connsiteY15" fmla="*/ 173503 h 2122526"/>
              <a:gd name="connsiteX16" fmla="*/ 7197003 w 12192002"/>
              <a:gd name="connsiteY16" fmla="*/ 178151 h 2122526"/>
              <a:gd name="connsiteX17" fmla="*/ 7201101 w 12192002"/>
              <a:gd name="connsiteY17" fmla="*/ 183509 h 2122526"/>
              <a:gd name="connsiteX18" fmla="*/ 7218559 w 12192002"/>
              <a:gd name="connsiteY18" fmla="*/ 188059 h 2122526"/>
              <a:gd name="connsiteX19" fmla="*/ 7310852 w 12192002"/>
              <a:gd name="connsiteY19" fmla="*/ 213308 h 2122526"/>
              <a:gd name="connsiteX20" fmla="*/ 7312179 w 12192002"/>
              <a:gd name="connsiteY20" fmla="*/ 211866 h 2122526"/>
              <a:gd name="connsiteX21" fmla="*/ 7405390 w 12192002"/>
              <a:gd name="connsiteY21" fmla="*/ 202271 h 2122526"/>
              <a:gd name="connsiteX22" fmla="*/ 7495794 w 12192002"/>
              <a:gd name="connsiteY22" fmla="*/ 194166 h 2122526"/>
              <a:gd name="connsiteX23" fmla="*/ 7507039 w 12192002"/>
              <a:gd name="connsiteY23" fmla="*/ 196118 h 2122526"/>
              <a:gd name="connsiteX24" fmla="*/ 7507411 w 12192002"/>
              <a:gd name="connsiteY24" fmla="*/ 195791 h 2122526"/>
              <a:gd name="connsiteX25" fmla="*/ 7519570 w 12192002"/>
              <a:gd name="connsiteY25" fmla="*/ 197126 h 2122526"/>
              <a:gd name="connsiteX26" fmla="*/ 7527542 w 12192002"/>
              <a:gd name="connsiteY26" fmla="*/ 199679 h 2122526"/>
              <a:gd name="connsiteX27" fmla="*/ 7614346 w 12192002"/>
              <a:gd name="connsiteY27" fmla="*/ 205507 h 2122526"/>
              <a:gd name="connsiteX28" fmla="*/ 7718744 w 12192002"/>
              <a:gd name="connsiteY28" fmla="*/ 202036 h 2122526"/>
              <a:gd name="connsiteX29" fmla="*/ 7905407 w 12192002"/>
              <a:gd name="connsiteY29" fmla="*/ 227751 h 2122526"/>
              <a:gd name="connsiteX30" fmla="*/ 8090271 w 12192002"/>
              <a:gd name="connsiteY30" fmla="*/ 269724 h 2122526"/>
              <a:gd name="connsiteX31" fmla="*/ 8245834 w 12192002"/>
              <a:gd name="connsiteY31" fmla="*/ 315885 h 2122526"/>
              <a:gd name="connsiteX32" fmla="*/ 8252033 w 12192002"/>
              <a:gd name="connsiteY32" fmla="*/ 328877 h 2122526"/>
              <a:gd name="connsiteX33" fmla="*/ 8263376 w 12192002"/>
              <a:gd name="connsiteY33" fmla="*/ 338720 h 2122526"/>
              <a:gd name="connsiteX34" fmla="*/ 8266075 w 12192002"/>
              <a:gd name="connsiteY34" fmla="*/ 338490 h 2122526"/>
              <a:gd name="connsiteX35" fmla="*/ 8283149 w 12192002"/>
              <a:gd name="connsiteY35" fmla="*/ 345665 h 2122526"/>
              <a:gd name="connsiteX36" fmla="*/ 8284276 w 12192002"/>
              <a:gd name="connsiteY36" fmla="*/ 350108 h 2122526"/>
              <a:gd name="connsiteX37" fmla="*/ 8295173 w 12192002"/>
              <a:gd name="connsiteY37" fmla="*/ 355931 h 2122526"/>
              <a:gd name="connsiteX38" fmla="*/ 8314432 w 12192002"/>
              <a:gd name="connsiteY38" fmla="*/ 369826 h 2122526"/>
              <a:gd name="connsiteX39" fmla="*/ 8320104 w 12192002"/>
              <a:gd name="connsiteY39" fmla="*/ 370152 h 2122526"/>
              <a:gd name="connsiteX40" fmla="*/ 8352372 w 12192002"/>
              <a:gd name="connsiteY40" fmla="*/ 387570 h 2122526"/>
              <a:gd name="connsiteX41" fmla="*/ 8353799 w 12192002"/>
              <a:gd name="connsiteY41" fmla="*/ 386730 h 2122526"/>
              <a:gd name="connsiteX42" fmla="*/ 8367182 w 12192002"/>
              <a:gd name="connsiteY42" fmla="*/ 386924 h 2122526"/>
              <a:gd name="connsiteX43" fmla="*/ 8490249 w 12192002"/>
              <a:gd name="connsiteY43" fmla="*/ 400966 h 2122526"/>
              <a:gd name="connsiteX44" fmla="*/ 8497594 w 12192002"/>
              <a:gd name="connsiteY44" fmla="*/ 404016 h 2122526"/>
              <a:gd name="connsiteX45" fmla="*/ 8497968 w 12192002"/>
              <a:gd name="connsiteY45" fmla="*/ 403837 h 2122526"/>
              <a:gd name="connsiteX46" fmla="*/ 8506167 w 12192002"/>
              <a:gd name="connsiteY46" fmla="*/ 406575 h 2122526"/>
              <a:gd name="connsiteX47" fmla="*/ 8510983 w 12192002"/>
              <a:gd name="connsiteY47" fmla="*/ 409576 h 2122526"/>
              <a:gd name="connsiteX48" fmla="*/ 8525230 w 12192002"/>
              <a:gd name="connsiteY48" fmla="*/ 415491 h 2122526"/>
              <a:gd name="connsiteX49" fmla="*/ 8596071 w 12192002"/>
              <a:gd name="connsiteY49" fmla="*/ 400649 h 2122526"/>
              <a:gd name="connsiteX50" fmla="*/ 8707847 w 12192002"/>
              <a:gd name="connsiteY50" fmla="*/ 409221 h 2122526"/>
              <a:gd name="connsiteX51" fmla="*/ 8752444 w 12192002"/>
              <a:gd name="connsiteY51" fmla="*/ 411322 h 2122526"/>
              <a:gd name="connsiteX52" fmla="*/ 8928988 w 12192002"/>
              <a:gd name="connsiteY52" fmla="*/ 430554 h 2122526"/>
              <a:gd name="connsiteX53" fmla="*/ 8963048 w 12192002"/>
              <a:gd name="connsiteY53" fmla="*/ 427366 h 2122526"/>
              <a:gd name="connsiteX54" fmla="*/ 8968011 w 12192002"/>
              <a:gd name="connsiteY54" fmla="*/ 425141 h 2122526"/>
              <a:gd name="connsiteX55" fmla="*/ 8974337 w 12192002"/>
              <a:gd name="connsiteY55" fmla="*/ 424441 h 2122526"/>
              <a:gd name="connsiteX56" fmla="*/ 8990394 w 12192002"/>
              <a:gd name="connsiteY56" fmla="*/ 427667 h 2122526"/>
              <a:gd name="connsiteX57" fmla="*/ 8996232 w 12192002"/>
              <a:gd name="connsiteY57" fmla="*/ 429728 h 2122526"/>
              <a:gd name="connsiteX58" fmla="*/ 9005201 w 12192002"/>
              <a:gd name="connsiteY58" fmla="*/ 430939 h 2122526"/>
              <a:gd name="connsiteX59" fmla="*/ 9005486 w 12192002"/>
              <a:gd name="connsiteY59" fmla="*/ 430699 h 2122526"/>
              <a:gd name="connsiteX60" fmla="*/ 9053453 w 12192002"/>
              <a:gd name="connsiteY60" fmla="*/ 433984 h 2122526"/>
              <a:gd name="connsiteX61" fmla="*/ 9113812 w 12192002"/>
              <a:gd name="connsiteY61" fmla="*/ 425670 h 2122526"/>
              <a:gd name="connsiteX62" fmla="*/ 9137318 w 12192002"/>
              <a:gd name="connsiteY62" fmla="*/ 424304 h 2122526"/>
              <a:gd name="connsiteX63" fmla="*/ 9150210 w 12192002"/>
              <a:gd name="connsiteY63" fmla="*/ 422135 h 2122526"/>
              <a:gd name="connsiteX64" fmla="*/ 9151232 w 12192002"/>
              <a:gd name="connsiteY64" fmla="*/ 421070 h 2122526"/>
              <a:gd name="connsiteX65" fmla="*/ 9189246 w 12192002"/>
              <a:gd name="connsiteY65" fmla="*/ 432272 h 2122526"/>
              <a:gd name="connsiteX66" fmla="*/ 9194810 w 12192002"/>
              <a:gd name="connsiteY66" fmla="*/ 441511 h 2122526"/>
              <a:gd name="connsiteX67" fmla="*/ 9231370 w 12192002"/>
              <a:gd name="connsiteY67" fmla="*/ 451590 h 2122526"/>
              <a:gd name="connsiteX68" fmla="*/ 9343052 w 12192002"/>
              <a:gd name="connsiteY68" fmla="*/ 503495 h 2122526"/>
              <a:gd name="connsiteX69" fmla="*/ 9584507 w 12192002"/>
              <a:gd name="connsiteY69" fmla="*/ 549197 h 2122526"/>
              <a:gd name="connsiteX70" fmla="*/ 9728309 w 12192002"/>
              <a:gd name="connsiteY70" fmla="*/ 560617 h 2122526"/>
              <a:gd name="connsiteX71" fmla="*/ 9847792 w 12192002"/>
              <a:gd name="connsiteY71" fmla="*/ 580824 h 2122526"/>
              <a:gd name="connsiteX72" fmla="*/ 9960019 w 12192002"/>
              <a:gd name="connsiteY72" fmla="*/ 587592 h 2122526"/>
              <a:gd name="connsiteX73" fmla="*/ 10039240 w 12192002"/>
              <a:gd name="connsiteY73" fmla="*/ 603107 h 2122526"/>
              <a:gd name="connsiteX74" fmla="*/ 10082169 w 12192002"/>
              <a:gd name="connsiteY74" fmla="*/ 601443 h 2122526"/>
              <a:gd name="connsiteX75" fmla="*/ 10126500 w 12192002"/>
              <a:gd name="connsiteY75" fmla="*/ 603538 h 2122526"/>
              <a:gd name="connsiteX76" fmla="*/ 10261101 w 12192002"/>
              <a:gd name="connsiteY76" fmla="*/ 615053 h 2122526"/>
              <a:gd name="connsiteX77" fmla="*/ 10336855 w 12192002"/>
              <a:gd name="connsiteY77" fmla="*/ 624804 h 2122526"/>
              <a:gd name="connsiteX78" fmla="*/ 10383868 w 12192002"/>
              <a:gd name="connsiteY78" fmla="*/ 625415 h 2122526"/>
              <a:gd name="connsiteX79" fmla="*/ 10445984 w 12192002"/>
              <a:gd name="connsiteY79" fmla="*/ 629262 h 2122526"/>
              <a:gd name="connsiteX80" fmla="*/ 10519280 w 12192002"/>
              <a:gd name="connsiteY80" fmla="*/ 631320 h 2122526"/>
              <a:gd name="connsiteX81" fmla="*/ 10644619 w 12192002"/>
              <a:gd name="connsiteY81" fmla="*/ 651566 h 2122526"/>
              <a:gd name="connsiteX82" fmla="*/ 10857724 w 12192002"/>
              <a:gd name="connsiteY82" fmla="*/ 712684 h 2122526"/>
              <a:gd name="connsiteX83" fmla="*/ 10951063 w 12192002"/>
              <a:gd name="connsiteY83" fmla="*/ 725767 h 2122526"/>
              <a:gd name="connsiteX84" fmla="*/ 11030956 w 12192002"/>
              <a:gd name="connsiteY84" fmla="*/ 721011 h 2122526"/>
              <a:gd name="connsiteX85" fmla="*/ 11085938 w 12192002"/>
              <a:gd name="connsiteY85" fmla="*/ 723892 h 2122526"/>
              <a:gd name="connsiteX86" fmla="*/ 11143411 w 12192002"/>
              <a:gd name="connsiteY86" fmla="*/ 733141 h 2122526"/>
              <a:gd name="connsiteX87" fmla="*/ 11195087 w 12192002"/>
              <a:gd name="connsiteY87" fmla="*/ 732494 h 2122526"/>
              <a:gd name="connsiteX88" fmla="*/ 11273972 w 12192002"/>
              <a:gd name="connsiteY88" fmla="*/ 729660 h 2122526"/>
              <a:gd name="connsiteX89" fmla="*/ 11369715 w 12192002"/>
              <a:gd name="connsiteY89" fmla="*/ 813181 h 2122526"/>
              <a:gd name="connsiteX90" fmla="*/ 11462695 w 12192002"/>
              <a:gd name="connsiteY90" fmla="*/ 874654 h 2122526"/>
              <a:gd name="connsiteX91" fmla="*/ 11516473 w 12192002"/>
              <a:gd name="connsiteY91" fmla="*/ 928206 h 2122526"/>
              <a:gd name="connsiteX92" fmla="*/ 11585369 w 12192002"/>
              <a:gd name="connsiteY92" fmla="*/ 1004898 h 2122526"/>
              <a:gd name="connsiteX93" fmla="*/ 11744187 w 12192002"/>
              <a:gd name="connsiteY93" fmla="*/ 1047864 h 2122526"/>
              <a:gd name="connsiteX94" fmla="*/ 11854857 w 12192002"/>
              <a:gd name="connsiteY94" fmla="*/ 1112485 h 2122526"/>
              <a:gd name="connsiteX95" fmla="*/ 11925839 w 12192002"/>
              <a:gd name="connsiteY95" fmla="*/ 1110203 h 2122526"/>
              <a:gd name="connsiteX96" fmla="*/ 12080164 w 12192002"/>
              <a:gd name="connsiteY96" fmla="*/ 1090885 h 2122526"/>
              <a:gd name="connsiteX97" fmla="*/ 12140863 w 12192002"/>
              <a:gd name="connsiteY97" fmla="*/ 1035036 h 2122526"/>
              <a:gd name="connsiteX98" fmla="*/ 12192002 w 12192002"/>
              <a:gd name="connsiteY98" fmla="*/ 1015838 h 2122526"/>
              <a:gd name="connsiteX99" fmla="*/ 12192002 w 12192002"/>
              <a:gd name="connsiteY99" fmla="*/ 1955549 h 2122526"/>
              <a:gd name="connsiteX100" fmla="*/ 12192000 w 12192002"/>
              <a:gd name="connsiteY100" fmla="*/ 1955549 h 2122526"/>
              <a:gd name="connsiteX101" fmla="*/ 12192000 w 12192002"/>
              <a:gd name="connsiteY101" fmla="*/ 2122526 h 2122526"/>
              <a:gd name="connsiteX102" fmla="*/ 0 w 12192002"/>
              <a:gd name="connsiteY102" fmla="*/ 2122526 h 2122526"/>
              <a:gd name="connsiteX103" fmla="*/ 0 w 12192002"/>
              <a:gd name="connsiteY103" fmla="*/ 1348327 h 2122526"/>
              <a:gd name="connsiteX104" fmla="*/ 2 w 12192002"/>
              <a:gd name="connsiteY104" fmla="*/ 1348327 h 2122526"/>
              <a:gd name="connsiteX105" fmla="*/ 2 w 12192002"/>
              <a:gd name="connsiteY105" fmla="*/ 592017 h 2122526"/>
              <a:gd name="connsiteX106" fmla="*/ 15526 w 12192002"/>
              <a:gd name="connsiteY106" fmla="*/ 586548 h 2122526"/>
              <a:gd name="connsiteX107" fmla="*/ 118381 w 12192002"/>
              <a:gd name="connsiteY107" fmla="*/ 583692 h 2122526"/>
              <a:gd name="connsiteX108" fmla="*/ 292435 w 12192002"/>
              <a:gd name="connsiteY108" fmla="*/ 531887 h 2122526"/>
              <a:gd name="connsiteX109" fmla="*/ 404015 w 12192002"/>
              <a:gd name="connsiteY109" fmla="*/ 511191 h 2122526"/>
              <a:gd name="connsiteX110" fmla="*/ 445099 w 12192002"/>
              <a:gd name="connsiteY110" fmla="*/ 505368 h 2122526"/>
              <a:gd name="connsiteX111" fmla="*/ 571717 w 12192002"/>
              <a:gd name="connsiteY111" fmla="*/ 467338 h 2122526"/>
              <a:gd name="connsiteX112" fmla="*/ 578535 w 12192002"/>
              <a:gd name="connsiteY112" fmla="*/ 467527 h 2122526"/>
              <a:gd name="connsiteX113" fmla="*/ 596792 w 12192002"/>
              <a:gd name="connsiteY113" fmla="*/ 464875 h 2122526"/>
              <a:gd name="connsiteX114" fmla="*/ 708875 w 12192002"/>
              <a:gd name="connsiteY114" fmla="*/ 422017 h 2122526"/>
              <a:gd name="connsiteX115" fmla="*/ 719742 w 12192002"/>
              <a:gd name="connsiteY115" fmla="*/ 416340 h 2122526"/>
              <a:gd name="connsiteX116" fmla="*/ 720047 w 12192002"/>
              <a:gd name="connsiteY116" fmla="*/ 415078 h 2122526"/>
              <a:gd name="connsiteX117" fmla="*/ 763053 w 12192002"/>
              <a:gd name="connsiteY117" fmla="*/ 414307 h 2122526"/>
              <a:gd name="connsiteX118" fmla="*/ 767901 w 12192002"/>
              <a:gd name="connsiteY118" fmla="*/ 412086 h 2122526"/>
              <a:gd name="connsiteX119" fmla="*/ 797041 w 12192002"/>
              <a:gd name="connsiteY119" fmla="*/ 414293 h 2122526"/>
              <a:gd name="connsiteX120" fmla="*/ 811506 w 12192002"/>
              <a:gd name="connsiteY120" fmla="*/ 413988 h 2122526"/>
              <a:gd name="connsiteX121" fmla="*/ 816809 w 12192002"/>
              <a:gd name="connsiteY121" fmla="*/ 416882 h 2122526"/>
              <a:gd name="connsiteX122" fmla="*/ 837540 w 12192002"/>
              <a:gd name="connsiteY122" fmla="*/ 414918 h 2122526"/>
              <a:gd name="connsiteX123" fmla="*/ 858269 w 12192002"/>
              <a:gd name="connsiteY123" fmla="*/ 416131 h 2122526"/>
              <a:gd name="connsiteX124" fmla="*/ 948732 w 12192002"/>
              <a:gd name="connsiteY124" fmla="*/ 404293 h 2122526"/>
              <a:gd name="connsiteX125" fmla="*/ 1149979 w 12192002"/>
              <a:gd name="connsiteY125" fmla="*/ 406698 h 2122526"/>
              <a:gd name="connsiteX126" fmla="*/ 1496110 w 12192002"/>
              <a:gd name="connsiteY126" fmla="*/ 357263 h 2122526"/>
              <a:gd name="connsiteX127" fmla="*/ 1608669 w 12192002"/>
              <a:gd name="connsiteY127" fmla="*/ 331673 h 2122526"/>
              <a:gd name="connsiteX128" fmla="*/ 1675071 w 12192002"/>
              <a:gd name="connsiteY128" fmla="*/ 324776 h 2122526"/>
              <a:gd name="connsiteX129" fmla="*/ 1738204 w 12192002"/>
              <a:gd name="connsiteY129" fmla="*/ 308427 h 2122526"/>
              <a:gd name="connsiteX130" fmla="*/ 1786655 w 12192002"/>
              <a:gd name="connsiteY130" fmla="*/ 303376 h 2122526"/>
              <a:gd name="connsiteX131" fmla="*/ 1873080 w 12192002"/>
              <a:gd name="connsiteY131" fmla="*/ 330998 h 2122526"/>
              <a:gd name="connsiteX132" fmla="*/ 1921650 w 12192002"/>
              <a:gd name="connsiteY132" fmla="*/ 332593 h 2122526"/>
              <a:gd name="connsiteX133" fmla="*/ 1928172 w 12192002"/>
              <a:gd name="connsiteY133" fmla="*/ 327762 h 2122526"/>
              <a:gd name="connsiteX134" fmla="*/ 1997356 w 12192002"/>
              <a:gd name="connsiteY134" fmla="*/ 349707 h 2122526"/>
              <a:gd name="connsiteX135" fmla="*/ 2094665 w 12192002"/>
              <a:gd name="connsiteY135" fmla="*/ 341687 h 2122526"/>
              <a:gd name="connsiteX136" fmla="*/ 2208578 w 12192002"/>
              <a:gd name="connsiteY136" fmla="*/ 324976 h 2122526"/>
              <a:gd name="connsiteX137" fmla="*/ 2315112 w 12192002"/>
              <a:gd name="connsiteY137" fmla="*/ 319743 h 2122526"/>
              <a:gd name="connsiteX138" fmla="*/ 2443255 w 12192002"/>
              <a:gd name="connsiteY138" fmla="*/ 328210 h 2122526"/>
              <a:gd name="connsiteX139" fmla="*/ 2568028 w 12192002"/>
              <a:gd name="connsiteY139" fmla="*/ 342111 h 2122526"/>
              <a:gd name="connsiteX140" fmla="*/ 2646527 w 12192002"/>
              <a:gd name="connsiteY140" fmla="*/ 315870 h 2122526"/>
              <a:gd name="connsiteX141" fmla="*/ 2781569 w 12192002"/>
              <a:gd name="connsiteY141" fmla="*/ 326406 h 2122526"/>
              <a:gd name="connsiteX142" fmla="*/ 3030291 w 12192002"/>
              <a:gd name="connsiteY142" fmla="*/ 348227 h 2122526"/>
              <a:gd name="connsiteX143" fmla="*/ 3142556 w 12192002"/>
              <a:gd name="connsiteY143" fmla="*/ 350870 h 2122526"/>
              <a:gd name="connsiteX144" fmla="*/ 3262356 w 12192002"/>
              <a:gd name="connsiteY144" fmla="*/ 358645 h 2122526"/>
              <a:gd name="connsiteX145" fmla="*/ 3341698 w 12192002"/>
              <a:gd name="connsiteY145" fmla="*/ 364522 h 2122526"/>
              <a:gd name="connsiteX146" fmla="*/ 3344026 w 12192002"/>
              <a:gd name="connsiteY146" fmla="*/ 363547 h 2122526"/>
              <a:gd name="connsiteX147" fmla="*/ 3363888 w 12192002"/>
              <a:gd name="connsiteY147" fmla="*/ 365229 h 2122526"/>
              <a:gd name="connsiteX148" fmla="*/ 3400728 w 12192002"/>
              <a:gd name="connsiteY148" fmla="*/ 382181 h 2122526"/>
              <a:gd name="connsiteX149" fmla="*/ 3473223 w 12192002"/>
              <a:gd name="connsiteY149" fmla="*/ 370133 h 2122526"/>
              <a:gd name="connsiteX150" fmla="*/ 3536135 w 12192002"/>
              <a:gd name="connsiteY150" fmla="*/ 366472 h 2122526"/>
              <a:gd name="connsiteX151" fmla="*/ 3585978 w 12192002"/>
              <a:gd name="connsiteY151" fmla="*/ 356773 h 2122526"/>
              <a:gd name="connsiteX152" fmla="*/ 3594501 w 12192002"/>
              <a:gd name="connsiteY152" fmla="*/ 357463 h 2122526"/>
              <a:gd name="connsiteX153" fmla="*/ 3594736 w 12192002"/>
              <a:gd name="connsiteY153" fmla="*/ 357194 h 2122526"/>
              <a:gd name="connsiteX154" fmla="*/ 3603855 w 12192002"/>
              <a:gd name="connsiteY154" fmla="*/ 357358 h 2122526"/>
              <a:gd name="connsiteX155" fmla="*/ 3610035 w 12192002"/>
              <a:gd name="connsiteY155" fmla="*/ 358720 h 2122526"/>
              <a:gd name="connsiteX156" fmla="*/ 3682513 w 12192002"/>
              <a:gd name="connsiteY156" fmla="*/ 326449 h 2122526"/>
              <a:gd name="connsiteX157" fmla="*/ 3789760 w 12192002"/>
              <a:gd name="connsiteY157" fmla="*/ 302526 h 2122526"/>
              <a:gd name="connsiteX158" fmla="*/ 3897275 w 12192002"/>
              <a:gd name="connsiteY158" fmla="*/ 282288 h 2122526"/>
              <a:gd name="connsiteX159" fmla="*/ 3936846 w 12192002"/>
              <a:gd name="connsiteY159" fmla="*/ 276633 h 2122526"/>
              <a:gd name="connsiteX160" fmla="*/ 4004538 w 12192002"/>
              <a:gd name="connsiteY160" fmla="*/ 259176 h 2122526"/>
              <a:gd name="connsiteX161" fmla="*/ 4033778 w 12192002"/>
              <a:gd name="connsiteY161" fmla="*/ 246608 h 2122526"/>
              <a:gd name="connsiteX162" fmla="*/ 4035363 w 12192002"/>
              <a:gd name="connsiteY162" fmla="*/ 246843 h 2122526"/>
              <a:gd name="connsiteX163" fmla="*/ 4036996 w 12192002"/>
              <a:gd name="connsiteY163" fmla="*/ 243176 h 2122526"/>
              <a:gd name="connsiteX164" fmla="*/ 4042364 w 12192002"/>
              <a:gd name="connsiteY164" fmla="*/ 240742 h 2122526"/>
              <a:gd name="connsiteX165" fmla="*/ 4058954 w 12192002"/>
              <a:gd name="connsiteY165" fmla="*/ 239121 h 2122526"/>
              <a:gd name="connsiteX166" fmla="*/ 4065510 w 12192002"/>
              <a:gd name="connsiteY166" fmla="*/ 239339 h 2122526"/>
              <a:gd name="connsiteX167" fmla="*/ 4074427 w 12192002"/>
              <a:gd name="connsiteY167" fmla="*/ 237895 h 2122526"/>
              <a:gd name="connsiteX168" fmla="*/ 4074546 w 12192002"/>
              <a:gd name="connsiteY168" fmla="*/ 237596 h 2122526"/>
              <a:gd name="connsiteX169" fmla="*/ 4083097 w 12192002"/>
              <a:gd name="connsiteY169" fmla="*/ 236761 h 2122526"/>
              <a:gd name="connsiteX170" fmla="*/ 4142745 w 12192002"/>
              <a:gd name="connsiteY170" fmla="*/ 210228 h 2122526"/>
              <a:gd name="connsiteX171" fmla="*/ 4191248 w 12192002"/>
              <a:gd name="connsiteY171" fmla="*/ 194363 h 2122526"/>
              <a:gd name="connsiteX172" fmla="*/ 4201744 w 12192002"/>
              <a:gd name="connsiteY172" fmla="*/ 188729 h 2122526"/>
              <a:gd name="connsiteX173" fmla="*/ 4202048 w 12192002"/>
              <a:gd name="connsiteY173" fmla="*/ 187470 h 2122526"/>
              <a:gd name="connsiteX174" fmla="*/ 4248116 w 12192002"/>
              <a:gd name="connsiteY174" fmla="*/ 184675 h 2122526"/>
              <a:gd name="connsiteX175" fmla="*/ 4276141 w 12192002"/>
              <a:gd name="connsiteY175" fmla="*/ 186999 h 2122526"/>
              <a:gd name="connsiteX176" fmla="*/ 4290062 w 12192002"/>
              <a:gd name="connsiteY176" fmla="*/ 186753 h 2122526"/>
              <a:gd name="connsiteX177" fmla="*/ 4295143 w 12192002"/>
              <a:gd name="connsiteY177" fmla="*/ 189670 h 2122526"/>
              <a:gd name="connsiteX178" fmla="*/ 4315108 w 12192002"/>
              <a:gd name="connsiteY178" fmla="*/ 187791 h 2122526"/>
              <a:gd name="connsiteX179" fmla="*/ 4316965 w 12192002"/>
              <a:gd name="connsiteY179" fmla="*/ 186450 h 2122526"/>
              <a:gd name="connsiteX180" fmla="*/ 4362875 w 12192002"/>
              <a:gd name="connsiteY180" fmla="*/ 193065 h 2122526"/>
              <a:gd name="connsiteX181" fmla="*/ 4428542 w 12192002"/>
              <a:gd name="connsiteY181" fmla="*/ 191719 h 2122526"/>
              <a:gd name="connsiteX182" fmla="*/ 4515813 w 12192002"/>
              <a:gd name="connsiteY182" fmla="*/ 181068 h 2122526"/>
              <a:gd name="connsiteX183" fmla="*/ 4715526 w 12192002"/>
              <a:gd name="connsiteY183" fmla="*/ 171166 h 2122526"/>
              <a:gd name="connsiteX184" fmla="*/ 4762447 w 12192002"/>
              <a:gd name="connsiteY184" fmla="*/ 162678 h 2122526"/>
              <a:gd name="connsiteX185" fmla="*/ 4840439 w 12192002"/>
              <a:gd name="connsiteY185" fmla="*/ 134910 h 2122526"/>
              <a:gd name="connsiteX186" fmla="*/ 5011513 w 12192002"/>
              <a:gd name="connsiteY186" fmla="*/ 110893 h 2122526"/>
              <a:gd name="connsiteX187" fmla="*/ 5065790 w 12192002"/>
              <a:gd name="connsiteY187" fmla="*/ 94512 h 2122526"/>
              <a:gd name="connsiteX188" fmla="*/ 5121659 w 12192002"/>
              <a:gd name="connsiteY188" fmla="*/ 101083 h 2122526"/>
              <a:gd name="connsiteX189" fmla="*/ 5139595 w 12192002"/>
              <a:gd name="connsiteY189" fmla="*/ 90230 h 2122526"/>
              <a:gd name="connsiteX190" fmla="*/ 5142598 w 12192002"/>
              <a:gd name="connsiteY190" fmla="*/ 88129 h 2122526"/>
              <a:gd name="connsiteX191" fmla="*/ 5156554 w 12192002"/>
              <a:gd name="connsiteY191" fmla="*/ 84729 h 2122526"/>
              <a:gd name="connsiteX192" fmla="*/ 5174660 w 12192002"/>
              <a:gd name="connsiteY192" fmla="*/ 77506 h 2122526"/>
              <a:gd name="connsiteX193" fmla="*/ 5222961 w 12192002"/>
              <a:gd name="connsiteY193" fmla="*/ 74516 h 2122526"/>
              <a:gd name="connsiteX194" fmla="*/ 5261763 w 12192002"/>
              <a:gd name="connsiteY194" fmla="*/ 63392 h 2122526"/>
              <a:gd name="connsiteX195" fmla="*/ 5381667 w 12192002"/>
              <a:gd name="connsiteY195" fmla="*/ 42975 h 2122526"/>
              <a:gd name="connsiteX196" fmla="*/ 5432760 w 12192002"/>
              <a:gd name="connsiteY196" fmla="*/ 25273 h 2122526"/>
              <a:gd name="connsiteX197" fmla="*/ 5470905 w 12192002"/>
              <a:gd name="connsiteY197" fmla="*/ 14020 h 2122526"/>
              <a:gd name="connsiteX198" fmla="*/ 5626960 w 12192002"/>
              <a:gd name="connsiteY198" fmla="*/ 0 h 2122526"/>
              <a:gd name="connsiteX0" fmla="*/ 5626960 w 12192002"/>
              <a:gd name="connsiteY0" fmla="*/ 0 h 2122526"/>
              <a:gd name="connsiteX1" fmla="*/ 5758918 w 12192002"/>
              <a:gd name="connsiteY1" fmla="*/ 1023 h 2122526"/>
              <a:gd name="connsiteX2" fmla="*/ 5957375 w 12192002"/>
              <a:gd name="connsiteY2" fmla="*/ 16715 h 2122526"/>
              <a:gd name="connsiteX3" fmla="*/ 6010090 w 12192002"/>
              <a:gd name="connsiteY3" fmla="*/ 20359 h 2122526"/>
              <a:gd name="connsiteX4" fmla="*/ 6041282 w 12192002"/>
              <a:gd name="connsiteY4" fmla="*/ 15266 h 2122526"/>
              <a:gd name="connsiteX5" fmla="*/ 6048637 w 12192002"/>
              <a:gd name="connsiteY5" fmla="*/ 6917 h 2122526"/>
              <a:gd name="connsiteX6" fmla="*/ 6068529 w 12192002"/>
              <a:gd name="connsiteY6" fmla="*/ 7600 h 2122526"/>
              <a:gd name="connsiteX7" fmla="*/ 6073847 w 12192002"/>
              <a:gd name="connsiteY7" fmla="*/ 6063 h 2122526"/>
              <a:gd name="connsiteX8" fmla="*/ 6168673 w 12192002"/>
              <a:gd name="connsiteY8" fmla="*/ 26525 h 2122526"/>
              <a:gd name="connsiteX9" fmla="*/ 6317559 w 12192002"/>
              <a:gd name="connsiteY9" fmla="*/ 28612 h 2122526"/>
              <a:gd name="connsiteX10" fmla="*/ 6549454 w 12192002"/>
              <a:gd name="connsiteY10" fmla="*/ 75412 h 2122526"/>
              <a:gd name="connsiteX11" fmla="*/ 6708221 w 12192002"/>
              <a:gd name="connsiteY11" fmla="*/ 104188 h 2122526"/>
              <a:gd name="connsiteX12" fmla="*/ 6904145 w 12192002"/>
              <a:gd name="connsiteY12" fmla="*/ 132143 h 2122526"/>
              <a:gd name="connsiteX13" fmla="*/ 7018495 w 12192002"/>
              <a:gd name="connsiteY13" fmla="*/ 161649 h 2122526"/>
              <a:gd name="connsiteX14" fmla="*/ 7096987 w 12192002"/>
              <a:gd name="connsiteY14" fmla="*/ 161275 h 2122526"/>
              <a:gd name="connsiteX15" fmla="*/ 7170807 w 12192002"/>
              <a:gd name="connsiteY15" fmla="*/ 173503 h 2122526"/>
              <a:gd name="connsiteX16" fmla="*/ 7197003 w 12192002"/>
              <a:gd name="connsiteY16" fmla="*/ 178151 h 2122526"/>
              <a:gd name="connsiteX17" fmla="*/ 7201101 w 12192002"/>
              <a:gd name="connsiteY17" fmla="*/ 183509 h 2122526"/>
              <a:gd name="connsiteX18" fmla="*/ 7218559 w 12192002"/>
              <a:gd name="connsiteY18" fmla="*/ 188059 h 2122526"/>
              <a:gd name="connsiteX19" fmla="*/ 7310852 w 12192002"/>
              <a:gd name="connsiteY19" fmla="*/ 213308 h 2122526"/>
              <a:gd name="connsiteX20" fmla="*/ 7312179 w 12192002"/>
              <a:gd name="connsiteY20" fmla="*/ 211866 h 2122526"/>
              <a:gd name="connsiteX21" fmla="*/ 7405390 w 12192002"/>
              <a:gd name="connsiteY21" fmla="*/ 202271 h 2122526"/>
              <a:gd name="connsiteX22" fmla="*/ 7495794 w 12192002"/>
              <a:gd name="connsiteY22" fmla="*/ 194166 h 2122526"/>
              <a:gd name="connsiteX23" fmla="*/ 7507039 w 12192002"/>
              <a:gd name="connsiteY23" fmla="*/ 196118 h 2122526"/>
              <a:gd name="connsiteX24" fmla="*/ 7507411 w 12192002"/>
              <a:gd name="connsiteY24" fmla="*/ 195791 h 2122526"/>
              <a:gd name="connsiteX25" fmla="*/ 7519570 w 12192002"/>
              <a:gd name="connsiteY25" fmla="*/ 197126 h 2122526"/>
              <a:gd name="connsiteX26" fmla="*/ 7527542 w 12192002"/>
              <a:gd name="connsiteY26" fmla="*/ 199679 h 2122526"/>
              <a:gd name="connsiteX27" fmla="*/ 7614346 w 12192002"/>
              <a:gd name="connsiteY27" fmla="*/ 205507 h 2122526"/>
              <a:gd name="connsiteX28" fmla="*/ 7718744 w 12192002"/>
              <a:gd name="connsiteY28" fmla="*/ 202036 h 2122526"/>
              <a:gd name="connsiteX29" fmla="*/ 7905407 w 12192002"/>
              <a:gd name="connsiteY29" fmla="*/ 227751 h 2122526"/>
              <a:gd name="connsiteX30" fmla="*/ 8090271 w 12192002"/>
              <a:gd name="connsiteY30" fmla="*/ 269724 h 2122526"/>
              <a:gd name="connsiteX31" fmla="*/ 8245834 w 12192002"/>
              <a:gd name="connsiteY31" fmla="*/ 315885 h 2122526"/>
              <a:gd name="connsiteX32" fmla="*/ 8252033 w 12192002"/>
              <a:gd name="connsiteY32" fmla="*/ 328877 h 2122526"/>
              <a:gd name="connsiteX33" fmla="*/ 8263376 w 12192002"/>
              <a:gd name="connsiteY33" fmla="*/ 338720 h 2122526"/>
              <a:gd name="connsiteX34" fmla="*/ 8266075 w 12192002"/>
              <a:gd name="connsiteY34" fmla="*/ 338490 h 2122526"/>
              <a:gd name="connsiteX35" fmla="*/ 8283149 w 12192002"/>
              <a:gd name="connsiteY35" fmla="*/ 345665 h 2122526"/>
              <a:gd name="connsiteX36" fmla="*/ 8284276 w 12192002"/>
              <a:gd name="connsiteY36" fmla="*/ 350108 h 2122526"/>
              <a:gd name="connsiteX37" fmla="*/ 8295173 w 12192002"/>
              <a:gd name="connsiteY37" fmla="*/ 355931 h 2122526"/>
              <a:gd name="connsiteX38" fmla="*/ 8314432 w 12192002"/>
              <a:gd name="connsiteY38" fmla="*/ 369826 h 2122526"/>
              <a:gd name="connsiteX39" fmla="*/ 8320104 w 12192002"/>
              <a:gd name="connsiteY39" fmla="*/ 370152 h 2122526"/>
              <a:gd name="connsiteX40" fmla="*/ 8352372 w 12192002"/>
              <a:gd name="connsiteY40" fmla="*/ 387570 h 2122526"/>
              <a:gd name="connsiteX41" fmla="*/ 8353799 w 12192002"/>
              <a:gd name="connsiteY41" fmla="*/ 386730 h 2122526"/>
              <a:gd name="connsiteX42" fmla="*/ 8367182 w 12192002"/>
              <a:gd name="connsiteY42" fmla="*/ 386924 h 2122526"/>
              <a:gd name="connsiteX43" fmla="*/ 8490249 w 12192002"/>
              <a:gd name="connsiteY43" fmla="*/ 400966 h 2122526"/>
              <a:gd name="connsiteX44" fmla="*/ 8497594 w 12192002"/>
              <a:gd name="connsiteY44" fmla="*/ 404016 h 2122526"/>
              <a:gd name="connsiteX45" fmla="*/ 8497968 w 12192002"/>
              <a:gd name="connsiteY45" fmla="*/ 403837 h 2122526"/>
              <a:gd name="connsiteX46" fmla="*/ 8506167 w 12192002"/>
              <a:gd name="connsiteY46" fmla="*/ 406575 h 2122526"/>
              <a:gd name="connsiteX47" fmla="*/ 8510983 w 12192002"/>
              <a:gd name="connsiteY47" fmla="*/ 409576 h 2122526"/>
              <a:gd name="connsiteX48" fmla="*/ 8525230 w 12192002"/>
              <a:gd name="connsiteY48" fmla="*/ 415491 h 2122526"/>
              <a:gd name="connsiteX49" fmla="*/ 8596071 w 12192002"/>
              <a:gd name="connsiteY49" fmla="*/ 400649 h 2122526"/>
              <a:gd name="connsiteX50" fmla="*/ 8707847 w 12192002"/>
              <a:gd name="connsiteY50" fmla="*/ 409221 h 2122526"/>
              <a:gd name="connsiteX51" fmla="*/ 8752444 w 12192002"/>
              <a:gd name="connsiteY51" fmla="*/ 411322 h 2122526"/>
              <a:gd name="connsiteX52" fmla="*/ 8928988 w 12192002"/>
              <a:gd name="connsiteY52" fmla="*/ 430554 h 2122526"/>
              <a:gd name="connsiteX53" fmla="*/ 8963048 w 12192002"/>
              <a:gd name="connsiteY53" fmla="*/ 427366 h 2122526"/>
              <a:gd name="connsiteX54" fmla="*/ 8968011 w 12192002"/>
              <a:gd name="connsiteY54" fmla="*/ 425141 h 2122526"/>
              <a:gd name="connsiteX55" fmla="*/ 8974337 w 12192002"/>
              <a:gd name="connsiteY55" fmla="*/ 424441 h 2122526"/>
              <a:gd name="connsiteX56" fmla="*/ 8990394 w 12192002"/>
              <a:gd name="connsiteY56" fmla="*/ 427667 h 2122526"/>
              <a:gd name="connsiteX57" fmla="*/ 8996232 w 12192002"/>
              <a:gd name="connsiteY57" fmla="*/ 429728 h 2122526"/>
              <a:gd name="connsiteX58" fmla="*/ 9005201 w 12192002"/>
              <a:gd name="connsiteY58" fmla="*/ 430939 h 2122526"/>
              <a:gd name="connsiteX59" fmla="*/ 9005486 w 12192002"/>
              <a:gd name="connsiteY59" fmla="*/ 430699 h 2122526"/>
              <a:gd name="connsiteX60" fmla="*/ 9053453 w 12192002"/>
              <a:gd name="connsiteY60" fmla="*/ 433984 h 2122526"/>
              <a:gd name="connsiteX61" fmla="*/ 9113812 w 12192002"/>
              <a:gd name="connsiteY61" fmla="*/ 425670 h 2122526"/>
              <a:gd name="connsiteX62" fmla="*/ 9137318 w 12192002"/>
              <a:gd name="connsiteY62" fmla="*/ 424304 h 2122526"/>
              <a:gd name="connsiteX63" fmla="*/ 9150210 w 12192002"/>
              <a:gd name="connsiteY63" fmla="*/ 422135 h 2122526"/>
              <a:gd name="connsiteX64" fmla="*/ 9151232 w 12192002"/>
              <a:gd name="connsiteY64" fmla="*/ 421070 h 2122526"/>
              <a:gd name="connsiteX65" fmla="*/ 9189246 w 12192002"/>
              <a:gd name="connsiteY65" fmla="*/ 432272 h 2122526"/>
              <a:gd name="connsiteX66" fmla="*/ 9194810 w 12192002"/>
              <a:gd name="connsiteY66" fmla="*/ 441511 h 2122526"/>
              <a:gd name="connsiteX67" fmla="*/ 9231370 w 12192002"/>
              <a:gd name="connsiteY67" fmla="*/ 451590 h 2122526"/>
              <a:gd name="connsiteX68" fmla="*/ 9343052 w 12192002"/>
              <a:gd name="connsiteY68" fmla="*/ 503495 h 2122526"/>
              <a:gd name="connsiteX69" fmla="*/ 9584507 w 12192002"/>
              <a:gd name="connsiteY69" fmla="*/ 549197 h 2122526"/>
              <a:gd name="connsiteX70" fmla="*/ 9728309 w 12192002"/>
              <a:gd name="connsiteY70" fmla="*/ 560617 h 2122526"/>
              <a:gd name="connsiteX71" fmla="*/ 9847792 w 12192002"/>
              <a:gd name="connsiteY71" fmla="*/ 580824 h 2122526"/>
              <a:gd name="connsiteX72" fmla="*/ 9960019 w 12192002"/>
              <a:gd name="connsiteY72" fmla="*/ 587592 h 2122526"/>
              <a:gd name="connsiteX73" fmla="*/ 10039240 w 12192002"/>
              <a:gd name="connsiteY73" fmla="*/ 603107 h 2122526"/>
              <a:gd name="connsiteX74" fmla="*/ 10082169 w 12192002"/>
              <a:gd name="connsiteY74" fmla="*/ 601443 h 2122526"/>
              <a:gd name="connsiteX75" fmla="*/ 10126500 w 12192002"/>
              <a:gd name="connsiteY75" fmla="*/ 603538 h 2122526"/>
              <a:gd name="connsiteX76" fmla="*/ 10261101 w 12192002"/>
              <a:gd name="connsiteY76" fmla="*/ 615053 h 2122526"/>
              <a:gd name="connsiteX77" fmla="*/ 10336855 w 12192002"/>
              <a:gd name="connsiteY77" fmla="*/ 624804 h 2122526"/>
              <a:gd name="connsiteX78" fmla="*/ 10383868 w 12192002"/>
              <a:gd name="connsiteY78" fmla="*/ 625415 h 2122526"/>
              <a:gd name="connsiteX79" fmla="*/ 10445984 w 12192002"/>
              <a:gd name="connsiteY79" fmla="*/ 629262 h 2122526"/>
              <a:gd name="connsiteX80" fmla="*/ 10519280 w 12192002"/>
              <a:gd name="connsiteY80" fmla="*/ 631320 h 2122526"/>
              <a:gd name="connsiteX81" fmla="*/ 10644619 w 12192002"/>
              <a:gd name="connsiteY81" fmla="*/ 651566 h 2122526"/>
              <a:gd name="connsiteX82" fmla="*/ 10857724 w 12192002"/>
              <a:gd name="connsiteY82" fmla="*/ 712684 h 2122526"/>
              <a:gd name="connsiteX83" fmla="*/ 10951063 w 12192002"/>
              <a:gd name="connsiteY83" fmla="*/ 725767 h 2122526"/>
              <a:gd name="connsiteX84" fmla="*/ 11030956 w 12192002"/>
              <a:gd name="connsiteY84" fmla="*/ 721011 h 2122526"/>
              <a:gd name="connsiteX85" fmla="*/ 11085938 w 12192002"/>
              <a:gd name="connsiteY85" fmla="*/ 723892 h 2122526"/>
              <a:gd name="connsiteX86" fmla="*/ 11143411 w 12192002"/>
              <a:gd name="connsiteY86" fmla="*/ 733141 h 2122526"/>
              <a:gd name="connsiteX87" fmla="*/ 11195087 w 12192002"/>
              <a:gd name="connsiteY87" fmla="*/ 732494 h 2122526"/>
              <a:gd name="connsiteX88" fmla="*/ 11273972 w 12192002"/>
              <a:gd name="connsiteY88" fmla="*/ 753513 h 2122526"/>
              <a:gd name="connsiteX89" fmla="*/ 11369715 w 12192002"/>
              <a:gd name="connsiteY89" fmla="*/ 813181 h 2122526"/>
              <a:gd name="connsiteX90" fmla="*/ 11462695 w 12192002"/>
              <a:gd name="connsiteY90" fmla="*/ 874654 h 2122526"/>
              <a:gd name="connsiteX91" fmla="*/ 11516473 w 12192002"/>
              <a:gd name="connsiteY91" fmla="*/ 928206 h 2122526"/>
              <a:gd name="connsiteX92" fmla="*/ 11585369 w 12192002"/>
              <a:gd name="connsiteY92" fmla="*/ 1004898 h 2122526"/>
              <a:gd name="connsiteX93" fmla="*/ 11744187 w 12192002"/>
              <a:gd name="connsiteY93" fmla="*/ 1047864 h 2122526"/>
              <a:gd name="connsiteX94" fmla="*/ 11854857 w 12192002"/>
              <a:gd name="connsiteY94" fmla="*/ 1112485 h 2122526"/>
              <a:gd name="connsiteX95" fmla="*/ 11925839 w 12192002"/>
              <a:gd name="connsiteY95" fmla="*/ 1110203 h 2122526"/>
              <a:gd name="connsiteX96" fmla="*/ 12080164 w 12192002"/>
              <a:gd name="connsiteY96" fmla="*/ 1090885 h 2122526"/>
              <a:gd name="connsiteX97" fmla="*/ 12140863 w 12192002"/>
              <a:gd name="connsiteY97" fmla="*/ 1035036 h 2122526"/>
              <a:gd name="connsiteX98" fmla="*/ 12192002 w 12192002"/>
              <a:gd name="connsiteY98" fmla="*/ 1015838 h 2122526"/>
              <a:gd name="connsiteX99" fmla="*/ 12192002 w 12192002"/>
              <a:gd name="connsiteY99" fmla="*/ 1955549 h 2122526"/>
              <a:gd name="connsiteX100" fmla="*/ 12192000 w 12192002"/>
              <a:gd name="connsiteY100" fmla="*/ 1955549 h 2122526"/>
              <a:gd name="connsiteX101" fmla="*/ 12192000 w 12192002"/>
              <a:gd name="connsiteY101" fmla="*/ 2122526 h 2122526"/>
              <a:gd name="connsiteX102" fmla="*/ 0 w 12192002"/>
              <a:gd name="connsiteY102" fmla="*/ 2122526 h 2122526"/>
              <a:gd name="connsiteX103" fmla="*/ 0 w 12192002"/>
              <a:gd name="connsiteY103" fmla="*/ 1348327 h 2122526"/>
              <a:gd name="connsiteX104" fmla="*/ 2 w 12192002"/>
              <a:gd name="connsiteY104" fmla="*/ 1348327 h 2122526"/>
              <a:gd name="connsiteX105" fmla="*/ 2 w 12192002"/>
              <a:gd name="connsiteY105" fmla="*/ 592017 h 2122526"/>
              <a:gd name="connsiteX106" fmla="*/ 15526 w 12192002"/>
              <a:gd name="connsiteY106" fmla="*/ 586548 h 2122526"/>
              <a:gd name="connsiteX107" fmla="*/ 118381 w 12192002"/>
              <a:gd name="connsiteY107" fmla="*/ 583692 h 2122526"/>
              <a:gd name="connsiteX108" fmla="*/ 292435 w 12192002"/>
              <a:gd name="connsiteY108" fmla="*/ 531887 h 2122526"/>
              <a:gd name="connsiteX109" fmla="*/ 404015 w 12192002"/>
              <a:gd name="connsiteY109" fmla="*/ 511191 h 2122526"/>
              <a:gd name="connsiteX110" fmla="*/ 445099 w 12192002"/>
              <a:gd name="connsiteY110" fmla="*/ 505368 h 2122526"/>
              <a:gd name="connsiteX111" fmla="*/ 571717 w 12192002"/>
              <a:gd name="connsiteY111" fmla="*/ 467338 h 2122526"/>
              <a:gd name="connsiteX112" fmla="*/ 578535 w 12192002"/>
              <a:gd name="connsiteY112" fmla="*/ 467527 h 2122526"/>
              <a:gd name="connsiteX113" fmla="*/ 596792 w 12192002"/>
              <a:gd name="connsiteY113" fmla="*/ 464875 h 2122526"/>
              <a:gd name="connsiteX114" fmla="*/ 708875 w 12192002"/>
              <a:gd name="connsiteY114" fmla="*/ 422017 h 2122526"/>
              <a:gd name="connsiteX115" fmla="*/ 719742 w 12192002"/>
              <a:gd name="connsiteY115" fmla="*/ 416340 h 2122526"/>
              <a:gd name="connsiteX116" fmla="*/ 720047 w 12192002"/>
              <a:gd name="connsiteY116" fmla="*/ 415078 h 2122526"/>
              <a:gd name="connsiteX117" fmla="*/ 763053 w 12192002"/>
              <a:gd name="connsiteY117" fmla="*/ 414307 h 2122526"/>
              <a:gd name="connsiteX118" fmla="*/ 767901 w 12192002"/>
              <a:gd name="connsiteY118" fmla="*/ 412086 h 2122526"/>
              <a:gd name="connsiteX119" fmla="*/ 797041 w 12192002"/>
              <a:gd name="connsiteY119" fmla="*/ 414293 h 2122526"/>
              <a:gd name="connsiteX120" fmla="*/ 811506 w 12192002"/>
              <a:gd name="connsiteY120" fmla="*/ 413988 h 2122526"/>
              <a:gd name="connsiteX121" fmla="*/ 816809 w 12192002"/>
              <a:gd name="connsiteY121" fmla="*/ 416882 h 2122526"/>
              <a:gd name="connsiteX122" fmla="*/ 837540 w 12192002"/>
              <a:gd name="connsiteY122" fmla="*/ 414918 h 2122526"/>
              <a:gd name="connsiteX123" fmla="*/ 858269 w 12192002"/>
              <a:gd name="connsiteY123" fmla="*/ 416131 h 2122526"/>
              <a:gd name="connsiteX124" fmla="*/ 948732 w 12192002"/>
              <a:gd name="connsiteY124" fmla="*/ 404293 h 2122526"/>
              <a:gd name="connsiteX125" fmla="*/ 1149979 w 12192002"/>
              <a:gd name="connsiteY125" fmla="*/ 406698 h 2122526"/>
              <a:gd name="connsiteX126" fmla="*/ 1496110 w 12192002"/>
              <a:gd name="connsiteY126" fmla="*/ 357263 h 2122526"/>
              <a:gd name="connsiteX127" fmla="*/ 1608669 w 12192002"/>
              <a:gd name="connsiteY127" fmla="*/ 331673 h 2122526"/>
              <a:gd name="connsiteX128" fmla="*/ 1675071 w 12192002"/>
              <a:gd name="connsiteY128" fmla="*/ 324776 h 2122526"/>
              <a:gd name="connsiteX129" fmla="*/ 1738204 w 12192002"/>
              <a:gd name="connsiteY129" fmla="*/ 308427 h 2122526"/>
              <a:gd name="connsiteX130" fmla="*/ 1786655 w 12192002"/>
              <a:gd name="connsiteY130" fmla="*/ 303376 h 2122526"/>
              <a:gd name="connsiteX131" fmla="*/ 1873080 w 12192002"/>
              <a:gd name="connsiteY131" fmla="*/ 330998 h 2122526"/>
              <a:gd name="connsiteX132" fmla="*/ 1921650 w 12192002"/>
              <a:gd name="connsiteY132" fmla="*/ 332593 h 2122526"/>
              <a:gd name="connsiteX133" fmla="*/ 1928172 w 12192002"/>
              <a:gd name="connsiteY133" fmla="*/ 327762 h 2122526"/>
              <a:gd name="connsiteX134" fmla="*/ 1997356 w 12192002"/>
              <a:gd name="connsiteY134" fmla="*/ 349707 h 2122526"/>
              <a:gd name="connsiteX135" fmla="*/ 2094665 w 12192002"/>
              <a:gd name="connsiteY135" fmla="*/ 341687 h 2122526"/>
              <a:gd name="connsiteX136" fmla="*/ 2208578 w 12192002"/>
              <a:gd name="connsiteY136" fmla="*/ 324976 h 2122526"/>
              <a:gd name="connsiteX137" fmla="*/ 2315112 w 12192002"/>
              <a:gd name="connsiteY137" fmla="*/ 319743 h 2122526"/>
              <a:gd name="connsiteX138" fmla="*/ 2443255 w 12192002"/>
              <a:gd name="connsiteY138" fmla="*/ 328210 h 2122526"/>
              <a:gd name="connsiteX139" fmla="*/ 2568028 w 12192002"/>
              <a:gd name="connsiteY139" fmla="*/ 342111 h 2122526"/>
              <a:gd name="connsiteX140" fmla="*/ 2646527 w 12192002"/>
              <a:gd name="connsiteY140" fmla="*/ 315870 h 2122526"/>
              <a:gd name="connsiteX141" fmla="*/ 2781569 w 12192002"/>
              <a:gd name="connsiteY141" fmla="*/ 326406 h 2122526"/>
              <a:gd name="connsiteX142" fmla="*/ 3030291 w 12192002"/>
              <a:gd name="connsiteY142" fmla="*/ 348227 h 2122526"/>
              <a:gd name="connsiteX143" fmla="*/ 3142556 w 12192002"/>
              <a:gd name="connsiteY143" fmla="*/ 350870 h 2122526"/>
              <a:gd name="connsiteX144" fmla="*/ 3262356 w 12192002"/>
              <a:gd name="connsiteY144" fmla="*/ 358645 h 2122526"/>
              <a:gd name="connsiteX145" fmla="*/ 3341698 w 12192002"/>
              <a:gd name="connsiteY145" fmla="*/ 364522 h 2122526"/>
              <a:gd name="connsiteX146" fmla="*/ 3344026 w 12192002"/>
              <a:gd name="connsiteY146" fmla="*/ 363547 h 2122526"/>
              <a:gd name="connsiteX147" fmla="*/ 3363888 w 12192002"/>
              <a:gd name="connsiteY147" fmla="*/ 365229 h 2122526"/>
              <a:gd name="connsiteX148" fmla="*/ 3400728 w 12192002"/>
              <a:gd name="connsiteY148" fmla="*/ 382181 h 2122526"/>
              <a:gd name="connsiteX149" fmla="*/ 3473223 w 12192002"/>
              <a:gd name="connsiteY149" fmla="*/ 370133 h 2122526"/>
              <a:gd name="connsiteX150" fmla="*/ 3536135 w 12192002"/>
              <a:gd name="connsiteY150" fmla="*/ 366472 h 2122526"/>
              <a:gd name="connsiteX151" fmla="*/ 3585978 w 12192002"/>
              <a:gd name="connsiteY151" fmla="*/ 356773 h 2122526"/>
              <a:gd name="connsiteX152" fmla="*/ 3594501 w 12192002"/>
              <a:gd name="connsiteY152" fmla="*/ 357463 h 2122526"/>
              <a:gd name="connsiteX153" fmla="*/ 3594736 w 12192002"/>
              <a:gd name="connsiteY153" fmla="*/ 357194 h 2122526"/>
              <a:gd name="connsiteX154" fmla="*/ 3603855 w 12192002"/>
              <a:gd name="connsiteY154" fmla="*/ 357358 h 2122526"/>
              <a:gd name="connsiteX155" fmla="*/ 3610035 w 12192002"/>
              <a:gd name="connsiteY155" fmla="*/ 358720 h 2122526"/>
              <a:gd name="connsiteX156" fmla="*/ 3682513 w 12192002"/>
              <a:gd name="connsiteY156" fmla="*/ 326449 h 2122526"/>
              <a:gd name="connsiteX157" fmla="*/ 3789760 w 12192002"/>
              <a:gd name="connsiteY157" fmla="*/ 302526 h 2122526"/>
              <a:gd name="connsiteX158" fmla="*/ 3897275 w 12192002"/>
              <a:gd name="connsiteY158" fmla="*/ 282288 h 2122526"/>
              <a:gd name="connsiteX159" fmla="*/ 3936846 w 12192002"/>
              <a:gd name="connsiteY159" fmla="*/ 276633 h 2122526"/>
              <a:gd name="connsiteX160" fmla="*/ 4004538 w 12192002"/>
              <a:gd name="connsiteY160" fmla="*/ 259176 h 2122526"/>
              <a:gd name="connsiteX161" fmla="*/ 4033778 w 12192002"/>
              <a:gd name="connsiteY161" fmla="*/ 246608 h 2122526"/>
              <a:gd name="connsiteX162" fmla="*/ 4035363 w 12192002"/>
              <a:gd name="connsiteY162" fmla="*/ 246843 h 2122526"/>
              <a:gd name="connsiteX163" fmla="*/ 4036996 w 12192002"/>
              <a:gd name="connsiteY163" fmla="*/ 243176 h 2122526"/>
              <a:gd name="connsiteX164" fmla="*/ 4042364 w 12192002"/>
              <a:gd name="connsiteY164" fmla="*/ 240742 h 2122526"/>
              <a:gd name="connsiteX165" fmla="*/ 4058954 w 12192002"/>
              <a:gd name="connsiteY165" fmla="*/ 239121 h 2122526"/>
              <a:gd name="connsiteX166" fmla="*/ 4065510 w 12192002"/>
              <a:gd name="connsiteY166" fmla="*/ 239339 h 2122526"/>
              <a:gd name="connsiteX167" fmla="*/ 4074427 w 12192002"/>
              <a:gd name="connsiteY167" fmla="*/ 237895 h 2122526"/>
              <a:gd name="connsiteX168" fmla="*/ 4074546 w 12192002"/>
              <a:gd name="connsiteY168" fmla="*/ 237596 h 2122526"/>
              <a:gd name="connsiteX169" fmla="*/ 4083097 w 12192002"/>
              <a:gd name="connsiteY169" fmla="*/ 236761 h 2122526"/>
              <a:gd name="connsiteX170" fmla="*/ 4142745 w 12192002"/>
              <a:gd name="connsiteY170" fmla="*/ 210228 h 2122526"/>
              <a:gd name="connsiteX171" fmla="*/ 4191248 w 12192002"/>
              <a:gd name="connsiteY171" fmla="*/ 194363 h 2122526"/>
              <a:gd name="connsiteX172" fmla="*/ 4201744 w 12192002"/>
              <a:gd name="connsiteY172" fmla="*/ 188729 h 2122526"/>
              <a:gd name="connsiteX173" fmla="*/ 4202048 w 12192002"/>
              <a:gd name="connsiteY173" fmla="*/ 187470 h 2122526"/>
              <a:gd name="connsiteX174" fmla="*/ 4248116 w 12192002"/>
              <a:gd name="connsiteY174" fmla="*/ 184675 h 2122526"/>
              <a:gd name="connsiteX175" fmla="*/ 4276141 w 12192002"/>
              <a:gd name="connsiteY175" fmla="*/ 186999 h 2122526"/>
              <a:gd name="connsiteX176" fmla="*/ 4290062 w 12192002"/>
              <a:gd name="connsiteY176" fmla="*/ 186753 h 2122526"/>
              <a:gd name="connsiteX177" fmla="*/ 4295143 w 12192002"/>
              <a:gd name="connsiteY177" fmla="*/ 189670 h 2122526"/>
              <a:gd name="connsiteX178" fmla="*/ 4315108 w 12192002"/>
              <a:gd name="connsiteY178" fmla="*/ 187791 h 2122526"/>
              <a:gd name="connsiteX179" fmla="*/ 4316965 w 12192002"/>
              <a:gd name="connsiteY179" fmla="*/ 186450 h 2122526"/>
              <a:gd name="connsiteX180" fmla="*/ 4362875 w 12192002"/>
              <a:gd name="connsiteY180" fmla="*/ 193065 h 2122526"/>
              <a:gd name="connsiteX181" fmla="*/ 4428542 w 12192002"/>
              <a:gd name="connsiteY181" fmla="*/ 191719 h 2122526"/>
              <a:gd name="connsiteX182" fmla="*/ 4515813 w 12192002"/>
              <a:gd name="connsiteY182" fmla="*/ 181068 h 2122526"/>
              <a:gd name="connsiteX183" fmla="*/ 4715526 w 12192002"/>
              <a:gd name="connsiteY183" fmla="*/ 171166 h 2122526"/>
              <a:gd name="connsiteX184" fmla="*/ 4762447 w 12192002"/>
              <a:gd name="connsiteY184" fmla="*/ 162678 h 2122526"/>
              <a:gd name="connsiteX185" fmla="*/ 4840439 w 12192002"/>
              <a:gd name="connsiteY185" fmla="*/ 134910 h 2122526"/>
              <a:gd name="connsiteX186" fmla="*/ 5011513 w 12192002"/>
              <a:gd name="connsiteY186" fmla="*/ 110893 h 2122526"/>
              <a:gd name="connsiteX187" fmla="*/ 5065790 w 12192002"/>
              <a:gd name="connsiteY187" fmla="*/ 94512 h 2122526"/>
              <a:gd name="connsiteX188" fmla="*/ 5121659 w 12192002"/>
              <a:gd name="connsiteY188" fmla="*/ 101083 h 2122526"/>
              <a:gd name="connsiteX189" fmla="*/ 5139595 w 12192002"/>
              <a:gd name="connsiteY189" fmla="*/ 90230 h 2122526"/>
              <a:gd name="connsiteX190" fmla="*/ 5142598 w 12192002"/>
              <a:gd name="connsiteY190" fmla="*/ 88129 h 2122526"/>
              <a:gd name="connsiteX191" fmla="*/ 5156554 w 12192002"/>
              <a:gd name="connsiteY191" fmla="*/ 84729 h 2122526"/>
              <a:gd name="connsiteX192" fmla="*/ 5174660 w 12192002"/>
              <a:gd name="connsiteY192" fmla="*/ 77506 h 2122526"/>
              <a:gd name="connsiteX193" fmla="*/ 5222961 w 12192002"/>
              <a:gd name="connsiteY193" fmla="*/ 74516 h 2122526"/>
              <a:gd name="connsiteX194" fmla="*/ 5261763 w 12192002"/>
              <a:gd name="connsiteY194" fmla="*/ 63392 h 2122526"/>
              <a:gd name="connsiteX195" fmla="*/ 5381667 w 12192002"/>
              <a:gd name="connsiteY195" fmla="*/ 42975 h 2122526"/>
              <a:gd name="connsiteX196" fmla="*/ 5432760 w 12192002"/>
              <a:gd name="connsiteY196" fmla="*/ 25273 h 2122526"/>
              <a:gd name="connsiteX197" fmla="*/ 5470905 w 12192002"/>
              <a:gd name="connsiteY197" fmla="*/ 14020 h 2122526"/>
              <a:gd name="connsiteX198" fmla="*/ 5626960 w 12192002"/>
              <a:gd name="connsiteY198" fmla="*/ 0 h 2122526"/>
              <a:gd name="connsiteX0" fmla="*/ 5626960 w 12192002"/>
              <a:gd name="connsiteY0" fmla="*/ 0 h 2122526"/>
              <a:gd name="connsiteX1" fmla="*/ 5758918 w 12192002"/>
              <a:gd name="connsiteY1" fmla="*/ 1023 h 2122526"/>
              <a:gd name="connsiteX2" fmla="*/ 5957375 w 12192002"/>
              <a:gd name="connsiteY2" fmla="*/ 16715 h 2122526"/>
              <a:gd name="connsiteX3" fmla="*/ 6010090 w 12192002"/>
              <a:gd name="connsiteY3" fmla="*/ 20359 h 2122526"/>
              <a:gd name="connsiteX4" fmla="*/ 6041282 w 12192002"/>
              <a:gd name="connsiteY4" fmla="*/ 15266 h 2122526"/>
              <a:gd name="connsiteX5" fmla="*/ 6048637 w 12192002"/>
              <a:gd name="connsiteY5" fmla="*/ 6917 h 2122526"/>
              <a:gd name="connsiteX6" fmla="*/ 6068529 w 12192002"/>
              <a:gd name="connsiteY6" fmla="*/ 7600 h 2122526"/>
              <a:gd name="connsiteX7" fmla="*/ 6073847 w 12192002"/>
              <a:gd name="connsiteY7" fmla="*/ 6063 h 2122526"/>
              <a:gd name="connsiteX8" fmla="*/ 6168673 w 12192002"/>
              <a:gd name="connsiteY8" fmla="*/ 26525 h 2122526"/>
              <a:gd name="connsiteX9" fmla="*/ 6317559 w 12192002"/>
              <a:gd name="connsiteY9" fmla="*/ 28612 h 2122526"/>
              <a:gd name="connsiteX10" fmla="*/ 6549454 w 12192002"/>
              <a:gd name="connsiteY10" fmla="*/ 75412 h 2122526"/>
              <a:gd name="connsiteX11" fmla="*/ 6708221 w 12192002"/>
              <a:gd name="connsiteY11" fmla="*/ 104188 h 2122526"/>
              <a:gd name="connsiteX12" fmla="*/ 6904145 w 12192002"/>
              <a:gd name="connsiteY12" fmla="*/ 132143 h 2122526"/>
              <a:gd name="connsiteX13" fmla="*/ 7018495 w 12192002"/>
              <a:gd name="connsiteY13" fmla="*/ 161649 h 2122526"/>
              <a:gd name="connsiteX14" fmla="*/ 7096987 w 12192002"/>
              <a:gd name="connsiteY14" fmla="*/ 161275 h 2122526"/>
              <a:gd name="connsiteX15" fmla="*/ 7170807 w 12192002"/>
              <a:gd name="connsiteY15" fmla="*/ 173503 h 2122526"/>
              <a:gd name="connsiteX16" fmla="*/ 7197003 w 12192002"/>
              <a:gd name="connsiteY16" fmla="*/ 178151 h 2122526"/>
              <a:gd name="connsiteX17" fmla="*/ 7201101 w 12192002"/>
              <a:gd name="connsiteY17" fmla="*/ 183509 h 2122526"/>
              <a:gd name="connsiteX18" fmla="*/ 7218559 w 12192002"/>
              <a:gd name="connsiteY18" fmla="*/ 188059 h 2122526"/>
              <a:gd name="connsiteX19" fmla="*/ 7310852 w 12192002"/>
              <a:gd name="connsiteY19" fmla="*/ 213308 h 2122526"/>
              <a:gd name="connsiteX20" fmla="*/ 7312179 w 12192002"/>
              <a:gd name="connsiteY20" fmla="*/ 211866 h 2122526"/>
              <a:gd name="connsiteX21" fmla="*/ 7405390 w 12192002"/>
              <a:gd name="connsiteY21" fmla="*/ 202271 h 2122526"/>
              <a:gd name="connsiteX22" fmla="*/ 7495794 w 12192002"/>
              <a:gd name="connsiteY22" fmla="*/ 194166 h 2122526"/>
              <a:gd name="connsiteX23" fmla="*/ 7507039 w 12192002"/>
              <a:gd name="connsiteY23" fmla="*/ 196118 h 2122526"/>
              <a:gd name="connsiteX24" fmla="*/ 7507411 w 12192002"/>
              <a:gd name="connsiteY24" fmla="*/ 195791 h 2122526"/>
              <a:gd name="connsiteX25" fmla="*/ 7519570 w 12192002"/>
              <a:gd name="connsiteY25" fmla="*/ 197126 h 2122526"/>
              <a:gd name="connsiteX26" fmla="*/ 7527542 w 12192002"/>
              <a:gd name="connsiteY26" fmla="*/ 199679 h 2122526"/>
              <a:gd name="connsiteX27" fmla="*/ 7614346 w 12192002"/>
              <a:gd name="connsiteY27" fmla="*/ 205507 h 2122526"/>
              <a:gd name="connsiteX28" fmla="*/ 7718744 w 12192002"/>
              <a:gd name="connsiteY28" fmla="*/ 202036 h 2122526"/>
              <a:gd name="connsiteX29" fmla="*/ 7905407 w 12192002"/>
              <a:gd name="connsiteY29" fmla="*/ 227751 h 2122526"/>
              <a:gd name="connsiteX30" fmla="*/ 8090271 w 12192002"/>
              <a:gd name="connsiteY30" fmla="*/ 269724 h 2122526"/>
              <a:gd name="connsiteX31" fmla="*/ 8245834 w 12192002"/>
              <a:gd name="connsiteY31" fmla="*/ 315885 h 2122526"/>
              <a:gd name="connsiteX32" fmla="*/ 8252033 w 12192002"/>
              <a:gd name="connsiteY32" fmla="*/ 328877 h 2122526"/>
              <a:gd name="connsiteX33" fmla="*/ 8263376 w 12192002"/>
              <a:gd name="connsiteY33" fmla="*/ 338720 h 2122526"/>
              <a:gd name="connsiteX34" fmla="*/ 8266075 w 12192002"/>
              <a:gd name="connsiteY34" fmla="*/ 338490 h 2122526"/>
              <a:gd name="connsiteX35" fmla="*/ 8283149 w 12192002"/>
              <a:gd name="connsiteY35" fmla="*/ 345665 h 2122526"/>
              <a:gd name="connsiteX36" fmla="*/ 8284276 w 12192002"/>
              <a:gd name="connsiteY36" fmla="*/ 350108 h 2122526"/>
              <a:gd name="connsiteX37" fmla="*/ 8295173 w 12192002"/>
              <a:gd name="connsiteY37" fmla="*/ 355931 h 2122526"/>
              <a:gd name="connsiteX38" fmla="*/ 8314432 w 12192002"/>
              <a:gd name="connsiteY38" fmla="*/ 369826 h 2122526"/>
              <a:gd name="connsiteX39" fmla="*/ 8320104 w 12192002"/>
              <a:gd name="connsiteY39" fmla="*/ 370152 h 2122526"/>
              <a:gd name="connsiteX40" fmla="*/ 8352372 w 12192002"/>
              <a:gd name="connsiteY40" fmla="*/ 387570 h 2122526"/>
              <a:gd name="connsiteX41" fmla="*/ 8353799 w 12192002"/>
              <a:gd name="connsiteY41" fmla="*/ 386730 h 2122526"/>
              <a:gd name="connsiteX42" fmla="*/ 8367182 w 12192002"/>
              <a:gd name="connsiteY42" fmla="*/ 386924 h 2122526"/>
              <a:gd name="connsiteX43" fmla="*/ 8490249 w 12192002"/>
              <a:gd name="connsiteY43" fmla="*/ 400966 h 2122526"/>
              <a:gd name="connsiteX44" fmla="*/ 8497594 w 12192002"/>
              <a:gd name="connsiteY44" fmla="*/ 404016 h 2122526"/>
              <a:gd name="connsiteX45" fmla="*/ 8497968 w 12192002"/>
              <a:gd name="connsiteY45" fmla="*/ 403837 h 2122526"/>
              <a:gd name="connsiteX46" fmla="*/ 8506167 w 12192002"/>
              <a:gd name="connsiteY46" fmla="*/ 406575 h 2122526"/>
              <a:gd name="connsiteX47" fmla="*/ 8510983 w 12192002"/>
              <a:gd name="connsiteY47" fmla="*/ 409576 h 2122526"/>
              <a:gd name="connsiteX48" fmla="*/ 8525230 w 12192002"/>
              <a:gd name="connsiteY48" fmla="*/ 415491 h 2122526"/>
              <a:gd name="connsiteX49" fmla="*/ 8596071 w 12192002"/>
              <a:gd name="connsiteY49" fmla="*/ 400649 h 2122526"/>
              <a:gd name="connsiteX50" fmla="*/ 8707847 w 12192002"/>
              <a:gd name="connsiteY50" fmla="*/ 409221 h 2122526"/>
              <a:gd name="connsiteX51" fmla="*/ 8752444 w 12192002"/>
              <a:gd name="connsiteY51" fmla="*/ 411322 h 2122526"/>
              <a:gd name="connsiteX52" fmla="*/ 8928988 w 12192002"/>
              <a:gd name="connsiteY52" fmla="*/ 430554 h 2122526"/>
              <a:gd name="connsiteX53" fmla="*/ 8963048 w 12192002"/>
              <a:gd name="connsiteY53" fmla="*/ 427366 h 2122526"/>
              <a:gd name="connsiteX54" fmla="*/ 8968011 w 12192002"/>
              <a:gd name="connsiteY54" fmla="*/ 425141 h 2122526"/>
              <a:gd name="connsiteX55" fmla="*/ 8974337 w 12192002"/>
              <a:gd name="connsiteY55" fmla="*/ 424441 h 2122526"/>
              <a:gd name="connsiteX56" fmla="*/ 8990394 w 12192002"/>
              <a:gd name="connsiteY56" fmla="*/ 427667 h 2122526"/>
              <a:gd name="connsiteX57" fmla="*/ 8996232 w 12192002"/>
              <a:gd name="connsiteY57" fmla="*/ 429728 h 2122526"/>
              <a:gd name="connsiteX58" fmla="*/ 9005201 w 12192002"/>
              <a:gd name="connsiteY58" fmla="*/ 430939 h 2122526"/>
              <a:gd name="connsiteX59" fmla="*/ 9005486 w 12192002"/>
              <a:gd name="connsiteY59" fmla="*/ 430699 h 2122526"/>
              <a:gd name="connsiteX60" fmla="*/ 9053453 w 12192002"/>
              <a:gd name="connsiteY60" fmla="*/ 433984 h 2122526"/>
              <a:gd name="connsiteX61" fmla="*/ 9113812 w 12192002"/>
              <a:gd name="connsiteY61" fmla="*/ 425670 h 2122526"/>
              <a:gd name="connsiteX62" fmla="*/ 9137318 w 12192002"/>
              <a:gd name="connsiteY62" fmla="*/ 424304 h 2122526"/>
              <a:gd name="connsiteX63" fmla="*/ 9150210 w 12192002"/>
              <a:gd name="connsiteY63" fmla="*/ 422135 h 2122526"/>
              <a:gd name="connsiteX64" fmla="*/ 9151232 w 12192002"/>
              <a:gd name="connsiteY64" fmla="*/ 421070 h 2122526"/>
              <a:gd name="connsiteX65" fmla="*/ 9189246 w 12192002"/>
              <a:gd name="connsiteY65" fmla="*/ 432272 h 2122526"/>
              <a:gd name="connsiteX66" fmla="*/ 9194810 w 12192002"/>
              <a:gd name="connsiteY66" fmla="*/ 441511 h 2122526"/>
              <a:gd name="connsiteX67" fmla="*/ 9231370 w 12192002"/>
              <a:gd name="connsiteY67" fmla="*/ 451590 h 2122526"/>
              <a:gd name="connsiteX68" fmla="*/ 9343052 w 12192002"/>
              <a:gd name="connsiteY68" fmla="*/ 503495 h 2122526"/>
              <a:gd name="connsiteX69" fmla="*/ 9584507 w 12192002"/>
              <a:gd name="connsiteY69" fmla="*/ 549197 h 2122526"/>
              <a:gd name="connsiteX70" fmla="*/ 9728309 w 12192002"/>
              <a:gd name="connsiteY70" fmla="*/ 560617 h 2122526"/>
              <a:gd name="connsiteX71" fmla="*/ 9847792 w 12192002"/>
              <a:gd name="connsiteY71" fmla="*/ 580824 h 2122526"/>
              <a:gd name="connsiteX72" fmla="*/ 9960019 w 12192002"/>
              <a:gd name="connsiteY72" fmla="*/ 587592 h 2122526"/>
              <a:gd name="connsiteX73" fmla="*/ 10039240 w 12192002"/>
              <a:gd name="connsiteY73" fmla="*/ 603107 h 2122526"/>
              <a:gd name="connsiteX74" fmla="*/ 10082169 w 12192002"/>
              <a:gd name="connsiteY74" fmla="*/ 601443 h 2122526"/>
              <a:gd name="connsiteX75" fmla="*/ 10126500 w 12192002"/>
              <a:gd name="connsiteY75" fmla="*/ 603538 h 2122526"/>
              <a:gd name="connsiteX76" fmla="*/ 10261101 w 12192002"/>
              <a:gd name="connsiteY76" fmla="*/ 615053 h 2122526"/>
              <a:gd name="connsiteX77" fmla="*/ 10336855 w 12192002"/>
              <a:gd name="connsiteY77" fmla="*/ 624804 h 2122526"/>
              <a:gd name="connsiteX78" fmla="*/ 10383868 w 12192002"/>
              <a:gd name="connsiteY78" fmla="*/ 625415 h 2122526"/>
              <a:gd name="connsiteX79" fmla="*/ 10445984 w 12192002"/>
              <a:gd name="connsiteY79" fmla="*/ 629262 h 2122526"/>
              <a:gd name="connsiteX80" fmla="*/ 10519280 w 12192002"/>
              <a:gd name="connsiteY80" fmla="*/ 631320 h 2122526"/>
              <a:gd name="connsiteX81" fmla="*/ 10644619 w 12192002"/>
              <a:gd name="connsiteY81" fmla="*/ 651566 h 2122526"/>
              <a:gd name="connsiteX82" fmla="*/ 10857724 w 12192002"/>
              <a:gd name="connsiteY82" fmla="*/ 712684 h 2122526"/>
              <a:gd name="connsiteX83" fmla="*/ 10951063 w 12192002"/>
              <a:gd name="connsiteY83" fmla="*/ 725767 h 2122526"/>
              <a:gd name="connsiteX84" fmla="*/ 11030956 w 12192002"/>
              <a:gd name="connsiteY84" fmla="*/ 721011 h 2122526"/>
              <a:gd name="connsiteX85" fmla="*/ 11085938 w 12192002"/>
              <a:gd name="connsiteY85" fmla="*/ 723892 h 2122526"/>
              <a:gd name="connsiteX86" fmla="*/ 11143411 w 12192002"/>
              <a:gd name="connsiteY86" fmla="*/ 733141 h 2122526"/>
              <a:gd name="connsiteX87" fmla="*/ 11195087 w 12192002"/>
              <a:gd name="connsiteY87" fmla="*/ 732494 h 2122526"/>
              <a:gd name="connsiteX88" fmla="*/ 11273972 w 12192002"/>
              <a:gd name="connsiteY88" fmla="*/ 753513 h 2122526"/>
              <a:gd name="connsiteX89" fmla="*/ 11369715 w 12192002"/>
              <a:gd name="connsiteY89" fmla="*/ 813181 h 2122526"/>
              <a:gd name="connsiteX90" fmla="*/ 11462695 w 12192002"/>
              <a:gd name="connsiteY90" fmla="*/ 874654 h 2122526"/>
              <a:gd name="connsiteX91" fmla="*/ 11516473 w 12192002"/>
              <a:gd name="connsiteY91" fmla="*/ 928206 h 2122526"/>
              <a:gd name="connsiteX92" fmla="*/ 11585369 w 12192002"/>
              <a:gd name="connsiteY92" fmla="*/ 1004898 h 2122526"/>
              <a:gd name="connsiteX93" fmla="*/ 11744187 w 12192002"/>
              <a:gd name="connsiteY93" fmla="*/ 1047864 h 2122526"/>
              <a:gd name="connsiteX94" fmla="*/ 11874735 w 12192002"/>
              <a:gd name="connsiteY94" fmla="*/ 1132363 h 2122526"/>
              <a:gd name="connsiteX95" fmla="*/ 11925839 w 12192002"/>
              <a:gd name="connsiteY95" fmla="*/ 1110203 h 2122526"/>
              <a:gd name="connsiteX96" fmla="*/ 12080164 w 12192002"/>
              <a:gd name="connsiteY96" fmla="*/ 1090885 h 2122526"/>
              <a:gd name="connsiteX97" fmla="*/ 12140863 w 12192002"/>
              <a:gd name="connsiteY97" fmla="*/ 1035036 h 2122526"/>
              <a:gd name="connsiteX98" fmla="*/ 12192002 w 12192002"/>
              <a:gd name="connsiteY98" fmla="*/ 1015838 h 2122526"/>
              <a:gd name="connsiteX99" fmla="*/ 12192002 w 12192002"/>
              <a:gd name="connsiteY99" fmla="*/ 1955549 h 2122526"/>
              <a:gd name="connsiteX100" fmla="*/ 12192000 w 12192002"/>
              <a:gd name="connsiteY100" fmla="*/ 1955549 h 2122526"/>
              <a:gd name="connsiteX101" fmla="*/ 12192000 w 12192002"/>
              <a:gd name="connsiteY101" fmla="*/ 2122526 h 2122526"/>
              <a:gd name="connsiteX102" fmla="*/ 0 w 12192002"/>
              <a:gd name="connsiteY102" fmla="*/ 2122526 h 2122526"/>
              <a:gd name="connsiteX103" fmla="*/ 0 w 12192002"/>
              <a:gd name="connsiteY103" fmla="*/ 1348327 h 2122526"/>
              <a:gd name="connsiteX104" fmla="*/ 2 w 12192002"/>
              <a:gd name="connsiteY104" fmla="*/ 1348327 h 2122526"/>
              <a:gd name="connsiteX105" fmla="*/ 2 w 12192002"/>
              <a:gd name="connsiteY105" fmla="*/ 592017 h 2122526"/>
              <a:gd name="connsiteX106" fmla="*/ 15526 w 12192002"/>
              <a:gd name="connsiteY106" fmla="*/ 586548 h 2122526"/>
              <a:gd name="connsiteX107" fmla="*/ 118381 w 12192002"/>
              <a:gd name="connsiteY107" fmla="*/ 583692 h 2122526"/>
              <a:gd name="connsiteX108" fmla="*/ 292435 w 12192002"/>
              <a:gd name="connsiteY108" fmla="*/ 531887 h 2122526"/>
              <a:gd name="connsiteX109" fmla="*/ 404015 w 12192002"/>
              <a:gd name="connsiteY109" fmla="*/ 511191 h 2122526"/>
              <a:gd name="connsiteX110" fmla="*/ 445099 w 12192002"/>
              <a:gd name="connsiteY110" fmla="*/ 505368 h 2122526"/>
              <a:gd name="connsiteX111" fmla="*/ 571717 w 12192002"/>
              <a:gd name="connsiteY111" fmla="*/ 467338 h 2122526"/>
              <a:gd name="connsiteX112" fmla="*/ 578535 w 12192002"/>
              <a:gd name="connsiteY112" fmla="*/ 467527 h 2122526"/>
              <a:gd name="connsiteX113" fmla="*/ 596792 w 12192002"/>
              <a:gd name="connsiteY113" fmla="*/ 464875 h 2122526"/>
              <a:gd name="connsiteX114" fmla="*/ 708875 w 12192002"/>
              <a:gd name="connsiteY114" fmla="*/ 422017 h 2122526"/>
              <a:gd name="connsiteX115" fmla="*/ 719742 w 12192002"/>
              <a:gd name="connsiteY115" fmla="*/ 416340 h 2122526"/>
              <a:gd name="connsiteX116" fmla="*/ 720047 w 12192002"/>
              <a:gd name="connsiteY116" fmla="*/ 415078 h 2122526"/>
              <a:gd name="connsiteX117" fmla="*/ 763053 w 12192002"/>
              <a:gd name="connsiteY117" fmla="*/ 414307 h 2122526"/>
              <a:gd name="connsiteX118" fmla="*/ 767901 w 12192002"/>
              <a:gd name="connsiteY118" fmla="*/ 412086 h 2122526"/>
              <a:gd name="connsiteX119" fmla="*/ 797041 w 12192002"/>
              <a:gd name="connsiteY119" fmla="*/ 414293 h 2122526"/>
              <a:gd name="connsiteX120" fmla="*/ 811506 w 12192002"/>
              <a:gd name="connsiteY120" fmla="*/ 413988 h 2122526"/>
              <a:gd name="connsiteX121" fmla="*/ 816809 w 12192002"/>
              <a:gd name="connsiteY121" fmla="*/ 416882 h 2122526"/>
              <a:gd name="connsiteX122" fmla="*/ 837540 w 12192002"/>
              <a:gd name="connsiteY122" fmla="*/ 414918 h 2122526"/>
              <a:gd name="connsiteX123" fmla="*/ 858269 w 12192002"/>
              <a:gd name="connsiteY123" fmla="*/ 416131 h 2122526"/>
              <a:gd name="connsiteX124" fmla="*/ 948732 w 12192002"/>
              <a:gd name="connsiteY124" fmla="*/ 404293 h 2122526"/>
              <a:gd name="connsiteX125" fmla="*/ 1149979 w 12192002"/>
              <a:gd name="connsiteY125" fmla="*/ 406698 h 2122526"/>
              <a:gd name="connsiteX126" fmla="*/ 1496110 w 12192002"/>
              <a:gd name="connsiteY126" fmla="*/ 357263 h 2122526"/>
              <a:gd name="connsiteX127" fmla="*/ 1608669 w 12192002"/>
              <a:gd name="connsiteY127" fmla="*/ 331673 h 2122526"/>
              <a:gd name="connsiteX128" fmla="*/ 1675071 w 12192002"/>
              <a:gd name="connsiteY128" fmla="*/ 324776 h 2122526"/>
              <a:gd name="connsiteX129" fmla="*/ 1738204 w 12192002"/>
              <a:gd name="connsiteY129" fmla="*/ 308427 h 2122526"/>
              <a:gd name="connsiteX130" fmla="*/ 1786655 w 12192002"/>
              <a:gd name="connsiteY130" fmla="*/ 303376 h 2122526"/>
              <a:gd name="connsiteX131" fmla="*/ 1873080 w 12192002"/>
              <a:gd name="connsiteY131" fmla="*/ 330998 h 2122526"/>
              <a:gd name="connsiteX132" fmla="*/ 1921650 w 12192002"/>
              <a:gd name="connsiteY132" fmla="*/ 332593 h 2122526"/>
              <a:gd name="connsiteX133" fmla="*/ 1928172 w 12192002"/>
              <a:gd name="connsiteY133" fmla="*/ 327762 h 2122526"/>
              <a:gd name="connsiteX134" fmla="*/ 1997356 w 12192002"/>
              <a:gd name="connsiteY134" fmla="*/ 349707 h 2122526"/>
              <a:gd name="connsiteX135" fmla="*/ 2094665 w 12192002"/>
              <a:gd name="connsiteY135" fmla="*/ 341687 h 2122526"/>
              <a:gd name="connsiteX136" fmla="*/ 2208578 w 12192002"/>
              <a:gd name="connsiteY136" fmla="*/ 324976 h 2122526"/>
              <a:gd name="connsiteX137" fmla="*/ 2315112 w 12192002"/>
              <a:gd name="connsiteY137" fmla="*/ 319743 h 2122526"/>
              <a:gd name="connsiteX138" fmla="*/ 2443255 w 12192002"/>
              <a:gd name="connsiteY138" fmla="*/ 328210 h 2122526"/>
              <a:gd name="connsiteX139" fmla="*/ 2568028 w 12192002"/>
              <a:gd name="connsiteY139" fmla="*/ 342111 h 2122526"/>
              <a:gd name="connsiteX140" fmla="*/ 2646527 w 12192002"/>
              <a:gd name="connsiteY140" fmla="*/ 315870 h 2122526"/>
              <a:gd name="connsiteX141" fmla="*/ 2781569 w 12192002"/>
              <a:gd name="connsiteY141" fmla="*/ 326406 h 2122526"/>
              <a:gd name="connsiteX142" fmla="*/ 3030291 w 12192002"/>
              <a:gd name="connsiteY142" fmla="*/ 348227 h 2122526"/>
              <a:gd name="connsiteX143" fmla="*/ 3142556 w 12192002"/>
              <a:gd name="connsiteY143" fmla="*/ 350870 h 2122526"/>
              <a:gd name="connsiteX144" fmla="*/ 3262356 w 12192002"/>
              <a:gd name="connsiteY144" fmla="*/ 358645 h 2122526"/>
              <a:gd name="connsiteX145" fmla="*/ 3341698 w 12192002"/>
              <a:gd name="connsiteY145" fmla="*/ 364522 h 2122526"/>
              <a:gd name="connsiteX146" fmla="*/ 3344026 w 12192002"/>
              <a:gd name="connsiteY146" fmla="*/ 363547 h 2122526"/>
              <a:gd name="connsiteX147" fmla="*/ 3363888 w 12192002"/>
              <a:gd name="connsiteY147" fmla="*/ 365229 h 2122526"/>
              <a:gd name="connsiteX148" fmla="*/ 3400728 w 12192002"/>
              <a:gd name="connsiteY148" fmla="*/ 382181 h 2122526"/>
              <a:gd name="connsiteX149" fmla="*/ 3473223 w 12192002"/>
              <a:gd name="connsiteY149" fmla="*/ 370133 h 2122526"/>
              <a:gd name="connsiteX150" fmla="*/ 3536135 w 12192002"/>
              <a:gd name="connsiteY150" fmla="*/ 366472 h 2122526"/>
              <a:gd name="connsiteX151" fmla="*/ 3585978 w 12192002"/>
              <a:gd name="connsiteY151" fmla="*/ 356773 h 2122526"/>
              <a:gd name="connsiteX152" fmla="*/ 3594501 w 12192002"/>
              <a:gd name="connsiteY152" fmla="*/ 357463 h 2122526"/>
              <a:gd name="connsiteX153" fmla="*/ 3594736 w 12192002"/>
              <a:gd name="connsiteY153" fmla="*/ 357194 h 2122526"/>
              <a:gd name="connsiteX154" fmla="*/ 3603855 w 12192002"/>
              <a:gd name="connsiteY154" fmla="*/ 357358 h 2122526"/>
              <a:gd name="connsiteX155" fmla="*/ 3610035 w 12192002"/>
              <a:gd name="connsiteY155" fmla="*/ 358720 h 2122526"/>
              <a:gd name="connsiteX156" fmla="*/ 3682513 w 12192002"/>
              <a:gd name="connsiteY156" fmla="*/ 326449 h 2122526"/>
              <a:gd name="connsiteX157" fmla="*/ 3789760 w 12192002"/>
              <a:gd name="connsiteY157" fmla="*/ 302526 h 2122526"/>
              <a:gd name="connsiteX158" fmla="*/ 3897275 w 12192002"/>
              <a:gd name="connsiteY158" fmla="*/ 282288 h 2122526"/>
              <a:gd name="connsiteX159" fmla="*/ 3936846 w 12192002"/>
              <a:gd name="connsiteY159" fmla="*/ 276633 h 2122526"/>
              <a:gd name="connsiteX160" fmla="*/ 4004538 w 12192002"/>
              <a:gd name="connsiteY160" fmla="*/ 259176 h 2122526"/>
              <a:gd name="connsiteX161" fmla="*/ 4033778 w 12192002"/>
              <a:gd name="connsiteY161" fmla="*/ 246608 h 2122526"/>
              <a:gd name="connsiteX162" fmla="*/ 4035363 w 12192002"/>
              <a:gd name="connsiteY162" fmla="*/ 246843 h 2122526"/>
              <a:gd name="connsiteX163" fmla="*/ 4036996 w 12192002"/>
              <a:gd name="connsiteY163" fmla="*/ 243176 h 2122526"/>
              <a:gd name="connsiteX164" fmla="*/ 4042364 w 12192002"/>
              <a:gd name="connsiteY164" fmla="*/ 240742 h 2122526"/>
              <a:gd name="connsiteX165" fmla="*/ 4058954 w 12192002"/>
              <a:gd name="connsiteY165" fmla="*/ 239121 h 2122526"/>
              <a:gd name="connsiteX166" fmla="*/ 4065510 w 12192002"/>
              <a:gd name="connsiteY166" fmla="*/ 239339 h 2122526"/>
              <a:gd name="connsiteX167" fmla="*/ 4074427 w 12192002"/>
              <a:gd name="connsiteY167" fmla="*/ 237895 h 2122526"/>
              <a:gd name="connsiteX168" fmla="*/ 4074546 w 12192002"/>
              <a:gd name="connsiteY168" fmla="*/ 237596 h 2122526"/>
              <a:gd name="connsiteX169" fmla="*/ 4083097 w 12192002"/>
              <a:gd name="connsiteY169" fmla="*/ 236761 h 2122526"/>
              <a:gd name="connsiteX170" fmla="*/ 4142745 w 12192002"/>
              <a:gd name="connsiteY170" fmla="*/ 210228 h 2122526"/>
              <a:gd name="connsiteX171" fmla="*/ 4191248 w 12192002"/>
              <a:gd name="connsiteY171" fmla="*/ 194363 h 2122526"/>
              <a:gd name="connsiteX172" fmla="*/ 4201744 w 12192002"/>
              <a:gd name="connsiteY172" fmla="*/ 188729 h 2122526"/>
              <a:gd name="connsiteX173" fmla="*/ 4202048 w 12192002"/>
              <a:gd name="connsiteY173" fmla="*/ 187470 h 2122526"/>
              <a:gd name="connsiteX174" fmla="*/ 4248116 w 12192002"/>
              <a:gd name="connsiteY174" fmla="*/ 184675 h 2122526"/>
              <a:gd name="connsiteX175" fmla="*/ 4276141 w 12192002"/>
              <a:gd name="connsiteY175" fmla="*/ 186999 h 2122526"/>
              <a:gd name="connsiteX176" fmla="*/ 4290062 w 12192002"/>
              <a:gd name="connsiteY176" fmla="*/ 186753 h 2122526"/>
              <a:gd name="connsiteX177" fmla="*/ 4295143 w 12192002"/>
              <a:gd name="connsiteY177" fmla="*/ 189670 h 2122526"/>
              <a:gd name="connsiteX178" fmla="*/ 4315108 w 12192002"/>
              <a:gd name="connsiteY178" fmla="*/ 187791 h 2122526"/>
              <a:gd name="connsiteX179" fmla="*/ 4316965 w 12192002"/>
              <a:gd name="connsiteY179" fmla="*/ 186450 h 2122526"/>
              <a:gd name="connsiteX180" fmla="*/ 4362875 w 12192002"/>
              <a:gd name="connsiteY180" fmla="*/ 193065 h 2122526"/>
              <a:gd name="connsiteX181" fmla="*/ 4428542 w 12192002"/>
              <a:gd name="connsiteY181" fmla="*/ 191719 h 2122526"/>
              <a:gd name="connsiteX182" fmla="*/ 4515813 w 12192002"/>
              <a:gd name="connsiteY182" fmla="*/ 181068 h 2122526"/>
              <a:gd name="connsiteX183" fmla="*/ 4715526 w 12192002"/>
              <a:gd name="connsiteY183" fmla="*/ 171166 h 2122526"/>
              <a:gd name="connsiteX184" fmla="*/ 4762447 w 12192002"/>
              <a:gd name="connsiteY184" fmla="*/ 162678 h 2122526"/>
              <a:gd name="connsiteX185" fmla="*/ 4840439 w 12192002"/>
              <a:gd name="connsiteY185" fmla="*/ 134910 h 2122526"/>
              <a:gd name="connsiteX186" fmla="*/ 5011513 w 12192002"/>
              <a:gd name="connsiteY186" fmla="*/ 110893 h 2122526"/>
              <a:gd name="connsiteX187" fmla="*/ 5065790 w 12192002"/>
              <a:gd name="connsiteY187" fmla="*/ 94512 h 2122526"/>
              <a:gd name="connsiteX188" fmla="*/ 5121659 w 12192002"/>
              <a:gd name="connsiteY188" fmla="*/ 101083 h 2122526"/>
              <a:gd name="connsiteX189" fmla="*/ 5139595 w 12192002"/>
              <a:gd name="connsiteY189" fmla="*/ 90230 h 2122526"/>
              <a:gd name="connsiteX190" fmla="*/ 5142598 w 12192002"/>
              <a:gd name="connsiteY190" fmla="*/ 88129 h 2122526"/>
              <a:gd name="connsiteX191" fmla="*/ 5156554 w 12192002"/>
              <a:gd name="connsiteY191" fmla="*/ 84729 h 2122526"/>
              <a:gd name="connsiteX192" fmla="*/ 5174660 w 12192002"/>
              <a:gd name="connsiteY192" fmla="*/ 77506 h 2122526"/>
              <a:gd name="connsiteX193" fmla="*/ 5222961 w 12192002"/>
              <a:gd name="connsiteY193" fmla="*/ 74516 h 2122526"/>
              <a:gd name="connsiteX194" fmla="*/ 5261763 w 12192002"/>
              <a:gd name="connsiteY194" fmla="*/ 63392 h 2122526"/>
              <a:gd name="connsiteX195" fmla="*/ 5381667 w 12192002"/>
              <a:gd name="connsiteY195" fmla="*/ 42975 h 2122526"/>
              <a:gd name="connsiteX196" fmla="*/ 5432760 w 12192002"/>
              <a:gd name="connsiteY196" fmla="*/ 25273 h 2122526"/>
              <a:gd name="connsiteX197" fmla="*/ 5470905 w 12192002"/>
              <a:gd name="connsiteY197" fmla="*/ 14020 h 2122526"/>
              <a:gd name="connsiteX198" fmla="*/ 5626960 w 12192002"/>
              <a:gd name="connsiteY198" fmla="*/ 0 h 2122526"/>
              <a:gd name="connsiteX0" fmla="*/ 5626960 w 12192002"/>
              <a:gd name="connsiteY0" fmla="*/ 0 h 2122526"/>
              <a:gd name="connsiteX1" fmla="*/ 5758918 w 12192002"/>
              <a:gd name="connsiteY1" fmla="*/ 1023 h 2122526"/>
              <a:gd name="connsiteX2" fmla="*/ 5957375 w 12192002"/>
              <a:gd name="connsiteY2" fmla="*/ 16715 h 2122526"/>
              <a:gd name="connsiteX3" fmla="*/ 6010090 w 12192002"/>
              <a:gd name="connsiteY3" fmla="*/ 20359 h 2122526"/>
              <a:gd name="connsiteX4" fmla="*/ 6041282 w 12192002"/>
              <a:gd name="connsiteY4" fmla="*/ 15266 h 2122526"/>
              <a:gd name="connsiteX5" fmla="*/ 6048637 w 12192002"/>
              <a:gd name="connsiteY5" fmla="*/ 6917 h 2122526"/>
              <a:gd name="connsiteX6" fmla="*/ 6068529 w 12192002"/>
              <a:gd name="connsiteY6" fmla="*/ 7600 h 2122526"/>
              <a:gd name="connsiteX7" fmla="*/ 6073847 w 12192002"/>
              <a:gd name="connsiteY7" fmla="*/ 6063 h 2122526"/>
              <a:gd name="connsiteX8" fmla="*/ 6168673 w 12192002"/>
              <a:gd name="connsiteY8" fmla="*/ 26525 h 2122526"/>
              <a:gd name="connsiteX9" fmla="*/ 6317559 w 12192002"/>
              <a:gd name="connsiteY9" fmla="*/ 28612 h 2122526"/>
              <a:gd name="connsiteX10" fmla="*/ 6549454 w 12192002"/>
              <a:gd name="connsiteY10" fmla="*/ 75412 h 2122526"/>
              <a:gd name="connsiteX11" fmla="*/ 6708221 w 12192002"/>
              <a:gd name="connsiteY11" fmla="*/ 104188 h 2122526"/>
              <a:gd name="connsiteX12" fmla="*/ 6904145 w 12192002"/>
              <a:gd name="connsiteY12" fmla="*/ 132143 h 2122526"/>
              <a:gd name="connsiteX13" fmla="*/ 7018495 w 12192002"/>
              <a:gd name="connsiteY13" fmla="*/ 161649 h 2122526"/>
              <a:gd name="connsiteX14" fmla="*/ 7096987 w 12192002"/>
              <a:gd name="connsiteY14" fmla="*/ 161275 h 2122526"/>
              <a:gd name="connsiteX15" fmla="*/ 7170807 w 12192002"/>
              <a:gd name="connsiteY15" fmla="*/ 173503 h 2122526"/>
              <a:gd name="connsiteX16" fmla="*/ 7197003 w 12192002"/>
              <a:gd name="connsiteY16" fmla="*/ 178151 h 2122526"/>
              <a:gd name="connsiteX17" fmla="*/ 7201101 w 12192002"/>
              <a:gd name="connsiteY17" fmla="*/ 183509 h 2122526"/>
              <a:gd name="connsiteX18" fmla="*/ 7218559 w 12192002"/>
              <a:gd name="connsiteY18" fmla="*/ 188059 h 2122526"/>
              <a:gd name="connsiteX19" fmla="*/ 7310852 w 12192002"/>
              <a:gd name="connsiteY19" fmla="*/ 213308 h 2122526"/>
              <a:gd name="connsiteX20" fmla="*/ 7312179 w 12192002"/>
              <a:gd name="connsiteY20" fmla="*/ 211866 h 2122526"/>
              <a:gd name="connsiteX21" fmla="*/ 7405390 w 12192002"/>
              <a:gd name="connsiteY21" fmla="*/ 202271 h 2122526"/>
              <a:gd name="connsiteX22" fmla="*/ 7495794 w 12192002"/>
              <a:gd name="connsiteY22" fmla="*/ 194166 h 2122526"/>
              <a:gd name="connsiteX23" fmla="*/ 7507039 w 12192002"/>
              <a:gd name="connsiteY23" fmla="*/ 196118 h 2122526"/>
              <a:gd name="connsiteX24" fmla="*/ 7507411 w 12192002"/>
              <a:gd name="connsiteY24" fmla="*/ 195791 h 2122526"/>
              <a:gd name="connsiteX25" fmla="*/ 7519570 w 12192002"/>
              <a:gd name="connsiteY25" fmla="*/ 197126 h 2122526"/>
              <a:gd name="connsiteX26" fmla="*/ 7527542 w 12192002"/>
              <a:gd name="connsiteY26" fmla="*/ 199679 h 2122526"/>
              <a:gd name="connsiteX27" fmla="*/ 7614346 w 12192002"/>
              <a:gd name="connsiteY27" fmla="*/ 205507 h 2122526"/>
              <a:gd name="connsiteX28" fmla="*/ 7718744 w 12192002"/>
              <a:gd name="connsiteY28" fmla="*/ 202036 h 2122526"/>
              <a:gd name="connsiteX29" fmla="*/ 7905407 w 12192002"/>
              <a:gd name="connsiteY29" fmla="*/ 227751 h 2122526"/>
              <a:gd name="connsiteX30" fmla="*/ 8090271 w 12192002"/>
              <a:gd name="connsiteY30" fmla="*/ 269724 h 2122526"/>
              <a:gd name="connsiteX31" fmla="*/ 8245834 w 12192002"/>
              <a:gd name="connsiteY31" fmla="*/ 315885 h 2122526"/>
              <a:gd name="connsiteX32" fmla="*/ 8252033 w 12192002"/>
              <a:gd name="connsiteY32" fmla="*/ 328877 h 2122526"/>
              <a:gd name="connsiteX33" fmla="*/ 8263376 w 12192002"/>
              <a:gd name="connsiteY33" fmla="*/ 338720 h 2122526"/>
              <a:gd name="connsiteX34" fmla="*/ 8266075 w 12192002"/>
              <a:gd name="connsiteY34" fmla="*/ 338490 h 2122526"/>
              <a:gd name="connsiteX35" fmla="*/ 8283149 w 12192002"/>
              <a:gd name="connsiteY35" fmla="*/ 345665 h 2122526"/>
              <a:gd name="connsiteX36" fmla="*/ 8284276 w 12192002"/>
              <a:gd name="connsiteY36" fmla="*/ 350108 h 2122526"/>
              <a:gd name="connsiteX37" fmla="*/ 8295173 w 12192002"/>
              <a:gd name="connsiteY37" fmla="*/ 355931 h 2122526"/>
              <a:gd name="connsiteX38" fmla="*/ 8314432 w 12192002"/>
              <a:gd name="connsiteY38" fmla="*/ 369826 h 2122526"/>
              <a:gd name="connsiteX39" fmla="*/ 8320104 w 12192002"/>
              <a:gd name="connsiteY39" fmla="*/ 370152 h 2122526"/>
              <a:gd name="connsiteX40" fmla="*/ 8352372 w 12192002"/>
              <a:gd name="connsiteY40" fmla="*/ 387570 h 2122526"/>
              <a:gd name="connsiteX41" fmla="*/ 8353799 w 12192002"/>
              <a:gd name="connsiteY41" fmla="*/ 386730 h 2122526"/>
              <a:gd name="connsiteX42" fmla="*/ 8367182 w 12192002"/>
              <a:gd name="connsiteY42" fmla="*/ 386924 h 2122526"/>
              <a:gd name="connsiteX43" fmla="*/ 8490249 w 12192002"/>
              <a:gd name="connsiteY43" fmla="*/ 400966 h 2122526"/>
              <a:gd name="connsiteX44" fmla="*/ 8497594 w 12192002"/>
              <a:gd name="connsiteY44" fmla="*/ 404016 h 2122526"/>
              <a:gd name="connsiteX45" fmla="*/ 8497968 w 12192002"/>
              <a:gd name="connsiteY45" fmla="*/ 403837 h 2122526"/>
              <a:gd name="connsiteX46" fmla="*/ 8506167 w 12192002"/>
              <a:gd name="connsiteY46" fmla="*/ 406575 h 2122526"/>
              <a:gd name="connsiteX47" fmla="*/ 8510983 w 12192002"/>
              <a:gd name="connsiteY47" fmla="*/ 409576 h 2122526"/>
              <a:gd name="connsiteX48" fmla="*/ 8525230 w 12192002"/>
              <a:gd name="connsiteY48" fmla="*/ 415491 h 2122526"/>
              <a:gd name="connsiteX49" fmla="*/ 8596071 w 12192002"/>
              <a:gd name="connsiteY49" fmla="*/ 400649 h 2122526"/>
              <a:gd name="connsiteX50" fmla="*/ 8707847 w 12192002"/>
              <a:gd name="connsiteY50" fmla="*/ 409221 h 2122526"/>
              <a:gd name="connsiteX51" fmla="*/ 8752444 w 12192002"/>
              <a:gd name="connsiteY51" fmla="*/ 411322 h 2122526"/>
              <a:gd name="connsiteX52" fmla="*/ 8928988 w 12192002"/>
              <a:gd name="connsiteY52" fmla="*/ 430554 h 2122526"/>
              <a:gd name="connsiteX53" fmla="*/ 8963048 w 12192002"/>
              <a:gd name="connsiteY53" fmla="*/ 427366 h 2122526"/>
              <a:gd name="connsiteX54" fmla="*/ 8968011 w 12192002"/>
              <a:gd name="connsiteY54" fmla="*/ 425141 h 2122526"/>
              <a:gd name="connsiteX55" fmla="*/ 8974337 w 12192002"/>
              <a:gd name="connsiteY55" fmla="*/ 424441 h 2122526"/>
              <a:gd name="connsiteX56" fmla="*/ 8990394 w 12192002"/>
              <a:gd name="connsiteY56" fmla="*/ 427667 h 2122526"/>
              <a:gd name="connsiteX57" fmla="*/ 8996232 w 12192002"/>
              <a:gd name="connsiteY57" fmla="*/ 429728 h 2122526"/>
              <a:gd name="connsiteX58" fmla="*/ 9005201 w 12192002"/>
              <a:gd name="connsiteY58" fmla="*/ 430939 h 2122526"/>
              <a:gd name="connsiteX59" fmla="*/ 9005486 w 12192002"/>
              <a:gd name="connsiteY59" fmla="*/ 430699 h 2122526"/>
              <a:gd name="connsiteX60" fmla="*/ 9053453 w 12192002"/>
              <a:gd name="connsiteY60" fmla="*/ 433984 h 2122526"/>
              <a:gd name="connsiteX61" fmla="*/ 9113812 w 12192002"/>
              <a:gd name="connsiteY61" fmla="*/ 425670 h 2122526"/>
              <a:gd name="connsiteX62" fmla="*/ 9137318 w 12192002"/>
              <a:gd name="connsiteY62" fmla="*/ 424304 h 2122526"/>
              <a:gd name="connsiteX63" fmla="*/ 9150210 w 12192002"/>
              <a:gd name="connsiteY63" fmla="*/ 422135 h 2122526"/>
              <a:gd name="connsiteX64" fmla="*/ 9151232 w 12192002"/>
              <a:gd name="connsiteY64" fmla="*/ 421070 h 2122526"/>
              <a:gd name="connsiteX65" fmla="*/ 9189246 w 12192002"/>
              <a:gd name="connsiteY65" fmla="*/ 432272 h 2122526"/>
              <a:gd name="connsiteX66" fmla="*/ 9194810 w 12192002"/>
              <a:gd name="connsiteY66" fmla="*/ 441511 h 2122526"/>
              <a:gd name="connsiteX67" fmla="*/ 9231370 w 12192002"/>
              <a:gd name="connsiteY67" fmla="*/ 451590 h 2122526"/>
              <a:gd name="connsiteX68" fmla="*/ 9343052 w 12192002"/>
              <a:gd name="connsiteY68" fmla="*/ 503495 h 2122526"/>
              <a:gd name="connsiteX69" fmla="*/ 9584507 w 12192002"/>
              <a:gd name="connsiteY69" fmla="*/ 549197 h 2122526"/>
              <a:gd name="connsiteX70" fmla="*/ 9728309 w 12192002"/>
              <a:gd name="connsiteY70" fmla="*/ 560617 h 2122526"/>
              <a:gd name="connsiteX71" fmla="*/ 9847792 w 12192002"/>
              <a:gd name="connsiteY71" fmla="*/ 580824 h 2122526"/>
              <a:gd name="connsiteX72" fmla="*/ 9960019 w 12192002"/>
              <a:gd name="connsiteY72" fmla="*/ 587592 h 2122526"/>
              <a:gd name="connsiteX73" fmla="*/ 10039240 w 12192002"/>
              <a:gd name="connsiteY73" fmla="*/ 603107 h 2122526"/>
              <a:gd name="connsiteX74" fmla="*/ 10082169 w 12192002"/>
              <a:gd name="connsiteY74" fmla="*/ 601443 h 2122526"/>
              <a:gd name="connsiteX75" fmla="*/ 10126500 w 12192002"/>
              <a:gd name="connsiteY75" fmla="*/ 603538 h 2122526"/>
              <a:gd name="connsiteX76" fmla="*/ 10261101 w 12192002"/>
              <a:gd name="connsiteY76" fmla="*/ 615053 h 2122526"/>
              <a:gd name="connsiteX77" fmla="*/ 10336855 w 12192002"/>
              <a:gd name="connsiteY77" fmla="*/ 624804 h 2122526"/>
              <a:gd name="connsiteX78" fmla="*/ 10383868 w 12192002"/>
              <a:gd name="connsiteY78" fmla="*/ 625415 h 2122526"/>
              <a:gd name="connsiteX79" fmla="*/ 10445984 w 12192002"/>
              <a:gd name="connsiteY79" fmla="*/ 629262 h 2122526"/>
              <a:gd name="connsiteX80" fmla="*/ 10519280 w 12192002"/>
              <a:gd name="connsiteY80" fmla="*/ 631320 h 2122526"/>
              <a:gd name="connsiteX81" fmla="*/ 10644619 w 12192002"/>
              <a:gd name="connsiteY81" fmla="*/ 651566 h 2122526"/>
              <a:gd name="connsiteX82" fmla="*/ 10857724 w 12192002"/>
              <a:gd name="connsiteY82" fmla="*/ 712684 h 2122526"/>
              <a:gd name="connsiteX83" fmla="*/ 10951063 w 12192002"/>
              <a:gd name="connsiteY83" fmla="*/ 725767 h 2122526"/>
              <a:gd name="connsiteX84" fmla="*/ 11030956 w 12192002"/>
              <a:gd name="connsiteY84" fmla="*/ 721011 h 2122526"/>
              <a:gd name="connsiteX85" fmla="*/ 11085938 w 12192002"/>
              <a:gd name="connsiteY85" fmla="*/ 723892 h 2122526"/>
              <a:gd name="connsiteX86" fmla="*/ 11143411 w 12192002"/>
              <a:gd name="connsiteY86" fmla="*/ 733141 h 2122526"/>
              <a:gd name="connsiteX87" fmla="*/ 11195087 w 12192002"/>
              <a:gd name="connsiteY87" fmla="*/ 732494 h 2122526"/>
              <a:gd name="connsiteX88" fmla="*/ 11273972 w 12192002"/>
              <a:gd name="connsiteY88" fmla="*/ 753513 h 2122526"/>
              <a:gd name="connsiteX89" fmla="*/ 11369715 w 12192002"/>
              <a:gd name="connsiteY89" fmla="*/ 813181 h 2122526"/>
              <a:gd name="connsiteX90" fmla="*/ 11462695 w 12192002"/>
              <a:gd name="connsiteY90" fmla="*/ 874654 h 2122526"/>
              <a:gd name="connsiteX91" fmla="*/ 11516473 w 12192002"/>
              <a:gd name="connsiteY91" fmla="*/ 928206 h 2122526"/>
              <a:gd name="connsiteX92" fmla="*/ 11585369 w 12192002"/>
              <a:gd name="connsiteY92" fmla="*/ 1004898 h 2122526"/>
              <a:gd name="connsiteX93" fmla="*/ 11744187 w 12192002"/>
              <a:gd name="connsiteY93" fmla="*/ 1047864 h 2122526"/>
              <a:gd name="connsiteX94" fmla="*/ 11894613 w 12192002"/>
              <a:gd name="connsiteY94" fmla="*/ 1148265 h 2122526"/>
              <a:gd name="connsiteX95" fmla="*/ 11925839 w 12192002"/>
              <a:gd name="connsiteY95" fmla="*/ 1110203 h 2122526"/>
              <a:gd name="connsiteX96" fmla="*/ 12080164 w 12192002"/>
              <a:gd name="connsiteY96" fmla="*/ 1090885 h 2122526"/>
              <a:gd name="connsiteX97" fmla="*/ 12140863 w 12192002"/>
              <a:gd name="connsiteY97" fmla="*/ 1035036 h 2122526"/>
              <a:gd name="connsiteX98" fmla="*/ 12192002 w 12192002"/>
              <a:gd name="connsiteY98" fmla="*/ 1015838 h 2122526"/>
              <a:gd name="connsiteX99" fmla="*/ 12192002 w 12192002"/>
              <a:gd name="connsiteY99" fmla="*/ 1955549 h 2122526"/>
              <a:gd name="connsiteX100" fmla="*/ 12192000 w 12192002"/>
              <a:gd name="connsiteY100" fmla="*/ 1955549 h 2122526"/>
              <a:gd name="connsiteX101" fmla="*/ 12192000 w 12192002"/>
              <a:gd name="connsiteY101" fmla="*/ 2122526 h 2122526"/>
              <a:gd name="connsiteX102" fmla="*/ 0 w 12192002"/>
              <a:gd name="connsiteY102" fmla="*/ 2122526 h 2122526"/>
              <a:gd name="connsiteX103" fmla="*/ 0 w 12192002"/>
              <a:gd name="connsiteY103" fmla="*/ 1348327 h 2122526"/>
              <a:gd name="connsiteX104" fmla="*/ 2 w 12192002"/>
              <a:gd name="connsiteY104" fmla="*/ 1348327 h 2122526"/>
              <a:gd name="connsiteX105" fmla="*/ 2 w 12192002"/>
              <a:gd name="connsiteY105" fmla="*/ 592017 h 2122526"/>
              <a:gd name="connsiteX106" fmla="*/ 15526 w 12192002"/>
              <a:gd name="connsiteY106" fmla="*/ 586548 h 2122526"/>
              <a:gd name="connsiteX107" fmla="*/ 118381 w 12192002"/>
              <a:gd name="connsiteY107" fmla="*/ 583692 h 2122526"/>
              <a:gd name="connsiteX108" fmla="*/ 292435 w 12192002"/>
              <a:gd name="connsiteY108" fmla="*/ 531887 h 2122526"/>
              <a:gd name="connsiteX109" fmla="*/ 404015 w 12192002"/>
              <a:gd name="connsiteY109" fmla="*/ 511191 h 2122526"/>
              <a:gd name="connsiteX110" fmla="*/ 445099 w 12192002"/>
              <a:gd name="connsiteY110" fmla="*/ 505368 h 2122526"/>
              <a:gd name="connsiteX111" fmla="*/ 571717 w 12192002"/>
              <a:gd name="connsiteY111" fmla="*/ 467338 h 2122526"/>
              <a:gd name="connsiteX112" fmla="*/ 578535 w 12192002"/>
              <a:gd name="connsiteY112" fmla="*/ 467527 h 2122526"/>
              <a:gd name="connsiteX113" fmla="*/ 596792 w 12192002"/>
              <a:gd name="connsiteY113" fmla="*/ 464875 h 2122526"/>
              <a:gd name="connsiteX114" fmla="*/ 708875 w 12192002"/>
              <a:gd name="connsiteY114" fmla="*/ 422017 h 2122526"/>
              <a:gd name="connsiteX115" fmla="*/ 719742 w 12192002"/>
              <a:gd name="connsiteY115" fmla="*/ 416340 h 2122526"/>
              <a:gd name="connsiteX116" fmla="*/ 720047 w 12192002"/>
              <a:gd name="connsiteY116" fmla="*/ 415078 h 2122526"/>
              <a:gd name="connsiteX117" fmla="*/ 763053 w 12192002"/>
              <a:gd name="connsiteY117" fmla="*/ 414307 h 2122526"/>
              <a:gd name="connsiteX118" fmla="*/ 767901 w 12192002"/>
              <a:gd name="connsiteY118" fmla="*/ 412086 h 2122526"/>
              <a:gd name="connsiteX119" fmla="*/ 797041 w 12192002"/>
              <a:gd name="connsiteY119" fmla="*/ 414293 h 2122526"/>
              <a:gd name="connsiteX120" fmla="*/ 811506 w 12192002"/>
              <a:gd name="connsiteY120" fmla="*/ 413988 h 2122526"/>
              <a:gd name="connsiteX121" fmla="*/ 816809 w 12192002"/>
              <a:gd name="connsiteY121" fmla="*/ 416882 h 2122526"/>
              <a:gd name="connsiteX122" fmla="*/ 837540 w 12192002"/>
              <a:gd name="connsiteY122" fmla="*/ 414918 h 2122526"/>
              <a:gd name="connsiteX123" fmla="*/ 858269 w 12192002"/>
              <a:gd name="connsiteY123" fmla="*/ 416131 h 2122526"/>
              <a:gd name="connsiteX124" fmla="*/ 948732 w 12192002"/>
              <a:gd name="connsiteY124" fmla="*/ 404293 h 2122526"/>
              <a:gd name="connsiteX125" fmla="*/ 1149979 w 12192002"/>
              <a:gd name="connsiteY125" fmla="*/ 406698 h 2122526"/>
              <a:gd name="connsiteX126" fmla="*/ 1496110 w 12192002"/>
              <a:gd name="connsiteY126" fmla="*/ 357263 h 2122526"/>
              <a:gd name="connsiteX127" fmla="*/ 1608669 w 12192002"/>
              <a:gd name="connsiteY127" fmla="*/ 331673 h 2122526"/>
              <a:gd name="connsiteX128" fmla="*/ 1675071 w 12192002"/>
              <a:gd name="connsiteY128" fmla="*/ 324776 h 2122526"/>
              <a:gd name="connsiteX129" fmla="*/ 1738204 w 12192002"/>
              <a:gd name="connsiteY129" fmla="*/ 308427 h 2122526"/>
              <a:gd name="connsiteX130" fmla="*/ 1786655 w 12192002"/>
              <a:gd name="connsiteY130" fmla="*/ 303376 h 2122526"/>
              <a:gd name="connsiteX131" fmla="*/ 1873080 w 12192002"/>
              <a:gd name="connsiteY131" fmla="*/ 330998 h 2122526"/>
              <a:gd name="connsiteX132" fmla="*/ 1921650 w 12192002"/>
              <a:gd name="connsiteY132" fmla="*/ 332593 h 2122526"/>
              <a:gd name="connsiteX133" fmla="*/ 1928172 w 12192002"/>
              <a:gd name="connsiteY133" fmla="*/ 327762 h 2122526"/>
              <a:gd name="connsiteX134" fmla="*/ 1997356 w 12192002"/>
              <a:gd name="connsiteY134" fmla="*/ 349707 h 2122526"/>
              <a:gd name="connsiteX135" fmla="*/ 2094665 w 12192002"/>
              <a:gd name="connsiteY135" fmla="*/ 341687 h 2122526"/>
              <a:gd name="connsiteX136" fmla="*/ 2208578 w 12192002"/>
              <a:gd name="connsiteY136" fmla="*/ 324976 h 2122526"/>
              <a:gd name="connsiteX137" fmla="*/ 2315112 w 12192002"/>
              <a:gd name="connsiteY137" fmla="*/ 319743 h 2122526"/>
              <a:gd name="connsiteX138" fmla="*/ 2443255 w 12192002"/>
              <a:gd name="connsiteY138" fmla="*/ 328210 h 2122526"/>
              <a:gd name="connsiteX139" fmla="*/ 2568028 w 12192002"/>
              <a:gd name="connsiteY139" fmla="*/ 342111 h 2122526"/>
              <a:gd name="connsiteX140" fmla="*/ 2646527 w 12192002"/>
              <a:gd name="connsiteY140" fmla="*/ 315870 h 2122526"/>
              <a:gd name="connsiteX141" fmla="*/ 2781569 w 12192002"/>
              <a:gd name="connsiteY141" fmla="*/ 326406 h 2122526"/>
              <a:gd name="connsiteX142" fmla="*/ 3030291 w 12192002"/>
              <a:gd name="connsiteY142" fmla="*/ 348227 h 2122526"/>
              <a:gd name="connsiteX143" fmla="*/ 3142556 w 12192002"/>
              <a:gd name="connsiteY143" fmla="*/ 350870 h 2122526"/>
              <a:gd name="connsiteX144" fmla="*/ 3262356 w 12192002"/>
              <a:gd name="connsiteY144" fmla="*/ 358645 h 2122526"/>
              <a:gd name="connsiteX145" fmla="*/ 3341698 w 12192002"/>
              <a:gd name="connsiteY145" fmla="*/ 364522 h 2122526"/>
              <a:gd name="connsiteX146" fmla="*/ 3344026 w 12192002"/>
              <a:gd name="connsiteY146" fmla="*/ 363547 h 2122526"/>
              <a:gd name="connsiteX147" fmla="*/ 3363888 w 12192002"/>
              <a:gd name="connsiteY147" fmla="*/ 365229 h 2122526"/>
              <a:gd name="connsiteX148" fmla="*/ 3400728 w 12192002"/>
              <a:gd name="connsiteY148" fmla="*/ 382181 h 2122526"/>
              <a:gd name="connsiteX149" fmla="*/ 3473223 w 12192002"/>
              <a:gd name="connsiteY149" fmla="*/ 370133 h 2122526"/>
              <a:gd name="connsiteX150" fmla="*/ 3536135 w 12192002"/>
              <a:gd name="connsiteY150" fmla="*/ 366472 h 2122526"/>
              <a:gd name="connsiteX151" fmla="*/ 3585978 w 12192002"/>
              <a:gd name="connsiteY151" fmla="*/ 356773 h 2122526"/>
              <a:gd name="connsiteX152" fmla="*/ 3594501 w 12192002"/>
              <a:gd name="connsiteY152" fmla="*/ 357463 h 2122526"/>
              <a:gd name="connsiteX153" fmla="*/ 3594736 w 12192002"/>
              <a:gd name="connsiteY153" fmla="*/ 357194 h 2122526"/>
              <a:gd name="connsiteX154" fmla="*/ 3603855 w 12192002"/>
              <a:gd name="connsiteY154" fmla="*/ 357358 h 2122526"/>
              <a:gd name="connsiteX155" fmla="*/ 3610035 w 12192002"/>
              <a:gd name="connsiteY155" fmla="*/ 358720 h 2122526"/>
              <a:gd name="connsiteX156" fmla="*/ 3682513 w 12192002"/>
              <a:gd name="connsiteY156" fmla="*/ 326449 h 2122526"/>
              <a:gd name="connsiteX157" fmla="*/ 3789760 w 12192002"/>
              <a:gd name="connsiteY157" fmla="*/ 302526 h 2122526"/>
              <a:gd name="connsiteX158" fmla="*/ 3897275 w 12192002"/>
              <a:gd name="connsiteY158" fmla="*/ 282288 h 2122526"/>
              <a:gd name="connsiteX159" fmla="*/ 3936846 w 12192002"/>
              <a:gd name="connsiteY159" fmla="*/ 276633 h 2122526"/>
              <a:gd name="connsiteX160" fmla="*/ 4004538 w 12192002"/>
              <a:gd name="connsiteY160" fmla="*/ 259176 h 2122526"/>
              <a:gd name="connsiteX161" fmla="*/ 4033778 w 12192002"/>
              <a:gd name="connsiteY161" fmla="*/ 246608 h 2122526"/>
              <a:gd name="connsiteX162" fmla="*/ 4035363 w 12192002"/>
              <a:gd name="connsiteY162" fmla="*/ 246843 h 2122526"/>
              <a:gd name="connsiteX163" fmla="*/ 4036996 w 12192002"/>
              <a:gd name="connsiteY163" fmla="*/ 243176 h 2122526"/>
              <a:gd name="connsiteX164" fmla="*/ 4042364 w 12192002"/>
              <a:gd name="connsiteY164" fmla="*/ 240742 h 2122526"/>
              <a:gd name="connsiteX165" fmla="*/ 4058954 w 12192002"/>
              <a:gd name="connsiteY165" fmla="*/ 239121 h 2122526"/>
              <a:gd name="connsiteX166" fmla="*/ 4065510 w 12192002"/>
              <a:gd name="connsiteY166" fmla="*/ 239339 h 2122526"/>
              <a:gd name="connsiteX167" fmla="*/ 4074427 w 12192002"/>
              <a:gd name="connsiteY167" fmla="*/ 237895 h 2122526"/>
              <a:gd name="connsiteX168" fmla="*/ 4074546 w 12192002"/>
              <a:gd name="connsiteY168" fmla="*/ 237596 h 2122526"/>
              <a:gd name="connsiteX169" fmla="*/ 4083097 w 12192002"/>
              <a:gd name="connsiteY169" fmla="*/ 236761 h 2122526"/>
              <a:gd name="connsiteX170" fmla="*/ 4142745 w 12192002"/>
              <a:gd name="connsiteY170" fmla="*/ 210228 h 2122526"/>
              <a:gd name="connsiteX171" fmla="*/ 4191248 w 12192002"/>
              <a:gd name="connsiteY171" fmla="*/ 194363 h 2122526"/>
              <a:gd name="connsiteX172" fmla="*/ 4201744 w 12192002"/>
              <a:gd name="connsiteY172" fmla="*/ 188729 h 2122526"/>
              <a:gd name="connsiteX173" fmla="*/ 4202048 w 12192002"/>
              <a:gd name="connsiteY173" fmla="*/ 187470 h 2122526"/>
              <a:gd name="connsiteX174" fmla="*/ 4248116 w 12192002"/>
              <a:gd name="connsiteY174" fmla="*/ 184675 h 2122526"/>
              <a:gd name="connsiteX175" fmla="*/ 4276141 w 12192002"/>
              <a:gd name="connsiteY175" fmla="*/ 186999 h 2122526"/>
              <a:gd name="connsiteX176" fmla="*/ 4290062 w 12192002"/>
              <a:gd name="connsiteY176" fmla="*/ 186753 h 2122526"/>
              <a:gd name="connsiteX177" fmla="*/ 4295143 w 12192002"/>
              <a:gd name="connsiteY177" fmla="*/ 189670 h 2122526"/>
              <a:gd name="connsiteX178" fmla="*/ 4315108 w 12192002"/>
              <a:gd name="connsiteY178" fmla="*/ 187791 h 2122526"/>
              <a:gd name="connsiteX179" fmla="*/ 4316965 w 12192002"/>
              <a:gd name="connsiteY179" fmla="*/ 186450 h 2122526"/>
              <a:gd name="connsiteX180" fmla="*/ 4362875 w 12192002"/>
              <a:gd name="connsiteY180" fmla="*/ 193065 h 2122526"/>
              <a:gd name="connsiteX181" fmla="*/ 4428542 w 12192002"/>
              <a:gd name="connsiteY181" fmla="*/ 191719 h 2122526"/>
              <a:gd name="connsiteX182" fmla="*/ 4515813 w 12192002"/>
              <a:gd name="connsiteY182" fmla="*/ 181068 h 2122526"/>
              <a:gd name="connsiteX183" fmla="*/ 4715526 w 12192002"/>
              <a:gd name="connsiteY183" fmla="*/ 171166 h 2122526"/>
              <a:gd name="connsiteX184" fmla="*/ 4762447 w 12192002"/>
              <a:gd name="connsiteY184" fmla="*/ 162678 h 2122526"/>
              <a:gd name="connsiteX185" fmla="*/ 4840439 w 12192002"/>
              <a:gd name="connsiteY185" fmla="*/ 134910 h 2122526"/>
              <a:gd name="connsiteX186" fmla="*/ 5011513 w 12192002"/>
              <a:gd name="connsiteY186" fmla="*/ 110893 h 2122526"/>
              <a:gd name="connsiteX187" fmla="*/ 5065790 w 12192002"/>
              <a:gd name="connsiteY187" fmla="*/ 94512 h 2122526"/>
              <a:gd name="connsiteX188" fmla="*/ 5121659 w 12192002"/>
              <a:gd name="connsiteY188" fmla="*/ 101083 h 2122526"/>
              <a:gd name="connsiteX189" fmla="*/ 5139595 w 12192002"/>
              <a:gd name="connsiteY189" fmla="*/ 90230 h 2122526"/>
              <a:gd name="connsiteX190" fmla="*/ 5142598 w 12192002"/>
              <a:gd name="connsiteY190" fmla="*/ 88129 h 2122526"/>
              <a:gd name="connsiteX191" fmla="*/ 5156554 w 12192002"/>
              <a:gd name="connsiteY191" fmla="*/ 84729 h 2122526"/>
              <a:gd name="connsiteX192" fmla="*/ 5174660 w 12192002"/>
              <a:gd name="connsiteY192" fmla="*/ 77506 h 2122526"/>
              <a:gd name="connsiteX193" fmla="*/ 5222961 w 12192002"/>
              <a:gd name="connsiteY193" fmla="*/ 74516 h 2122526"/>
              <a:gd name="connsiteX194" fmla="*/ 5261763 w 12192002"/>
              <a:gd name="connsiteY194" fmla="*/ 63392 h 2122526"/>
              <a:gd name="connsiteX195" fmla="*/ 5381667 w 12192002"/>
              <a:gd name="connsiteY195" fmla="*/ 42975 h 2122526"/>
              <a:gd name="connsiteX196" fmla="*/ 5432760 w 12192002"/>
              <a:gd name="connsiteY196" fmla="*/ 25273 h 2122526"/>
              <a:gd name="connsiteX197" fmla="*/ 5470905 w 12192002"/>
              <a:gd name="connsiteY197" fmla="*/ 14020 h 2122526"/>
              <a:gd name="connsiteX198" fmla="*/ 5626960 w 12192002"/>
              <a:gd name="connsiteY198" fmla="*/ 0 h 2122526"/>
              <a:gd name="connsiteX0" fmla="*/ 5626960 w 12192002"/>
              <a:gd name="connsiteY0" fmla="*/ 0 h 2122526"/>
              <a:gd name="connsiteX1" fmla="*/ 5758918 w 12192002"/>
              <a:gd name="connsiteY1" fmla="*/ 1023 h 2122526"/>
              <a:gd name="connsiteX2" fmla="*/ 5957375 w 12192002"/>
              <a:gd name="connsiteY2" fmla="*/ 16715 h 2122526"/>
              <a:gd name="connsiteX3" fmla="*/ 6010090 w 12192002"/>
              <a:gd name="connsiteY3" fmla="*/ 20359 h 2122526"/>
              <a:gd name="connsiteX4" fmla="*/ 6041282 w 12192002"/>
              <a:gd name="connsiteY4" fmla="*/ 15266 h 2122526"/>
              <a:gd name="connsiteX5" fmla="*/ 6048637 w 12192002"/>
              <a:gd name="connsiteY5" fmla="*/ 6917 h 2122526"/>
              <a:gd name="connsiteX6" fmla="*/ 6068529 w 12192002"/>
              <a:gd name="connsiteY6" fmla="*/ 7600 h 2122526"/>
              <a:gd name="connsiteX7" fmla="*/ 6073847 w 12192002"/>
              <a:gd name="connsiteY7" fmla="*/ 6063 h 2122526"/>
              <a:gd name="connsiteX8" fmla="*/ 6168673 w 12192002"/>
              <a:gd name="connsiteY8" fmla="*/ 26525 h 2122526"/>
              <a:gd name="connsiteX9" fmla="*/ 6317559 w 12192002"/>
              <a:gd name="connsiteY9" fmla="*/ 28612 h 2122526"/>
              <a:gd name="connsiteX10" fmla="*/ 6549454 w 12192002"/>
              <a:gd name="connsiteY10" fmla="*/ 75412 h 2122526"/>
              <a:gd name="connsiteX11" fmla="*/ 6708221 w 12192002"/>
              <a:gd name="connsiteY11" fmla="*/ 104188 h 2122526"/>
              <a:gd name="connsiteX12" fmla="*/ 6904145 w 12192002"/>
              <a:gd name="connsiteY12" fmla="*/ 132143 h 2122526"/>
              <a:gd name="connsiteX13" fmla="*/ 7018495 w 12192002"/>
              <a:gd name="connsiteY13" fmla="*/ 161649 h 2122526"/>
              <a:gd name="connsiteX14" fmla="*/ 7096987 w 12192002"/>
              <a:gd name="connsiteY14" fmla="*/ 161275 h 2122526"/>
              <a:gd name="connsiteX15" fmla="*/ 7170807 w 12192002"/>
              <a:gd name="connsiteY15" fmla="*/ 173503 h 2122526"/>
              <a:gd name="connsiteX16" fmla="*/ 7197003 w 12192002"/>
              <a:gd name="connsiteY16" fmla="*/ 178151 h 2122526"/>
              <a:gd name="connsiteX17" fmla="*/ 7201101 w 12192002"/>
              <a:gd name="connsiteY17" fmla="*/ 183509 h 2122526"/>
              <a:gd name="connsiteX18" fmla="*/ 7218559 w 12192002"/>
              <a:gd name="connsiteY18" fmla="*/ 188059 h 2122526"/>
              <a:gd name="connsiteX19" fmla="*/ 7310852 w 12192002"/>
              <a:gd name="connsiteY19" fmla="*/ 213308 h 2122526"/>
              <a:gd name="connsiteX20" fmla="*/ 7312179 w 12192002"/>
              <a:gd name="connsiteY20" fmla="*/ 211866 h 2122526"/>
              <a:gd name="connsiteX21" fmla="*/ 7405390 w 12192002"/>
              <a:gd name="connsiteY21" fmla="*/ 202271 h 2122526"/>
              <a:gd name="connsiteX22" fmla="*/ 7495794 w 12192002"/>
              <a:gd name="connsiteY22" fmla="*/ 194166 h 2122526"/>
              <a:gd name="connsiteX23" fmla="*/ 7507039 w 12192002"/>
              <a:gd name="connsiteY23" fmla="*/ 196118 h 2122526"/>
              <a:gd name="connsiteX24" fmla="*/ 7507411 w 12192002"/>
              <a:gd name="connsiteY24" fmla="*/ 195791 h 2122526"/>
              <a:gd name="connsiteX25" fmla="*/ 7519570 w 12192002"/>
              <a:gd name="connsiteY25" fmla="*/ 197126 h 2122526"/>
              <a:gd name="connsiteX26" fmla="*/ 7527542 w 12192002"/>
              <a:gd name="connsiteY26" fmla="*/ 199679 h 2122526"/>
              <a:gd name="connsiteX27" fmla="*/ 7614346 w 12192002"/>
              <a:gd name="connsiteY27" fmla="*/ 205507 h 2122526"/>
              <a:gd name="connsiteX28" fmla="*/ 7718744 w 12192002"/>
              <a:gd name="connsiteY28" fmla="*/ 202036 h 2122526"/>
              <a:gd name="connsiteX29" fmla="*/ 7905407 w 12192002"/>
              <a:gd name="connsiteY29" fmla="*/ 227751 h 2122526"/>
              <a:gd name="connsiteX30" fmla="*/ 8090271 w 12192002"/>
              <a:gd name="connsiteY30" fmla="*/ 269724 h 2122526"/>
              <a:gd name="connsiteX31" fmla="*/ 8245834 w 12192002"/>
              <a:gd name="connsiteY31" fmla="*/ 315885 h 2122526"/>
              <a:gd name="connsiteX32" fmla="*/ 8252033 w 12192002"/>
              <a:gd name="connsiteY32" fmla="*/ 328877 h 2122526"/>
              <a:gd name="connsiteX33" fmla="*/ 8263376 w 12192002"/>
              <a:gd name="connsiteY33" fmla="*/ 338720 h 2122526"/>
              <a:gd name="connsiteX34" fmla="*/ 8266075 w 12192002"/>
              <a:gd name="connsiteY34" fmla="*/ 338490 h 2122526"/>
              <a:gd name="connsiteX35" fmla="*/ 8283149 w 12192002"/>
              <a:gd name="connsiteY35" fmla="*/ 345665 h 2122526"/>
              <a:gd name="connsiteX36" fmla="*/ 8284276 w 12192002"/>
              <a:gd name="connsiteY36" fmla="*/ 350108 h 2122526"/>
              <a:gd name="connsiteX37" fmla="*/ 8295173 w 12192002"/>
              <a:gd name="connsiteY37" fmla="*/ 355931 h 2122526"/>
              <a:gd name="connsiteX38" fmla="*/ 8314432 w 12192002"/>
              <a:gd name="connsiteY38" fmla="*/ 369826 h 2122526"/>
              <a:gd name="connsiteX39" fmla="*/ 8320104 w 12192002"/>
              <a:gd name="connsiteY39" fmla="*/ 370152 h 2122526"/>
              <a:gd name="connsiteX40" fmla="*/ 8352372 w 12192002"/>
              <a:gd name="connsiteY40" fmla="*/ 387570 h 2122526"/>
              <a:gd name="connsiteX41" fmla="*/ 8353799 w 12192002"/>
              <a:gd name="connsiteY41" fmla="*/ 386730 h 2122526"/>
              <a:gd name="connsiteX42" fmla="*/ 8367182 w 12192002"/>
              <a:gd name="connsiteY42" fmla="*/ 386924 h 2122526"/>
              <a:gd name="connsiteX43" fmla="*/ 8490249 w 12192002"/>
              <a:gd name="connsiteY43" fmla="*/ 400966 h 2122526"/>
              <a:gd name="connsiteX44" fmla="*/ 8497594 w 12192002"/>
              <a:gd name="connsiteY44" fmla="*/ 404016 h 2122526"/>
              <a:gd name="connsiteX45" fmla="*/ 8497968 w 12192002"/>
              <a:gd name="connsiteY45" fmla="*/ 403837 h 2122526"/>
              <a:gd name="connsiteX46" fmla="*/ 8506167 w 12192002"/>
              <a:gd name="connsiteY46" fmla="*/ 406575 h 2122526"/>
              <a:gd name="connsiteX47" fmla="*/ 8510983 w 12192002"/>
              <a:gd name="connsiteY47" fmla="*/ 409576 h 2122526"/>
              <a:gd name="connsiteX48" fmla="*/ 8525230 w 12192002"/>
              <a:gd name="connsiteY48" fmla="*/ 415491 h 2122526"/>
              <a:gd name="connsiteX49" fmla="*/ 8596071 w 12192002"/>
              <a:gd name="connsiteY49" fmla="*/ 400649 h 2122526"/>
              <a:gd name="connsiteX50" fmla="*/ 8707847 w 12192002"/>
              <a:gd name="connsiteY50" fmla="*/ 409221 h 2122526"/>
              <a:gd name="connsiteX51" fmla="*/ 8752444 w 12192002"/>
              <a:gd name="connsiteY51" fmla="*/ 411322 h 2122526"/>
              <a:gd name="connsiteX52" fmla="*/ 8928988 w 12192002"/>
              <a:gd name="connsiteY52" fmla="*/ 430554 h 2122526"/>
              <a:gd name="connsiteX53" fmla="*/ 8963048 w 12192002"/>
              <a:gd name="connsiteY53" fmla="*/ 427366 h 2122526"/>
              <a:gd name="connsiteX54" fmla="*/ 8968011 w 12192002"/>
              <a:gd name="connsiteY54" fmla="*/ 425141 h 2122526"/>
              <a:gd name="connsiteX55" fmla="*/ 8974337 w 12192002"/>
              <a:gd name="connsiteY55" fmla="*/ 424441 h 2122526"/>
              <a:gd name="connsiteX56" fmla="*/ 8990394 w 12192002"/>
              <a:gd name="connsiteY56" fmla="*/ 427667 h 2122526"/>
              <a:gd name="connsiteX57" fmla="*/ 8996232 w 12192002"/>
              <a:gd name="connsiteY57" fmla="*/ 429728 h 2122526"/>
              <a:gd name="connsiteX58" fmla="*/ 9005201 w 12192002"/>
              <a:gd name="connsiteY58" fmla="*/ 430939 h 2122526"/>
              <a:gd name="connsiteX59" fmla="*/ 9005486 w 12192002"/>
              <a:gd name="connsiteY59" fmla="*/ 430699 h 2122526"/>
              <a:gd name="connsiteX60" fmla="*/ 9053453 w 12192002"/>
              <a:gd name="connsiteY60" fmla="*/ 433984 h 2122526"/>
              <a:gd name="connsiteX61" fmla="*/ 9113812 w 12192002"/>
              <a:gd name="connsiteY61" fmla="*/ 425670 h 2122526"/>
              <a:gd name="connsiteX62" fmla="*/ 9137318 w 12192002"/>
              <a:gd name="connsiteY62" fmla="*/ 424304 h 2122526"/>
              <a:gd name="connsiteX63" fmla="*/ 9150210 w 12192002"/>
              <a:gd name="connsiteY63" fmla="*/ 422135 h 2122526"/>
              <a:gd name="connsiteX64" fmla="*/ 9151232 w 12192002"/>
              <a:gd name="connsiteY64" fmla="*/ 421070 h 2122526"/>
              <a:gd name="connsiteX65" fmla="*/ 9189246 w 12192002"/>
              <a:gd name="connsiteY65" fmla="*/ 432272 h 2122526"/>
              <a:gd name="connsiteX66" fmla="*/ 9194810 w 12192002"/>
              <a:gd name="connsiteY66" fmla="*/ 441511 h 2122526"/>
              <a:gd name="connsiteX67" fmla="*/ 9231370 w 12192002"/>
              <a:gd name="connsiteY67" fmla="*/ 451590 h 2122526"/>
              <a:gd name="connsiteX68" fmla="*/ 9343052 w 12192002"/>
              <a:gd name="connsiteY68" fmla="*/ 503495 h 2122526"/>
              <a:gd name="connsiteX69" fmla="*/ 9584507 w 12192002"/>
              <a:gd name="connsiteY69" fmla="*/ 549197 h 2122526"/>
              <a:gd name="connsiteX70" fmla="*/ 9728309 w 12192002"/>
              <a:gd name="connsiteY70" fmla="*/ 560617 h 2122526"/>
              <a:gd name="connsiteX71" fmla="*/ 9847792 w 12192002"/>
              <a:gd name="connsiteY71" fmla="*/ 580824 h 2122526"/>
              <a:gd name="connsiteX72" fmla="*/ 9960019 w 12192002"/>
              <a:gd name="connsiteY72" fmla="*/ 587592 h 2122526"/>
              <a:gd name="connsiteX73" fmla="*/ 10039240 w 12192002"/>
              <a:gd name="connsiteY73" fmla="*/ 603107 h 2122526"/>
              <a:gd name="connsiteX74" fmla="*/ 10082169 w 12192002"/>
              <a:gd name="connsiteY74" fmla="*/ 601443 h 2122526"/>
              <a:gd name="connsiteX75" fmla="*/ 10126500 w 12192002"/>
              <a:gd name="connsiteY75" fmla="*/ 603538 h 2122526"/>
              <a:gd name="connsiteX76" fmla="*/ 10261101 w 12192002"/>
              <a:gd name="connsiteY76" fmla="*/ 615053 h 2122526"/>
              <a:gd name="connsiteX77" fmla="*/ 10336855 w 12192002"/>
              <a:gd name="connsiteY77" fmla="*/ 624804 h 2122526"/>
              <a:gd name="connsiteX78" fmla="*/ 10383868 w 12192002"/>
              <a:gd name="connsiteY78" fmla="*/ 625415 h 2122526"/>
              <a:gd name="connsiteX79" fmla="*/ 10445984 w 12192002"/>
              <a:gd name="connsiteY79" fmla="*/ 629262 h 2122526"/>
              <a:gd name="connsiteX80" fmla="*/ 10519280 w 12192002"/>
              <a:gd name="connsiteY80" fmla="*/ 631320 h 2122526"/>
              <a:gd name="connsiteX81" fmla="*/ 10644619 w 12192002"/>
              <a:gd name="connsiteY81" fmla="*/ 651566 h 2122526"/>
              <a:gd name="connsiteX82" fmla="*/ 10857724 w 12192002"/>
              <a:gd name="connsiteY82" fmla="*/ 712684 h 2122526"/>
              <a:gd name="connsiteX83" fmla="*/ 10951063 w 12192002"/>
              <a:gd name="connsiteY83" fmla="*/ 725767 h 2122526"/>
              <a:gd name="connsiteX84" fmla="*/ 11030956 w 12192002"/>
              <a:gd name="connsiteY84" fmla="*/ 721011 h 2122526"/>
              <a:gd name="connsiteX85" fmla="*/ 11085938 w 12192002"/>
              <a:gd name="connsiteY85" fmla="*/ 723892 h 2122526"/>
              <a:gd name="connsiteX86" fmla="*/ 11143411 w 12192002"/>
              <a:gd name="connsiteY86" fmla="*/ 733141 h 2122526"/>
              <a:gd name="connsiteX87" fmla="*/ 11195087 w 12192002"/>
              <a:gd name="connsiteY87" fmla="*/ 732494 h 2122526"/>
              <a:gd name="connsiteX88" fmla="*/ 11273972 w 12192002"/>
              <a:gd name="connsiteY88" fmla="*/ 753513 h 2122526"/>
              <a:gd name="connsiteX89" fmla="*/ 11369715 w 12192002"/>
              <a:gd name="connsiteY89" fmla="*/ 813181 h 2122526"/>
              <a:gd name="connsiteX90" fmla="*/ 11462695 w 12192002"/>
              <a:gd name="connsiteY90" fmla="*/ 874654 h 2122526"/>
              <a:gd name="connsiteX91" fmla="*/ 11516473 w 12192002"/>
              <a:gd name="connsiteY91" fmla="*/ 928206 h 2122526"/>
              <a:gd name="connsiteX92" fmla="*/ 11585369 w 12192002"/>
              <a:gd name="connsiteY92" fmla="*/ 1004898 h 2122526"/>
              <a:gd name="connsiteX93" fmla="*/ 11744187 w 12192002"/>
              <a:gd name="connsiteY93" fmla="*/ 1047864 h 2122526"/>
              <a:gd name="connsiteX94" fmla="*/ 11894613 w 12192002"/>
              <a:gd name="connsiteY94" fmla="*/ 1148265 h 2122526"/>
              <a:gd name="connsiteX95" fmla="*/ 11917888 w 12192002"/>
              <a:gd name="connsiteY95" fmla="*/ 1126105 h 2122526"/>
              <a:gd name="connsiteX96" fmla="*/ 12080164 w 12192002"/>
              <a:gd name="connsiteY96" fmla="*/ 1090885 h 2122526"/>
              <a:gd name="connsiteX97" fmla="*/ 12140863 w 12192002"/>
              <a:gd name="connsiteY97" fmla="*/ 1035036 h 2122526"/>
              <a:gd name="connsiteX98" fmla="*/ 12192002 w 12192002"/>
              <a:gd name="connsiteY98" fmla="*/ 1015838 h 2122526"/>
              <a:gd name="connsiteX99" fmla="*/ 12192002 w 12192002"/>
              <a:gd name="connsiteY99" fmla="*/ 1955549 h 2122526"/>
              <a:gd name="connsiteX100" fmla="*/ 12192000 w 12192002"/>
              <a:gd name="connsiteY100" fmla="*/ 1955549 h 2122526"/>
              <a:gd name="connsiteX101" fmla="*/ 12192000 w 12192002"/>
              <a:gd name="connsiteY101" fmla="*/ 2122526 h 2122526"/>
              <a:gd name="connsiteX102" fmla="*/ 0 w 12192002"/>
              <a:gd name="connsiteY102" fmla="*/ 2122526 h 2122526"/>
              <a:gd name="connsiteX103" fmla="*/ 0 w 12192002"/>
              <a:gd name="connsiteY103" fmla="*/ 1348327 h 2122526"/>
              <a:gd name="connsiteX104" fmla="*/ 2 w 12192002"/>
              <a:gd name="connsiteY104" fmla="*/ 1348327 h 2122526"/>
              <a:gd name="connsiteX105" fmla="*/ 2 w 12192002"/>
              <a:gd name="connsiteY105" fmla="*/ 592017 h 2122526"/>
              <a:gd name="connsiteX106" fmla="*/ 15526 w 12192002"/>
              <a:gd name="connsiteY106" fmla="*/ 586548 h 2122526"/>
              <a:gd name="connsiteX107" fmla="*/ 118381 w 12192002"/>
              <a:gd name="connsiteY107" fmla="*/ 583692 h 2122526"/>
              <a:gd name="connsiteX108" fmla="*/ 292435 w 12192002"/>
              <a:gd name="connsiteY108" fmla="*/ 531887 h 2122526"/>
              <a:gd name="connsiteX109" fmla="*/ 404015 w 12192002"/>
              <a:gd name="connsiteY109" fmla="*/ 511191 h 2122526"/>
              <a:gd name="connsiteX110" fmla="*/ 445099 w 12192002"/>
              <a:gd name="connsiteY110" fmla="*/ 505368 h 2122526"/>
              <a:gd name="connsiteX111" fmla="*/ 571717 w 12192002"/>
              <a:gd name="connsiteY111" fmla="*/ 467338 h 2122526"/>
              <a:gd name="connsiteX112" fmla="*/ 578535 w 12192002"/>
              <a:gd name="connsiteY112" fmla="*/ 467527 h 2122526"/>
              <a:gd name="connsiteX113" fmla="*/ 596792 w 12192002"/>
              <a:gd name="connsiteY113" fmla="*/ 464875 h 2122526"/>
              <a:gd name="connsiteX114" fmla="*/ 708875 w 12192002"/>
              <a:gd name="connsiteY114" fmla="*/ 422017 h 2122526"/>
              <a:gd name="connsiteX115" fmla="*/ 719742 w 12192002"/>
              <a:gd name="connsiteY115" fmla="*/ 416340 h 2122526"/>
              <a:gd name="connsiteX116" fmla="*/ 720047 w 12192002"/>
              <a:gd name="connsiteY116" fmla="*/ 415078 h 2122526"/>
              <a:gd name="connsiteX117" fmla="*/ 763053 w 12192002"/>
              <a:gd name="connsiteY117" fmla="*/ 414307 h 2122526"/>
              <a:gd name="connsiteX118" fmla="*/ 767901 w 12192002"/>
              <a:gd name="connsiteY118" fmla="*/ 412086 h 2122526"/>
              <a:gd name="connsiteX119" fmla="*/ 797041 w 12192002"/>
              <a:gd name="connsiteY119" fmla="*/ 414293 h 2122526"/>
              <a:gd name="connsiteX120" fmla="*/ 811506 w 12192002"/>
              <a:gd name="connsiteY120" fmla="*/ 413988 h 2122526"/>
              <a:gd name="connsiteX121" fmla="*/ 816809 w 12192002"/>
              <a:gd name="connsiteY121" fmla="*/ 416882 h 2122526"/>
              <a:gd name="connsiteX122" fmla="*/ 837540 w 12192002"/>
              <a:gd name="connsiteY122" fmla="*/ 414918 h 2122526"/>
              <a:gd name="connsiteX123" fmla="*/ 858269 w 12192002"/>
              <a:gd name="connsiteY123" fmla="*/ 416131 h 2122526"/>
              <a:gd name="connsiteX124" fmla="*/ 948732 w 12192002"/>
              <a:gd name="connsiteY124" fmla="*/ 404293 h 2122526"/>
              <a:gd name="connsiteX125" fmla="*/ 1149979 w 12192002"/>
              <a:gd name="connsiteY125" fmla="*/ 406698 h 2122526"/>
              <a:gd name="connsiteX126" fmla="*/ 1496110 w 12192002"/>
              <a:gd name="connsiteY126" fmla="*/ 357263 h 2122526"/>
              <a:gd name="connsiteX127" fmla="*/ 1608669 w 12192002"/>
              <a:gd name="connsiteY127" fmla="*/ 331673 h 2122526"/>
              <a:gd name="connsiteX128" fmla="*/ 1675071 w 12192002"/>
              <a:gd name="connsiteY128" fmla="*/ 324776 h 2122526"/>
              <a:gd name="connsiteX129" fmla="*/ 1738204 w 12192002"/>
              <a:gd name="connsiteY129" fmla="*/ 308427 h 2122526"/>
              <a:gd name="connsiteX130" fmla="*/ 1786655 w 12192002"/>
              <a:gd name="connsiteY130" fmla="*/ 303376 h 2122526"/>
              <a:gd name="connsiteX131" fmla="*/ 1873080 w 12192002"/>
              <a:gd name="connsiteY131" fmla="*/ 330998 h 2122526"/>
              <a:gd name="connsiteX132" fmla="*/ 1921650 w 12192002"/>
              <a:gd name="connsiteY132" fmla="*/ 332593 h 2122526"/>
              <a:gd name="connsiteX133" fmla="*/ 1928172 w 12192002"/>
              <a:gd name="connsiteY133" fmla="*/ 327762 h 2122526"/>
              <a:gd name="connsiteX134" fmla="*/ 1997356 w 12192002"/>
              <a:gd name="connsiteY134" fmla="*/ 349707 h 2122526"/>
              <a:gd name="connsiteX135" fmla="*/ 2094665 w 12192002"/>
              <a:gd name="connsiteY135" fmla="*/ 341687 h 2122526"/>
              <a:gd name="connsiteX136" fmla="*/ 2208578 w 12192002"/>
              <a:gd name="connsiteY136" fmla="*/ 324976 h 2122526"/>
              <a:gd name="connsiteX137" fmla="*/ 2315112 w 12192002"/>
              <a:gd name="connsiteY137" fmla="*/ 319743 h 2122526"/>
              <a:gd name="connsiteX138" fmla="*/ 2443255 w 12192002"/>
              <a:gd name="connsiteY138" fmla="*/ 328210 h 2122526"/>
              <a:gd name="connsiteX139" fmla="*/ 2568028 w 12192002"/>
              <a:gd name="connsiteY139" fmla="*/ 342111 h 2122526"/>
              <a:gd name="connsiteX140" fmla="*/ 2646527 w 12192002"/>
              <a:gd name="connsiteY140" fmla="*/ 315870 h 2122526"/>
              <a:gd name="connsiteX141" fmla="*/ 2781569 w 12192002"/>
              <a:gd name="connsiteY141" fmla="*/ 326406 h 2122526"/>
              <a:gd name="connsiteX142" fmla="*/ 3030291 w 12192002"/>
              <a:gd name="connsiteY142" fmla="*/ 348227 h 2122526"/>
              <a:gd name="connsiteX143" fmla="*/ 3142556 w 12192002"/>
              <a:gd name="connsiteY143" fmla="*/ 350870 h 2122526"/>
              <a:gd name="connsiteX144" fmla="*/ 3262356 w 12192002"/>
              <a:gd name="connsiteY144" fmla="*/ 358645 h 2122526"/>
              <a:gd name="connsiteX145" fmla="*/ 3341698 w 12192002"/>
              <a:gd name="connsiteY145" fmla="*/ 364522 h 2122526"/>
              <a:gd name="connsiteX146" fmla="*/ 3344026 w 12192002"/>
              <a:gd name="connsiteY146" fmla="*/ 363547 h 2122526"/>
              <a:gd name="connsiteX147" fmla="*/ 3363888 w 12192002"/>
              <a:gd name="connsiteY147" fmla="*/ 365229 h 2122526"/>
              <a:gd name="connsiteX148" fmla="*/ 3400728 w 12192002"/>
              <a:gd name="connsiteY148" fmla="*/ 382181 h 2122526"/>
              <a:gd name="connsiteX149" fmla="*/ 3473223 w 12192002"/>
              <a:gd name="connsiteY149" fmla="*/ 370133 h 2122526"/>
              <a:gd name="connsiteX150" fmla="*/ 3536135 w 12192002"/>
              <a:gd name="connsiteY150" fmla="*/ 366472 h 2122526"/>
              <a:gd name="connsiteX151" fmla="*/ 3585978 w 12192002"/>
              <a:gd name="connsiteY151" fmla="*/ 356773 h 2122526"/>
              <a:gd name="connsiteX152" fmla="*/ 3594501 w 12192002"/>
              <a:gd name="connsiteY152" fmla="*/ 357463 h 2122526"/>
              <a:gd name="connsiteX153" fmla="*/ 3594736 w 12192002"/>
              <a:gd name="connsiteY153" fmla="*/ 357194 h 2122526"/>
              <a:gd name="connsiteX154" fmla="*/ 3603855 w 12192002"/>
              <a:gd name="connsiteY154" fmla="*/ 357358 h 2122526"/>
              <a:gd name="connsiteX155" fmla="*/ 3610035 w 12192002"/>
              <a:gd name="connsiteY155" fmla="*/ 358720 h 2122526"/>
              <a:gd name="connsiteX156" fmla="*/ 3682513 w 12192002"/>
              <a:gd name="connsiteY156" fmla="*/ 326449 h 2122526"/>
              <a:gd name="connsiteX157" fmla="*/ 3789760 w 12192002"/>
              <a:gd name="connsiteY157" fmla="*/ 302526 h 2122526"/>
              <a:gd name="connsiteX158" fmla="*/ 3897275 w 12192002"/>
              <a:gd name="connsiteY158" fmla="*/ 282288 h 2122526"/>
              <a:gd name="connsiteX159" fmla="*/ 3936846 w 12192002"/>
              <a:gd name="connsiteY159" fmla="*/ 276633 h 2122526"/>
              <a:gd name="connsiteX160" fmla="*/ 4004538 w 12192002"/>
              <a:gd name="connsiteY160" fmla="*/ 259176 h 2122526"/>
              <a:gd name="connsiteX161" fmla="*/ 4033778 w 12192002"/>
              <a:gd name="connsiteY161" fmla="*/ 246608 h 2122526"/>
              <a:gd name="connsiteX162" fmla="*/ 4035363 w 12192002"/>
              <a:gd name="connsiteY162" fmla="*/ 246843 h 2122526"/>
              <a:gd name="connsiteX163" fmla="*/ 4036996 w 12192002"/>
              <a:gd name="connsiteY163" fmla="*/ 243176 h 2122526"/>
              <a:gd name="connsiteX164" fmla="*/ 4042364 w 12192002"/>
              <a:gd name="connsiteY164" fmla="*/ 240742 h 2122526"/>
              <a:gd name="connsiteX165" fmla="*/ 4058954 w 12192002"/>
              <a:gd name="connsiteY165" fmla="*/ 239121 h 2122526"/>
              <a:gd name="connsiteX166" fmla="*/ 4065510 w 12192002"/>
              <a:gd name="connsiteY166" fmla="*/ 239339 h 2122526"/>
              <a:gd name="connsiteX167" fmla="*/ 4074427 w 12192002"/>
              <a:gd name="connsiteY167" fmla="*/ 237895 h 2122526"/>
              <a:gd name="connsiteX168" fmla="*/ 4074546 w 12192002"/>
              <a:gd name="connsiteY168" fmla="*/ 237596 h 2122526"/>
              <a:gd name="connsiteX169" fmla="*/ 4083097 w 12192002"/>
              <a:gd name="connsiteY169" fmla="*/ 236761 h 2122526"/>
              <a:gd name="connsiteX170" fmla="*/ 4142745 w 12192002"/>
              <a:gd name="connsiteY170" fmla="*/ 210228 h 2122526"/>
              <a:gd name="connsiteX171" fmla="*/ 4191248 w 12192002"/>
              <a:gd name="connsiteY171" fmla="*/ 194363 h 2122526"/>
              <a:gd name="connsiteX172" fmla="*/ 4201744 w 12192002"/>
              <a:gd name="connsiteY172" fmla="*/ 188729 h 2122526"/>
              <a:gd name="connsiteX173" fmla="*/ 4202048 w 12192002"/>
              <a:gd name="connsiteY173" fmla="*/ 187470 h 2122526"/>
              <a:gd name="connsiteX174" fmla="*/ 4248116 w 12192002"/>
              <a:gd name="connsiteY174" fmla="*/ 184675 h 2122526"/>
              <a:gd name="connsiteX175" fmla="*/ 4276141 w 12192002"/>
              <a:gd name="connsiteY175" fmla="*/ 186999 h 2122526"/>
              <a:gd name="connsiteX176" fmla="*/ 4290062 w 12192002"/>
              <a:gd name="connsiteY176" fmla="*/ 186753 h 2122526"/>
              <a:gd name="connsiteX177" fmla="*/ 4295143 w 12192002"/>
              <a:gd name="connsiteY177" fmla="*/ 189670 h 2122526"/>
              <a:gd name="connsiteX178" fmla="*/ 4315108 w 12192002"/>
              <a:gd name="connsiteY178" fmla="*/ 187791 h 2122526"/>
              <a:gd name="connsiteX179" fmla="*/ 4316965 w 12192002"/>
              <a:gd name="connsiteY179" fmla="*/ 186450 h 2122526"/>
              <a:gd name="connsiteX180" fmla="*/ 4362875 w 12192002"/>
              <a:gd name="connsiteY180" fmla="*/ 193065 h 2122526"/>
              <a:gd name="connsiteX181" fmla="*/ 4428542 w 12192002"/>
              <a:gd name="connsiteY181" fmla="*/ 191719 h 2122526"/>
              <a:gd name="connsiteX182" fmla="*/ 4515813 w 12192002"/>
              <a:gd name="connsiteY182" fmla="*/ 181068 h 2122526"/>
              <a:gd name="connsiteX183" fmla="*/ 4715526 w 12192002"/>
              <a:gd name="connsiteY183" fmla="*/ 171166 h 2122526"/>
              <a:gd name="connsiteX184" fmla="*/ 4762447 w 12192002"/>
              <a:gd name="connsiteY184" fmla="*/ 162678 h 2122526"/>
              <a:gd name="connsiteX185" fmla="*/ 4840439 w 12192002"/>
              <a:gd name="connsiteY185" fmla="*/ 134910 h 2122526"/>
              <a:gd name="connsiteX186" fmla="*/ 5011513 w 12192002"/>
              <a:gd name="connsiteY186" fmla="*/ 110893 h 2122526"/>
              <a:gd name="connsiteX187" fmla="*/ 5065790 w 12192002"/>
              <a:gd name="connsiteY187" fmla="*/ 94512 h 2122526"/>
              <a:gd name="connsiteX188" fmla="*/ 5121659 w 12192002"/>
              <a:gd name="connsiteY188" fmla="*/ 101083 h 2122526"/>
              <a:gd name="connsiteX189" fmla="*/ 5139595 w 12192002"/>
              <a:gd name="connsiteY189" fmla="*/ 90230 h 2122526"/>
              <a:gd name="connsiteX190" fmla="*/ 5142598 w 12192002"/>
              <a:gd name="connsiteY190" fmla="*/ 88129 h 2122526"/>
              <a:gd name="connsiteX191" fmla="*/ 5156554 w 12192002"/>
              <a:gd name="connsiteY191" fmla="*/ 84729 h 2122526"/>
              <a:gd name="connsiteX192" fmla="*/ 5174660 w 12192002"/>
              <a:gd name="connsiteY192" fmla="*/ 77506 h 2122526"/>
              <a:gd name="connsiteX193" fmla="*/ 5222961 w 12192002"/>
              <a:gd name="connsiteY193" fmla="*/ 74516 h 2122526"/>
              <a:gd name="connsiteX194" fmla="*/ 5261763 w 12192002"/>
              <a:gd name="connsiteY194" fmla="*/ 63392 h 2122526"/>
              <a:gd name="connsiteX195" fmla="*/ 5381667 w 12192002"/>
              <a:gd name="connsiteY195" fmla="*/ 42975 h 2122526"/>
              <a:gd name="connsiteX196" fmla="*/ 5432760 w 12192002"/>
              <a:gd name="connsiteY196" fmla="*/ 25273 h 2122526"/>
              <a:gd name="connsiteX197" fmla="*/ 5470905 w 12192002"/>
              <a:gd name="connsiteY197" fmla="*/ 14020 h 2122526"/>
              <a:gd name="connsiteX198" fmla="*/ 5626960 w 12192002"/>
              <a:gd name="connsiteY198" fmla="*/ 0 h 2122526"/>
              <a:gd name="connsiteX0" fmla="*/ 5626960 w 12192002"/>
              <a:gd name="connsiteY0" fmla="*/ 0 h 2122526"/>
              <a:gd name="connsiteX1" fmla="*/ 5758918 w 12192002"/>
              <a:gd name="connsiteY1" fmla="*/ 1023 h 2122526"/>
              <a:gd name="connsiteX2" fmla="*/ 5957375 w 12192002"/>
              <a:gd name="connsiteY2" fmla="*/ 16715 h 2122526"/>
              <a:gd name="connsiteX3" fmla="*/ 6010090 w 12192002"/>
              <a:gd name="connsiteY3" fmla="*/ 20359 h 2122526"/>
              <a:gd name="connsiteX4" fmla="*/ 6041282 w 12192002"/>
              <a:gd name="connsiteY4" fmla="*/ 15266 h 2122526"/>
              <a:gd name="connsiteX5" fmla="*/ 6048637 w 12192002"/>
              <a:gd name="connsiteY5" fmla="*/ 6917 h 2122526"/>
              <a:gd name="connsiteX6" fmla="*/ 6068529 w 12192002"/>
              <a:gd name="connsiteY6" fmla="*/ 7600 h 2122526"/>
              <a:gd name="connsiteX7" fmla="*/ 6073847 w 12192002"/>
              <a:gd name="connsiteY7" fmla="*/ 6063 h 2122526"/>
              <a:gd name="connsiteX8" fmla="*/ 6168673 w 12192002"/>
              <a:gd name="connsiteY8" fmla="*/ 26525 h 2122526"/>
              <a:gd name="connsiteX9" fmla="*/ 6317559 w 12192002"/>
              <a:gd name="connsiteY9" fmla="*/ 28612 h 2122526"/>
              <a:gd name="connsiteX10" fmla="*/ 6549454 w 12192002"/>
              <a:gd name="connsiteY10" fmla="*/ 75412 h 2122526"/>
              <a:gd name="connsiteX11" fmla="*/ 6708221 w 12192002"/>
              <a:gd name="connsiteY11" fmla="*/ 104188 h 2122526"/>
              <a:gd name="connsiteX12" fmla="*/ 6904145 w 12192002"/>
              <a:gd name="connsiteY12" fmla="*/ 132143 h 2122526"/>
              <a:gd name="connsiteX13" fmla="*/ 7018495 w 12192002"/>
              <a:gd name="connsiteY13" fmla="*/ 161649 h 2122526"/>
              <a:gd name="connsiteX14" fmla="*/ 7096987 w 12192002"/>
              <a:gd name="connsiteY14" fmla="*/ 161275 h 2122526"/>
              <a:gd name="connsiteX15" fmla="*/ 7170807 w 12192002"/>
              <a:gd name="connsiteY15" fmla="*/ 173503 h 2122526"/>
              <a:gd name="connsiteX16" fmla="*/ 7197003 w 12192002"/>
              <a:gd name="connsiteY16" fmla="*/ 178151 h 2122526"/>
              <a:gd name="connsiteX17" fmla="*/ 7201101 w 12192002"/>
              <a:gd name="connsiteY17" fmla="*/ 183509 h 2122526"/>
              <a:gd name="connsiteX18" fmla="*/ 7218559 w 12192002"/>
              <a:gd name="connsiteY18" fmla="*/ 188059 h 2122526"/>
              <a:gd name="connsiteX19" fmla="*/ 7310852 w 12192002"/>
              <a:gd name="connsiteY19" fmla="*/ 213308 h 2122526"/>
              <a:gd name="connsiteX20" fmla="*/ 7312179 w 12192002"/>
              <a:gd name="connsiteY20" fmla="*/ 211866 h 2122526"/>
              <a:gd name="connsiteX21" fmla="*/ 7405390 w 12192002"/>
              <a:gd name="connsiteY21" fmla="*/ 202271 h 2122526"/>
              <a:gd name="connsiteX22" fmla="*/ 7495794 w 12192002"/>
              <a:gd name="connsiteY22" fmla="*/ 194166 h 2122526"/>
              <a:gd name="connsiteX23" fmla="*/ 7507039 w 12192002"/>
              <a:gd name="connsiteY23" fmla="*/ 196118 h 2122526"/>
              <a:gd name="connsiteX24" fmla="*/ 7507411 w 12192002"/>
              <a:gd name="connsiteY24" fmla="*/ 195791 h 2122526"/>
              <a:gd name="connsiteX25" fmla="*/ 7519570 w 12192002"/>
              <a:gd name="connsiteY25" fmla="*/ 197126 h 2122526"/>
              <a:gd name="connsiteX26" fmla="*/ 7527542 w 12192002"/>
              <a:gd name="connsiteY26" fmla="*/ 199679 h 2122526"/>
              <a:gd name="connsiteX27" fmla="*/ 7614346 w 12192002"/>
              <a:gd name="connsiteY27" fmla="*/ 205507 h 2122526"/>
              <a:gd name="connsiteX28" fmla="*/ 7718744 w 12192002"/>
              <a:gd name="connsiteY28" fmla="*/ 202036 h 2122526"/>
              <a:gd name="connsiteX29" fmla="*/ 7905407 w 12192002"/>
              <a:gd name="connsiteY29" fmla="*/ 227751 h 2122526"/>
              <a:gd name="connsiteX30" fmla="*/ 8090271 w 12192002"/>
              <a:gd name="connsiteY30" fmla="*/ 269724 h 2122526"/>
              <a:gd name="connsiteX31" fmla="*/ 8245834 w 12192002"/>
              <a:gd name="connsiteY31" fmla="*/ 315885 h 2122526"/>
              <a:gd name="connsiteX32" fmla="*/ 8252033 w 12192002"/>
              <a:gd name="connsiteY32" fmla="*/ 328877 h 2122526"/>
              <a:gd name="connsiteX33" fmla="*/ 8263376 w 12192002"/>
              <a:gd name="connsiteY33" fmla="*/ 338720 h 2122526"/>
              <a:gd name="connsiteX34" fmla="*/ 8266075 w 12192002"/>
              <a:gd name="connsiteY34" fmla="*/ 338490 h 2122526"/>
              <a:gd name="connsiteX35" fmla="*/ 8283149 w 12192002"/>
              <a:gd name="connsiteY35" fmla="*/ 345665 h 2122526"/>
              <a:gd name="connsiteX36" fmla="*/ 8284276 w 12192002"/>
              <a:gd name="connsiteY36" fmla="*/ 350108 h 2122526"/>
              <a:gd name="connsiteX37" fmla="*/ 8295173 w 12192002"/>
              <a:gd name="connsiteY37" fmla="*/ 355931 h 2122526"/>
              <a:gd name="connsiteX38" fmla="*/ 8314432 w 12192002"/>
              <a:gd name="connsiteY38" fmla="*/ 369826 h 2122526"/>
              <a:gd name="connsiteX39" fmla="*/ 8320104 w 12192002"/>
              <a:gd name="connsiteY39" fmla="*/ 370152 h 2122526"/>
              <a:gd name="connsiteX40" fmla="*/ 8352372 w 12192002"/>
              <a:gd name="connsiteY40" fmla="*/ 387570 h 2122526"/>
              <a:gd name="connsiteX41" fmla="*/ 8353799 w 12192002"/>
              <a:gd name="connsiteY41" fmla="*/ 386730 h 2122526"/>
              <a:gd name="connsiteX42" fmla="*/ 8367182 w 12192002"/>
              <a:gd name="connsiteY42" fmla="*/ 386924 h 2122526"/>
              <a:gd name="connsiteX43" fmla="*/ 8490249 w 12192002"/>
              <a:gd name="connsiteY43" fmla="*/ 400966 h 2122526"/>
              <a:gd name="connsiteX44" fmla="*/ 8497594 w 12192002"/>
              <a:gd name="connsiteY44" fmla="*/ 404016 h 2122526"/>
              <a:gd name="connsiteX45" fmla="*/ 8497968 w 12192002"/>
              <a:gd name="connsiteY45" fmla="*/ 403837 h 2122526"/>
              <a:gd name="connsiteX46" fmla="*/ 8506167 w 12192002"/>
              <a:gd name="connsiteY46" fmla="*/ 406575 h 2122526"/>
              <a:gd name="connsiteX47" fmla="*/ 8510983 w 12192002"/>
              <a:gd name="connsiteY47" fmla="*/ 409576 h 2122526"/>
              <a:gd name="connsiteX48" fmla="*/ 8525230 w 12192002"/>
              <a:gd name="connsiteY48" fmla="*/ 415491 h 2122526"/>
              <a:gd name="connsiteX49" fmla="*/ 8596071 w 12192002"/>
              <a:gd name="connsiteY49" fmla="*/ 400649 h 2122526"/>
              <a:gd name="connsiteX50" fmla="*/ 8707847 w 12192002"/>
              <a:gd name="connsiteY50" fmla="*/ 409221 h 2122526"/>
              <a:gd name="connsiteX51" fmla="*/ 8752444 w 12192002"/>
              <a:gd name="connsiteY51" fmla="*/ 411322 h 2122526"/>
              <a:gd name="connsiteX52" fmla="*/ 8928988 w 12192002"/>
              <a:gd name="connsiteY52" fmla="*/ 430554 h 2122526"/>
              <a:gd name="connsiteX53" fmla="*/ 8963048 w 12192002"/>
              <a:gd name="connsiteY53" fmla="*/ 427366 h 2122526"/>
              <a:gd name="connsiteX54" fmla="*/ 8968011 w 12192002"/>
              <a:gd name="connsiteY54" fmla="*/ 425141 h 2122526"/>
              <a:gd name="connsiteX55" fmla="*/ 8974337 w 12192002"/>
              <a:gd name="connsiteY55" fmla="*/ 424441 h 2122526"/>
              <a:gd name="connsiteX56" fmla="*/ 8990394 w 12192002"/>
              <a:gd name="connsiteY56" fmla="*/ 427667 h 2122526"/>
              <a:gd name="connsiteX57" fmla="*/ 8996232 w 12192002"/>
              <a:gd name="connsiteY57" fmla="*/ 429728 h 2122526"/>
              <a:gd name="connsiteX58" fmla="*/ 9005201 w 12192002"/>
              <a:gd name="connsiteY58" fmla="*/ 430939 h 2122526"/>
              <a:gd name="connsiteX59" fmla="*/ 9005486 w 12192002"/>
              <a:gd name="connsiteY59" fmla="*/ 430699 h 2122526"/>
              <a:gd name="connsiteX60" fmla="*/ 9053453 w 12192002"/>
              <a:gd name="connsiteY60" fmla="*/ 433984 h 2122526"/>
              <a:gd name="connsiteX61" fmla="*/ 9113812 w 12192002"/>
              <a:gd name="connsiteY61" fmla="*/ 425670 h 2122526"/>
              <a:gd name="connsiteX62" fmla="*/ 9137318 w 12192002"/>
              <a:gd name="connsiteY62" fmla="*/ 424304 h 2122526"/>
              <a:gd name="connsiteX63" fmla="*/ 9150210 w 12192002"/>
              <a:gd name="connsiteY63" fmla="*/ 422135 h 2122526"/>
              <a:gd name="connsiteX64" fmla="*/ 9151232 w 12192002"/>
              <a:gd name="connsiteY64" fmla="*/ 421070 h 2122526"/>
              <a:gd name="connsiteX65" fmla="*/ 9189246 w 12192002"/>
              <a:gd name="connsiteY65" fmla="*/ 432272 h 2122526"/>
              <a:gd name="connsiteX66" fmla="*/ 9194810 w 12192002"/>
              <a:gd name="connsiteY66" fmla="*/ 441511 h 2122526"/>
              <a:gd name="connsiteX67" fmla="*/ 9231370 w 12192002"/>
              <a:gd name="connsiteY67" fmla="*/ 451590 h 2122526"/>
              <a:gd name="connsiteX68" fmla="*/ 9343052 w 12192002"/>
              <a:gd name="connsiteY68" fmla="*/ 503495 h 2122526"/>
              <a:gd name="connsiteX69" fmla="*/ 9584507 w 12192002"/>
              <a:gd name="connsiteY69" fmla="*/ 549197 h 2122526"/>
              <a:gd name="connsiteX70" fmla="*/ 9728309 w 12192002"/>
              <a:gd name="connsiteY70" fmla="*/ 560617 h 2122526"/>
              <a:gd name="connsiteX71" fmla="*/ 9847792 w 12192002"/>
              <a:gd name="connsiteY71" fmla="*/ 580824 h 2122526"/>
              <a:gd name="connsiteX72" fmla="*/ 9960019 w 12192002"/>
              <a:gd name="connsiteY72" fmla="*/ 587592 h 2122526"/>
              <a:gd name="connsiteX73" fmla="*/ 10039240 w 12192002"/>
              <a:gd name="connsiteY73" fmla="*/ 603107 h 2122526"/>
              <a:gd name="connsiteX74" fmla="*/ 10082169 w 12192002"/>
              <a:gd name="connsiteY74" fmla="*/ 601443 h 2122526"/>
              <a:gd name="connsiteX75" fmla="*/ 10126500 w 12192002"/>
              <a:gd name="connsiteY75" fmla="*/ 603538 h 2122526"/>
              <a:gd name="connsiteX76" fmla="*/ 10261101 w 12192002"/>
              <a:gd name="connsiteY76" fmla="*/ 615053 h 2122526"/>
              <a:gd name="connsiteX77" fmla="*/ 10336855 w 12192002"/>
              <a:gd name="connsiteY77" fmla="*/ 624804 h 2122526"/>
              <a:gd name="connsiteX78" fmla="*/ 10383868 w 12192002"/>
              <a:gd name="connsiteY78" fmla="*/ 625415 h 2122526"/>
              <a:gd name="connsiteX79" fmla="*/ 10445984 w 12192002"/>
              <a:gd name="connsiteY79" fmla="*/ 629262 h 2122526"/>
              <a:gd name="connsiteX80" fmla="*/ 10519280 w 12192002"/>
              <a:gd name="connsiteY80" fmla="*/ 631320 h 2122526"/>
              <a:gd name="connsiteX81" fmla="*/ 10644619 w 12192002"/>
              <a:gd name="connsiteY81" fmla="*/ 651566 h 2122526"/>
              <a:gd name="connsiteX82" fmla="*/ 10857724 w 12192002"/>
              <a:gd name="connsiteY82" fmla="*/ 712684 h 2122526"/>
              <a:gd name="connsiteX83" fmla="*/ 10951063 w 12192002"/>
              <a:gd name="connsiteY83" fmla="*/ 725767 h 2122526"/>
              <a:gd name="connsiteX84" fmla="*/ 11030956 w 12192002"/>
              <a:gd name="connsiteY84" fmla="*/ 721011 h 2122526"/>
              <a:gd name="connsiteX85" fmla="*/ 11085938 w 12192002"/>
              <a:gd name="connsiteY85" fmla="*/ 723892 h 2122526"/>
              <a:gd name="connsiteX86" fmla="*/ 11143411 w 12192002"/>
              <a:gd name="connsiteY86" fmla="*/ 733141 h 2122526"/>
              <a:gd name="connsiteX87" fmla="*/ 11195087 w 12192002"/>
              <a:gd name="connsiteY87" fmla="*/ 732494 h 2122526"/>
              <a:gd name="connsiteX88" fmla="*/ 11273972 w 12192002"/>
              <a:gd name="connsiteY88" fmla="*/ 753513 h 2122526"/>
              <a:gd name="connsiteX89" fmla="*/ 11369715 w 12192002"/>
              <a:gd name="connsiteY89" fmla="*/ 813181 h 2122526"/>
              <a:gd name="connsiteX90" fmla="*/ 11462695 w 12192002"/>
              <a:gd name="connsiteY90" fmla="*/ 874654 h 2122526"/>
              <a:gd name="connsiteX91" fmla="*/ 11516473 w 12192002"/>
              <a:gd name="connsiteY91" fmla="*/ 928206 h 2122526"/>
              <a:gd name="connsiteX92" fmla="*/ 11585369 w 12192002"/>
              <a:gd name="connsiteY92" fmla="*/ 1004898 h 2122526"/>
              <a:gd name="connsiteX93" fmla="*/ 11744187 w 12192002"/>
              <a:gd name="connsiteY93" fmla="*/ 1047864 h 2122526"/>
              <a:gd name="connsiteX94" fmla="*/ 11894613 w 12192002"/>
              <a:gd name="connsiteY94" fmla="*/ 1148265 h 2122526"/>
              <a:gd name="connsiteX95" fmla="*/ 11917888 w 12192002"/>
              <a:gd name="connsiteY95" fmla="*/ 1126105 h 2122526"/>
              <a:gd name="connsiteX96" fmla="*/ 12080164 w 12192002"/>
              <a:gd name="connsiteY96" fmla="*/ 1090885 h 2122526"/>
              <a:gd name="connsiteX97" fmla="*/ 12140863 w 12192002"/>
              <a:gd name="connsiteY97" fmla="*/ 1035036 h 2122526"/>
              <a:gd name="connsiteX98" fmla="*/ 12192002 w 12192002"/>
              <a:gd name="connsiteY98" fmla="*/ 1015838 h 2122526"/>
              <a:gd name="connsiteX99" fmla="*/ 12192002 w 12192002"/>
              <a:gd name="connsiteY99" fmla="*/ 1955549 h 2122526"/>
              <a:gd name="connsiteX100" fmla="*/ 12192000 w 12192002"/>
              <a:gd name="connsiteY100" fmla="*/ 1955549 h 2122526"/>
              <a:gd name="connsiteX101" fmla="*/ 12192000 w 12192002"/>
              <a:gd name="connsiteY101" fmla="*/ 2122526 h 2122526"/>
              <a:gd name="connsiteX102" fmla="*/ 0 w 12192002"/>
              <a:gd name="connsiteY102" fmla="*/ 2122526 h 2122526"/>
              <a:gd name="connsiteX103" fmla="*/ 0 w 12192002"/>
              <a:gd name="connsiteY103" fmla="*/ 1348327 h 2122526"/>
              <a:gd name="connsiteX104" fmla="*/ 2 w 12192002"/>
              <a:gd name="connsiteY104" fmla="*/ 1348327 h 2122526"/>
              <a:gd name="connsiteX105" fmla="*/ 2 w 12192002"/>
              <a:gd name="connsiteY105" fmla="*/ 592017 h 2122526"/>
              <a:gd name="connsiteX106" fmla="*/ 15526 w 12192002"/>
              <a:gd name="connsiteY106" fmla="*/ 586548 h 2122526"/>
              <a:gd name="connsiteX107" fmla="*/ 118381 w 12192002"/>
              <a:gd name="connsiteY107" fmla="*/ 583692 h 2122526"/>
              <a:gd name="connsiteX108" fmla="*/ 292435 w 12192002"/>
              <a:gd name="connsiteY108" fmla="*/ 531887 h 2122526"/>
              <a:gd name="connsiteX109" fmla="*/ 404015 w 12192002"/>
              <a:gd name="connsiteY109" fmla="*/ 511191 h 2122526"/>
              <a:gd name="connsiteX110" fmla="*/ 445099 w 12192002"/>
              <a:gd name="connsiteY110" fmla="*/ 505368 h 2122526"/>
              <a:gd name="connsiteX111" fmla="*/ 571717 w 12192002"/>
              <a:gd name="connsiteY111" fmla="*/ 467338 h 2122526"/>
              <a:gd name="connsiteX112" fmla="*/ 578535 w 12192002"/>
              <a:gd name="connsiteY112" fmla="*/ 467527 h 2122526"/>
              <a:gd name="connsiteX113" fmla="*/ 596792 w 12192002"/>
              <a:gd name="connsiteY113" fmla="*/ 464875 h 2122526"/>
              <a:gd name="connsiteX114" fmla="*/ 708875 w 12192002"/>
              <a:gd name="connsiteY114" fmla="*/ 422017 h 2122526"/>
              <a:gd name="connsiteX115" fmla="*/ 719742 w 12192002"/>
              <a:gd name="connsiteY115" fmla="*/ 416340 h 2122526"/>
              <a:gd name="connsiteX116" fmla="*/ 720047 w 12192002"/>
              <a:gd name="connsiteY116" fmla="*/ 415078 h 2122526"/>
              <a:gd name="connsiteX117" fmla="*/ 763053 w 12192002"/>
              <a:gd name="connsiteY117" fmla="*/ 414307 h 2122526"/>
              <a:gd name="connsiteX118" fmla="*/ 767901 w 12192002"/>
              <a:gd name="connsiteY118" fmla="*/ 412086 h 2122526"/>
              <a:gd name="connsiteX119" fmla="*/ 797041 w 12192002"/>
              <a:gd name="connsiteY119" fmla="*/ 414293 h 2122526"/>
              <a:gd name="connsiteX120" fmla="*/ 811506 w 12192002"/>
              <a:gd name="connsiteY120" fmla="*/ 413988 h 2122526"/>
              <a:gd name="connsiteX121" fmla="*/ 816809 w 12192002"/>
              <a:gd name="connsiteY121" fmla="*/ 416882 h 2122526"/>
              <a:gd name="connsiteX122" fmla="*/ 837540 w 12192002"/>
              <a:gd name="connsiteY122" fmla="*/ 414918 h 2122526"/>
              <a:gd name="connsiteX123" fmla="*/ 858269 w 12192002"/>
              <a:gd name="connsiteY123" fmla="*/ 416131 h 2122526"/>
              <a:gd name="connsiteX124" fmla="*/ 948732 w 12192002"/>
              <a:gd name="connsiteY124" fmla="*/ 404293 h 2122526"/>
              <a:gd name="connsiteX125" fmla="*/ 1149979 w 12192002"/>
              <a:gd name="connsiteY125" fmla="*/ 406698 h 2122526"/>
              <a:gd name="connsiteX126" fmla="*/ 1496110 w 12192002"/>
              <a:gd name="connsiteY126" fmla="*/ 357263 h 2122526"/>
              <a:gd name="connsiteX127" fmla="*/ 1608669 w 12192002"/>
              <a:gd name="connsiteY127" fmla="*/ 331673 h 2122526"/>
              <a:gd name="connsiteX128" fmla="*/ 1675071 w 12192002"/>
              <a:gd name="connsiteY128" fmla="*/ 324776 h 2122526"/>
              <a:gd name="connsiteX129" fmla="*/ 1738204 w 12192002"/>
              <a:gd name="connsiteY129" fmla="*/ 308427 h 2122526"/>
              <a:gd name="connsiteX130" fmla="*/ 1786655 w 12192002"/>
              <a:gd name="connsiteY130" fmla="*/ 303376 h 2122526"/>
              <a:gd name="connsiteX131" fmla="*/ 1873080 w 12192002"/>
              <a:gd name="connsiteY131" fmla="*/ 330998 h 2122526"/>
              <a:gd name="connsiteX132" fmla="*/ 1921650 w 12192002"/>
              <a:gd name="connsiteY132" fmla="*/ 332593 h 2122526"/>
              <a:gd name="connsiteX133" fmla="*/ 1928172 w 12192002"/>
              <a:gd name="connsiteY133" fmla="*/ 327762 h 2122526"/>
              <a:gd name="connsiteX134" fmla="*/ 1997356 w 12192002"/>
              <a:gd name="connsiteY134" fmla="*/ 349707 h 2122526"/>
              <a:gd name="connsiteX135" fmla="*/ 2094665 w 12192002"/>
              <a:gd name="connsiteY135" fmla="*/ 341687 h 2122526"/>
              <a:gd name="connsiteX136" fmla="*/ 2208578 w 12192002"/>
              <a:gd name="connsiteY136" fmla="*/ 324976 h 2122526"/>
              <a:gd name="connsiteX137" fmla="*/ 2315112 w 12192002"/>
              <a:gd name="connsiteY137" fmla="*/ 319743 h 2122526"/>
              <a:gd name="connsiteX138" fmla="*/ 2443255 w 12192002"/>
              <a:gd name="connsiteY138" fmla="*/ 328210 h 2122526"/>
              <a:gd name="connsiteX139" fmla="*/ 2568028 w 12192002"/>
              <a:gd name="connsiteY139" fmla="*/ 342111 h 2122526"/>
              <a:gd name="connsiteX140" fmla="*/ 2646527 w 12192002"/>
              <a:gd name="connsiteY140" fmla="*/ 315870 h 2122526"/>
              <a:gd name="connsiteX141" fmla="*/ 2781569 w 12192002"/>
              <a:gd name="connsiteY141" fmla="*/ 326406 h 2122526"/>
              <a:gd name="connsiteX142" fmla="*/ 3030291 w 12192002"/>
              <a:gd name="connsiteY142" fmla="*/ 348227 h 2122526"/>
              <a:gd name="connsiteX143" fmla="*/ 3142556 w 12192002"/>
              <a:gd name="connsiteY143" fmla="*/ 350870 h 2122526"/>
              <a:gd name="connsiteX144" fmla="*/ 3262356 w 12192002"/>
              <a:gd name="connsiteY144" fmla="*/ 358645 h 2122526"/>
              <a:gd name="connsiteX145" fmla="*/ 3341698 w 12192002"/>
              <a:gd name="connsiteY145" fmla="*/ 364522 h 2122526"/>
              <a:gd name="connsiteX146" fmla="*/ 3344026 w 12192002"/>
              <a:gd name="connsiteY146" fmla="*/ 363547 h 2122526"/>
              <a:gd name="connsiteX147" fmla="*/ 3363888 w 12192002"/>
              <a:gd name="connsiteY147" fmla="*/ 365229 h 2122526"/>
              <a:gd name="connsiteX148" fmla="*/ 3400728 w 12192002"/>
              <a:gd name="connsiteY148" fmla="*/ 382181 h 2122526"/>
              <a:gd name="connsiteX149" fmla="*/ 3473223 w 12192002"/>
              <a:gd name="connsiteY149" fmla="*/ 370133 h 2122526"/>
              <a:gd name="connsiteX150" fmla="*/ 3536135 w 12192002"/>
              <a:gd name="connsiteY150" fmla="*/ 366472 h 2122526"/>
              <a:gd name="connsiteX151" fmla="*/ 3585978 w 12192002"/>
              <a:gd name="connsiteY151" fmla="*/ 356773 h 2122526"/>
              <a:gd name="connsiteX152" fmla="*/ 3594501 w 12192002"/>
              <a:gd name="connsiteY152" fmla="*/ 357463 h 2122526"/>
              <a:gd name="connsiteX153" fmla="*/ 3594736 w 12192002"/>
              <a:gd name="connsiteY153" fmla="*/ 357194 h 2122526"/>
              <a:gd name="connsiteX154" fmla="*/ 3603855 w 12192002"/>
              <a:gd name="connsiteY154" fmla="*/ 357358 h 2122526"/>
              <a:gd name="connsiteX155" fmla="*/ 3610035 w 12192002"/>
              <a:gd name="connsiteY155" fmla="*/ 358720 h 2122526"/>
              <a:gd name="connsiteX156" fmla="*/ 3682513 w 12192002"/>
              <a:gd name="connsiteY156" fmla="*/ 326449 h 2122526"/>
              <a:gd name="connsiteX157" fmla="*/ 3789760 w 12192002"/>
              <a:gd name="connsiteY157" fmla="*/ 302526 h 2122526"/>
              <a:gd name="connsiteX158" fmla="*/ 3897275 w 12192002"/>
              <a:gd name="connsiteY158" fmla="*/ 282288 h 2122526"/>
              <a:gd name="connsiteX159" fmla="*/ 3936846 w 12192002"/>
              <a:gd name="connsiteY159" fmla="*/ 276633 h 2122526"/>
              <a:gd name="connsiteX160" fmla="*/ 4004538 w 12192002"/>
              <a:gd name="connsiteY160" fmla="*/ 259176 h 2122526"/>
              <a:gd name="connsiteX161" fmla="*/ 4033778 w 12192002"/>
              <a:gd name="connsiteY161" fmla="*/ 246608 h 2122526"/>
              <a:gd name="connsiteX162" fmla="*/ 4035363 w 12192002"/>
              <a:gd name="connsiteY162" fmla="*/ 246843 h 2122526"/>
              <a:gd name="connsiteX163" fmla="*/ 4036996 w 12192002"/>
              <a:gd name="connsiteY163" fmla="*/ 243176 h 2122526"/>
              <a:gd name="connsiteX164" fmla="*/ 4042364 w 12192002"/>
              <a:gd name="connsiteY164" fmla="*/ 240742 h 2122526"/>
              <a:gd name="connsiteX165" fmla="*/ 4058954 w 12192002"/>
              <a:gd name="connsiteY165" fmla="*/ 239121 h 2122526"/>
              <a:gd name="connsiteX166" fmla="*/ 4065510 w 12192002"/>
              <a:gd name="connsiteY166" fmla="*/ 239339 h 2122526"/>
              <a:gd name="connsiteX167" fmla="*/ 4074427 w 12192002"/>
              <a:gd name="connsiteY167" fmla="*/ 237895 h 2122526"/>
              <a:gd name="connsiteX168" fmla="*/ 4074546 w 12192002"/>
              <a:gd name="connsiteY168" fmla="*/ 237596 h 2122526"/>
              <a:gd name="connsiteX169" fmla="*/ 4083097 w 12192002"/>
              <a:gd name="connsiteY169" fmla="*/ 236761 h 2122526"/>
              <a:gd name="connsiteX170" fmla="*/ 4142745 w 12192002"/>
              <a:gd name="connsiteY170" fmla="*/ 210228 h 2122526"/>
              <a:gd name="connsiteX171" fmla="*/ 4191248 w 12192002"/>
              <a:gd name="connsiteY171" fmla="*/ 194363 h 2122526"/>
              <a:gd name="connsiteX172" fmla="*/ 4201744 w 12192002"/>
              <a:gd name="connsiteY172" fmla="*/ 188729 h 2122526"/>
              <a:gd name="connsiteX173" fmla="*/ 4202048 w 12192002"/>
              <a:gd name="connsiteY173" fmla="*/ 187470 h 2122526"/>
              <a:gd name="connsiteX174" fmla="*/ 4248116 w 12192002"/>
              <a:gd name="connsiteY174" fmla="*/ 184675 h 2122526"/>
              <a:gd name="connsiteX175" fmla="*/ 4276141 w 12192002"/>
              <a:gd name="connsiteY175" fmla="*/ 186999 h 2122526"/>
              <a:gd name="connsiteX176" fmla="*/ 4290062 w 12192002"/>
              <a:gd name="connsiteY176" fmla="*/ 186753 h 2122526"/>
              <a:gd name="connsiteX177" fmla="*/ 4295143 w 12192002"/>
              <a:gd name="connsiteY177" fmla="*/ 189670 h 2122526"/>
              <a:gd name="connsiteX178" fmla="*/ 4315108 w 12192002"/>
              <a:gd name="connsiteY178" fmla="*/ 187791 h 2122526"/>
              <a:gd name="connsiteX179" fmla="*/ 4316965 w 12192002"/>
              <a:gd name="connsiteY179" fmla="*/ 186450 h 2122526"/>
              <a:gd name="connsiteX180" fmla="*/ 4362875 w 12192002"/>
              <a:gd name="connsiteY180" fmla="*/ 193065 h 2122526"/>
              <a:gd name="connsiteX181" fmla="*/ 4428542 w 12192002"/>
              <a:gd name="connsiteY181" fmla="*/ 191719 h 2122526"/>
              <a:gd name="connsiteX182" fmla="*/ 4515813 w 12192002"/>
              <a:gd name="connsiteY182" fmla="*/ 181068 h 2122526"/>
              <a:gd name="connsiteX183" fmla="*/ 4715526 w 12192002"/>
              <a:gd name="connsiteY183" fmla="*/ 171166 h 2122526"/>
              <a:gd name="connsiteX184" fmla="*/ 4762447 w 12192002"/>
              <a:gd name="connsiteY184" fmla="*/ 162678 h 2122526"/>
              <a:gd name="connsiteX185" fmla="*/ 4840439 w 12192002"/>
              <a:gd name="connsiteY185" fmla="*/ 134910 h 2122526"/>
              <a:gd name="connsiteX186" fmla="*/ 5011513 w 12192002"/>
              <a:gd name="connsiteY186" fmla="*/ 110893 h 2122526"/>
              <a:gd name="connsiteX187" fmla="*/ 5065790 w 12192002"/>
              <a:gd name="connsiteY187" fmla="*/ 94512 h 2122526"/>
              <a:gd name="connsiteX188" fmla="*/ 5121659 w 12192002"/>
              <a:gd name="connsiteY188" fmla="*/ 101083 h 2122526"/>
              <a:gd name="connsiteX189" fmla="*/ 5139595 w 12192002"/>
              <a:gd name="connsiteY189" fmla="*/ 90230 h 2122526"/>
              <a:gd name="connsiteX190" fmla="*/ 5142598 w 12192002"/>
              <a:gd name="connsiteY190" fmla="*/ 88129 h 2122526"/>
              <a:gd name="connsiteX191" fmla="*/ 5156554 w 12192002"/>
              <a:gd name="connsiteY191" fmla="*/ 84729 h 2122526"/>
              <a:gd name="connsiteX192" fmla="*/ 5174660 w 12192002"/>
              <a:gd name="connsiteY192" fmla="*/ 77506 h 2122526"/>
              <a:gd name="connsiteX193" fmla="*/ 5222961 w 12192002"/>
              <a:gd name="connsiteY193" fmla="*/ 74516 h 2122526"/>
              <a:gd name="connsiteX194" fmla="*/ 5261763 w 12192002"/>
              <a:gd name="connsiteY194" fmla="*/ 63392 h 2122526"/>
              <a:gd name="connsiteX195" fmla="*/ 5381667 w 12192002"/>
              <a:gd name="connsiteY195" fmla="*/ 42975 h 2122526"/>
              <a:gd name="connsiteX196" fmla="*/ 5432760 w 12192002"/>
              <a:gd name="connsiteY196" fmla="*/ 25273 h 2122526"/>
              <a:gd name="connsiteX197" fmla="*/ 5470905 w 12192002"/>
              <a:gd name="connsiteY197" fmla="*/ 14020 h 2122526"/>
              <a:gd name="connsiteX198" fmla="*/ 5626960 w 12192002"/>
              <a:gd name="connsiteY198" fmla="*/ 0 h 2122526"/>
              <a:gd name="connsiteX0" fmla="*/ 5626960 w 12192002"/>
              <a:gd name="connsiteY0" fmla="*/ 0 h 2122526"/>
              <a:gd name="connsiteX1" fmla="*/ 5758918 w 12192002"/>
              <a:gd name="connsiteY1" fmla="*/ 1023 h 2122526"/>
              <a:gd name="connsiteX2" fmla="*/ 5957375 w 12192002"/>
              <a:gd name="connsiteY2" fmla="*/ 16715 h 2122526"/>
              <a:gd name="connsiteX3" fmla="*/ 6010090 w 12192002"/>
              <a:gd name="connsiteY3" fmla="*/ 20359 h 2122526"/>
              <a:gd name="connsiteX4" fmla="*/ 6041282 w 12192002"/>
              <a:gd name="connsiteY4" fmla="*/ 15266 h 2122526"/>
              <a:gd name="connsiteX5" fmla="*/ 6048637 w 12192002"/>
              <a:gd name="connsiteY5" fmla="*/ 6917 h 2122526"/>
              <a:gd name="connsiteX6" fmla="*/ 6068529 w 12192002"/>
              <a:gd name="connsiteY6" fmla="*/ 7600 h 2122526"/>
              <a:gd name="connsiteX7" fmla="*/ 6073847 w 12192002"/>
              <a:gd name="connsiteY7" fmla="*/ 6063 h 2122526"/>
              <a:gd name="connsiteX8" fmla="*/ 6168673 w 12192002"/>
              <a:gd name="connsiteY8" fmla="*/ 26525 h 2122526"/>
              <a:gd name="connsiteX9" fmla="*/ 6317559 w 12192002"/>
              <a:gd name="connsiteY9" fmla="*/ 28612 h 2122526"/>
              <a:gd name="connsiteX10" fmla="*/ 6549454 w 12192002"/>
              <a:gd name="connsiteY10" fmla="*/ 75412 h 2122526"/>
              <a:gd name="connsiteX11" fmla="*/ 6708221 w 12192002"/>
              <a:gd name="connsiteY11" fmla="*/ 104188 h 2122526"/>
              <a:gd name="connsiteX12" fmla="*/ 6904145 w 12192002"/>
              <a:gd name="connsiteY12" fmla="*/ 132143 h 2122526"/>
              <a:gd name="connsiteX13" fmla="*/ 7018495 w 12192002"/>
              <a:gd name="connsiteY13" fmla="*/ 161649 h 2122526"/>
              <a:gd name="connsiteX14" fmla="*/ 7096987 w 12192002"/>
              <a:gd name="connsiteY14" fmla="*/ 161275 h 2122526"/>
              <a:gd name="connsiteX15" fmla="*/ 7170807 w 12192002"/>
              <a:gd name="connsiteY15" fmla="*/ 173503 h 2122526"/>
              <a:gd name="connsiteX16" fmla="*/ 7197003 w 12192002"/>
              <a:gd name="connsiteY16" fmla="*/ 178151 h 2122526"/>
              <a:gd name="connsiteX17" fmla="*/ 7201101 w 12192002"/>
              <a:gd name="connsiteY17" fmla="*/ 183509 h 2122526"/>
              <a:gd name="connsiteX18" fmla="*/ 7218559 w 12192002"/>
              <a:gd name="connsiteY18" fmla="*/ 188059 h 2122526"/>
              <a:gd name="connsiteX19" fmla="*/ 7310852 w 12192002"/>
              <a:gd name="connsiteY19" fmla="*/ 213308 h 2122526"/>
              <a:gd name="connsiteX20" fmla="*/ 7312179 w 12192002"/>
              <a:gd name="connsiteY20" fmla="*/ 211866 h 2122526"/>
              <a:gd name="connsiteX21" fmla="*/ 7405390 w 12192002"/>
              <a:gd name="connsiteY21" fmla="*/ 202271 h 2122526"/>
              <a:gd name="connsiteX22" fmla="*/ 7495794 w 12192002"/>
              <a:gd name="connsiteY22" fmla="*/ 194166 h 2122526"/>
              <a:gd name="connsiteX23" fmla="*/ 7507039 w 12192002"/>
              <a:gd name="connsiteY23" fmla="*/ 196118 h 2122526"/>
              <a:gd name="connsiteX24" fmla="*/ 7507411 w 12192002"/>
              <a:gd name="connsiteY24" fmla="*/ 195791 h 2122526"/>
              <a:gd name="connsiteX25" fmla="*/ 7519570 w 12192002"/>
              <a:gd name="connsiteY25" fmla="*/ 197126 h 2122526"/>
              <a:gd name="connsiteX26" fmla="*/ 7527542 w 12192002"/>
              <a:gd name="connsiteY26" fmla="*/ 199679 h 2122526"/>
              <a:gd name="connsiteX27" fmla="*/ 7614346 w 12192002"/>
              <a:gd name="connsiteY27" fmla="*/ 205507 h 2122526"/>
              <a:gd name="connsiteX28" fmla="*/ 7718744 w 12192002"/>
              <a:gd name="connsiteY28" fmla="*/ 202036 h 2122526"/>
              <a:gd name="connsiteX29" fmla="*/ 7905407 w 12192002"/>
              <a:gd name="connsiteY29" fmla="*/ 227751 h 2122526"/>
              <a:gd name="connsiteX30" fmla="*/ 8090271 w 12192002"/>
              <a:gd name="connsiteY30" fmla="*/ 269724 h 2122526"/>
              <a:gd name="connsiteX31" fmla="*/ 8245834 w 12192002"/>
              <a:gd name="connsiteY31" fmla="*/ 315885 h 2122526"/>
              <a:gd name="connsiteX32" fmla="*/ 8252033 w 12192002"/>
              <a:gd name="connsiteY32" fmla="*/ 328877 h 2122526"/>
              <a:gd name="connsiteX33" fmla="*/ 8263376 w 12192002"/>
              <a:gd name="connsiteY33" fmla="*/ 338720 h 2122526"/>
              <a:gd name="connsiteX34" fmla="*/ 8266075 w 12192002"/>
              <a:gd name="connsiteY34" fmla="*/ 338490 h 2122526"/>
              <a:gd name="connsiteX35" fmla="*/ 8283149 w 12192002"/>
              <a:gd name="connsiteY35" fmla="*/ 345665 h 2122526"/>
              <a:gd name="connsiteX36" fmla="*/ 8284276 w 12192002"/>
              <a:gd name="connsiteY36" fmla="*/ 350108 h 2122526"/>
              <a:gd name="connsiteX37" fmla="*/ 8295173 w 12192002"/>
              <a:gd name="connsiteY37" fmla="*/ 355931 h 2122526"/>
              <a:gd name="connsiteX38" fmla="*/ 8314432 w 12192002"/>
              <a:gd name="connsiteY38" fmla="*/ 369826 h 2122526"/>
              <a:gd name="connsiteX39" fmla="*/ 8320104 w 12192002"/>
              <a:gd name="connsiteY39" fmla="*/ 370152 h 2122526"/>
              <a:gd name="connsiteX40" fmla="*/ 8352372 w 12192002"/>
              <a:gd name="connsiteY40" fmla="*/ 387570 h 2122526"/>
              <a:gd name="connsiteX41" fmla="*/ 8353799 w 12192002"/>
              <a:gd name="connsiteY41" fmla="*/ 386730 h 2122526"/>
              <a:gd name="connsiteX42" fmla="*/ 8367182 w 12192002"/>
              <a:gd name="connsiteY42" fmla="*/ 386924 h 2122526"/>
              <a:gd name="connsiteX43" fmla="*/ 8490249 w 12192002"/>
              <a:gd name="connsiteY43" fmla="*/ 400966 h 2122526"/>
              <a:gd name="connsiteX44" fmla="*/ 8497594 w 12192002"/>
              <a:gd name="connsiteY44" fmla="*/ 404016 h 2122526"/>
              <a:gd name="connsiteX45" fmla="*/ 8497968 w 12192002"/>
              <a:gd name="connsiteY45" fmla="*/ 403837 h 2122526"/>
              <a:gd name="connsiteX46" fmla="*/ 8506167 w 12192002"/>
              <a:gd name="connsiteY46" fmla="*/ 406575 h 2122526"/>
              <a:gd name="connsiteX47" fmla="*/ 8510983 w 12192002"/>
              <a:gd name="connsiteY47" fmla="*/ 409576 h 2122526"/>
              <a:gd name="connsiteX48" fmla="*/ 8525230 w 12192002"/>
              <a:gd name="connsiteY48" fmla="*/ 415491 h 2122526"/>
              <a:gd name="connsiteX49" fmla="*/ 8596071 w 12192002"/>
              <a:gd name="connsiteY49" fmla="*/ 400649 h 2122526"/>
              <a:gd name="connsiteX50" fmla="*/ 8707847 w 12192002"/>
              <a:gd name="connsiteY50" fmla="*/ 409221 h 2122526"/>
              <a:gd name="connsiteX51" fmla="*/ 8752444 w 12192002"/>
              <a:gd name="connsiteY51" fmla="*/ 411322 h 2122526"/>
              <a:gd name="connsiteX52" fmla="*/ 8928988 w 12192002"/>
              <a:gd name="connsiteY52" fmla="*/ 430554 h 2122526"/>
              <a:gd name="connsiteX53" fmla="*/ 8963048 w 12192002"/>
              <a:gd name="connsiteY53" fmla="*/ 427366 h 2122526"/>
              <a:gd name="connsiteX54" fmla="*/ 8968011 w 12192002"/>
              <a:gd name="connsiteY54" fmla="*/ 425141 h 2122526"/>
              <a:gd name="connsiteX55" fmla="*/ 8974337 w 12192002"/>
              <a:gd name="connsiteY55" fmla="*/ 424441 h 2122526"/>
              <a:gd name="connsiteX56" fmla="*/ 8990394 w 12192002"/>
              <a:gd name="connsiteY56" fmla="*/ 427667 h 2122526"/>
              <a:gd name="connsiteX57" fmla="*/ 8996232 w 12192002"/>
              <a:gd name="connsiteY57" fmla="*/ 429728 h 2122526"/>
              <a:gd name="connsiteX58" fmla="*/ 9005201 w 12192002"/>
              <a:gd name="connsiteY58" fmla="*/ 430939 h 2122526"/>
              <a:gd name="connsiteX59" fmla="*/ 9005486 w 12192002"/>
              <a:gd name="connsiteY59" fmla="*/ 430699 h 2122526"/>
              <a:gd name="connsiteX60" fmla="*/ 9053453 w 12192002"/>
              <a:gd name="connsiteY60" fmla="*/ 433984 h 2122526"/>
              <a:gd name="connsiteX61" fmla="*/ 9113812 w 12192002"/>
              <a:gd name="connsiteY61" fmla="*/ 425670 h 2122526"/>
              <a:gd name="connsiteX62" fmla="*/ 9137318 w 12192002"/>
              <a:gd name="connsiteY62" fmla="*/ 424304 h 2122526"/>
              <a:gd name="connsiteX63" fmla="*/ 9150210 w 12192002"/>
              <a:gd name="connsiteY63" fmla="*/ 422135 h 2122526"/>
              <a:gd name="connsiteX64" fmla="*/ 9151232 w 12192002"/>
              <a:gd name="connsiteY64" fmla="*/ 421070 h 2122526"/>
              <a:gd name="connsiteX65" fmla="*/ 9189246 w 12192002"/>
              <a:gd name="connsiteY65" fmla="*/ 432272 h 2122526"/>
              <a:gd name="connsiteX66" fmla="*/ 9194810 w 12192002"/>
              <a:gd name="connsiteY66" fmla="*/ 441511 h 2122526"/>
              <a:gd name="connsiteX67" fmla="*/ 9231370 w 12192002"/>
              <a:gd name="connsiteY67" fmla="*/ 451590 h 2122526"/>
              <a:gd name="connsiteX68" fmla="*/ 9343052 w 12192002"/>
              <a:gd name="connsiteY68" fmla="*/ 503495 h 2122526"/>
              <a:gd name="connsiteX69" fmla="*/ 9584507 w 12192002"/>
              <a:gd name="connsiteY69" fmla="*/ 549197 h 2122526"/>
              <a:gd name="connsiteX70" fmla="*/ 9728309 w 12192002"/>
              <a:gd name="connsiteY70" fmla="*/ 560617 h 2122526"/>
              <a:gd name="connsiteX71" fmla="*/ 9847792 w 12192002"/>
              <a:gd name="connsiteY71" fmla="*/ 580824 h 2122526"/>
              <a:gd name="connsiteX72" fmla="*/ 9960019 w 12192002"/>
              <a:gd name="connsiteY72" fmla="*/ 587592 h 2122526"/>
              <a:gd name="connsiteX73" fmla="*/ 10039240 w 12192002"/>
              <a:gd name="connsiteY73" fmla="*/ 603107 h 2122526"/>
              <a:gd name="connsiteX74" fmla="*/ 10082169 w 12192002"/>
              <a:gd name="connsiteY74" fmla="*/ 601443 h 2122526"/>
              <a:gd name="connsiteX75" fmla="*/ 10126500 w 12192002"/>
              <a:gd name="connsiteY75" fmla="*/ 603538 h 2122526"/>
              <a:gd name="connsiteX76" fmla="*/ 10261101 w 12192002"/>
              <a:gd name="connsiteY76" fmla="*/ 615053 h 2122526"/>
              <a:gd name="connsiteX77" fmla="*/ 10336855 w 12192002"/>
              <a:gd name="connsiteY77" fmla="*/ 624804 h 2122526"/>
              <a:gd name="connsiteX78" fmla="*/ 10383868 w 12192002"/>
              <a:gd name="connsiteY78" fmla="*/ 625415 h 2122526"/>
              <a:gd name="connsiteX79" fmla="*/ 10445984 w 12192002"/>
              <a:gd name="connsiteY79" fmla="*/ 629262 h 2122526"/>
              <a:gd name="connsiteX80" fmla="*/ 10519280 w 12192002"/>
              <a:gd name="connsiteY80" fmla="*/ 631320 h 2122526"/>
              <a:gd name="connsiteX81" fmla="*/ 10644619 w 12192002"/>
              <a:gd name="connsiteY81" fmla="*/ 651566 h 2122526"/>
              <a:gd name="connsiteX82" fmla="*/ 10857724 w 12192002"/>
              <a:gd name="connsiteY82" fmla="*/ 712684 h 2122526"/>
              <a:gd name="connsiteX83" fmla="*/ 10951063 w 12192002"/>
              <a:gd name="connsiteY83" fmla="*/ 725767 h 2122526"/>
              <a:gd name="connsiteX84" fmla="*/ 11030956 w 12192002"/>
              <a:gd name="connsiteY84" fmla="*/ 721011 h 2122526"/>
              <a:gd name="connsiteX85" fmla="*/ 11085938 w 12192002"/>
              <a:gd name="connsiteY85" fmla="*/ 723892 h 2122526"/>
              <a:gd name="connsiteX86" fmla="*/ 11143411 w 12192002"/>
              <a:gd name="connsiteY86" fmla="*/ 733141 h 2122526"/>
              <a:gd name="connsiteX87" fmla="*/ 11195087 w 12192002"/>
              <a:gd name="connsiteY87" fmla="*/ 732494 h 2122526"/>
              <a:gd name="connsiteX88" fmla="*/ 11273972 w 12192002"/>
              <a:gd name="connsiteY88" fmla="*/ 753513 h 2122526"/>
              <a:gd name="connsiteX89" fmla="*/ 11369715 w 12192002"/>
              <a:gd name="connsiteY89" fmla="*/ 813181 h 2122526"/>
              <a:gd name="connsiteX90" fmla="*/ 11462695 w 12192002"/>
              <a:gd name="connsiteY90" fmla="*/ 874654 h 2122526"/>
              <a:gd name="connsiteX91" fmla="*/ 11516473 w 12192002"/>
              <a:gd name="connsiteY91" fmla="*/ 928206 h 2122526"/>
              <a:gd name="connsiteX92" fmla="*/ 11585369 w 12192002"/>
              <a:gd name="connsiteY92" fmla="*/ 1004898 h 2122526"/>
              <a:gd name="connsiteX93" fmla="*/ 11744187 w 12192002"/>
              <a:gd name="connsiteY93" fmla="*/ 1047864 h 2122526"/>
              <a:gd name="connsiteX94" fmla="*/ 11894613 w 12192002"/>
              <a:gd name="connsiteY94" fmla="*/ 1148265 h 2122526"/>
              <a:gd name="connsiteX95" fmla="*/ 11917888 w 12192002"/>
              <a:gd name="connsiteY95" fmla="*/ 1126105 h 2122526"/>
              <a:gd name="connsiteX96" fmla="*/ 12080164 w 12192002"/>
              <a:gd name="connsiteY96" fmla="*/ 1090885 h 2122526"/>
              <a:gd name="connsiteX97" fmla="*/ 12140863 w 12192002"/>
              <a:gd name="connsiteY97" fmla="*/ 1035036 h 2122526"/>
              <a:gd name="connsiteX98" fmla="*/ 12192002 w 12192002"/>
              <a:gd name="connsiteY98" fmla="*/ 1015838 h 2122526"/>
              <a:gd name="connsiteX99" fmla="*/ 12192002 w 12192002"/>
              <a:gd name="connsiteY99" fmla="*/ 1955549 h 2122526"/>
              <a:gd name="connsiteX100" fmla="*/ 12192000 w 12192002"/>
              <a:gd name="connsiteY100" fmla="*/ 1955549 h 2122526"/>
              <a:gd name="connsiteX101" fmla="*/ 12192000 w 12192002"/>
              <a:gd name="connsiteY101" fmla="*/ 2122526 h 2122526"/>
              <a:gd name="connsiteX102" fmla="*/ 0 w 12192002"/>
              <a:gd name="connsiteY102" fmla="*/ 2122526 h 2122526"/>
              <a:gd name="connsiteX103" fmla="*/ 0 w 12192002"/>
              <a:gd name="connsiteY103" fmla="*/ 1348327 h 2122526"/>
              <a:gd name="connsiteX104" fmla="*/ 2 w 12192002"/>
              <a:gd name="connsiteY104" fmla="*/ 1348327 h 2122526"/>
              <a:gd name="connsiteX105" fmla="*/ 2 w 12192002"/>
              <a:gd name="connsiteY105" fmla="*/ 592017 h 2122526"/>
              <a:gd name="connsiteX106" fmla="*/ 15526 w 12192002"/>
              <a:gd name="connsiteY106" fmla="*/ 586548 h 2122526"/>
              <a:gd name="connsiteX107" fmla="*/ 118381 w 12192002"/>
              <a:gd name="connsiteY107" fmla="*/ 583692 h 2122526"/>
              <a:gd name="connsiteX108" fmla="*/ 292435 w 12192002"/>
              <a:gd name="connsiteY108" fmla="*/ 531887 h 2122526"/>
              <a:gd name="connsiteX109" fmla="*/ 404015 w 12192002"/>
              <a:gd name="connsiteY109" fmla="*/ 511191 h 2122526"/>
              <a:gd name="connsiteX110" fmla="*/ 445099 w 12192002"/>
              <a:gd name="connsiteY110" fmla="*/ 505368 h 2122526"/>
              <a:gd name="connsiteX111" fmla="*/ 571717 w 12192002"/>
              <a:gd name="connsiteY111" fmla="*/ 467338 h 2122526"/>
              <a:gd name="connsiteX112" fmla="*/ 578535 w 12192002"/>
              <a:gd name="connsiteY112" fmla="*/ 467527 h 2122526"/>
              <a:gd name="connsiteX113" fmla="*/ 596792 w 12192002"/>
              <a:gd name="connsiteY113" fmla="*/ 464875 h 2122526"/>
              <a:gd name="connsiteX114" fmla="*/ 708875 w 12192002"/>
              <a:gd name="connsiteY114" fmla="*/ 422017 h 2122526"/>
              <a:gd name="connsiteX115" fmla="*/ 719742 w 12192002"/>
              <a:gd name="connsiteY115" fmla="*/ 416340 h 2122526"/>
              <a:gd name="connsiteX116" fmla="*/ 720047 w 12192002"/>
              <a:gd name="connsiteY116" fmla="*/ 415078 h 2122526"/>
              <a:gd name="connsiteX117" fmla="*/ 763053 w 12192002"/>
              <a:gd name="connsiteY117" fmla="*/ 414307 h 2122526"/>
              <a:gd name="connsiteX118" fmla="*/ 767901 w 12192002"/>
              <a:gd name="connsiteY118" fmla="*/ 412086 h 2122526"/>
              <a:gd name="connsiteX119" fmla="*/ 797041 w 12192002"/>
              <a:gd name="connsiteY119" fmla="*/ 414293 h 2122526"/>
              <a:gd name="connsiteX120" fmla="*/ 811506 w 12192002"/>
              <a:gd name="connsiteY120" fmla="*/ 413988 h 2122526"/>
              <a:gd name="connsiteX121" fmla="*/ 816809 w 12192002"/>
              <a:gd name="connsiteY121" fmla="*/ 416882 h 2122526"/>
              <a:gd name="connsiteX122" fmla="*/ 837540 w 12192002"/>
              <a:gd name="connsiteY122" fmla="*/ 414918 h 2122526"/>
              <a:gd name="connsiteX123" fmla="*/ 858269 w 12192002"/>
              <a:gd name="connsiteY123" fmla="*/ 416131 h 2122526"/>
              <a:gd name="connsiteX124" fmla="*/ 948732 w 12192002"/>
              <a:gd name="connsiteY124" fmla="*/ 404293 h 2122526"/>
              <a:gd name="connsiteX125" fmla="*/ 1149979 w 12192002"/>
              <a:gd name="connsiteY125" fmla="*/ 406698 h 2122526"/>
              <a:gd name="connsiteX126" fmla="*/ 1496110 w 12192002"/>
              <a:gd name="connsiteY126" fmla="*/ 357263 h 2122526"/>
              <a:gd name="connsiteX127" fmla="*/ 1608669 w 12192002"/>
              <a:gd name="connsiteY127" fmla="*/ 331673 h 2122526"/>
              <a:gd name="connsiteX128" fmla="*/ 1675071 w 12192002"/>
              <a:gd name="connsiteY128" fmla="*/ 324776 h 2122526"/>
              <a:gd name="connsiteX129" fmla="*/ 1738204 w 12192002"/>
              <a:gd name="connsiteY129" fmla="*/ 308427 h 2122526"/>
              <a:gd name="connsiteX130" fmla="*/ 1786655 w 12192002"/>
              <a:gd name="connsiteY130" fmla="*/ 303376 h 2122526"/>
              <a:gd name="connsiteX131" fmla="*/ 1873080 w 12192002"/>
              <a:gd name="connsiteY131" fmla="*/ 330998 h 2122526"/>
              <a:gd name="connsiteX132" fmla="*/ 1921650 w 12192002"/>
              <a:gd name="connsiteY132" fmla="*/ 332593 h 2122526"/>
              <a:gd name="connsiteX133" fmla="*/ 1928172 w 12192002"/>
              <a:gd name="connsiteY133" fmla="*/ 327762 h 2122526"/>
              <a:gd name="connsiteX134" fmla="*/ 1997356 w 12192002"/>
              <a:gd name="connsiteY134" fmla="*/ 349707 h 2122526"/>
              <a:gd name="connsiteX135" fmla="*/ 2094665 w 12192002"/>
              <a:gd name="connsiteY135" fmla="*/ 341687 h 2122526"/>
              <a:gd name="connsiteX136" fmla="*/ 2208578 w 12192002"/>
              <a:gd name="connsiteY136" fmla="*/ 324976 h 2122526"/>
              <a:gd name="connsiteX137" fmla="*/ 2315112 w 12192002"/>
              <a:gd name="connsiteY137" fmla="*/ 319743 h 2122526"/>
              <a:gd name="connsiteX138" fmla="*/ 2443255 w 12192002"/>
              <a:gd name="connsiteY138" fmla="*/ 328210 h 2122526"/>
              <a:gd name="connsiteX139" fmla="*/ 2568028 w 12192002"/>
              <a:gd name="connsiteY139" fmla="*/ 342111 h 2122526"/>
              <a:gd name="connsiteX140" fmla="*/ 2646527 w 12192002"/>
              <a:gd name="connsiteY140" fmla="*/ 315870 h 2122526"/>
              <a:gd name="connsiteX141" fmla="*/ 2781569 w 12192002"/>
              <a:gd name="connsiteY141" fmla="*/ 326406 h 2122526"/>
              <a:gd name="connsiteX142" fmla="*/ 3030291 w 12192002"/>
              <a:gd name="connsiteY142" fmla="*/ 348227 h 2122526"/>
              <a:gd name="connsiteX143" fmla="*/ 3142556 w 12192002"/>
              <a:gd name="connsiteY143" fmla="*/ 350870 h 2122526"/>
              <a:gd name="connsiteX144" fmla="*/ 3262356 w 12192002"/>
              <a:gd name="connsiteY144" fmla="*/ 358645 h 2122526"/>
              <a:gd name="connsiteX145" fmla="*/ 3341698 w 12192002"/>
              <a:gd name="connsiteY145" fmla="*/ 364522 h 2122526"/>
              <a:gd name="connsiteX146" fmla="*/ 3344026 w 12192002"/>
              <a:gd name="connsiteY146" fmla="*/ 363547 h 2122526"/>
              <a:gd name="connsiteX147" fmla="*/ 3363888 w 12192002"/>
              <a:gd name="connsiteY147" fmla="*/ 365229 h 2122526"/>
              <a:gd name="connsiteX148" fmla="*/ 3400728 w 12192002"/>
              <a:gd name="connsiteY148" fmla="*/ 382181 h 2122526"/>
              <a:gd name="connsiteX149" fmla="*/ 3473223 w 12192002"/>
              <a:gd name="connsiteY149" fmla="*/ 370133 h 2122526"/>
              <a:gd name="connsiteX150" fmla="*/ 3536135 w 12192002"/>
              <a:gd name="connsiteY150" fmla="*/ 366472 h 2122526"/>
              <a:gd name="connsiteX151" fmla="*/ 3585978 w 12192002"/>
              <a:gd name="connsiteY151" fmla="*/ 356773 h 2122526"/>
              <a:gd name="connsiteX152" fmla="*/ 3594501 w 12192002"/>
              <a:gd name="connsiteY152" fmla="*/ 357463 h 2122526"/>
              <a:gd name="connsiteX153" fmla="*/ 3594736 w 12192002"/>
              <a:gd name="connsiteY153" fmla="*/ 357194 h 2122526"/>
              <a:gd name="connsiteX154" fmla="*/ 3603855 w 12192002"/>
              <a:gd name="connsiteY154" fmla="*/ 357358 h 2122526"/>
              <a:gd name="connsiteX155" fmla="*/ 3610035 w 12192002"/>
              <a:gd name="connsiteY155" fmla="*/ 358720 h 2122526"/>
              <a:gd name="connsiteX156" fmla="*/ 3682513 w 12192002"/>
              <a:gd name="connsiteY156" fmla="*/ 326449 h 2122526"/>
              <a:gd name="connsiteX157" fmla="*/ 3789760 w 12192002"/>
              <a:gd name="connsiteY157" fmla="*/ 302526 h 2122526"/>
              <a:gd name="connsiteX158" fmla="*/ 3897275 w 12192002"/>
              <a:gd name="connsiteY158" fmla="*/ 282288 h 2122526"/>
              <a:gd name="connsiteX159" fmla="*/ 3936846 w 12192002"/>
              <a:gd name="connsiteY159" fmla="*/ 276633 h 2122526"/>
              <a:gd name="connsiteX160" fmla="*/ 4004538 w 12192002"/>
              <a:gd name="connsiteY160" fmla="*/ 259176 h 2122526"/>
              <a:gd name="connsiteX161" fmla="*/ 4033778 w 12192002"/>
              <a:gd name="connsiteY161" fmla="*/ 246608 h 2122526"/>
              <a:gd name="connsiteX162" fmla="*/ 4035363 w 12192002"/>
              <a:gd name="connsiteY162" fmla="*/ 246843 h 2122526"/>
              <a:gd name="connsiteX163" fmla="*/ 4036996 w 12192002"/>
              <a:gd name="connsiteY163" fmla="*/ 243176 h 2122526"/>
              <a:gd name="connsiteX164" fmla="*/ 4042364 w 12192002"/>
              <a:gd name="connsiteY164" fmla="*/ 240742 h 2122526"/>
              <a:gd name="connsiteX165" fmla="*/ 4058954 w 12192002"/>
              <a:gd name="connsiteY165" fmla="*/ 239121 h 2122526"/>
              <a:gd name="connsiteX166" fmla="*/ 4065510 w 12192002"/>
              <a:gd name="connsiteY166" fmla="*/ 239339 h 2122526"/>
              <a:gd name="connsiteX167" fmla="*/ 4074427 w 12192002"/>
              <a:gd name="connsiteY167" fmla="*/ 237895 h 2122526"/>
              <a:gd name="connsiteX168" fmla="*/ 4074546 w 12192002"/>
              <a:gd name="connsiteY168" fmla="*/ 237596 h 2122526"/>
              <a:gd name="connsiteX169" fmla="*/ 4083097 w 12192002"/>
              <a:gd name="connsiteY169" fmla="*/ 236761 h 2122526"/>
              <a:gd name="connsiteX170" fmla="*/ 4142745 w 12192002"/>
              <a:gd name="connsiteY170" fmla="*/ 210228 h 2122526"/>
              <a:gd name="connsiteX171" fmla="*/ 4191248 w 12192002"/>
              <a:gd name="connsiteY171" fmla="*/ 194363 h 2122526"/>
              <a:gd name="connsiteX172" fmla="*/ 4201744 w 12192002"/>
              <a:gd name="connsiteY172" fmla="*/ 188729 h 2122526"/>
              <a:gd name="connsiteX173" fmla="*/ 4202048 w 12192002"/>
              <a:gd name="connsiteY173" fmla="*/ 187470 h 2122526"/>
              <a:gd name="connsiteX174" fmla="*/ 4248116 w 12192002"/>
              <a:gd name="connsiteY174" fmla="*/ 184675 h 2122526"/>
              <a:gd name="connsiteX175" fmla="*/ 4276141 w 12192002"/>
              <a:gd name="connsiteY175" fmla="*/ 186999 h 2122526"/>
              <a:gd name="connsiteX176" fmla="*/ 4290062 w 12192002"/>
              <a:gd name="connsiteY176" fmla="*/ 186753 h 2122526"/>
              <a:gd name="connsiteX177" fmla="*/ 4295143 w 12192002"/>
              <a:gd name="connsiteY177" fmla="*/ 189670 h 2122526"/>
              <a:gd name="connsiteX178" fmla="*/ 4315108 w 12192002"/>
              <a:gd name="connsiteY178" fmla="*/ 187791 h 2122526"/>
              <a:gd name="connsiteX179" fmla="*/ 4316965 w 12192002"/>
              <a:gd name="connsiteY179" fmla="*/ 186450 h 2122526"/>
              <a:gd name="connsiteX180" fmla="*/ 4362875 w 12192002"/>
              <a:gd name="connsiteY180" fmla="*/ 193065 h 2122526"/>
              <a:gd name="connsiteX181" fmla="*/ 4428542 w 12192002"/>
              <a:gd name="connsiteY181" fmla="*/ 191719 h 2122526"/>
              <a:gd name="connsiteX182" fmla="*/ 4515813 w 12192002"/>
              <a:gd name="connsiteY182" fmla="*/ 181068 h 2122526"/>
              <a:gd name="connsiteX183" fmla="*/ 4715526 w 12192002"/>
              <a:gd name="connsiteY183" fmla="*/ 171166 h 2122526"/>
              <a:gd name="connsiteX184" fmla="*/ 4762447 w 12192002"/>
              <a:gd name="connsiteY184" fmla="*/ 162678 h 2122526"/>
              <a:gd name="connsiteX185" fmla="*/ 4840439 w 12192002"/>
              <a:gd name="connsiteY185" fmla="*/ 134910 h 2122526"/>
              <a:gd name="connsiteX186" fmla="*/ 5011513 w 12192002"/>
              <a:gd name="connsiteY186" fmla="*/ 110893 h 2122526"/>
              <a:gd name="connsiteX187" fmla="*/ 5065790 w 12192002"/>
              <a:gd name="connsiteY187" fmla="*/ 94512 h 2122526"/>
              <a:gd name="connsiteX188" fmla="*/ 5121659 w 12192002"/>
              <a:gd name="connsiteY188" fmla="*/ 101083 h 2122526"/>
              <a:gd name="connsiteX189" fmla="*/ 5139595 w 12192002"/>
              <a:gd name="connsiteY189" fmla="*/ 90230 h 2122526"/>
              <a:gd name="connsiteX190" fmla="*/ 5142598 w 12192002"/>
              <a:gd name="connsiteY190" fmla="*/ 88129 h 2122526"/>
              <a:gd name="connsiteX191" fmla="*/ 5156554 w 12192002"/>
              <a:gd name="connsiteY191" fmla="*/ 84729 h 2122526"/>
              <a:gd name="connsiteX192" fmla="*/ 5174660 w 12192002"/>
              <a:gd name="connsiteY192" fmla="*/ 77506 h 2122526"/>
              <a:gd name="connsiteX193" fmla="*/ 5222961 w 12192002"/>
              <a:gd name="connsiteY193" fmla="*/ 74516 h 2122526"/>
              <a:gd name="connsiteX194" fmla="*/ 5261763 w 12192002"/>
              <a:gd name="connsiteY194" fmla="*/ 63392 h 2122526"/>
              <a:gd name="connsiteX195" fmla="*/ 5381667 w 12192002"/>
              <a:gd name="connsiteY195" fmla="*/ 42975 h 2122526"/>
              <a:gd name="connsiteX196" fmla="*/ 5432760 w 12192002"/>
              <a:gd name="connsiteY196" fmla="*/ 25273 h 2122526"/>
              <a:gd name="connsiteX197" fmla="*/ 5470905 w 12192002"/>
              <a:gd name="connsiteY197" fmla="*/ 14020 h 2122526"/>
              <a:gd name="connsiteX198" fmla="*/ 5626960 w 12192002"/>
              <a:gd name="connsiteY198" fmla="*/ 0 h 2122526"/>
              <a:gd name="connsiteX0" fmla="*/ 5626960 w 12192002"/>
              <a:gd name="connsiteY0" fmla="*/ 0 h 2122526"/>
              <a:gd name="connsiteX1" fmla="*/ 5758918 w 12192002"/>
              <a:gd name="connsiteY1" fmla="*/ 1023 h 2122526"/>
              <a:gd name="connsiteX2" fmla="*/ 5957375 w 12192002"/>
              <a:gd name="connsiteY2" fmla="*/ 16715 h 2122526"/>
              <a:gd name="connsiteX3" fmla="*/ 6010090 w 12192002"/>
              <a:gd name="connsiteY3" fmla="*/ 20359 h 2122526"/>
              <a:gd name="connsiteX4" fmla="*/ 6041282 w 12192002"/>
              <a:gd name="connsiteY4" fmla="*/ 15266 h 2122526"/>
              <a:gd name="connsiteX5" fmla="*/ 6048637 w 12192002"/>
              <a:gd name="connsiteY5" fmla="*/ 6917 h 2122526"/>
              <a:gd name="connsiteX6" fmla="*/ 6068529 w 12192002"/>
              <a:gd name="connsiteY6" fmla="*/ 7600 h 2122526"/>
              <a:gd name="connsiteX7" fmla="*/ 6073847 w 12192002"/>
              <a:gd name="connsiteY7" fmla="*/ 6063 h 2122526"/>
              <a:gd name="connsiteX8" fmla="*/ 6168673 w 12192002"/>
              <a:gd name="connsiteY8" fmla="*/ 26525 h 2122526"/>
              <a:gd name="connsiteX9" fmla="*/ 6317559 w 12192002"/>
              <a:gd name="connsiteY9" fmla="*/ 28612 h 2122526"/>
              <a:gd name="connsiteX10" fmla="*/ 6549454 w 12192002"/>
              <a:gd name="connsiteY10" fmla="*/ 75412 h 2122526"/>
              <a:gd name="connsiteX11" fmla="*/ 6708221 w 12192002"/>
              <a:gd name="connsiteY11" fmla="*/ 104188 h 2122526"/>
              <a:gd name="connsiteX12" fmla="*/ 6904145 w 12192002"/>
              <a:gd name="connsiteY12" fmla="*/ 132143 h 2122526"/>
              <a:gd name="connsiteX13" fmla="*/ 7018495 w 12192002"/>
              <a:gd name="connsiteY13" fmla="*/ 161649 h 2122526"/>
              <a:gd name="connsiteX14" fmla="*/ 7096987 w 12192002"/>
              <a:gd name="connsiteY14" fmla="*/ 161275 h 2122526"/>
              <a:gd name="connsiteX15" fmla="*/ 7170807 w 12192002"/>
              <a:gd name="connsiteY15" fmla="*/ 173503 h 2122526"/>
              <a:gd name="connsiteX16" fmla="*/ 7197003 w 12192002"/>
              <a:gd name="connsiteY16" fmla="*/ 178151 h 2122526"/>
              <a:gd name="connsiteX17" fmla="*/ 7201101 w 12192002"/>
              <a:gd name="connsiteY17" fmla="*/ 183509 h 2122526"/>
              <a:gd name="connsiteX18" fmla="*/ 7218559 w 12192002"/>
              <a:gd name="connsiteY18" fmla="*/ 188059 h 2122526"/>
              <a:gd name="connsiteX19" fmla="*/ 7310852 w 12192002"/>
              <a:gd name="connsiteY19" fmla="*/ 213308 h 2122526"/>
              <a:gd name="connsiteX20" fmla="*/ 7312179 w 12192002"/>
              <a:gd name="connsiteY20" fmla="*/ 211866 h 2122526"/>
              <a:gd name="connsiteX21" fmla="*/ 7405390 w 12192002"/>
              <a:gd name="connsiteY21" fmla="*/ 202271 h 2122526"/>
              <a:gd name="connsiteX22" fmla="*/ 7495794 w 12192002"/>
              <a:gd name="connsiteY22" fmla="*/ 194166 h 2122526"/>
              <a:gd name="connsiteX23" fmla="*/ 7507039 w 12192002"/>
              <a:gd name="connsiteY23" fmla="*/ 196118 h 2122526"/>
              <a:gd name="connsiteX24" fmla="*/ 7507411 w 12192002"/>
              <a:gd name="connsiteY24" fmla="*/ 195791 h 2122526"/>
              <a:gd name="connsiteX25" fmla="*/ 7519570 w 12192002"/>
              <a:gd name="connsiteY25" fmla="*/ 197126 h 2122526"/>
              <a:gd name="connsiteX26" fmla="*/ 7527542 w 12192002"/>
              <a:gd name="connsiteY26" fmla="*/ 199679 h 2122526"/>
              <a:gd name="connsiteX27" fmla="*/ 7614346 w 12192002"/>
              <a:gd name="connsiteY27" fmla="*/ 205507 h 2122526"/>
              <a:gd name="connsiteX28" fmla="*/ 7718744 w 12192002"/>
              <a:gd name="connsiteY28" fmla="*/ 202036 h 2122526"/>
              <a:gd name="connsiteX29" fmla="*/ 7905407 w 12192002"/>
              <a:gd name="connsiteY29" fmla="*/ 227751 h 2122526"/>
              <a:gd name="connsiteX30" fmla="*/ 8090271 w 12192002"/>
              <a:gd name="connsiteY30" fmla="*/ 269724 h 2122526"/>
              <a:gd name="connsiteX31" fmla="*/ 8245834 w 12192002"/>
              <a:gd name="connsiteY31" fmla="*/ 315885 h 2122526"/>
              <a:gd name="connsiteX32" fmla="*/ 8252033 w 12192002"/>
              <a:gd name="connsiteY32" fmla="*/ 328877 h 2122526"/>
              <a:gd name="connsiteX33" fmla="*/ 8263376 w 12192002"/>
              <a:gd name="connsiteY33" fmla="*/ 338720 h 2122526"/>
              <a:gd name="connsiteX34" fmla="*/ 8266075 w 12192002"/>
              <a:gd name="connsiteY34" fmla="*/ 338490 h 2122526"/>
              <a:gd name="connsiteX35" fmla="*/ 8283149 w 12192002"/>
              <a:gd name="connsiteY35" fmla="*/ 345665 h 2122526"/>
              <a:gd name="connsiteX36" fmla="*/ 8284276 w 12192002"/>
              <a:gd name="connsiteY36" fmla="*/ 350108 h 2122526"/>
              <a:gd name="connsiteX37" fmla="*/ 8295173 w 12192002"/>
              <a:gd name="connsiteY37" fmla="*/ 355931 h 2122526"/>
              <a:gd name="connsiteX38" fmla="*/ 8314432 w 12192002"/>
              <a:gd name="connsiteY38" fmla="*/ 369826 h 2122526"/>
              <a:gd name="connsiteX39" fmla="*/ 8320104 w 12192002"/>
              <a:gd name="connsiteY39" fmla="*/ 370152 h 2122526"/>
              <a:gd name="connsiteX40" fmla="*/ 8352372 w 12192002"/>
              <a:gd name="connsiteY40" fmla="*/ 387570 h 2122526"/>
              <a:gd name="connsiteX41" fmla="*/ 8353799 w 12192002"/>
              <a:gd name="connsiteY41" fmla="*/ 386730 h 2122526"/>
              <a:gd name="connsiteX42" fmla="*/ 8367182 w 12192002"/>
              <a:gd name="connsiteY42" fmla="*/ 386924 h 2122526"/>
              <a:gd name="connsiteX43" fmla="*/ 8490249 w 12192002"/>
              <a:gd name="connsiteY43" fmla="*/ 400966 h 2122526"/>
              <a:gd name="connsiteX44" fmla="*/ 8497594 w 12192002"/>
              <a:gd name="connsiteY44" fmla="*/ 404016 h 2122526"/>
              <a:gd name="connsiteX45" fmla="*/ 8497968 w 12192002"/>
              <a:gd name="connsiteY45" fmla="*/ 403837 h 2122526"/>
              <a:gd name="connsiteX46" fmla="*/ 8506167 w 12192002"/>
              <a:gd name="connsiteY46" fmla="*/ 406575 h 2122526"/>
              <a:gd name="connsiteX47" fmla="*/ 8510983 w 12192002"/>
              <a:gd name="connsiteY47" fmla="*/ 409576 h 2122526"/>
              <a:gd name="connsiteX48" fmla="*/ 8525230 w 12192002"/>
              <a:gd name="connsiteY48" fmla="*/ 415491 h 2122526"/>
              <a:gd name="connsiteX49" fmla="*/ 8596071 w 12192002"/>
              <a:gd name="connsiteY49" fmla="*/ 400649 h 2122526"/>
              <a:gd name="connsiteX50" fmla="*/ 8707847 w 12192002"/>
              <a:gd name="connsiteY50" fmla="*/ 409221 h 2122526"/>
              <a:gd name="connsiteX51" fmla="*/ 8752444 w 12192002"/>
              <a:gd name="connsiteY51" fmla="*/ 411322 h 2122526"/>
              <a:gd name="connsiteX52" fmla="*/ 8928988 w 12192002"/>
              <a:gd name="connsiteY52" fmla="*/ 430554 h 2122526"/>
              <a:gd name="connsiteX53" fmla="*/ 8963048 w 12192002"/>
              <a:gd name="connsiteY53" fmla="*/ 427366 h 2122526"/>
              <a:gd name="connsiteX54" fmla="*/ 8968011 w 12192002"/>
              <a:gd name="connsiteY54" fmla="*/ 425141 h 2122526"/>
              <a:gd name="connsiteX55" fmla="*/ 8974337 w 12192002"/>
              <a:gd name="connsiteY55" fmla="*/ 424441 h 2122526"/>
              <a:gd name="connsiteX56" fmla="*/ 8990394 w 12192002"/>
              <a:gd name="connsiteY56" fmla="*/ 427667 h 2122526"/>
              <a:gd name="connsiteX57" fmla="*/ 8996232 w 12192002"/>
              <a:gd name="connsiteY57" fmla="*/ 429728 h 2122526"/>
              <a:gd name="connsiteX58" fmla="*/ 9005201 w 12192002"/>
              <a:gd name="connsiteY58" fmla="*/ 430939 h 2122526"/>
              <a:gd name="connsiteX59" fmla="*/ 9005486 w 12192002"/>
              <a:gd name="connsiteY59" fmla="*/ 430699 h 2122526"/>
              <a:gd name="connsiteX60" fmla="*/ 9053453 w 12192002"/>
              <a:gd name="connsiteY60" fmla="*/ 433984 h 2122526"/>
              <a:gd name="connsiteX61" fmla="*/ 9113812 w 12192002"/>
              <a:gd name="connsiteY61" fmla="*/ 425670 h 2122526"/>
              <a:gd name="connsiteX62" fmla="*/ 9137318 w 12192002"/>
              <a:gd name="connsiteY62" fmla="*/ 424304 h 2122526"/>
              <a:gd name="connsiteX63" fmla="*/ 9150210 w 12192002"/>
              <a:gd name="connsiteY63" fmla="*/ 422135 h 2122526"/>
              <a:gd name="connsiteX64" fmla="*/ 9151232 w 12192002"/>
              <a:gd name="connsiteY64" fmla="*/ 421070 h 2122526"/>
              <a:gd name="connsiteX65" fmla="*/ 9189246 w 12192002"/>
              <a:gd name="connsiteY65" fmla="*/ 432272 h 2122526"/>
              <a:gd name="connsiteX66" fmla="*/ 9194810 w 12192002"/>
              <a:gd name="connsiteY66" fmla="*/ 441511 h 2122526"/>
              <a:gd name="connsiteX67" fmla="*/ 9231370 w 12192002"/>
              <a:gd name="connsiteY67" fmla="*/ 451590 h 2122526"/>
              <a:gd name="connsiteX68" fmla="*/ 9343052 w 12192002"/>
              <a:gd name="connsiteY68" fmla="*/ 503495 h 2122526"/>
              <a:gd name="connsiteX69" fmla="*/ 9584507 w 12192002"/>
              <a:gd name="connsiteY69" fmla="*/ 549197 h 2122526"/>
              <a:gd name="connsiteX70" fmla="*/ 9728309 w 12192002"/>
              <a:gd name="connsiteY70" fmla="*/ 560617 h 2122526"/>
              <a:gd name="connsiteX71" fmla="*/ 9847792 w 12192002"/>
              <a:gd name="connsiteY71" fmla="*/ 580824 h 2122526"/>
              <a:gd name="connsiteX72" fmla="*/ 9960019 w 12192002"/>
              <a:gd name="connsiteY72" fmla="*/ 587592 h 2122526"/>
              <a:gd name="connsiteX73" fmla="*/ 10039240 w 12192002"/>
              <a:gd name="connsiteY73" fmla="*/ 603107 h 2122526"/>
              <a:gd name="connsiteX74" fmla="*/ 10082169 w 12192002"/>
              <a:gd name="connsiteY74" fmla="*/ 601443 h 2122526"/>
              <a:gd name="connsiteX75" fmla="*/ 10126500 w 12192002"/>
              <a:gd name="connsiteY75" fmla="*/ 603538 h 2122526"/>
              <a:gd name="connsiteX76" fmla="*/ 10261101 w 12192002"/>
              <a:gd name="connsiteY76" fmla="*/ 615053 h 2122526"/>
              <a:gd name="connsiteX77" fmla="*/ 10336855 w 12192002"/>
              <a:gd name="connsiteY77" fmla="*/ 624804 h 2122526"/>
              <a:gd name="connsiteX78" fmla="*/ 10383868 w 12192002"/>
              <a:gd name="connsiteY78" fmla="*/ 625415 h 2122526"/>
              <a:gd name="connsiteX79" fmla="*/ 10445984 w 12192002"/>
              <a:gd name="connsiteY79" fmla="*/ 629262 h 2122526"/>
              <a:gd name="connsiteX80" fmla="*/ 10519280 w 12192002"/>
              <a:gd name="connsiteY80" fmla="*/ 631320 h 2122526"/>
              <a:gd name="connsiteX81" fmla="*/ 10644619 w 12192002"/>
              <a:gd name="connsiteY81" fmla="*/ 651566 h 2122526"/>
              <a:gd name="connsiteX82" fmla="*/ 10857724 w 12192002"/>
              <a:gd name="connsiteY82" fmla="*/ 712684 h 2122526"/>
              <a:gd name="connsiteX83" fmla="*/ 10951063 w 12192002"/>
              <a:gd name="connsiteY83" fmla="*/ 725767 h 2122526"/>
              <a:gd name="connsiteX84" fmla="*/ 11030956 w 12192002"/>
              <a:gd name="connsiteY84" fmla="*/ 721011 h 2122526"/>
              <a:gd name="connsiteX85" fmla="*/ 11085938 w 12192002"/>
              <a:gd name="connsiteY85" fmla="*/ 723892 h 2122526"/>
              <a:gd name="connsiteX86" fmla="*/ 11143411 w 12192002"/>
              <a:gd name="connsiteY86" fmla="*/ 733141 h 2122526"/>
              <a:gd name="connsiteX87" fmla="*/ 11195087 w 12192002"/>
              <a:gd name="connsiteY87" fmla="*/ 732494 h 2122526"/>
              <a:gd name="connsiteX88" fmla="*/ 11273972 w 12192002"/>
              <a:gd name="connsiteY88" fmla="*/ 753513 h 2122526"/>
              <a:gd name="connsiteX89" fmla="*/ 11369715 w 12192002"/>
              <a:gd name="connsiteY89" fmla="*/ 813181 h 2122526"/>
              <a:gd name="connsiteX90" fmla="*/ 11462695 w 12192002"/>
              <a:gd name="connsiteY90" fmla="*/ 874654 h 2122526"/>
              <a:gd name="connsiteX91" fmla="*/ 11516473 w 12192002"/>
              <a:gd name="connsiteY91" fmla="*/ 928206 h 2122526"/>
              <a:gd name="connsiteX92" fmla="*/ 11585369 w 12192002"/>
              <a:gd name="connsiteY92" fmla="*/ 1004898 h 2122526"/>
              <a:gd name="connsiteX93" fmla="*/ 11712382 w 12192002"/>
              <a:gd name="connsiteY93" fmla="*/ 1047864 h 2122526"/>
              <a:gd name="connsiteX94" fmla="*/ 11894613 w 12192002"/>
              <a:gd name="connsiteY94" fmla="*/ 1148265 h 2122526"/>
              <a:gd name="connsiteX95" fmla="*/ 11917888 w 12192002"/>
              <a:gd name="connsiteY95" fmla="*/ 1126105 h 2122526"/>
              <a:gd name="connsiteX96" fmla="*/ 12080164 w 12192002"/>
              <a:gd name="connsiteY96" fmla="*/ 1090885 h 2122526"/>
              <a:gd name="connsiteX97" fmla="*/ 12140863 w 12192002"/>
              <a:gd name="connsiteY97" fmla="*/ 1035036 h 2122526"/>
              <a:gd name="connsiteX98" fmla="*/ 12192002 w 12192002"/>
              <a:gd name="connsiteY98" fmla="*/ 1015838 h 2122526"/>
              <a:gd name="connsiteX99" fmla="*/ 12192002 w 12192002"/>
              <a:gd name="connsiteY99" fmla="*/ 1955549 h 2122526"/>
              <a:gd name="connsiteX100" fmla="*/ 12192000 w 12192002"/>
              <a:gd name="connsiteY100" fmla="*/ 1955549 h 2122526"/>
              <a:gd name="connsiteX101" fmla="*/ 12192000 w 12192002"/>
              <a:gd name="connsiteY101" fmla="*/ 2122526 h 2122526"/>
              <a:gd name="connsiteX102" fmla="*/ 0 w 12192002"/>
              <a:gd name="connsiteY102" fmla="*/ 2122526 h 2122526"/>
              <a:gd name="connsiteX103" fmla="*/ 0 w 12192002"/>
              <a:gd name="connsiteY103" fmla="*/ 1348327 h 2122526"/>
              <a:gd name="connsiteX104" fmla="*/ 2 w 12192002"/>
              <a:gd name="connsiteY104" fmla="*/ 1348327 h 2122526"/>
              <a:gd name="connsiteX105" fmla="*/ 2 w 12192002"/>
              <a:gd name="connsiteY105" fmla="*/ 592017 h 2122526"/>
              <a:gd name="connsiteX106" fmla="*/ 15526 w 12192002"/>
              <a:gd name="connsiteY106" fmla="*/ 586548 h 2122526"/>
              <a:gd name="connsiteX107" fmla="*/ 118381 w 12192002"/>
              <a:gd name="connsiteY107" fmla="*/ 583692 h 2122526"/>
              <a:gd name="connsiteX108" fmla="*/ 292435 w 12192002"/>
              <a:gd name="connsiteY108" fmla="*/ 531887 h 2122526"/>
              <a:gd name="connsiteX109" fmla="*/ 404015 w 12192002"/>
              <a:gd name="connsiteY109" fmla="*/ 511191 h 2122526"/>
              <a:gd name="connsiteX110" fmla="*/ 445099 w 12192002"/>
              <a:gd name="connsiteY110" fmla="*/ 505368 h 2122526"/>
              <a:gd name="connsiteX111" fmla="*/ 571717 w 12192002"/>
              <a:gd name="connsiteY111" fmla="*/ 467338 h 2122526"/>
              <a:gd name="connsiteX112" fmla="*/ 578535 w 12192002"/>
              <a:gd name="connsiteY112" fmla="*/ 467527 h 2122526"/>
              <a:gd name="connsiteX113" fmla="*/ 596792 w 12192002"/>
              <a:gd name="connsiteY113" fmla="*/ 464875 h 2122526"/>
              <a:gd name="connsiteX114" fmla="*/ 708875 w 12192002"/>
              <a:gd name="connsiteY114" fmla="*/ 422017 h 2122526"/>
              <a:gd name="connsiteX115" fmla="*/ 719742 w 12192002"/>
              <a:gd name="connsiteY115" fmla="*/ 416340 h 2122526"/>
              <a:gd name="connsiteX116" fmla="*/ 720047 w 12192002"/>
              <a:gd name="connsiteY116" fmla="*/ 415078 h 2122526"/>
              <a:gd name="connsiteX117" fmla="*/ 763053 w 12192002"/>
              <a:gd name="connsiteY117" fmla="*/ 414307 h 2122526"/>
              <a:gd name="connsiteX118" fmla="*/ 767901 w 12192002"/>
              <a:gd name="connsiteY118" fmla="*/ 412086 h 2122526"/>
              <a:gd name="connsiteX119" fmla="*/ 797041 w 12192002"/>
              <a:gd name="connsiteY119" fmla="*/ 414293 h 2122526"/>
              <a:gd name="connsiteX120" fmla="*/ 811506 w 12192002"/>
              <a:gd name="connsiteY120" fmla="*/ 413988 h 2122526"/>
              <a:gd name="connsiteX121" fmla="*/ 816809 w 12192002"/>
              <a:gd name="connsiteY121" fmla="*/ 416882 h 2122526"/>
              <a:gd name="connsiteX122" fmla="*/ 837540 w 12192002"/>
              <a:gd name="connsiteY122" fmla="*/ 414918 h 2122526"/>
              <a:gd name="connsiteX123" fmla="*/ 858269 w 12192002"/>
              <a:gd name="connsiteY123" fmla="*/ 416131 h 2122526"/>
              <a:gd name="connsiteX124" fmla="*/ 948732 w 12192002"/>
              <a:gd name="connsiteY124" fmla="*/ 404293 h 2122526"/>
              <a:gd name="connsiteX125" fmla="*/ 1149979 w 12192002"/>
              <a:gd name="connsiteY125" fmla="*/ 406698 h 2122526"/>
              <a:gd name="connsiteX126" fmla="*/ 1496110 w 12192002"/>
              <a:gd name="connsiteY126" fmla="*/ 357263 h 2122526"/>
              <a:gd name="connsiteX127" fmla="*/ 1608669 w 12192002"/>
              <a:gd name="connsiteY127" fmla="*/ 331673 h 2122526"/>
              <a:gd name="connsiteX128" fmla="*/ 1675071 w 12192002"/>
              <a:gd name="connsiteY128" fmla="*/ 324776 h 2122526"/>
              <a:gd name="connsiteX129" fmla="*/ 1738204 w 12192002"/>
              <a:gd name="connsiteY129" fmla="*/ 308427 h 2122526"/>
              <a:gd name="connsiteX130" fmla="*/ 1786655 w 12192002"/>
              <a:gd name="connsiteY130" fmla="*/ 303376 h 2122526"/>
              <a:gd name="connsiteX131" fmla="*/ 1873080 w 12192002"/>
              <a:gd name="connsiteY131" fmla="*/ 330998 h 2122526"/>
              <a:gd name="connsiteX132" fmla="*/ 1921650 w 12192002"/>
              <a:gd name="connsiteY132" fmla="*/ 332593 h 2122526"/>
              <a:gd name="connsiteX133" fmla="*/ 1928172 w 12192002"/>
              <a:gd name="connsiteY133" fmla="*/ 327762 h 2122526"/>
              <a:gd name="connsiteX134" fmla="*/ 1997356 w 12192002"/>
              <a:gd name="connsiteY134" fmla="*/ 349707 h 2122526"/>
              <a:gd name="connsiteX135" fmla="*/ 2094665 w 12192002"/>
              <a:gd name="connsiteY135" fmla="*/ 341687 h 2122526"/>
              <a:gd name="connsiteX136" fmla="*/ 2208578 w 12192002"/>
              <a:gd name="connsiteY136" fmla="*/ 324976 h 2122526"/>
              <a:gd name="connsiteX137" fmla="*/ 2315112 w 12192002"/>
              <a:gd name="connsiteY137" fmla="*/ 319743 h 2122526"/>
              <a:gd name="connsiteX138" fmla="*/ 2443255 w 12192002"/>
              <a:gd name="connsiteY138" fmla="*/ 328210 h 2122526"/>
              <a:gd name="connsiteX139" fmla="*/ 2568028 w 12192002"/>
              <a:gd name="connsiteY139" fmla="*/ 342111 h 2122526"/>
              <a:gd name="connsiteX140" fmla="*/ 2646527 w 12192002"/>
              <a:gd name="connsiteY140" fmla="*/ 315870 h 2122526"/>
              <a:gd name="connsiteX141" fmla="*/ 2781569 w 12192002"/>
              <a:gd name="connsiteY141" fmla="*/ 326406 h 2122526"/>
              <a:gd name="connsiteX142" fmla="*/ 3030291 w 12192002"/>
              <a:gd name="connsiteY142" fmla="*/ 348227 h 2122526"/>
              <a:gd name="connsiteX143" fmla="*/ 3142556 w 12192002"/>
              <a:gd name="connsiteY143" fmla="*/ 350870 h 2122526"/>
              <a:gd name="connsiteX144" fmla="*/ 3262356 w 12192002"/>
              <a:gd name="connsiteY144" fmla="*/ 358645 h 2122526"/>
              <a:gd name="connsiteX145" fmla="*/ 3341698 w 12192002"/>
              <a:gd name="connsiteY145" fmla="*/ 364522 h 2122526"/>
              <a:gd name="connsiteX146" fmla="*/ 3344026 w 12192002"/>
              <a:gd name="connsiteY146" fmla="*/ 363547 h 2122526"/>
              <a:gd name="connsiteX147" fmla="*/ 3363888 w 12192002"/>
              <a:gd name="connsiteY147" fmla="*/ 365229 h 2122526"/>
              <a:gd name="connsiteX148" fmla="*/ 3400728 w 12192002"/>
              <a:gd name="connsiteY148" fmla="*/ 382181 h 2122526"/>
              <a:gd name="connsiteX149" fmla="*/ 3473223 w 12192002"/>
              <a:gd name="connsiteY149" fmla="*/ 370133 h 2122526"/>
              <a:gd name="connsiteX150" fmla="*/ 3536135 w 12192002"/>
              <a:gd name="connsiteY150" fmla="*/ 366472 h 2122526"/>
              <a:gd name="connsiteX151" fmla="*/ 3585978 w 12192002"/>
              <a:gd name="connsiteY151" fmla="*/ 356773 h 2122526"/>
              <a:gd name="connsiteX152" fmla="*/ 3594501 w 12192002"/>
              <a:gd name="connsiteY152" fmla="*/ 357463 h 2122526"/>
              <a:gd name="connsiteX153" fmla="*/ 3594736 w 12192002"/>
              <a:gd name="connsiteY153" fmla="*/ 357194 h 2122526"/>
              <a:gd name="connsiteX154" fmla="*/ 3603855 w 12192002"/>
              <a:gd name="connsiteY154" fmla="*/ 357358 h 2122526"/>
              <a:gd name="connsiteX155" fmla="*/ 3610035 w 12192002"/>
              <a:gd name="connsiteY155" fmla="*/ 358720 h 2122526"/>
              <a:gd name="connsiteX156" fmla="*/ 3682513 w 12192002"/>
              <a:gd name="connsiteY156" fmla="*/ 326449 h 2122526"/>
              <a:gd name="connsiteX157" fmla="*/ 3789760 w 12192002"/>
              <a:gd name="connsiteY157" fmla="*/ 302526 h 2122526"/>
              <a:gd name="connsiteX158" fmla="*/ 3897275 w 12192002"/>
              <a:gd name="connsiteY158" fmla="*/ 282288 h 2122526"/>
              <a:gd name="connsiteX159" fmla="*/ 3936846 w 12192002"/>
              <a:gd name="connsiteY159" fmla="*/ 276633 h 2122526"/>
              <a:gd name="connsiteX160" fmla="*/ 4004538 w 12192002"/>
              <a:gd name="connsiteY160" fmla="*/ 259176 h 2122526"/>
              <a:gd name="connsiteX161" fmla="*/ 4033778 w 12192002"/>
              <a:gd name="connsiteY161" fmla="*/ 246608 h 2122526"/>
              <a:gd name="connsiteX162" fmla="*/ 4035363 w 12192002"/>
              <a:gd name="connsiteY162" fmla="*/ 246843 h 2122526"/>
              <a:gd name="connsiteX163" fmla="*/ 4036996 w 12192002"/>
              <a:gd name="connsiteY163" fmla="*/ 243176 h 2122526"/>
              <a:gd name="connsiteX164" fmla="*/ 4042364 w 12192002"/>
              <a:gd name="connsiteY164" fmla="*/ 240742 h 2122526"/>
              <a:gd name="connsiteX165" fmla="*/ 4058954 w 12192002"/>
              <a:gd name="connsiteY165" fmla="*/ 239121 h 2122526"/>
              <a:gd name="connsiteX166" fmla="*/ 4065510 w 12192002"/>
              <a:gd name="connsiteY166" fmla="*/ 239339 h 2122526"/>
              <a:gd name="connsiteX167" fmla="*/ 4074427 w 12192002"/>
              <a:gd name="connsiteY167" fmla="*/ 237895 h 2122526"/>
              <a:gd name="connsiteX168" fmla="*/ 4074546 w 12192002"/>
              <a:gd name="connsiteY168" fmla="*/ 237596 h 2122526"/>
              <a:gd name="connsiteX169" fmla="*/ 4083097 w 12192002"/>
              <a:gd name="connsiteY169" fmla="*/ 236761 h 2122526"/>
              <a:gd name="connsiteX170" fmla="*/ 4142745 w 12192002"/>
              <a:gd name="connsiteY170" fmla="*/ 210228 h 2122526"/>
              <a:gd name="connsiteX171" fmla="*/ 4191248 w 12192002"/>
              <a:gd name="connsiteY171" fmla="*/ 194363 h 2122526"/>
              <a:gd name="connsiteX172" fmla="*/ 4201744 w 12192002"/>
              <a:gd name="connsiteY172" fmla="*/ 188729 h 2122526"/>
              <a:gd name="connsiteX173" fmla="*/ 4202048 w 12192002"/>
              <a:gd name="connsiteY173" fmla="*/ 187470 h 2122526"/>
              <a:gd name="connsiteX174" fmla="*/ 4248116 w 12192002"/>
              <a:gd name="connsiteY174" fmla="*/ 184675 h 2122526"/>
              <a:gd name="connsiteX175" fmla="*/ 4276141 w 12192002"/>
              <a:gd name="connsiteY175" fmla="*/ 186999 h 2122526"/>
              <a:gd name="connsiteX176" fmla="*/ 4290062 w 12192002"/>
              <a:gd name="connsiteY176" fmla="*/ 186753 h 2122526"/>
              <a:gd name="connsiteX177" fmla="*/ 4295143 w 12192002"/>
              <a:gd name="connsiteY177" fmla="*/ 189670 h 2122526"/>
              <a:gd name="connsiteX178" fmla="*/ 4315108 w 12192002"/>
              <a:gd name="connsiteY178" fmla="*/ 187791 h 2122526"/>
              <a:gd name="connsiteX179" fmla="*/ 4316965 w 12192002"/>
              <a:gd name="connsiteY179" fmla="*/ 186450 h 2122526"/>
              <a:gd name="connsiteX180" fmla="*/ 4362875 w 12192002"/>
              <a:gd name="connsiteY180" fmla="*/ 193065 h 2122526"/>
              <a:gd name="connsiteX181" fmla="*/ 4428542 w 12192002"/>
              <a:gd name="connsiteY181" fmla="*/ 191719 h 2122526"/>
              <a:gd name="connsiteX182" fmla="*/ 4515813 w 12192002"/>
              <a:gd name="connsiteY182" fmla="*/ 181068 h 2122526"/>
              <a:gd name="connsiteX183" fmla="*/ 4715526 w 12192002"/>
              <a:gd name="connsiteY183" fmla="*/ 171166 h 2122526"/>
              <a:gd name="connsiteX184" fmla="*/ 4762447 w 12192002"/>
              <a:gd name="connsiteY184" fmla="*/ 162678 h 2122526"/>
              <a:gd name="connsiteX185" fmla="*/ 4840439 w 12192002"/>
              <a:gd name="connsiteY185" fmla="*/ 134910 h 2122526"/>
              <a:gd name="connsiteX186" fmla="*/ 5011513 w 12192002"/>
              <a:gd name="connsiteY186" fmla="*/ 110893 h 2122526"/>
              <a:gd name="connsiteX187" fmla="*/ 5065790 w 12192002"/>
              <a:gd name="connsiteY187" fmla="*/ 94512 h 2122526"/>
              <a:gd name="connsiteX188" fmla="*/ 5121659 w 12192002"/>
              <a:gd name="connsiteY188" fmla="*/ 101083 h 2122526"/>
              <a:gd name="connsiteX189" fmla="*/ 5139595 w 12192002"/>
              <a:gd name="connsiteY189" fmla="*/ 90230 h 2122526"/>
              <a:gd name="connsiteX190" fmla="*/ 5142598 w 12192002"/>
              <a:gd name="connsiteY190" fmla="*/ 88129 h 2122526"/>
              <a:gd name="connsiteX191" fmla="*/ 5156554 w 12192002"/>
              <a:gd name="connsiteY191" fmla="*/ 84729 h 2122526"/>
              <a:gd name="connsiteX192" fmla="*/ 5174660 w 12192002"/>
              <a:gd name="connsiteY192" fmla="*/ 77506 h 2122526"/>
              <a:gd name="connsiteX193" fmla="*/ 5222961 w 12192002"/>
              <a:gd name="connsiteY193" fmla="*/ 74516 h 2122526"/>
              <a:gd name="connsiteX194" fmla="*/ 5261763 w 12192002"/>
              <a:gd name="connsiteY194" fmla="*/ 63392 h 2122526"/>
              <a:gd name="connsiteX195" fmla="*/ 5381667 w 12192002"/>
              <a:gd name="connsiteY195" fmla="*/ 42975 h 2122526"/>
              <a:gd name="connsiteX196" fmla="*/ 5432760 w 12192002"/>
              <a:gd name="connsiteY196" fmla="*/ 25273 h 2122526"/>
              <a:gd name="connsiteX197" fmla="*/ 5470905 w 12192002"/>
              <a:gd name="connsiteY197" fmla="*/ 14020 h 2122526"/>
              <a:gd name="connsiteX198" fmla="*/ 5626960 w 12192002"/>
              <a:gd name="connsiteY198" fmla="*/ 0 h 2122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</a:cxnLst>
            <a:rect l="l" t="t" r="r" b="b"/>
            <a:pathLst>
              <a:path w="12192002" h="2122526">
                <a:moveTo>
                  <a:pt x="5626960" y="0"/>
                </a:moveTo>
                <a:lnTo>
                  <a:pt x="5758918" y="1023"/>
                </a:lnTo>
                <a:lnTo>
                  <a:pt x="5957375" y="16715"/>
                </a:lnTo>
                <a:cubicBezTo>
                  <a:pt x="5970127" y="20033"/>
                  <a:pt x="5998679" y="20946"/>
                  <a:pt x="6010090" y="20359"/>
                </a:cubicBezTo>
                <a:lnTo>
                  <a:pt x="6041282" y="15266"/>
                </a:lnTo>
                <a:lnTo>
                  <a:pt x="6048637" y="6917"/>
                </a:lnTo>
                <a:lnTo>
                  <a:pt x="6068529" y="7600"/>
                </a:lnTo>
                <a:lnTo>
                  <a:pt x="6073847" y="6063"/>
                </a:lnTo>
                <a:cubicBezTo>
                  <a:pt x="6090539" y="9219"/>
                  <a:pt x="6128055" y="22767"/>
                  <a:pt x="6168673" y="26525"/>
                </a:cubicBezTo>
                <a:cubicBezTo>
                  <a:pt x="6209291" y="30283"/>
                  <a:pt x="6297550" y="13090"/>
                  <a:pt x="6317559" y="28612"/>
                </a:cubicBezTo>
                <a:cubicBezTo>
                  <a:pt x="6409695" y="55045"/>
                  <a:pt x="6472153" y="31322"/>
                  <a:pt x="6549454" y="75412"/>
                </a:cubicBezTo>
                <a:cubicBezTo>
                  <a:pt x="6628105" y="80632"/>
                  <a:pt x="6649105" y="94733"/>
                  <a:pt x="6708221" y="104188"/>
                </a:cubicBezTo>
                <a:cubicBezTo>
                  <a:pt x="6787988" y="118277"/>
                  <a:pt x="6871921" y="137351"/>
                  <a:pt x="6904145" y="132143"/>
                </a:cubicBezTo>
                <a:cubicBezTo>
                  <a:pt x="6943644" y="126545"/>
                  <a:pt x="6937527" y="150711"/>
                  <a:pt x="7018495" y="161649"/>
                </a:cubicBezTo>
                <a:cubicBezTo>
                  <a:pt x="7050188" y="159320"/>
                  <a:pt x="7061147" y="160297"/>
                  <a:pt x="7096987" y="161275"/>
                </a:cubicBezTo>
                <a:lnTo>
                  <a:pt x="7170807" y="173503"/>
                </a:lnTo>
                <a:cubicBezTo>
                  <a:pt x="7184505" y="172489"/>
                  <a:pt x="7192111" y="174628"/>
                  <a:pt x="7197003" y="178151"/>
                </a:cubicBezTo>
                <a:lnTo>
                  <a:pt x="7201101" y="183509"/>
                </a:lnTo>
                <a:lnTo>
                  <a:pt x="7218559" y="188059"/>
                </a:lnTo>
                <a:lnTo>
                  <a:pt x="7310852" y="213308"/>
                </a:lnTo>
                <a:lnTo>
                  <a:pt x="7312179" y="211866"/>
                </a:lnTo>
                <a:cubicBezTo>
                  <a:pt x="7333989" y="206326"/>
                  <a:pt x="7374788" y="205221"/>
                  <a:pt x="7405390" y="202271"/>
                </a:cubicBezTo>
                <a:cubicBezTo>
                  <a:pt x="7422527" y="207464"/>
                  <a:pt x="7476985" y="190048"/>
                  <a:pt x="7495794" y="194166"/>
                </a:cubicBezTo>
                <a:lnTo>
                  <a:pt x="7507039" y="196118"/>
                </a:lnTo>
                <a:lnTo>
                  <a:pt x="7507411" y="195791"/>
                </a:lnTo>
                <a:cubicBezTo>
                  <a:pt x="7510172" y="195437"/>
                  <a:pt x="7513992" y="195787"/>
                  <a:pt x="7519570" y="197126"/>
                </a:cubicBezTo>
                <a:lnTo>
                  <a:pt x="7527542" y="199679"/>
                </a:lnTo>
                <a:lnTo>
                  <a:pt x="7614346" y="205507"/>
                </a:lnTo>
                <a:lnTo>
                  <a:pt x="7718744" y="202036"/>
                </a:lnTo>
                <a:cubicBezTo>
                  <a:pt x="7780965" y="210608"/>
                  <a:pt x="7835119" y="212839"/>
                  <a:pt x="7905407" y="227751"/>
                </a:cubicBezTo>
                <a:cubicBezTo>
                  <a:pt x="7967070" y="225346"/>
                  <a:pt x="8025467" y="246582"/>
                  <a:pt x="8090271" y="269724"/>
                </a:cubicBezTo>
                <a:cubicBezTo>
                  <a:pt x="8147130" y="284670"/>
                  <a:pt x="8181827" y="318792"/>
                  <a:pt x="8245834" y="315885"/>
                </a:cubicBezTo>
                <a:cubicBezTo>
                  <a:pt x="8246647" y="320745"/>
                  <a:pt x="8248859" y="325027"/>
                  <a:pt x="8252033" y="328877"/>
                </a:cubicBezTo>
                <a:lnTo>
                  <a:pt x="8263376" y="338720"/>
                </a:lnTo>
                <a:lnTo>
                  <a:pt x="8266075" y="338490"/>
                </a:lnTo>
                <a:cubicBezTo>
                  <a:pt x="8276151" y="339772"/>
                  <a:pt x="8280845" y="342420"/>
                  <a:pt x="8283149" y="345665"/>
                </a:cubicBezTo>
                <a:lnTo>
                  <a:pt x="8284276" y="350108"/>
                </a:lnTo>
                <a:lnTo>
                  <a:pt x="8295173" y="355931"/>
                </a:lnTo>
                <a:lnTo>
                  <a:pt x="8314432" y="369826"/>
                </a:lnTo>
                <a:lnTo>
                  <a:pt x="8320104" y="370152"/>
                </a:lnTo>
                <a:lnTo>
                  <a:pt x="8352372" y="387570"/>
                </a:lnTo>
                <a:lnTo>
                  <a:pt x="8353799" y="386730"/>
                </a:lnTo>
                <a:cubicBezTo>
                  <a:pt x="8357733" y="385247"/>
                  <a:pt x="8362024" y="384899"/>
                  <a:pt x="8367182" y="386924"/>
                </a:cubicBezTo>
                <a:lnTo>
                  <a:pt x="8490249" y="400966"/>
                </a:lnTo>
                <a:lnTo>
                  <a:pt x="8497594" y="404016"/>
                </a:lnTo>
                <a:lnTo>
                  <a:pt x="8497968" y="403837"/>
                </a:lnTo>
                <a:cubicBezTo>
                  <a:pt x="8500048" y="403987"/>
                  <a:pt x="8502649" y="404798"/>
                  <a:pt x="8506167" y="406575"/>
                </a:cubicBezTo>
                <a:lnTo>
                  <a:pt x="8510983" y="409576"/>
                </a:lnTo>
                <a:lnTo>
                  <a:pt x="8525230" y="415491"/>
                </a:lnTo>
                <a:lnTo>
                  <a:pt x="8596071" y="400649"/>
                </a:lnTo>
                <a:cubicBezTo>
                  <a:pt x="8639145" y="406126"/>
                  <a:pt x="8671609" y="389686"/>
                  <a:pt x="8707847" y="409221"/>
                </a:cubicBezTo>
                <a:cubicBezTo>
                  <a:pt x="8748197" y="414263"/>
                  <a:pt x="8719822" y="400602"/>
                  <a:pt x="8752444" y="411322"/>
                </a:cubicBezTo>
                <a:cubicBezTo>
                  <a:pt x="8789303" y="414879"/>
                  <a:pt x="8898034" y="429534"/>
                  <a:pt x="8928988" y="430554"/>
                </a:cubicBezTo>
                <a:cubicBezTo>
                  <a:pt x="8955520" y="410467"/>
                  <a:pt x="8954693" y="419415"/>
                  <a:pt x="8963048" y="427366"/>
                </a:cubicBezTo>
                <a:lnTo>
                  <a:pt x="8968011" y="425141"/>
                </a:lnTo>
                <a:lnTo>
                  <a:pt x="8974337" y="424441"/>
                </a:lnTo>
                <a:lnTo>
                  <a:pt x="8990394" y="427667"/>
                </a:lnTo>
                <a:lnTo>
                  <a:pt x="8996232" y="429728"/>
                </a:lnTo>
                <a:cubicBezTo>
                  <a:pt x="9000327" y="430831"/>
                  <a:pt x="9003146" y="431159"/>
                  <a:pt x="9005201" y="430939"/>
                </a:cubicBezTo>
                <a:lnTo>
                  <a:pt x="9005486" y="430699"/>
                </a:lnTo>
                <a:lnTo>
                  <a:pt x="9053453" y="433984"/>
                </a:lnTo>
                <a:cubicBezTo>
                  <a:pt x="9068117" y="420419"/>
                  <a:pt x="9112391" y="454853"/>
                  <a:pt x="9113812" y="425670"/>
                </a:cubicBezTo>
                <a:cubicBezTo>
                  <a:pt x="9130955" y="430499"/>
                  <a:pt x="9138865" y="443788"/>
                  <a:pt x="9137318" y="424304"/>
                </a:cubicBezTo>
                <a:cubicBezTo>
                  <a:pt x="9143084" y="425358"/>
                  <a:pt x="9147048" y="424266"/>
                  <a:pt x="9150210" y="422135"/>
                </a:cubicBezTo>
                <a:lnTo>
                  <a:pt x="9151232" y="421070"/>
                </a:lnTo>
                <a:lnTo>
                  <a:pt x="9189246" y="432272"/>
                </a:lnTo>
                <a:lnTo>
                  <a:pt x="9194810" y="441511"/>
                </a:lnTo>
                <a:lnTo>
                  <a:pt x="9231370" y="451590"/>
                </a:lnTo>
                <a:lnTo>
                  <a:pt x="9343052" y="503495"/>
                </a:lnTo>
                <a:cubicBezTo>
                  <a:pt x="9415432" y="508795"/>
                  <a:pt x="9518955" y="534921"/>
                  <a:pt x="9584507" y="549197"/>
                </a:cubicBezTo>
                <a:cubicBezTo>
                  <a:pt x="9602038" y="561809"/>
                  <a:pt x="9675059" y="570203"/>
                  <a:pt x="9728309" y="560617"/>
                </a:cubicBezTo>
                <a:lnTo>
                  <a:pt x="9847792" y="580824"/>
                </a:lnTo>
                <a:cubicBezTo>
                  <a:pt x="9888744" y="590649"/>
                  <a:pt x="9918983" y="587450"/>
                  <a:pt x="9960019" y="587592"/>
                </a:cubicBezTo>
                <a:cubicBezTo>
                  <a:pt x="9984397" y="592516"/>
                  <a:pt x="9998461" y="593006"/>
                  <a:pt x="10039240" y="603107"/>
                </a:cubicBezTo>
                <a:cubicBezTo>
                  <a:pt x="10046863" y="602184"/>
                  <a:pt x="10074570" y="603512"/>
                  <a:pt x="10082169" y="601443"/>
                </a:cubicBezTo>
                <a:lnTo>
                  <a:pt x="10126500" y="603538"/>
                </a:lnTo>
                <a:lnTo>
                  <a:pt x="10261101" y="615053"/>
                </a:lnTo>
                <a:cubicBezTo>
                  <a:pt x="10274744" y="622448"/>
                  <a:pt x="10323589" y="631514"/>
                  <a:pt x="10336855" y="624804"/>
                </a:cubicBezTo>
                <a:cubicBezTo>
                  <a:pt x="10347867" y="624959"/>
                  <a:pt x="10374830" y="633622"/>
                  <a:pt x="10383868" y="625415"/>
                </a:cubicBezTo>
                <a:cubicBezTo>
                  <a:pt x="10409284" y="632493"/>
                  <a:pt x="10436539" y="633300"/>
                  <a:pt x="10445984" y="629262"/>
                </a:cubicBezTo>
                <a:cubicBezTo>
                  <a:pt x="10473833" y="619395"/>
                  <a:pt x="10495464" y="632839"/>
                  <a:pt x="10519280" y="631320"/>
                </a:cubicBezTo>
                <a:cubicBezTo>
                  <a:pt x="10558606" y="636140"/>
                  <a:pt x="10616449" y="646751"/>
                  <a:pt x="10644619" y="651566"/>
                </a:cubicBezTo>
                <a:cubicBezTo>
                  <a:pt x="10707078" y="667239"/>
                  <a:pt x="10806649" y="700317"/>
                  <a:pt x="10857724" y="712684"/>
                </a:cubicBezTo>
                <a:cubicBezTo>
                  <a:pt x="10915291" y="725495"/>
                  <a:pt x="10885368" y="688933"/>
                  <a:pt x="10951063" y="725767"/>
                </a:cubicBezTo>
                <a:cubicBezTo>
                  <a:pt x="10982008" y="727705"/>
                  <a:pt x="11007787" y="723528"/>
                  <a:pt x="11030956" y="721011"/>
                </a:cubicBezTo>
                <a:cubicBezTo>
                  <a:pt x="11029909" y="706023"/>
                  <a:pt x="11057496" y="724188"/>
                  <a:pt x="11085938" y="723892"/>
                </a:cubicBezTo>
                <a:cubicBezTo>
                  <a:pt x="11102606" y="725362"/>
                  <a:pt x="11125909" y="729502"/>
                  <a:pt x="11143411" y="733141"/>
                </a:cubicBezTo>
                <a:cubicBezTo>
                  <a:pt x="11171652" y="736317"/>
                  <a:pt x="11164089" y="762276"/>
                  <a:pt x="11195087" y="732494"/>
                </a:cubicBezTo>
                <a:cubicBezTo>
                  <a:pt x="11221976" y="745071"/>
                  <a:pt x="11231916" y="754905"/>
                  <a:pt x="11273972" y="753513"/>
                </a:cubicBezTo>
                <a:cubicBezTo>
                  <a:pt x="11288331" y="764337"/>
                  <a:pt x="11354320" y="819231"/>
                  <a:pt x="11369715" y="813181"/>
                </a:cubicBezTo>
                <a:cubicBezTo>
                  <a:pt x="11408024" y="821140"/>
                  <a:pt x="11417570" y="873027"/>
                  <a:pt x="11462695" y="874654"/>
                </a:cubicBezTo>
                <a:cubicBezTo>
                  <a:pt x="11507338" y="891120"/>
                  <a:pt x="11468277" y="926374"/>
                  <a:pt x="11516473" y="928206"/>
                </a:cubicBezTo>
                <a:lnTo>
                  <a:pt x="11585369" y="1004898"/>
                </a:lnTo>
                <a:cubicBezTo>
                  <a:pt x="11627915" y="1047460"/>
                  <a:pt x="11688670" y="1023969"/>
                  <a:pt x="11712382" y="1047864"/>
                </a:cubicBezTo>
                <a:cubicBezTo>
                  <a:pt x="11736094" y="1071759"/>
                  <a:pt x="11860362" y="1135225"/>
                  <a:pt x="11894613" y="1148265"/>
                </a:cubicBezTo>
                <a:cubicBezTo>
                  <a:pt x="11928864" y="1161305"/>
                  <a:pt x="11872782" y="1124390"/>
                  <a:pt x="11917888" y="1126105"/>
                </a:cubicBezTo>
                <a:cubicBezTo>
                  <a:pt x="11967364" y="1138091"/>
                  <a:pt x="11978191" y="1115038"/>
                  <a:pt x="12080164" y="1090885"/>
                </a:cubicBezTo>
                <a:cubicBezTo>
                  <a:pt x="12093592" y="1092452"/>
                  <a:pt x="12126659" y="1037250"/>
                  <a:pt x="12140863" y="1035036"/>
                </a:cubicBezTo>
                <a:lnTo>
                  <a:pt x="12192002" y="1015838"/>
                </a:lnTo>
                <a:lnTo>
                  <a:pt x="12192002" y="1955549"/>
                </a:lnTo>
                <a:lnTo>
                  <a:pt x="12192000" y="1955549"/>
                </a:lnTo>
                <a:lnTo>
                  <a:pt x="12192000" y="2122526"/>
                </a:lnTo>
                <a:lnTo>
                  <a:pt x="0" y="2122526"/>
                </a:lnTo>
                <a:lnTo>
                  <a:pt x="0" y="1348327"/>
                </a:lnTo>
                <a:lnTo>
                  <a:pt x="2" y="1348327"/>
                </a:lnTo>
                <a:lnTo>
                  <a:pt x="2" y="592017"/>
                </a:lnTo>
                <a:lnTo>
                  <a:pt x="15526" y="586548"/>
                </a:lnTo>
                <a:cubicBezTo>
                  <a:pt x="35255" y="585160"/>
                  <a:pt x="72229" y="592802"/>
                  <a:pt x="118381" y="583692"/>
                </a:cubicBezTo>
                <a:lnTo>
                  <a:pt x="292435" y="531887"/>
                </a:lnTo>
                <a:cubicBezTo>
                  <a:pt x="333820" y="524854"/>
                  <a:pt x="366418" y="510849"/>
                  <a:pt x="404015" y="511191"/>
                </a:cubicBezTo>
                <a:cubicBezTo>
                  <a:pt x="415660" y="502454"/>
                  <a:pt x="428065" y="497716"/>
                  <a:pt x="445099" y="505368"/>
                </a:cubicBezTo>
                <a:cubicBezTo>
                  <a:pt x="473049" y="498059"/>
                  <a:pt x="549479" y="473644"/>
                  <a:pt x="571717" y="467338"/>
                </a:cubicBezTo>
                <a:lnTo>
                  <a:pt x="578535" y="467527"/>
                </a:lnTo>
                <a:cubicBezTo>
                  <a:pt x="582714" y="467117"/>
                  <a:pt x="586282" y="465474"/>
                  <a:pt x="596792" y="464875"/>
                </a:cubicBezTo>
                <a:cubicBezTo>
                  <a:pt x="618517" y="457289"/>
                  <a:pt x="688384" y="430106"/>
                  <a:pt x="708875" y="422017"/>
                </a:cubicBezTo>
                <a:cubicBezTo>
                  <a:pt x="714996" y="421315"/>
                  <a:pt x="718074" y="419183"/>
                  <a:pt x="719742" y="416340"/>
                </a:cubicBezTo>
                <a:cubicBezTo>
                  <a:pt x="719843" y="415919"/>
                  <a:pt x="719947" y="415498"/>
                  <a:pt x="720047" y="415078"/>
                </a:cubicBezTo>
                <a:lnTo>
                  <a:pt x="763053" y="414307"/>
                </a:lnTo>
                <a:lnTo>
                  <a:pt x="767901" y="412086"/>
                </a:lnTo>
                <a:lnTo>
                  <a:pt x="797041" y="414293"/>
                </a:lnTo>
                <a:lnTo>
                  <a:pt x="811506" y="413988"/>
                </a:lnTo>
                <a:lnTo>
                  <a:pt x="816809" y="416882"/>
                </a:lnTo>
                <a:cubicBezTo>
                  <a:pt x="821862" y="418352"/>
                  <a:pt x="828232" y="418327"/>
                  <a:pt x="837540" y="414918"/>
                </a:cubicBezTo>
                <a:lnTo>
                  <a:pt x="858269" y="416131"/>
                </a:lnTo>
                <a:cubicBezTo>
                  <a:pt x="864622" y="417683"/>
                  <a:pt x="943264" y="400945"/>
                  <a:pt x="948732" y="404293"/>
                </a:cubicBezTo>
                <a:cubicBezTo>
                  <a:pt x="1007438" y="402718"/>
                  <a:pt x="1078958" y="412604"/>
                  <a:pt x="1149979" y="406698"/>
                </a:cubicBezTo>
                <a:cubicBezTo>
                  <a:pt x="1264076" y="391985"/>
                  <a:pt x="1418281" y="371972"/>
                  <a:pt x="1496110" y="357263"/>
                </a:cubicBezTo>
                <a:cubicBezTo>
                  <a:pt x="1524373" y="323194"/>
                  <a:pt x="1569686" y="343349"/>
                  <a:pt x="1608669" y="331673"/>
                </a:cubicBezTo>
                <a:cubicBezTo>
                  <a:pt x="1628634" y="319376"/>
                  <a:pt x="1652708" y="325981"/>
                  <a:pt x="1675071" y="324776"/>
                </a:cubicBezTo>
                <a:cubicBezTo>
                  <a:pt x="1696661" y="320902"/>
                  <a:pt x="1719608" y="311993"/>
                  <a:pt x="1738204" y="308427"/>
                </a:cubicBezTo>
                <a:lnTo>
                  <a:pt x="1786655" y="303376"/>
                </a:lnTo>
                <a:cubicBezTo>
                  <a:pt x="1814690" y="308462"/>
                  <a:pt x="1843563" y="316239"/>
                  <a:pt x="1873080" y="330998"/>
                </a:cubicBezTo>
                <a:cubicBezTo>
                  <a:pt x="1885328" y="340074"/>
                  <a:pt x="1907076" y="340787"/>
                  <a:pt x="1921650" y="332593"/>
                </a:cubicBezTo>
                <a:cubicBezTo>
                  <a:pt x="1924160" y="331181"/>
                  <a:pt x="1926358" y="329554"/>
                  <a:pt x="1928172" y="327762"/>
                </a:cubicBezTo>
                <a:cubicBezTo>
                  <a:pt x="1964849" y="349443"/>
                  <a:pt x="1978703" y="334060"/>
                  <a:pt x="1997356" y="349707"/>
                </a:cubicBezTo>
                <a:cubicBezTo>
                  <a:pt x="2045552" y="350382"/>
                  <a:pt x="2077539" y="328078"/>
                  <a:pt x="2094665" y="341687"/>
                </a:cubicBezTo>
                <a:cubicBezTo>
                  <a:pt x="2129868" y="337565"/>
                  <a:pt x="2171836" y="328633"/>
                  <a:pt x="2208578" y="324976"/>
                </a:cubicBezTo>
                <a:cubicBezTo>
                  <a:pt x="2233182" y="323400"/>
                  <a:pt x="2276000" y="319205"/>
                  <a:pt x="2315112" y="319743"/>
                </a:cubicBezTo>
                <a:cubicBezTo>
                  <a:pt x="2354027" y="341739"/>
                  <a:pt x="2411581" y="311650"/>
                  <a:pt x="2443255" y="328210"/>
                </a:cubicBezTo>
                <a:lnTo>
                  <a:pt x="2568028" y="342111"/>
                </a:lnTo>
                <a:cubicBezTo>
                  <a:pt x="2608701" y="337537"/>
                  <a:pt x="2582516" y="375805"/>
                  <a:pt x="2646527" y="315870"/>
                </a:cubicBezTo>
                <a:cubicBezTo>
                  <a:pt x="2717602" y="329320"/>
                  <a:pt x="2719299" y="298751"/>
                  <a:pt x="2781569" y="326406"/>
                </a:cubicBezTo>
                <a:lnTo>
                  <a:pt x="3030291" y="348227"/>
                </a:lnTo>
                <a:cubicBezTo>
                  <a:pt x="3072289" y="343635"/>
                  <a:pt x="3082691" y="349641"/>
                  <a:pt x="3142556" y="350870"/>
                </a:cubicBezTo>
                <a:cubicBezTo>
                  <a:pt x="3203390" y="348332"/>
                  <a:pt x="3209724" y="356304"/>
                  <a:pt x="3262356" y="358645"/>
                </a:cubicBezTo>
                <a:cubicBezTo>
                  <a:pt x="3295546" y="360921"/>
                  <a:pt x="3336380" y="362051"/>
                  <a:pt x="3341698" y="364522"/>
                </a:cubicBezTo>
                <a:lnTo>
                  <a:pt x="3344026" y="363547"/>
                </a:lnTo>
                <a:cubicBezTo>
                  <a:pt x="3353997" y="361853"/>
                  <a:pt x="3359859" y="362931"/>
                  <a:pt x="3363888" y="365229"/>
                </a:cubicBezTo>
                <a:lnTo>
                  <a:pt x="3400728" y="382181"/>
                </a:lnTo>
                <a:lnTo>
                  <a:pt x="3473223" y="370133"/>
                </a:lnTo>
                <a:cubicBezTo>
                  <a:pt x="3488625" y="364503"/>
                  <a:pt x="3513943" y="370768"/>
                  <a:pt x="3536135" y="366472"/>
                </a:cubicBezTo>
                <a:cubicBezTo>
                  <a:pt x="3549392" y="369181"/>
                  <a:pt x="3571626" y="354982"/>
                  <a:pt x="3585978" y="356773"/>
                </a:cubicBezTo>
                <a:lnTo>
                  <a:pt x="3594501" y="357463"/>
                </a:lnTo>
                <a:lnTo>
                  <a:pt x="3594736" y="357194"/>
                </a:lnTo>
                <a:cubicBezTo>
                  <a:pt x="3596729" y="356739"/>
                  <a:pt x="3599583" y="356739"/>
                  <a:pt x="3603855" y="357358"/>
                </a:cubicBezTo>
                <a:lnTo>
                  <a:pt x="3610035" y="358720"/>
                </a:lnTo>
                <a:lnTo>
                  <a:pt x="3682513" y="326449"/>
                </a:lnTo>
                <a:cubicBezTo>
                  <a:pt x="3725132" y="319209"/>
                  <a:pt x="3741010" y="317232"/>
                  <a:pt x="3789760" y="302526"/>
                </a:cubicBezTo>
                <a:cubicBezTo>
                  <a:pt x="3829631" y="295662"/>
                  <a:pt x="3861095" y="281792"/>
                  <a:pt x="3897275" y="282288"/>
                </a:cubicBezTo>
                <a:cubicBezTo>
                  <a:pt x="3908538" y="273598"/>
                  <a:pt x="3920509" y="268909"/>
                  <a:pt x="3936846" y="276633"/>
                </a:cubicBezTo>
                <a:cubicBezTo>
                  <a:pt x="3972980" y="267440"/>
                  <a:pt x="3976670" y="252111"/>
                  <a:pt x="4004538" y="259176"/>
                </a:cubicBezTo>
                <a:cubicBezTo>
                  <a:pt x="4016877" y="233368"/>
                  <a:pt x="4021427" y="241744"/>
                  <a:pt x="4033778" y="246608"/>
                </a:cubicBezTo>
                <a:lnTo>
                  <a:pt x="4035363" y="246843"/>
                </a:lnTo>
                <a:lnTo>
                  <a:pt x="4036996" y="243176"/>
                </a:lnTo>
                <a:lnTo>
                  <a:pt x="4042364" y="240742"/>
                </a:lnTo>
                <a:lnTo>
                  <a:pt x="4058954" y="239121"/>
                </a:lnTo>
                <a:lnTo>
                  <a:pt x="4065510" y="239339"/>
                </a:lnTo>
                <a:cubicBezTo>
                  <a:pt x="4069909" y="239180"/>
                  <a:pt x="4072681" y="238679"/>
                  <a:pt x="4074427" y="237895"/>
                </a:cubicBezTo>
                <a:cubicBezTo>
                  <a:pt x="4074466" y="237796"/>
                  <a:pt x="4074507" y="237697"/>
                  <a:pt x="4074546" y="237596"/>
                </a:cubicBezTo>
                <a:lnTo>
                  <a:pt x="4083097" y="236761"/>
                </a:lnTo>
                <a:cubicBezTo>
                  <a:pt x="4099102" y="230874"/>
                  <a:pt x="4124720" y="217294"/>
                  <a:pt x="4142745" y="210228"/>
                </a:cubicBezTo>
                <a:cubicBezTo>
                  <a:pt x="4161277" y="209757"/>
                  <a:pt x="4204215" y="211652"/>
                  <a:pt x="4191248" y="194363"/>
                </a:cubicBezTo>
                <a:cubicBezTo>
                  <a:pt x="4197143" y="193685"/>
                  <a:pt x="4200119" y="191566"/>
                  <a:pt x="4201744" y="188729"/>
                </a:cubicBezTo>
                <a:cubicBezTo>
                  <a:pt x="4201845" y="188309"/>
                  <a:pt x="4201947" y="187890"/>
                  <a:pt x="4202048" y="187470"/>
                </a:cubicBezTo>
                <a:lnTo>
                  <a:pt x="4248116" y="184675"/>
                </a:lnTo>
                <a:lnTo>
                  <a:pt x="4276141" y="186999"/>
                </a:lnTo>
                <a:lnTo>
                  <a:pt x="4290062" y="186753"/>
                </a:lnTo>
                <a:lnTo>
                  <a:pt x="4295143" y="189670"/>
                </a:lnTo>
                <a:cubicBezTo>
                  <a:pt x="4299996" y="191161"/>
                  <a:pt x="4306126" y="191162"/>
                  <a:pt x="4315108" y="187791"/>
                </a:cubicBezTo>
                <a:lnTo>
                  <a:pt x="4316965" y="186450"/>
                </a:lnTo>
                <a:lnTo>
                  <a:pt x="4362875" y="193065"/>
                </a:lnTo>
                <a:cubicBezTo>
                  <a:pt x="4368977" y="194642"/>
                  <a:pt x="4423306" y="188348"/>
                  <a:pt x="4428542" y="191719"/>
                </a:cubicBezTo>
                <a:cubicBezTo>
                  <a:pt x="4462662" y="194921"/>
                  <a:pt x="4457822" y="194180"/>
                  <a:pt x="4515813" y="181068"/>
                </a:cubicBezTo>
                <a:cubicBezTo>
                  <a:pt x="4524746" y="178930"/>
                  <a:pt x="4680151" y="178122"/>
                  <a:pt x="4715526" y="171166"/>
                </a:cubicBezTo>
                <a:cubicBezTo>
                  <a:pt x="4741916" y="171832"/>
                  <a:pt x="4677963" y="180680"/>
                  <a:pt x="4762447" y="162678"/>
                </a:cubicBezTo>
                <a:cubicBezTo>
                  <a:pt x="4784109" y="162698"/>
                  <a:pt x="4806742" y="151552"/>
                  <a:pt x="4840439" y="134910"/>
                </a:cubicBezTo>
                <a:cubicBezTo>
                  <a:pt x="4916356" y="97503"/>
                  <a:pt x="4937025" y="110510"/>
                  <a:pt x="5011513" y="110893"/>
                </a:cubicBezTo>
                <a:cubicBezTo>
                  <a:pt x="5038947" y="76939"/>
                  <a:pt x="5028196" y="106028"/>
                  <a:pt x="5065790" y="94512"/>
                </a:cubicBezTo>
                <a:cubicBezTo>
                  <a:pt x="5064856" y="121900"/>
                  <a:pt x="5108319" y="72464"/>
                  <a:pt x="5121659" y="101083"/>
                </a:cubicBezTo>
                <a:cubicBezTo>
                  <a:pt x="5128079" y="98081"/>
                  <a:pt x="5133876" y="94270"/>
                  <a:pt x="5139595" y="90230"/>
                </a:cubicBezTo>
                <a:lnTo>
                  <a:pt x="5142598" y="88129"/>
                </a:lnTo>
                <a:lnTo>
                  <a:pt x="5156554" y="84729"/>
                </a:lnTo>
                <a:lnTo>
                  <a:pt x="5174660" y="77506"/>
                </a:lnTo>
                <a:lnTo>
                  <a:pt x="5222961" y="74516"/>
                </a:lnTo>
                <a:cubicBezTo>
                  <a:pt x="5230550" y="71886"/>
                  <a:pt x="5251598" y="63576"/>
                  <a:pt x="5261763" y="63392"/>
                </a:cubicBezTo>
                <a:lnTo>
                  <a:pt x="5381667" y="42975"/>
                </a:lnTo>
                <a:cubicBezTo>
                  <a:pt x="5391827" y="39989"/>
                  <a:pt x="5429368" y="35305"/>
                  <a:pt x="5432760" y="25273"/>
                </a:cubicBezTo>
                <a:cubicBezTo>
                  <a:pt x="5439009" y="12982"/>
                  <a:pt x="5478134" y="27048"/>
                  <a:pt x="5470905" y="14020"/>
                </a:cubicBezTo>
                <a:lnTo>
                  <a:pt x="5626960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2EDDA6AF-7248-B45F-28DB-4E461FD723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3900" y="5430741"/>
            <a:ext cx="10750253" cy="632588"/>
          </a:xfrm>
        </p:spPr>
        <p:txBody>
          <a:bodyPr>
            <a:normAutofit/>
          </a:bodyPr>
          <a:lstStyle/>
          <a:p>
            <a:r>
              <a:rPr lang="cs-CZ" dirty="0"/>
              <a:t>Přehled členů a rolí</a:t>
            </a:r>
          </a:p>
        </p:txBody>
      </p:sp>
    </p:spTree>
    <p:extLst>
      <p:ext uri="{BB962C8B-B14F-4D97-AF65-F5344CB8AC3E}">
        <p14:creationId xmlns:p14="http://schemas.microsoft.com/office/powerpoint/2010/main" val="1811378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2472DE8-E58B-4D56-BA61-C69C601DC7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183ACFC-B25E-402F-BBD8-E42034CDD4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176818"/>
          </a:xfrm>
          <a:custGeom>
            <a:avLst/>
            <a:gdLst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46919 w 12192000"/>
              <a:gd name="connsiteY18" fmla="*/ 769960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836148 w 12192000"/>
              <a:gd name="connsiteY23" fmla="*/ 858312 h 2237474"/>
              <a:gd name="connsiteX24" fmla="*/ 9823800 w 12192000"/>
              <a:gd name="connsiteY24" fmla="*/ 866604 h 2237474"/>
              <a:gd name="connsiteX25" fmla="*/ 9794684 w 12192000"/>
              <a:gd name="connsiteY25" fmla="*/ 864509 h 2237474"/>
              <a:gd name="connsiteX26" fmla="*/ 9778288 w 12192000"/>
              <a:gd name="connsiteY26" fmla="*/ 854362 h 2237474"/>
              <a:gd name="connsiteX27" fmla="*/ 9773886 w 12192000"/>
              <a:gd name="connsiteY27" fmla="*/ 857543 h 2237474"/>
              <a:gd name="connsiteX28" fmla="*/ 9761459 w 12192000"/>
              <a:gd name="connsiteY28" fmla="*/ 862394 h 2237474"/>
              <a:gd name="connsiteX29" fmla="*/ 9705768 w 12192000"/>
              <a:gd name="connsiteY29" fmla="*/ 894610 h 2237474"/>
              <a:gd name="connsiteX30" fmla="*/ 9683005 w 12192000"/>
              <a:gd name="connsiteY30" fmla="*/ 894128 h 2237474"/>
              <a:gd name="connsiteX31" fmla="*/ 9594438 w 12192000"/>
              <a:gd name="connsiteY31" fmla="*/ 919051 h 2237474"/>
              <a:gd name="connsiteX32" fmla="*/ 9577033 w 12192000"/>
              <a:gd name="connsiteY32" fmla="*/ 922857 h 2237474"/>
              <a:gd name="connsiteX33" fmla="*/ 9544189 w 12192000"/>
              <a:gd name="connsiteY33" fmla="*/ 938966 h 2237474"/>
              <a:gd name="connsiteX34" fmla="*/ 9534048 w 12192000"/>
              <a:gd name="connsiteY34" fmla="*/ 940158 h 2237474"/>
              <a:gd name="connsiteX35" fmla="*/ 9500499 w 12192000"/>
              <a:gd name="connsiteY35" fmla="*/ 954680 h 2237474"/>
              <a:gd name="connsiteX36" fmla="*/ 9428195 w 12192000"/>
              <a:gd name="connsiteY36" fmla="*/ 986225 h 2237474"/>
              <a:gd name="connsiteX37" fmla="*/ 9410017 w 12192000"/>
              <a:gd name="connsiteY37" fmla="*/ 993931 h 2237474"/>
              <a:gd name="connsiteX38" fmla="*/ 9392919 w 12192000"/>
              <a:gd name="connsiteY38" fmla="*/ 994656 h 2237474"/>
              <a:gd name="connsiteX39" fmla="*/ 9301293 w 12192000"/>
              <a:gd name="connsiteY39" fmla="*/ 1011593 h 2237474"/>
              <a:gd name="connsiteX40" fmla="*/ 9278619 w 12192000"/>
              <a:gd name="connsiteY40" fmla="*/ 1011878 h 2237474"/>
              <a:gd name="connsiteX41" fmla="*/ 9268019 w 12192000"/>
              <a:gd name="connsiteY41" fmla="*/ 1007442 h 2237474"/>
              <a:gd name="connsiteX42" fmla="*/ 9234662 w 12192000"/>
              <a:gd name="connsiteY42" fmla="*/ 1023056 h 2237474"/>
              <a:gd name="connsiteX43" fmla="*/ 9181033 w 12192000"/>
              <a:gd name="connsiteY43" fmla="*/ 1037921 h 2237474"/>
              <a:gd name="connsiteX44" fmla="*/ 9155969 w 12192000"/>
              <a:gd name="connsiteY44" fmla="*/ 1046804 h 2237474"/>
              <a:gd name="connsiteX45" fmla="*/ 9133985 w 12192000"/>
              <a:gd name="connsiteY45" fmla="*/ 1046450 h 2237474"/>
              <a:gd name="connsiteX46" fmla="*/ 9012987 w 12192000"/>
              <a:gd name="connsiteY46" fmla="*/ 1061986 h 2237474"/>
              <a:gd name="connsiteX47" fmla="*/ 8968445 w 12192000"/>
              <a:gd name="connsiteY47" fmla="*/ 1052169 h 2237474"/>
              <a:gd name="connsiteX48" fmla="*/ 8958984 w 12192000"/>
              <a:gd name="connsiteY48" fmla="*/ 1057212 h 2237474"/>
              <a:gd name="connsiteX49" fmla="*/ 8886001 w 12192000"/>
              <a:gd name="connsiteY49" fmla="*/ 1067468 h 2237474"/>
              <a:gd name="connsiteX50" fmla="*/ 8838610 w 12192000"/>
              <a:gd name="connsiteY50" fmla="*/ 1075091 h 2237474"/>
              <a:gd name="connsiteX51" fmla="*/ 8750383 w 12192000"/>
              <a:gd name="connsiteY51" fmla="*/ 1097387 h 2237474"/>
              <a:gd name="connsiteX52" fmla="*/ 8697365 w 12192000"/>
              <a:gd name="connsiteY52" fmla="*/ 1105869 h 2237474"/>
              <a:gd name="connsiteX53" fmla="*/ 8665605 w 12192000"/>
              <a:gd name="connsiteY53" fmla="*/ 1110791 h 2237474"/>
              <a:gd name="connsiteX54" fmla="*/ 8584946 w 12192000"/>
              <a:gd name="connsiteY54" fmla="*/ 1135226 h 2237474"/>
              <a:gd name="connsiteX55" fmla="*/ 8460755 w 12192000"/>
              <a:gd name="connsiteY55" fmla="*/ 1203427 h 2237474"/>
              <a:gd name="connsiteX56" fmla="*/ 8419755 w 12192000"/>
              <a:gd name="connsiteY56" fmla="*/ 1216260 h 2237474"/>
              <a:gd name="connsiteX57" fmla="*/ 8411626 w 12192000"/>
              <a:gd name="connsiteY57" fmla="*/ 1214397 h 2237474"/>
              <a:gd name="connsiteX58" fmla="*/ 8363469 w 12192000"/>
              <a:gd name="connsiteY58" fmla="*/ 1246658 h 2237474"/>
              <a:gd name="connsiteX59" fmla="*/ 8275497 w 12192000"/>
              <a:gd name="connsiteY59" fmla="*/ 1264396 h 2237474"/>
              <a:gd name="connsiteX60" fmla="*/ 8206287 w 12192000"/>
              <a:gd name="connsiteY60" fmla="*/ 1273060 h 2237474"/>
              <a:gd name="connsiteX61" fmla="*/ 8168705 w 12192000"/>
              <a:gd name="connsiteY61" fmla="*/ 1279956 h 2237474"/>
              <a:gd name="connsiteX62" fmla="*/ 8139997 w 12192000"/>
              <a:gd name="connsiteY62" fmla="*/ 1282713 h 2237474"/>
              <a:gd name="connsiteX63" fmla="*/ 8074238 w 12192000"/>
              <a:gd name="connsiteY63" fmla="*/ 1301895 h 2237474"/>
              <a:gd name="connsiteX64" fmla="*/ 7968292 w 12192000"/>
              <a:gd name="connsiteY64" fmla="*/ 1338779 h 2237474"/>
              <a:gd name="connsiteX65" fmla="*/ 7945122 w 12192000"/>
              <a:gd name="connsiteY65" fmla="*/ 1345477 h 2237474"/>
              <a:gd name="connsiteX66" fmla="*/ 7922771 w 12192000"/>
              <a:gd name="connsiteY66" fmla="*/ 1346645 h 2237474"/>
              <a:gd name="connsiteX67" fmla="*/ 7915461 w 12192000"/>
              <a:gd name="connsiteY67" fmla="*/ 1342919 h 2237474"/>
              <a:gd name="connsiteX68" fmla="*/ 7902328 w 12192000"/>
              <a:gd name="connsiteY68" fmla="*/ 1345865 h 2237474"/>
              <a:gd name="connsiteX69" fmla="*/ 7898322 w 12192000"/>
              <a:gd name="connsiteY69" fmla="*/ 1345689 h 2237474"/>
              <a:gd name="connsiteX70" fmla="*/ 7875879 w 12192000"/>
              <a:gd name="connsiteY70" fmla="*/ 1345646 h 2237474"/>
              <a:gd name="connsiteX71" fmla="*/ 7840612 w 12192000"/>
              <a:gd name="connsiteY71" fmla="*/ 1369373 h 2237474"/>
              <a:gd name="connsiteX72" fmla="*/ 7786819 w 12192000"/>
              <a:gd name="connsiteY72" fmla="*/ 1378970 h 2237474"/>
              <a:gd name="connsiteX73" fmla="*/ 7548172 w 12192000"/>
              <a:gd name="connsiteY73" fmla="*/ 1417460 h 2237474"/>
              <a:gd name="connsiteX74" fmla="*/ 7483437 w 12192000"/>
              <a:gd name="connsiteY74" fmla="*/ 1478152 h 2237474"/>
              <a:gd name="connsiteX75" fmla="*/ 7377870 w 12192000"/>
              <a:gd name="connsiteY75" fmla="*/ 1523319 h 2237474"/>
              <a:gd name="connsiteX76" fmla="*/ 7230737 w 12192000"/>
              <a:gd name="connsiteY76" fmla="*/ 1562633 h 2237474"/>
              <a:gd name="connsiteX77" fmla="*/ 7224458 w 12192000"/>
              <a:gd name="connsiteY77" fmla="*/ 1573008 h 2237474"/>
              <a:gd name="connsiteX78" fmla="*/ 7213486 w 12192000"/>
              <a:gd name="connsiteY78" fmla="*/ 1580987 h 2237474"/>
              <a:gd name="connsiteX79" fmla="*/ 7210972 w 12192000"/>
              <a:gd name="connsiteY79" fmla="*/ 1580856 h 2237474"/>
              <a:gd name="connsiteX80" fmla="*/ 7183121 w 12192000"/>
              <a:gd name="connsiteY80" fmla="*/ 1595162 h 2237474"/>
              <a:gd name="connsiteX81" fmla="*/ 7164601 w 12192000"/>
              <a:gd name="connsiteY81" fmla="*/ 1606490 h 2237474"/>
              <a:gd name="connsiteX82" fmla="*/ 7159286 w 12192000"/>
              <a:gd name="connsiteY82" fmla="*/ 1606850 h 2237474"/>
              <a:gd name="connsiteX83" fmla="*/ 7114651 w 12192000"/>
              <a:gd name="connsiteY83" fmla="*/ 1620959 h 2237474"/>
              <a:gd name="connsiteX84" fmla="*/ 7092727 w 12192000"/>
              <a:gd name="connsiteY84" fmla="*/ 1623628 h 2237474"/>
              <a:gd name="connsiteX85" fmla="*/ 7031309 w 12192000"/>
              <a:gd name="connsiteY85" fmla="*/ 1619451 h 2237474"/>
              <a:gd name="connsiteX86" fmla="*/ 6999084 w 12192000"/>
              <a:gd name="connsiteY86" fmla="*/ 1634317 h 2237474"/>
              <a:gd name="connsiteX87" fmla="*/ 6992107 w 12192000"/>
              <a:gd name="connsiteY87" fmla="*/ 1636860 h 2237474"/>
              <a:gd name="connsiteX88" fmla="*/ 6991765 w 12192000"/>
              <a:gd name="connsiteY88" fmla="*/ 1636725 h 2237474"/>
              <a:gd name="connsiteX89" fmla="*/ 6983996 w 12192000"/>
              <a:gd name="connsiteY89" fmla="*/ 1639040 h 2237474"/>
              <a:gd name="connsiteX90" fmla="*/ 6979383 w 12192000"/>
              <a:gd name="connsiteY90" fmla="*/ 1641496 h 2237474"/>
              <a:gd name="connsiteX91" fmla="*/ 6900177 w 12192000"/>
              <a:gd name="connsiteY91" fmla="*/ 1636016 h 2237474"/>
              <a:gd name="connsiteX92" fmla="*/ 6795372 w 12192000"/>
              <a:gd name="connsiteY92" fmla="*/ 1644845 h 2237474"/>
              <a:gd name="connsiteX93" fmla="*/ 6692251 w 12192000"/>
              <a:gd name="connsiteY93" fmla="*/ 1656357 h 2237474"/>
              <a:gd name="connsiteX94" fmla="*/ 6655235 w 12192000"/>
              <a:gd name="connsiteY94" fmla="*/ 1661869 h 2237474"/>
              <a:gd name="connsiteX95" fmla="*/ 6587857 w 12192000"/>
              <a:gd name="connsiteY95" fmla="*/ 1665769 h 2237474"/>
              <a:gd name="connsiteX96" fmla="*/ 6554894 w 12192000"/>
              <a:gd name="connsiteY96" fmla="*/ 1664428 h 2237474"/>
              <a:gd name="connsiteX97" fmla="*/ 6551579 w 12192000"/>
              <a:gd name="connsiteY97" fmla="*/ 1662213 h 2237474"/>
              <a:gd name="connsiteX98" fmla="*/ 6545693 w 12192000"/>
              <a:gd name="connsiteY98" fmla="*/ 1661776 h 2237474"/>
              <a:gd name="connsiteX99" fmla="*/ 6530561 w 12192000"/>
              <a:gd name="connsiteY99" fmla="*/ 1664619 h 2237474"/>
              <a:gd name="connsiteX100" fmla="*/ 6525028 w 12192000"/>
              <a:gd name="connsiteY100" fmla="*/ 1666354 h 2237474"/>
              <a:gd name="connsiteX101" fmla="*/ 6516595 w 12192000"/>
              <a:gd name="connsiteY101" fmla="*/ 1667475 h 2237474"/>
              <a:gd name="connsiteX102" fmla="*/ 6516340 w 12192000"/>
              <a:gd name="connsiteY102" fmla="*/ 1667291 h 2237474"/>
              <a:gd name="connsiteX103" fmla="*/ 6508541 w 12192000"/>
              <a:gd name="connsiteY103" fmla="*/ 1668757 h 2237474"/>
              <a:gd name="connsiteX104" fmla="*/ 6471012 w 12192000"/>
              <a:gd name="connsiteY104" fmla="*/ 1678604 h 2237474"/>
              <a:gd name="connsiteX105" fmla="*/ 6415265 w 12192000"/>
              <a:gd name="connsiteY105" fmla="*/ 1665317 h 2237474"/>
              <a:gd name="connsiteX106" fmla="*/ 6393343 w 12192000"/>
              <a:gd name="connsiteY106" fmla="*/ 1664672 h 2237474"/>
              <a:gd name="connsiteX107" fmla="*/ 6380457 w 12192000"/>
              <a:gd name="connsiteY107" fmla="*/ 1662376 h 2237474"/>
              <a:gd name="connsiteX108" fmla="*/ 6280959 w 12192000"/>
              <a:gd name="connsiteY108" fmla="*/ 1689329 h 2237474"/>
              <a:gd name="connsiteX109" fmla="*/ 6266765 w 12192000"/>
              <a:gd name="connsiteY109" fmla="*/ 1695560 h 2237474"/>
              <a:gd name="connsiteX110" fmla="*/ 6255823 w 12192000"/>
              <a:gd name="connsiteY110" fmla="*/ 1704850 h 2237474"/>
              <a:gd name="connsiteX111" fmla="*/ 6098321 w 12192000"/>
              <a:gd name="connsiteY111" fmla="*/ 1721646 h 2237474"/>
              <a:gd name="connsiteX112" fmla="*/ 5880652 w 12192000"/>
              <a:gd name="connsiteY112" fmla="*/ 1779643 h 2237474"/>
              <a:gd name="connsiteX113" fmla="*/ 5785959 w 12192000"/>
              <a:gd name="connsiteY113" fmla="*/ 1775307 h 2237474"/>
              <a:gd name="connsiteX114" fmla="*/ 5643534 w 12192000"/>
              <a:gd name="connsiteY114" fmla="*/ 1802919 h 2237474"/>
              <a:gd name="connsiteX115" fmla="*/ 5518799 w 12192000"/>
              <a:gd name="connsiteY115" fmla="*/ 1818312 h 2237474"/>
              <a:gd name="connsiteX116" fmla="*/ 5505014 w 12192000"/>
              <a:gd name="connsiteY116" fmla="*/ 1819259 h 2237474"/>
              <a:gd name="connsiteX117" fmla="*/ 5499949 w 12192000"/>
              <a:gd name="connsiteY117" fmla="*/ 1814490 h 2237474"/>
              <a:gd name="connsiteX118" fmla="*/ 5453307 w 12192000"/>
              <a:gd name="connsiteY118" fmla="*/ 1815450 h 2237474"/>
              <a:gd name="connsiteX119" fmla="*/ 5364192 w 12192000"/>
              <a:gd name="connsiteY119" fmla="*/ 1826074 h 2237474"/>
              <a:gd name="connsiteX120" fmla="*/ 5350380 w 12192000"/>
              <a:gd name="connsiteY120" fmla="*/ 1830891 h 2237474"/>
              <a:gd name="connsiteX121" fmla="*/ 5259633 w 12192000"/>
              <a:gd name="connsiteY121" fmla="*/ 1837160 h 2237474"/>
              <a:gd name="connsiteX122" fmla="*/ 5197513 w 12192000"/>
              <a:gd name="connsiteY122" fmla="*/ 1844718 h 2237474"/>
              <a:gd name="connsiteX123" fmla="*/ 5184170 w 12192000"/>
              <a:gd name="connsiteY123" fmla="*/ 1849402 h 2237474"/>
              <a:gd name="connsiteX124" fmla="*/ 5168852 w 12192000"/>
              <a:gd name="connsiteY124" fmla="*/ 1844846 h 2237474"/>
              <a:gd name="connsiteX125" fmla="*/ 5164370 w 12192000"/>
              <a:gd name="connsiteY125" fmla="*/ 1840597 h 2237474"/>
              <a:gd name="connsiteX126" fmla="*/ 5114927 w 12192000"/>
              <a:gd name="connsiteY126" fmla="*/ 1847827 h 2237474"/>
              <a:gd name="connsiteX127" fmla="*/ 5108970 w 12192000"/>
              <a:gd name="connsiteY127" fmla="*/ 1847935 h 2237474"/>
              <a:gd name="connsiteX128" fmla="*/ 5067961 w 12192000"/>
              <a:gd name="connsiteY128" fmla="*/ 1845917 h 2237474"/>
              <a:gd name="connsiteX129" fmla="*/ 5007075 w 12192000"/>
              <a:gd name="connsiteY129" fmla="*/ 1838626 h 2237474"/>
              <a:gd name="connsiteX130" fmla="*/ 4944087 w 12192000"/>
              <a:gd name="connsiteY130" fmla="*/ 1823332 h 2237474"/>
              <a:gd name="connsiteX131" fmla="*/ 4907662 w 12192000"/>
              <a:gd name="connsiteY131" fmla="*/ 1816900 h 2237474"/>
              <a:gd name="connsiteX132" fmla="*/ 4882386 w 12192000"/>
              <a:gd name="connsiteY132" fmla="*/ 1809844 h 2237474"/>
              <a:gd name="connsiteX133" fmla="*/ 4811440 w 12192000"/>
              <a:gd name="connsiteY133" fmla="*/ 1804655 h 2237474"/>
              <a:gd name="connsiteX134" fmla="*/ 4691075 w 12192000"/>
              <a:gd name="connsiteY134" fmla="*/ 1801389 h 2237474"/>
              <a:gd name="connsiteX135" fmla="*/ 4647449 w 12192000"/>
              <a:gd name="connsiteY135" fmla="*/ 1793181 h 2237474"/>
              <a:gd name="connsiteX136" fmla="*/ 4645504 w 12192000"/>
              <a:gd name="connsiteY136" fmla="*/ 1787606 h 2237474"/>
              <a:gd name="connsiteX137" fmla="*/ 4632229 w 12192000"/>
              <a:gd name="connsiteY137" fmla="*/ 1785815 h 2237474"/>
              <a:gd name="connsiteX138" fmla="*/ 4629273 w 12192000"/>
              <a:gd name="connsiteY138" fmla="*/ 1784355 h 2237474"/>
              <a:gd name="connsiteX139" fmla="*/ 4611738 w 12192000"/>
              <a:gd name="connsiteY139" fmla="*/ 1776964 h 2237474"/>
              <a:gd name="connsiteX140" fmla="*/ 4560070 w 12192000"/>
              <a:gd name="connsiteY140" fmla="*/ 1785640 h 2237474"/>
              <a:gd name="connsiteX141" fmla="*/ 4536503 w 12192000"/>
              <a:gd name="connsiteY141" fmla="*/ 1785334 h 2237474"/>
              <a:gd name="connsiteX142" fmla="*/ 4513724 w 12192000"/>
              <a:gd name="connsiteY142" fmla="*/ 1791996 h 2237474"/>
              <a:gd name="connsiteX143" fmla="*/ 4501513 w 12192000"/>
              <a:gd name="connsiteY143" fmla="*/ 1799835 h 2237474"/>
              <a:gd name="connsiteX144" fmla="*/ 4459076 w 12192000"/>
              <a:gd name="connsiteY144" fmla="*/ 1813003 h 2237474"/>
              <a:gd name="connsiteX145" fmla="*/ 4459810 w 12192000"/>
              <a:gd name="connsiteY145" fmla="*/ 1797886 h 2237474"/>
              <a:gd name="connsiteX146" fmla="*/ 4379064 w 12192000"/>
              <a:gd name="connsiteY146" fmla="*/ 1817177 h 2237474"/>
              <a:gd name="connsiteX147" fmla="*/ 4319209 w 12192000"/>
              <a:gd name="connsiteY147" fmla="*/ 1834833 h 2237474"/>
              <a:gd name="connsiteX148" fmla="*/ 4306907 w 12192000"/>
              <a:gd name="connsiteY148" fmla="*/ 1841641 h 2237474"/>
              <a:gd name="connsiteX149" fmla="*/ 4290981 w 12192000"/>
              <a:gd name="connsiteY149" fmla="*/ 1839677 h 2237474"/>
              <a:gd name="connsiteX150" fmla="*/ 4285792 w 12192000"/>
              <a:gd name="connsiteY150" fmla="*/ 1836231 h 2237474"/>
              <a:gd name="connsiteX151" fmla="*/ 4238372 w 12192000"/>
              <a:gd name="connsiteY151" fmla="*/ 1851480 h 2237474"/>
              <a:gd name="connsiteX152" fmla="*/ 4232517 w 12192000"/>
              <a:gd name="connsiteY152" fmla="*/ 1852567 h 2237474"/>
              <a:gd name="connsiteX153" fmla="*/ 4191732 w 12192000"/>
              <a:gd name="connsiteY153" fmla="*/ 1857328 h 2237474"/>
              <a:gd name="connsiteX154" fmla="*/ 4065532 w 12192000"/>
              <a:gd name="connsiteY154" fmla="*/ 1855477 h 2237474"/>
              <a:gd name="connsiteX155" fmla="*/ 4028460 w 12192000"/>
              <a:gd name="connsiteY155" fmla="*/ 1855137 h 2237474"/>
              <a:gd name="connsiteX156" fmla="*/ 4002267 w 12192000"/>
              <a:gd name="connsiteY156" fmla="*/ 1852352 h 2237474"/>
              <a:gd name="connsiteX157" fmla="*/ 3931396 w 12192000"/>
              <a:gd name="connsiteY157" fmla="*/ 1858915 h 2237474"/>
              <a:gd name="connsiteX158" fmla="*/ 3812162 w 12192000"/>
              <a:gd name="connsiteY158" fmla="*/ 1875501 h 2237474"/>
              <a:gd name="connsiteX159" fmla="*/ 3767672 w 12192000"/>
              <a:gd name="connsiteY159" fmla="*/ 1874600 h 2237474"/>
              <a:gd name="connsiteX160" fmla="*/ 3764741 w 12192000"/>
              <a:gd name="connsiteY160" fmla="*/ 1869433 h 2237474"/>
              <a:gd name="connsiteX161" fmla="*/ 3751332 w 12192000"/>
              <a:gd name="connsiteY161" fmla="*/ 1869854 h 2237474"/>
              <a:gd name="connsiteX162" fmla="*/ 3748155 w 12192000"/>
              <a:gd name="connsiteY162" fmla="*/ 1868903 h 2237474"/>
              <a:gd name="connsiteX163" fmla="*/ 3729530 w 12192000"/>
              <a:gd name="connsiteY163" fmla="*/ 1864513 h 2237474"/>
              <a:gd name="connsiteX164" fmla="*/ 3680177 w 12192000"/>
              <a:gd name="connsiteY164" fmla="*/ 1881552 h 2237474"/>
              <a:gd name="connsiteX165" fmla="*/ 3567259 w 12192000"/>
              <a:gd name="connsiteY165" fmla="*/ 1893482 h 2237474"/>
              <a:gd name="connsiteX166" fmla="*/ 3405770 w 12192000"/>
              <a:gd name="connsiteY166" fmla="*/ 1904591 h 2237474"/>
              <a:gd name="connsiteX167" fmla="*/ 3280097 w 12192000"/>
              <a:gd name="connsiteY167" fmla="*/ 1919610 h 2237474"/>
              <a:gd name="connsiteX168" fmla="*/ 3123424 w 12192000"/>
              <a:gd name="connsiteY168" fmla="*/ 1952930 h 2237474"/>
              <a:gd name="connsiteX169" fmla="*/ 3009910 w 12192000"/>
              <a:gd name="connsiteY169" fmla="*/ 1957866 h 2237474"/>
              <a:gd name="connsiteX170" fmla="*/ 2995934 w 12192000"/>
              <a:gd name="connsiteY170" fmla="*/ 1967085 h 2237474"/>
              <a:gd name="connsiteX171" fmla="*/ 2980071 w 12192000"/>
              <a:gd name="connsiteY171" fmla="*/ 1972988 h 2237474"/>
              <a:gd name="connsiteX172" fmla="*/ 2978094 w 12192000"/>
              <a:gd name="connsiteY172" fmla="*/ 1972369 h 2237474"/>
              <a:gd name="connsiteX173" fmla="*/ 2942858 w 12192000"/>
              <a:gd name="connsiteY173" fmla="*/ 1981367 h 2237474"/>
              <a:gd name="connsiteX174" fmla="*/ 2875436 w 12192000"/>
              <a:gd name="connsiteY174" fmla="*/ 1996977 h 2237474"/>
              <a:gd name="connsiteX175" fmla="*/ 2874892 w 12192000"/>
              <a:gd name="connsiteY175" fmla="*/ 1996085 h 2237474"/>
              <a:gd name="connsiteX176" fmla="*/ 2864145 w 12192000"/>
              <a:gd name="connsiteY176" fmla="*/ 1994061 h 2237474"/>
              <a:gd name="connsiteX177" fmla="*/ 2843662 w 12192000"/>
              <a:gd name="connsiteY177" fmla="*/ 1992498 h 2237474"/>
              <a:gd name="connsiteX178" fmla="*/ 2796128 w 12192000"/>
              <a:gd name="connsiteY178" fmla="*/ 1976403 h 2237474"/>
              <a:gd name="connsiteX179" fmla="*/ 2756784 w 12192000"/>
              <a:gd name="connsiteY179" fmla="*/ 1985116 h 2237474"/>
              <a:gd name="connsiteX180" fmla="*/ 2748833 w 12192000"/>
              <a:gd name="connsiteY180" fmla="*/ 1986323 h 2237474"/>
              <a:gd name="connsiteX181" fmla="*/ 2748661 w 12192000"/>
              <a:gd name="connsiteY181" fmla="*/ 1986122 h 2237474"/>
              <a:gd name="connsiteX182" fmla="*/ 2740251 w 12192000"/>
              <a:gd name="connsiteY182" fmla="*/ 1986946 h 2237474"/>
              <a:gd name="connsiteX183" fmla="*/ 2718916 w 12192000"/>
              <a:gd name="connsiteY183" fmla="*/ 1990867 h 2237474"/>
              <a:gd name="connsiteX184" fmla="*/ 2713522 w 12192000"/>
              <a:gd name="connsiteY184" fmla="*/ 1990173 h 2237474"/>
              <a:gd name="connsiteX185" fmla="*/ 2680597 w 12192000"/>
              <a:gd name="connsiteY185" fmla="*/ 1984996 h 2237474"/>
              <a:gd name="connsiteX186" fmla="*/ 2578178 w 12192000"/>
              <a:gd name="connsiteY186" fmla="*/ 1990531 h 2237474"/>
              <a:gd name="connsiteX187" fmla="*/ 2476147 w 12192000"/>
              <a:gd name="connsiteY187" fmla="*/ 1998305 h 2237474"/>
              <a:gd name="connsiteX188" fmla="*/ 2373568 w 12192000"/>
              <a:gd name="connsiteY188" fmla="*/ 2003219 h 2237474"/>
              <a:gd name="connsiteX189" fmla="*/ 2321399 w 12192000"/>
              <a:gd name="connsiteY189" fmla="*/ 1989467 h 2237474"/>
              <a:gd name="connsiteX190" fmla="*/ 2315525 w 12192000"/>
              <a:gd name="connsiteY190" fmla="*/ 1989708 h 2237474"/>
              <a:gd name="connsiteX191" fmla="*/ 2300792 w 12192000"/>
              <a:gd name="connsiteY191" fmla="*/ 1994290 h 2237474"/>
              <a:gd name="connsiteX192" fmla="*/ 2295469 w 12192000"/>
              <a:gd name="connsiteY192" fmla="*/ 1996659 h 2237474"/>
              <a:gd name="connsiteX193" fmla="*/ 2287219 w 12192000"/>
              <a:gd name="connsiteY193" fmla="*/ 1998750 h 2237474"/>
              <a:gd name="connsiteX194" fmla="*/ 2286948 w 12192000"/>
              <a:gd name="connsiteY194" fmla="*/ 1998596 h 2237474"/>
              <a:gd name="connsiteX195" fmla="*/ 2243069 w 12192000"/>
              <a:gd name="connsiteY195" fmla="*/ 2015111 h 2237474"/>
              <a:gd name="connsiteX196" fmla="*/ 2186609 w 12192000"/>
              <a:gd name="connsiteY196" fmla="*/ 2008263 h 2237474"/>
              <a:gd name="connsiteX197" fmla="*/ 2164831 w 12192000"/>
              <a:gd name="connsiteY197" fmla="*/ 2010143 h 2237474"/>
              <a:gd name="connsiteX198" fmla="*/ 2152836 w 12192000"/>
              <a:gd name="connsiteY198" fmla="*/ 2010048 h 2237474"/>
              <a:gd name="connsiteX199" fmla="*/ 2117102 w 12192000"/>
              <a:gd name="connsiteY199" fmla="*/ 2023004 h 2237474"/>
              <a:gd name="connsiteX200" fmla="*/ 2111935 w 12192000"/>
              <a:gd name="connsiteY200" fmla="*/ 2023163 h 2237474"/>
              <a:gd name="connsiteX201" fmla="*/ 2089991 w 12192000"/>
              <a:gd name="connsiteY201" fmla="*/ 2034193 h 2237474"/>
              <a:gd name="connsiteX202" fmla="*/ 2058061 w 12192000"/>
              <a:gd name="connsiteY202" fmla="*/ 2047942 h 2237474"/>
              <a:gd name="connsiteX203" fmla="*/ 2055737 w 12192000"/>
              <a:gd name="connsiteY203" fmla="*/ 2047704 h 2237474"/>
              <a:gd name="connsiteX204" fmla="*/ 2042244 w 12192000"/>
              <a:gd name="connsiteY204" fmla="*/ 2055560 h 2237474"/>
              <a:gd name="connsiteX205" fmla="*/ 1976224 w 12192000"/>
              <a:gd name="connsiteY205" fmla="*/ 2074257 h 2237474"/>
              <a:gd name="connsiteX206" fmla="*/ 1877728 w 12192000"/>
              <a:gd name="connsiteY206" fmla="*/ 2101004 h 2237474"/>
              <a:gd name="connsiteX207" fmla="*/ 1759056 w 12192000"/>
              <a:gd name="connsiteY207" fmla="*/ 2125608 h 2237474"/>
              <a:gd name="connsiteX208" fmla="*/ 1637948 w 12192000"/>
              <a:gd name="connsiteY208" fmla="*/ 2172597 h 2237474"/>
              <a:gd name="connsiteX209" fmla="*/ 1434549 w 12192000"/>
              <a:gd name="connsiteY209" fmla="*/ 2234522 h 2237474"/>
              <a:gd name="connsiteX210" fmla="*/ 1398481 w 12192000"/>
              <a:gd name="connsiteY210" fmla="*/ 2237074 h 2237474"/>
              <a:gd name="connsiteX211" fmla="*/ 1398407 w 12192000"/>
              <a:gd name="connsiteY211" fmla="*/ 2237095 h 2237474"/>
              <a:gd name="connsiteX212" fmla="*/ 1370962 w 12192000"/>
              <a:gd name="connsiteY212" fmla="*/ 2237474 h 2237474"/>
              <a:gd name="connsiteX213" fmla="*/ 1356367 w 12192000"/>
              <a:gd name="connsiteY213" fmla="*/ 2235089 h 2237474"/>
              <a:gd name="connsiteX214" fmla="*/ 1324828 w 12192000"/>
              <a:gd name="connsiteY214" fmla="*/ 2231968 h 2237474"/>
              <a:gd name="connsiteX215" fmla="*/ 1297744 w 12192000"/>
              <a:gd name="connsiteY215" fmla="*/ 2235849 h 2237474"/>
              <a:gd name="connsiteX216" fmla="*/ 1286236 w 12192000"/>
              <a:gd name="connsiteY216" fmla="*/ 2233135 h 2237474"/>
              <a:gd name="connsiteX217" fmla="*/ 1283504 w 12192000"/>
              <a:gd name="connsiteY217" fmla="*/ 2233797 h 2237474"/>
              <a:gd name="connsiteX218" fmla="*/ 1279765 w 12192000"/>
              <a:gd name="connsiteY218" fmla="*/ 2229639 h 2237474"/>
              <a:gd name="connsiteX219" fmla="*/ 1195347 w 12192000"/>
              <a:gd name="connsiteY219" fmla="*/ 2212354 h 2237474"/>
              <a:gd name="connsiteX220" fmla="*/ 970251 w 12192000"/>
              <a:gd name="connsiteY220" fmla="*/ 2221029 h 2237474"/>
              <a:gd name="connsiteX221" fmla="*/ 812914 w 12192000"/>
              <a:gd name="connsiteY221" fmla="*/ 2202752 h 2237474"/>
              <a:gd name="connsiteX222" fmla="*/ 800195 w 12192000"/>
              <a:gd name="connsiteY222" fmla="*/ 2209407 h 2237474"/>
              <a:gd name="connsiteX223" fmla="*/ 784978 w 12192000"/>
              <a:gd name="connsiteY223" fmla="*/ 2212360 h 2237474"/>
              <a:gd name="connsiteX224" fmla="*/ 681987 w 12192000"/>
              <a:gd name="connsiteY224" fmla="*/ 2216757 h 2237474"/>
              <a:gd name="connsiteX225" fmla="*/ 669923 w 12192000"/>
              <a:gd name="connsiteY225" fmla="*/ 2211682 h 2237474"/>
              <a:gd name="connsiteX226" fmla="*/ 648680 w 12192000"/>
              <a:gd name="connsiteY226" fmla="*/ 2206229 h 2237474"/>
              <a:gd name="connsiteX227" fmla="*/ 597225 w 12192000"/>
              <a:gd name="connsiteY227" fmla="*/ 2180999 h 2237474"/>
              <a:gd name="connsiteX228" fmla="*/ 558449 w 12192000"/>
              <a:gd name="connsiteY228" fmla="*/ 2182346 h 2237474"/>
              <a:gd name="connsiteX229" fmla="*/ 550517 w 12192000"/>
              <a:gd name="connsiteY229" fmla="*/ 2182060 h 2237474"/>
              <a:gd name="connsiteX230" fmla="*/ 550309 w 12192000"/>
              <a:gd name="connsiteY230" fmla="*/ 2181825 h 2237474"/>
              <a:gd name="connsiteX231" fmla="*/ 541836 w 12192000"/>
              <a:gd name="connsiteY231" fmla="*/ 2181063 h 2237474"/>
              <a:gd name="connsiteX232" fmla="*/ 536057 w 12192000"/>
              <a:gd name="connsiteY232" fmla="*/ 2181537 h 2237474"/>
              <a:gd name="connsiteX233" fmla="*/ 520671 w 12192000"/>
              <a:gd name="connsiteY233" fmla="*/ 2180980 h 2237474"/>
              <a:gd name="connsiteX234" fmla="*/ 515024 w 12192000"/>
              <a:gd name="connsiteY234" fmla="*/ 2179258 h 2237474"/>
              <a:gd name="connsiteX235" fmla="*/ 512278 w 12192000"/>
              <a:gd name="connsiteY235" fmla="*/ 2176369 h 2237474"/>
              <a:gd name="connsiteX236" fmla="*/ 480419 w 12192000"/>
              <a:gd name="connsiteY236" fmla="*/ 2167807 h 2237474"/>
              <a:gd name="connsiteX237" fmla="*/ 413835 w 12192000"/>
              <a:gd name="connsiteY237" fmla="*/ 2156783 h 2237474"/>
              <a:gd name="connsiteX238" fmla="*/ 376513 w 12192000"/>
              <a:gd name="connsiteY238" fmla="*/ 2154014 h 2237474"/>
              <a:gd name="connsiteX239" fmla="*/ 273386 w 12192000"/>
              <a:gd name="connsiteY239" fmla="*/ 2142551 h 2237474"/>
              <a:gd name="connsiteX240" fmla="*/ 169207 w 12192000"/>
              <a:gd name="connsiteY240" fmla="*/ 2128100 h 2237474"/>
              <a:gd name="connsiteX241" fmla="*/ 93149 w 12192000"/>
              <a:gd name="connsiteY241" fmla="*/ 2105324 h 2237474"/>
              <a:gd name="connsiteX242" fmla="*/ 88109 w 12192000"/>
              <a:gd name="connsiteY242" fmla="*/ 2106704 h 2237474"/>
              <a:gd name="connsiteX243" fmla="*/ 80022 w 12192000"/>
              <a:gd name="connsiteY243" fmla="*/ 2107254 h 2237474"/>
              <a:gd name="connsiteX244" fmla="*/ 79717 w 12192000"/>
              <a:gd name="connsiteY244" fmla="*/ 2107046 h 2237474"/>
              <a:gd name="connsiteX245" fmla="*/ 72352 w 12192000"/>
              <a:gd name="connsiteY245" fmla="*/ 2107991 h 2237474"/>
              <a:gd name="connsiteX246" fmla="*/ 37645 w 12192000"/>
              <a:gd name="connsiteY246" fmla="*/ 2115401 h 2237474"/>
              <a:gd name="connsiteX247" fmla="*/ 4572 w 12192000"/>
              <a:gd name="connsiteY247" fmla="*/ 2111091 h 2237474"/>
              <a:gd name="connsiteX248" fmla="*/ 0 w 12192000"/>
              <a:gd name="connsiteY248" fmla="*/ 2110468 h 2237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</a:cxnLst>
            <a:rect l="l" t="t" r="r" b="b"/>
            <a:pathLst>
              <a:path w="12192000" h="2237474">
                <a:moveTo>
                  <a:pt x="0" y="0"/>
                </a:moveTo>
                <a:lnTo>
                  <a:pt x="12192000" y="0"/>
                </a:lnTo>
                <a:lnTo>
                  <a:pt x="12192000" y="751299"/>
                </a:lnTo>
                <a:lnTo>
                  <a:pt x="12176759" y="759190"/>
                </a:lnTo>
                <a:cubicBezTo>
                  <a:pt x="12165968" y="763819"/>
                  <a:pt x="12157853" y="765770"/>
                  <a:pt x="12154948" y="762731"/>
                </a:cubicBezTo>
                <a:cubicBezTo>
                  <a:pt x="12116503" y="759396"/>
                  <a:pt x="12073342" y="763579"/>
                  <a:pt x="12047364" y="749662"/>
                </a:cubicBezTo>
                <a:cubicBezTo>
                  <a:pt x="12041261" y="730599"/>
                  <a:pt x="11914319" y="741909"/>
                  <a:pt x="11890686" y="732766"/>
                </a:cubicBezTo>
                <a:cubicBezTo>
                  <a:pt x="11832408" y="747890"/>
                  <a:pt x="11815359" y="777569"/>
                  <a:pt x="11782413" y="769868"/>
                </a:cubicBezTo>
                <a:cubicBezTo>
                  <a:pt x="11760031" y="763594"/>
                  <a:pt x="11675205" y="777151"/>
                  <a:pt x="11649954" y="749628"/>
                </a:cubicBezTo>
                <a:cubicBezTo>
                  <a:pt x="11608286" y="767874"/>
                  <a:pt x="11593031" y="740811"/>
                  <a:pt x="11560424" y="748017"/>
                </a:cubicBezTo>
                <a:cubicBezTo>
                  <a:pt x="11488916" y="747650"/>
                  <a:pt x="11449669" y="773362"/>
                  <a:pt x="11358455" y="747593"/>
                </a:cubicBezTo>
                <a:cubicBezTo>
                  <a:pt x="11316233" y="754756"/>
                  <a:pt x="11256313" y="713012"/>
                  <a:pt x="11165209" y="748852"/>
                </a:cubicBezTo>
                <a:cubicBezTo>
                  <a:pt x="11113345" y="753539"/>
                  <a:pt x="11140250" y="736122"/>
                  <a:pt x="11058755" y="749617"/>
                </a:cubicBezTo>
                <a:cubicBezTo>
                  <a:pt x="11036836" y="722990"/>
                  <a:pt x="10909903" y="759211"/>
                  <a:pt x="10884013" y="760728"/>
                </a:cubicBezTo>
                <a:cubicBezTo>
                  <a:pt x="10864519" y="743356"/>
                  <a:pt x="10853492" y="756172"/>
                  <a:pt x="10834688" y="757726"/>
                </a:cubicBezTo>
                <a:cubicBezTo>
                  <a:pt x="10826871" y="747343"/>
                  <a:pt x="10811086" y="746602"/>
                  <a:pt x="10805004" y="757573"/>
                </a:cubicBezTo>
                <a:cubicBezTo>
                  <a:pt x="10810951" y="784448"/>
                  <a:pt x="10744688" y="759043"/>
                  <a:pt x="10739478" y="776841"/>
                </a:cubicBezTo>
                <a:cubicBezTo>
                  <a:pt x="10678284" y="779408"/>
                  <a:pt x="10540854" y="756546"/>
                  <a:pt x="10458762" y="755400"/>
                </a:cubicBezTo>
                <a:cubicBezTo>
                  <a:pt x="10426976" y="747433"/>
                  <a:pt x="10362961" y="776166"/>
                  <a:pt x="10246919" y="769960"/>
                </a:cubicBezTo>
                <a:cubicBezTo>
                  <a:pt x="10231631" y="763610"/>
                  <a:pt x="10172943" y="749095"/>
                  <a:pt x="10167995" y="760843"/>
                </a:cubicBezTo>
                <a:cubicBezTo>
                  <a:pt x="10131971" y="759999"/>
                  <a:pt x="10021683" y="796978"/>
                  <a:pt x="9997044" y="780129"/>
                </a:cubicBezTo>
                <a:cubicBezTo>
                  <a:pt x="10001018" y="806225"/>
                  <a:pt x="9951331" y="779975"/>
                  <a:pt x="9943887" y="804141"/>
                </a:cubicBezTo>
                <a:lnTo>
                  <a:pt x="9918248" y="816628"/>
                </a:lnTo>
                <a:lnTo>
                  <a:pt x="9836148" y="858312"/>
                </a:lnTo>
                <a:lnTo>
                  <a:pt x="9823800" y="866604"/>
                </a:lnTo>
                <a:lnTo>
                  <a:pt x="9794684" y="864509"/>
                </a:lnTo>
                <a:lnTo>
                  <a:pt x="9778288" y="854362"/>
                </a:lnTo>
                <a:lnTo>
                  <a:pt x="9773886" y="857543"/>
                </a:lnTo>
                <a:cubicBezTo>
                  <a:pt x="9769008" y="863842"/>
                  <a:pt x="9766501" y="867741"/>
                  <a:pt x="9761459" y="862394"/>
                </a:cubicBezTo>
                <a:lnTo>
                  <a:pt x="9705768" y="894610"/>
                </a:lnTo>
                <a:cubicBezTo>
                  <a:pt x="9699860" y="897215"/>
                  <a:pt x="9692576" y="897590"/>
                  <a:pt x="9683005" y="894128"/>
                </a:cubicBezTo>
                <a:cubicBezTo>
                  <a:pt x="9664449" y="898200"/>
                  <a:pt x="9612100" y="914263"/>
                  <a:pt x="9594438" y="919051"/>
                </a:cubicBezTo>
                <a:lnTo>
                  <a:pt x="9577033" y="922857"/>
                </a:lnTo>
                <a:cubicBezTo>
                  <a:pt x="9568659" y="926175"/>
                  <a:pt x="9551353" y="936082"/>
                  <a:pt x="9544189" y="938966"/>
                </a:cubicBezTo>
                <a:cubicBezTo>
                  <a:pt x="9538380" y="940584"/>
                  <a:pt x="9541329" y="937538"/>
                  <a:pt x="9534048" y="940158"/>
                </a:cubicBezTo>
                <a:cubicBezTo>
                  <a:pt x="9533709" y="946069"/>
                  <a:pt x="9530854" y="951684"/>
                  <a:pt x="9500499" y="954680"/>
                </a:cubicBezTo>
                <a:cubicBezTo>
                  <a:pt x="9481230" y="968165"/>
                  <a:pt x="9456325" y="979029"/>
                  <a:pt x="9428195" y="986225"/>
                </a:cubicBezTo>
                <a:cubicBezTo>
                  <a:pt x="9422499" y="981315"/>
                  <a:pt x="9414660" y="991352"/>
                  <a:pt x="9410017" y="993931"/>
                </a:cubicBezTo>
                <a:cubicBezTo>
                  <a:pt x="9408360" y="990327"/>
                  <a:pt x="9395782" y="990863"/>
                  <a:pt x="9392919" y="994656"/>
                </a:cubicBezTo>
                <a:cubicBezTo>
                  <a:pt x="9310581" y="1024474"/>
                  <a:pt x="9345163" y="981210"/>
                  <a:pt x="9301293" y="1011593"/>
                </a:cubicBezTo>
                <a:cubicBezTo>
                  <a:pt x="9292916" y="1014346"/>
                  <a:pt x="9285483" y="1013807"/>
                  <a:pt x="9278619" y="1011878"/>
                </a:cubicBezTo>
                <a:lnTo>
                  <a:pt x="9268019" y="1007442"/>
                </a:lnTo>
                <a:lnTo>
                  <a:pt x="9234662" y="1023056"/>
                </a:lnTo>
                <a:cubicBezTo>
                  <a:pt x="9217868" y="1029197"/>
                  <a:pt x="9199852" y="1034202"/>
                  <a:pt x="9181033" y="1037921"/>
                </a:cubicBezTo>
                <a:cubicBezTo>
                  <a:pt x="9174974" y="1030923"/>
                  <a:pt x="9162516" y="1043719"/>
                  <a:pt x="9155969" y="1046804"/>
                </a:cubicBezTo>
                <a:cubicBezTo>
                  <a:pt x="9154734" y="1041866"/>
                  <a:pt x="9138567" y="1041606"/>
                  <a:pt x="9133985" y="1046450"/>
                </a:cubicBezTo>
                <a:cubicBezTo>
                  <a:pt x="9021681" y="1079910"/>
                  <a:pt x="9076377" y="1024799"/>
                  <a:pt x="9012987" y="1061986"/>
                </a:cubicBezTo>
                <a:lnTo>
                  <a:pt x="8968445" y="1052169"/>
                </a:lnTo>
                <a:lnTo>
                  <a:pt x="8958984" y="1057212"/>
                </a:lnTo>
                <a:cubicBezTo>
                  <a:pt x="8920115" y="1062770"/>
                  <a:pt x="8906181" y="1053838"/>
                  <a:pt x="8886001" y="1067468"/>
                </a:cubicBezTo>
                <a:cubicBezTo>
                  <a:pt x="8847384" y="1050046"/>
                  <a:pt x="8863283" y="1068286"/>
                  <a:pt x="8838610" y="1075091"/>
                </a:cubicBezTo>
                <a:cubicBezTo>
                  <a:pt x="8816007" y="1080079"/>
                  <a:pt x="8773923" y="1092257"/>
                  <a:pt x="8750383" y="1097387"/>
                </a:cubicBezTo>
                <a:cubicBezTo>
                  <a:pt x="8735450" y="1116502"/>
                  <a:pt x="8721220" y="1097372"/>
                  <a:pt x="8697365" y="1105869"/>
                </a:cubicBezTo>
                <a:cubicBezTo>
                  <a:pt x="8687037" y="1113735"/>
                  <a:pt x="8678781" y="1115961"/>
                  <a:pt x="8665605" y="1110791"/>
                </a:cubicBezTo>
                <a:cubicBezTo>
                  <a:pt x="8618410" y="1148662"/>
                  <a:pt x="8633049" y="1116609"/>
                  <a:pt x="8584946" y="1135226"/>
                </a:cubicBezTo>
                <a:cubicBezTo>
                  <a:pt x="8544020" y="1153499"/>
                  <a:pt x="8496232" y="1168229"/>
                  <a:pt x="8460755" y="1203427"/>
                </a:cubicBezTo>
                <a:cubicBezTo>
                  <a:pt x="8454928" y="1212828"/>
                  <a:pt x="8436573" y="1218574"/>
                  <a:pt x="8419755" y="1216260"/>
                </a:cubicBezTo>
                <a:cubicBezTo>
                  <a:pt x="8416861" y="1215863"/>
                  <a:pt x="8414124" y="1215234"/>
                  <a:pt x="8411626" y="1214397"/>
                </a:cubicBezTo>
                <a:cubicBezTo>
                  <a:pt x="8391326" y="1238641"/>
                  <a:pt x="8371389" y="1231045"/>
                  <a:pt x="8363469" y="1246658"/>
                </a:cubicBezTo>
                <a:cubicBezTo>
                  <a:pt x="8322316" y="1258746"/>
                  <a:pt x="8283162" y="1250600"/>
                  <a:pt x="8275497" y="1264396"/>
                </a:cubicBezTo>
                <a:cubicBezTo>
                  <a:pt x="8253233" y="1266996"/>
                  <a:pt x="8218383" y="1257577"/>
                  <a:pt x="8206287" y="1273060"/>
                </a:cubicBezTo>
                <a:cubicBezTo>
                  <a:pt x="8200396" y="1262794"/>
                  <a:pt x="8183827" y="1285000"/>
                  <a:pt x="8168705" y="1279956"/>
                </a:cubicBezTo>
                <a:cubicBezTo>
                  <a:pt x="8157611" y="1275235"/>
                  <a:pt x="8149996" y="1280870"/>
                  <a:pt x="8139997" y="1282713"/>
                </a:cubicBezTo>
                <a:cubicBezTo>
                  <a:pt x="8125566" y="1279776"/>
                  <a:pt x="8084128" y="1294221"/>
                  <a:pt x="8074238" y="1301895"/>
                </a:cubicBezTo>
                <a:cubicBezTo>
                  <a:pt x="8052170" y="1326903"/>
                  <a:pt x="7986951" y="1319381"/>
                  <a:pt x="7968292" y="1338779"/>
                </a:cubicBezTo>
                <a:cubicBezTo>
                  <a:pt x="7960694" y="1342282"/>
                  <a:pt x="7952937" y="1344333"/>
                  <a:pt x="7945122" y="1345477"/>
                </a:cubicBezTo>
                <a:lnTo>
                  <a:pt x="7922771" y="1346645"/>
                </a:lnTo>
                <a:lnTo>
                  <a:pt x="7915461" y="1342919"/>
                </a:lnTo>
                <a:lnTo>
                  <a:pt x="7902328" y="1345865"/>
                </a:lnTo>
                <a:lnTo>
                  <a:pt x="7898322" y="1345689"/>
                </a:lnTo>
                <a:lnTo>
                  <a:pt x="7875879" y="1345646"/>
                </a:lnTo>
                <a:cubicBezTo>
                  <a:pt x="7890672" y="1367295"/>
                  <a:pt x="7816428" y="1353520"/>
                  <a:pt x="7840612" y="1369373"/>
                </a:cubicBezTo>
                <a:cubicBezTo>
                  <a:pt x="7803208" y="1375918"/>
                  <a:pt x="7836041" y="1389289"/>
                  <a:pt x="7786819" y="1378970"/>
                </a:cubicBezTo>
                <a:cubicBezTo>
                  <a:pt x="7732613" y="1405648"/>
                  <a:pt x="7587405" y="1382806"/>
                  <a:pt x="7548172" y="1417460"/>
                </a:cubicBezTo>
                <a:cubicBezTo>
                  <a:pt x="7551327" y="1405830"/>
                  <a:pt x="7499280" y="1470447"/>
                  <a:pt x="7483437" y="1478152"/>
                </a:cubicBezTo>
                <a:cubicBezTo>
                  <a:pt x="7446517" y="1491067"/>
                  <a:pt x="7432754" y="1502351"/>
                  <a:pt x="7377870" y="1523319"/>
                </a:cubicBezTo>
                <a:cubicBezTo>
                  <a:pt x="7324166" y="1536168"/>
                  <a:pt x="7290459" y="1563749"/>
                  <a:pt x="7230737" y="1562633"/>
                </a:cubicBezTo>
                <a:cubicBezTo>
                  <a:pt x="7229794" y="1566487"/>
                  <a:pt x="7227568" y="1569908"/>
                  <a:pt x="7224458" y="1573008"/>
                </a:cubicBezTo>
                <a:lnTo>
                  <a:pt x="7213486" y="1580987"/>
                </a:lnTo>
                <a:lnTo>
                  <a:pt x="7210972" y="1580856"/>
                </a:lnTo>
                <a:lnTo>
                  <a:pt x="7183121" y="1595162"/>
                </a:lnTo>
                <a:lnTo>
                  <a:pt x="7164601" y="1606490"/>
                </a:lnTo>
                <a:lnTo>
                  <a:pt x="7159286" y="1606850"/>
                </a:lnTo>
                <a:cubicBezTo>
                  <a:pt x="7150961" y="1609262"/>
                  <a:pt x="7125743" y="1618162"/>
                  <a:pt x="7114651" y="1620959"/>
                </a:cubicBezTo>
                <a:cubicBezTo>
                  <a:pt x="7109310" y="1606138"/>
                  <a:pt x="7106695" y="1617324"/>
                  <a:pt x="7092727" y="1623628"/>
                </a:cubicBezTo>
                <a:cubicBezTo>
                  <a:pt x="7081313" y="1602012"/>
                  <a:pt x="7049394" y="1627301"/>
                  <a:pt x="7031309" y="1619451"/>
                </a:cubicBezTo>
                <a:cubicBezTo>
                  <a:pt x="7021305" y="1624569"/>
                  <a:pt x="7010515" y="1629587"/>
                  <a:pt x="6999084" y="1634317"/>
                </a:cubicBezTo>
                <a:lnTo>
                  <a:pt x="6992107" y="1636860"/>
                </a:lnTo>
                <a:lnTo>
                  <a:pt x="6991765" y="1636725"/>
                </a:lnTo>
                <a:cubicBezTo>
                  <a:pt x="6989813" y="1636884"/>
                  <a:pt x="6987353" y="1637572"/>
                  <a:pt x="6983996" y="1639040"/>
                </a:cubicBezTo>
                <a:lnTo>
                  <a:pt x="6979383" y="1641496"/>
                </a:lnTo>
                <a:lnTo>
                  <a:pt x="6900177" y="1636016"/>
                </a:lnTo>
                <a:cubicBezTo>
                  <a:pt x="6859708" y="1641136"/>
                  <a:pt x="6829973" y="1628753"/>
                  <a:pt x="6795372" y="1644845"/>
                </a:cubicBezTo>
                <a:cubicBezTo>
                  <a:pt x="6757466" y="1649571"/>
                  <a:pt x="6723150" y="1647290"/>
                  <a:pt x="6692251" y="1656357"/>
                </a:cubicBezTo>
                <a:cubicBezTo>
                  <a:pt x="6678032" y="1652894"/>
                  <a:pt x="6665282" y="1652445"/>
                  <a:pt x="6655235" y="1661869"/>
                </a:cubicBezTo>
                <a:cubicBezTo>
                  <a:pt x="6619334" y="1664040"/>
                  <a:pt x="6608179" y="1654034"/>
                  <a:pt x="6587857" y="1665769"/>
                </a:cubicBezTo>
                <a:lnTo>
                  <a:pt x="6554894" y="1664428"/>
                </a:lnTo>
                <a:lnTo>
                  <a:pt x="6551579" y="1662213"/>
                </a:lnTo>
                <a:lnTo>
                  <a:pt x="6545693" y="1661776"/>
                </a:lnTo>
                <a:lnTo>
                  <a:pt x="6530561" y="1664619"/>
                </a:lnTo>
                <a:lnTo>
                  <a:pt x="6525028" y="1666354"/>
                </a:lnTo>
                <a:cubicBezTo>
                  <a:pt x="6521154" y="1667301"/>
                  <a:pt x="6518510" y="1667613"/>
                  <a:pt x="6516595" y="1667475"/>
                </a:cubicBezTo>
                <a:lnTo>
                  <a:pt x="6516340" y="1667291"/>
                </a:lnTo>
                <a:lnTo>
                  <a:pt x="6508541" y="1668757"/>
                </a:lnTo>
                <a:cubicBezTo>
                  <a:pt x="6495493" y="1671715"/>
                  <a:pt x="6482908" y="1675051"/>
                  <a:pt x="6471012" y="1678604"/>
                </a:cubicBezTo>
                <a:cubicBezTo>
                  <a:pt x="6457809" y="1668164"/>
                  <a:pt x="6415506" y="1688334"/>
                  <a:pt x="6415265" y="1665317"/>
                </a:cubicBezTo>
                <a:cubicBezTo>
                  <a:pt x="6399063" y="1669446"/>
                  <a:pt x="6391173" y="1680085"/>
                  <a:pt x="6393343" y="1664672"/>
                </a:cubicBezTo>
                <a:lnTo>
                  <a:pt x="6380457" y="1662376"/>
                </a:lnTo>
                <a:lnTo>
                  <a:pt x="6280959" y="1689329"/>
                </a:lnTo>
                <a:lnTo>
                  <a:pt x="6266765" y="1695560"/>
                </a:lnTo>
                <a:cubicBezTo>
                  <a:pt x="6262331" y="1698152"/>
                  <a:pt x="6258580" y="1701192"/>
                  <a:pt x="6255823" y="1704850"/>
                </a:cubicBezTo>
                <a:cubicBezTo>
                  <a:pt x="6200184" y="1694834"/>
                  <a:pt x="6155082" y="1716996"/>
                  <a:pt x="6098321" y="1721646"/>
                </a:cubicBezTo>
                <a:cubicBezTo>
                  <a:pt x="6036511" y="1734126"/>
                  <a:pt x="5902526" y="1770074"/>
                  <a:pt x="5880652" y="1779643"/>
                </a:cubicBezTo>
                <a:cubicBezTo>
                  <a:pt x="5862008" y="1784877"/>
                  <a:pt x="5777344" y="1786304"/>
                  <a:pt x="5785959" y="1775307"/>
                </a:cubicBezTo>
                <a:cubicBezTo>
                  <a:pt x="5732223" y="1803618"/>
                  <a:pt x="5707481" y="1784706"/>
                  <a:pt x="5643534" y="1802919"/>
                </a:cubicBezTo>
                <a:lnTo>
                  <a:pt x="5518799" y="1818312"/>
                </a:lnTo>
                <a:lnTo>
                  <a:pt x="5505014" y="1819259"/>
                </a:lnTo>
                <a:lnTo>
                  <a:pt x="5499949" y="1814490"/>
                </a:lnTo>
                <a:lnTo>
                  <a:pt x="5453307" y="1815450"/>
                </a:lnTo>
                <a:cubicBezTo>
                  <a:pt x="5433075" y="1827706"/>
                  <a:pt x="5395563" y="1821122"/>
                  <a:pt x="5364192" y="1826074"/>
                </a:cubicBezTo>
                <a:lnTo>
                  <a:pt x="5350380" y="1830891"/>
                </a:lnTo>
                <a:lnTo>
                  <a:pt x="5259633" y="1837160"/>
                </a:lnTo>
                <a:lnTo>
                  <a:pt x="5197513" y="1844718"/>
                </a:lnTo>
                <a:lnTo>
                  <a:pt x="5184170" y="1849402"/>
                </a:lnTo>
                <a:lnTo>
                  <a:pt x="5168852" y="1844846"/>
                </a:lnTo>
                <a:cubicBezTo>
                  <a:pt x="5166986" y="1843561"/>
                  <a:pt x="5165478" y="1842127"/>
                  <a:pt x="5164370" y="1840597"/>
                </a:cubicBezTo>
                <a:lnTo>
                  <a:pt x="5114927" y="1847827"/>
                </a:lnTo>
                <a:lnTo>
                  <a:pt x="5108970" y="1847935"/>
                </a:lnTo>
                <a:lnTo>
                  <a:pt x="5067961" y="1845917"/>
                </a:lnTo>
                <a:lnTo>
                  <a:pt x="5007075" y="1838626"/>
                </a:lnTo>
                <a:cubicBezTo>
                  <a:pt x="4987003" y="1833546"/>
                  <a:pt x="4969259" y="1814096"/>
                  <a:pt x="4944087" y="1823332"/>
                </a:cubicBezTo>
                <a:cubicBezTo>
                  <a:pt x="4949882" y="1812650"/>
                  <a:pt x="4914396" y="1826154"/>
                  <a:pt x="4907662" y="1816900"/>
                </a:cubicBezTo>
                <a:cubicBezTo>
                  <a:pt x="4903760" y="1809237"/>
                  <a:pt x="4892087" y="1811549"/>
                  <a:pt x="4882386" y="1809844"/>
                </a:cubicBezTo>
                <a:cubicBezTo>
                  <a:pt x="4874062" y="1802609"/>
                  <a:pt x="4826962" y="1801349"/>
                  <a:pt x="4811440" y="1804655"/>
                </a:cubicBezTo>
                <a:cubicBezTo>
                  <a:pt x="4768806" y="1818748"/>
                  <a:pt x="4725356" y="1790961"/>
                  <a:pt x="4691075" y="1801389"/>
                </a:cubicBezTo>
                <a:cubicBezTo>
                  <a:pt x="4663743" y="1799478"/>
                  <a:pt x="4655044" y="1795479"/>
                  <a:pt x="4647449" y="1793181"/>
                </a:cubicBezTo>
                <a:lnTo>
                  <a:pt x="4645504" y="1787606"/>
                </a:lnTo>
                <a:lnTo>
                  <a:pt x="4632229" y="1785815"/>
                </a:lnTo>
                <a:lnTo>
                  <a:pt x="4629273" y="1784355"/>
                </a:lnTo>
                <a:cubicBezTo>
                  <a:pt x="4623639" y="1781544"/>
                  <a:pt x="4617950" y="1778917"/>
                  <a:pt x="4611738" y="1776964"/>
                </a:cubicBezTo>
                <a:cubicBezTo>
                  <a:pt x="4601379" y="1800272"/>
                  <a:pt x="4557197" y="1764196"/>
                  <a:pt x="4560070" y="1785640"/>
                </a:cubicBezTo>
                <a:lnTo>
                  <a:pt x="4536503" y="1785334"/>
                </a:lnTo>
                <a:lnTo>
                  <a:pt x="4513724" y="1791996"/>
                </a:lnTo>
                <a:lnTo>
                  <a:pt x="4501513" y="1799835"/>
                </a:lnTo>
                <a:lnTo>
                  <a:pt x="4459076" y="1813003"/>
                </a:lnTo>
                <a:lnTo>
                  <a:pt x="4459810" y="1797886"/>
                </a:lnTo>
                <a:lnTo>
                  <a:pt x="4379064" y="1817177"/>
                </a:lnTo>
                <a:lnTo>
                  <a:pt x="4319209" y="1834833"/>
                </a:lnTo>
                <a:lnTo>
                  <a:pt x="4306907" y="1841641"/>
                </a:lnTo>
                <a:lnTo>
                  <a:pt x="4290981" y="1839677"/>
                </a:lnTo>
                <a:cubicBezTo>
                  <a:pt x="4288909" y="1838717"/>
                  <a:pt x="4287163" y="1837555"/>
                  <a:pt x="4285792" y="1836231"/>
                </a:cubicBezTo>
                <a:lnTo>
                  <a:pt x="4238372" y="1851480"/>
                </a:lnTo>
                <a:lnTo>
                  <a:pt x="4232517" y="1852567"/>
                </a:lnTo>
                <a:lnTo>
                  <a:pt x="4191732" y="1857328"/>
                </a:lnTo>
                <a:lnTo>
                  <a:pt x="4065532" y="1855477"/>
                </a:lnTo>
                <a:cubicBezTo>
                  <a:pt x="4069305" y="1844009"/>
                  <a:pt x="4036780" y="1863138"/>
                  <a:pt x="4028460" y="1855137"/>
                </a:cubicBezTo>
                <a:cubicBezTo>
                  <a:pt x="4023224" y="1848238"/>
                  <a:pt x="4012138" y="1852433"/>
                  <a:pt x="4002267" y="1852352"/>
                </a:cubicBezTo>
                <a:cubicBezTo>
                  <a:pt x="3992749" y="1846600"/>
                  <a:pt x="3946095" y="1853107"/>
                  <a:pt x="3931396" y="1858915"/>
                </a:cubicBezTo>
                <a:cubicBezTo>
                  <a:pt x="3891932" y="1879798"/>
                  <a:pt x="3844059" y="1859600"/>
                  <a:pt x="3812162" y="1875501"/>
                </a:cubicBezTo>
                <a:cubicBezTo>
                  <a:pt x="3784875" y="1878116"/>
                  <a:pt x="3775574" y="1875612"/>
                  <a:pt x="3767672" y="1874600"/>
                </a:cubicBezTo>
                <a:lnTo>
                  <a:pt x="3764741" y="1869433"/>
                </a:lnTo>
                <a:lnTo>
                  <a:pt x="3751332" y="1869854"/>
                </a:lnTo>
                <a:lnTo>
                  <a:pt x="3748155" y="1868903"/>
                </a:lnTo>
                <a:cubicBezTo>
                  <a:pt x="3742091" y="1867062"/>
                  <a:pt x="3736007" y="1865414"/>
                  <a:pt x="3729530" y="1864513"/>
                </a:cubicBezTo>
                <a:cubicBezTo>
                  <a:pt x="3723549" y="1889158"/>
                  <a:pt x="3673453" y="1860919"/>
                  <a:pt x="3680177" y="1881552"/>
                </a:cubicBezTo>
                <a:cubicBezTo>
                  <a:pt x="3643549" y="1880892"/>
                  <a:pt x="3599470" y="1913398"/>
                  <a:pt x="3567259" y="1893482"/>
                </a:cubicBezTo>
                <a:cubicBezTo>
                  <a:pt x="3512865" y="1897927"/>
                  <a:pt x="3463644" y="1898121"/>
                  <a:pt x="3405770" y="1904591"/>
                </a:cubicBezTo>
                <a:cubicBezTo>
                  <a:pt x="3361027" y="1917619"/>
                  <a:pt x="3312439" y="1902759"/>
                  <a:pt x="3280097" y="1919610"/>
                </a:cubicBezTo>
                <a:cubicBezTo>
                  <a:pt x="3228353" y="1917339"/>
                  <a:pt x="3163854" y="1927961"/>
                  <a:pt x="3123424" y="1952930"/>
                </a:cubicBezTo>
                <a:cubicBezTo>
                  <a:pt x="3067921" y="1955455"/>
                  <a:pt x="3058626" y="1970554"/>
                  <a:pt x="3009910" y="1957866"/>
                </a:cubicBezTo>
                <a:cubicBezTo>
                  <a:pt x="3005875" y="1961558"/>
                  <a:pt x="3001138" y="1964570"/>
                  <a:pt x="2995934" y="1967085"/>
                </a:cubicBezTo>
                <a:lnTo>
                  <a:pt x="2980071" y="1972988"/>
                </a:lnTo>
                <a:lnTo>
                  <a:pt x="2978094" y="1972369"/>
                </a:lnTo>
                <a:lnTo>
                  <a:pt x="2942858" y="1981367"/>
                </a:lnTo>
                <a:lnTo>
                  <a:pt x="2875436" y="1996977"/>
                </a:lnTo>
                <a:lnTo>
                  <a:pt x="2874892" y="1996085"/>
                </a:lnTo>
                <a:cubicBezTo>
                  <a:pt x="2872808" y="1994277"/>
                  <a:pt x="2869648" y="1993306"/>
                  <a:pt x="2864145" y="1994061"/>
                </a:cubicBezTo>
                <a:cubicBezTo>
                  <a:pt x="2872218" y="1978115"/>
                  <a:pt x="2860603" y="1988862"/>
                  <a:pt x="2843662" y="1992498"/>
                </a:cubicBezTo>
                <a:cubicBezTo>
                  <a:pt x="2852423" y="1968542"/>
                  <a:pt x="2804535" y="1987804"/>
                  <a:pt x="2796128" y="1976403"/>
                </a:cubicBezTo>
                <a:cubicBezTo>
                  <a:pt x="2783487" y="1979614"/>
                  <a:pt x="2770278" y="1982573"/>
                  <a:pt x="2756784" y="1985116"/>
                </a:cubicBezTo>
                <a:lnTo>
                  <a:pt x="2748833" y="1986323"/>
                </a:lnTo>
                <a:cubicBezTo>
                  <a:pt x="2748775" y="1986256"/>
                  <a:pt x="2748719" y="1986188"/>
                  <a:pt x="2748661" y="1986122"/>
                </a:cubicBezTo>
                <a:cubicBezTo>
                  <a:pt x="2746906" y="1985902"/>
                  <a:pt x="2744280" y="1986117"/>
                  <a:pt x="2740251" y="1986946"/>
                </a:cubicBezTo>
                <a:lnTo>
                  <a:pt x="2718916" y="1990867"/>
                </a:lnTo>
                <a:lnTo>
                  <a:pt x="2713522" y="1990173"/>
                </a:lnTo>
                <a:lnTo>
                  <a:pt x="2680597" y="1984996"/>
                </a:lnTo>
                <a:cubicBezTo>
                  <a:pt x="2658416" y="1985461"/>
                  <a:pt x="2612251" y="1988312"/>
                  <a:pt x="2578178" y="1990531"/>
                </a:cubicBezTo>
                <a:cubicBezTo>
                  <a:pt x="2545413" y="1998704"/>
                  <a:pt x="2513846" y="1994934"/>
                  <a:pt x="2476147" y="1998305"/>
                </a:cubicBezTo>
                <a:cubicBezTo>
                  <a:pt x="2437134" y="2013637"/>
                  <a:pt x="2413847" y="1999542"/>
                  <a:pt x="2373568" y="2003219"/>
                </a:cubicBezTo>
                <a:cubicBezTo>
                  <a:pt x="2341422" y="2024631"/>
                  <a:pt x="2342856" y="1992997"/>
                  <a:pt x="2321399" y="1989467"/>
                </a:cubicBezTo>
                <a:lnTo>
                  <a:pt x="2315525" y="1989708"/>
                </a:lnTo>
                <a:lnTo>
                  <a:pt x="2300792" y="1994290"/>
                </a:lnTo>
                <a:lnTo>
                  <a:pt x="2295469" y="1996659"/>
                </a:lnTo>
                <a:cubicBezTo>
                  <a:pt x="2291722" y="1998049"/>
                  <a:pt x="2289127" y="1998665"/>
                  <a:pt x="2287219" y="1998750"/>
                </a:cubicBezTo>
                <a:lnTo>
                  <a:pt x="2286948" y="1998596"/>
                </a:lnTo>
                <a:lnTo>
                  <a:pt x="2243069" y="2015111"/>
                </a:lnTo>
                <a:cubicBezTo>
                  <a:pt x="2229030" y="2006206"/>
                  <a:pt x="2188966" y="2031217"/>
                  <a:pt x="2186609" y="2008263"/>
                </a:cubicBezTo>
                <a:cubicBezTo>
                  <a:pt x="2170936" y="2014251"/>
                  <a:pt x="2164097" y="2025782"/>
                  <a:pt x="2164831" y="2010143"/>
                </a:cubicBezTo>
                <a:cubicBezTo>
                  <a:pt x="2159536" y="2011705"/>
                  <a:pt x="2155830" y="2011340"/>
                  <a:pt x="2152836" y="2010048"/>
                </a:cubicBezTo>
                <a:lnTo>
                  <a:pt x="2117102" y="2023004"/>
                </a:lnTo>
                <a:lnTo>
                  <a:pt x="2111935" y="2023163"/>
                </a:lnTo>
                <a:lnTo>
                  <a:pt x="2089991" y="2034193"/>
                </a:lnTo>
                <a:lnTo>
                  <a:pt x="2058061" y="2047942"/>
                </a:lnTo>
                <a:lnTo>
                  <a:pt x="2055737" y="2047704"/>
                </a:lnTo>
                <a:lnTo>
                  <a:pt x="2042244" y="2055560"/>
                </a:lnTo>
                <a:cubicBezTo>
                  <a:pt x="2038090" y="2058656"/>
                  <a:pt x="1978623" y="2070285"/>
                  <a:pt x="1976224" y="2074257"/>
                </a:cubicBezTo>
                <a:cubicBezTo>
                  <a:pt x="1920172" y="2070662"/>
                  <a:pt x="1933546" y="2089824"/>
                  <a:pt x="1877728" y="2101004"/>
                </a:cubicBezTo>
                <a:cubicBezTo>
                  <a:pt x="1839146" y="2101989"/>
                  <a:pt x="1818769" y="2108983"/>
                  <a:pt x="1759056" y="2125608"/>
                </a:cubicBezTo>
                <a:cubicBezTo>
                  <a:pt x="1719091" y="2137539"/>
                  <a:pt x="1691494" y="2161097"/>
                  <a:pt x="1637948" y="2172597"/>
                </a:cubicBezTo>
                <a:cubicBezTo>
                  <a:pt x="1587306" y="2207053"/>
                  <a:pt x="1496241" y="2208973"/>
                  <a:pt x="1434549" y="2234522"/>
                </a:cubicBezTo>
                <a:cubicBezTo>
                  <a:pt x="1402655" y="2224964"/>
                  <a:pt x="1409212" y="2231152"/>
                  <a:pt x="1398481" y="2237074"/>
                </a:cubicBezTo>
                <a:cubicBezTo>
                  <a:pt x="1398456" y="2237082"/>
                  <a:pt x="1398432" y="2237089"/>
                  <a:pt x="1398407" y="2237095"/>
                </a:cubicBezTo>
                <a:lnTo>
                  <a:pt x="1370962" y="2237474"/>
                </a:lnTo>
                <a:lnTo>
                  <a:pt x="1356367" y="2235089"/>
                </a:lnTo>
                <a:cubicBezTo>
                  <a:pt x="1346056" y="2233320"/>
                  <a:pt x="1335986" y="2231930"/>
                  <a:pt x="1324828" y="2231968"/>
                </a:cubicBezTo>
                <a:lnTo>
                  <a:pt x="1297744" y="2235849"/>
                </a:lnTo>
                <a:lnTo>
                  <a:pt x="1286236" y="2233135"/>
                </a:lnTo>
                <a:lnTo>
                  <a:pt x="1283504" y="2233797"/>
                </a:lnTo>
                <a:lnTo>
                  <a:pt x="1279765" y="2229639"/>
                </a:lnTo>
                <a:cubicBezTo>
                  <a:pt x="1260110" y="2221111"/>
                  <a:pt x="1209850" y="2211602"/>
                  <a:pt x="1195347" y="2212354"/>
                </a:cubicBezTo>
                <a:cubicBezTo>
                  <a:pt x="1171903" y="2216875"/>
                  <a:pt x="1033292" y="2222456"/>
                  <a:pt x="970251" y="2221029"/>
                </a:cubicBezTo>
                <a:cubicBezTo>
                  <a:pt x="913858" y="2213074"/>
                  <a:pt x="864984" y="2224767"/>
                  <a:pt x="812914" y="2202752"/>
                </a:cubicBezTo>
                <a:cubicBezTo>
                  <a:pt x="809419" y="2205714"/>
                  <a:pt x="805091" y="2207855"/>
                  <a:pt x="800195" y="2209407"/>
                </a:cubicBezTo>
                <a:lnTo>
                  <a:pt x="784978" y="2212360"/>
                </a:lnTo>
                <a:lnTo>
                  <a:pt x="681987" y="2216757"/>
                </a:lnTo>
                <a:lnTo>
                  <a:pt x="669923" y="2211682"/>
                </a:lnTo>
                <a:cubicBezTo>
                  <a:pt x="675432" y="2197125"/>
                  <a:pt x="665394" y="2205767"/>
                  <a:pt x="648680" y="2206229"/>
                </a:cubicBezTo>
                <a:cubicBezTo>
                  <a:pt x="653511" y="2183723"/>
                  <a:pt x="607806" y="2194090"/>
                  <a:pt x="597225" y="2180999"/>
                </a:cubicBezTo>
                <a:cubicBezTo>
                  <a:pt x="584838" y="2181847"/>
                  <a:pt x="571827" y="2182333"/>
                  <a:pt x="558449" y="2182346"/>
                </a:cubicBezTo>
                <a:lnTo>
                  <a:pt x="550517" y="2182060"/>
                </a:lnTo>
                <a:lnTo>
                  <a:pt x="550309" y="2181825"/>
                </a:lnTo>
                <a:cubicBezTo>
                  <a:pt x="548471" y="2181269"/>
                  <a:pt x="545824" y="2180990"/>
                  <a:pt x="541836" y="2181063"/>
                </a:cubicBezTo>
                <a:lnTo>
                  <a:pt x="536057" y="2181537"/>
                </a:lnTo>
                <a:lnTo>
                  <a:pt x="520671" y="2180980"/>
                </a:lnTo>
                <a:lnTo>
                  <a:pt x="515024" y="2179258"/>
                </a:lnTo>
                <a:lnTo>
                  <a:pt x="512278" y="2176369"/>
                </a:lnTo>
                <a:lnTo>
                  <a:pt x="480419" y="2167807"/>
                </a:lnTo>
                <a:cubicBezTo>
                  <a:pt x="458012" y="2174781"/>
                  <a:pt x="449332" y="2162566"/>
                  <a:pt x="413835" y="2156783"/>
                </a:cubicBezTo>
                <a:cubicBezTo>
                  <a:pt x="401959" y="2163765"/>
                  <a:pt x="389622" y="2160522"/>
                  <a:pt x="376513" y="2154014"/>
                </a:cubicBezTo>
                <a:cubicBezTo>
                  <a:pt x="344376" y="2156059"/>
                  <a:pt x="311403" y="2146283"/>
                  <a:pt x="273386" y="2142551"/>
                </a:cubicBezTo>
                <a:cubicBezTo>
                  <a:pt x="236093" y="2150634"/>
                  <a:pt x="209811" y="2132011"/>
                  <a:pt x="169207" y="2128100"/>
                </a:cubicBezTo>
                <a:lnTo>
                  <a:pt x="93149" y="2105324"/>
                </a:lnTo>
                <a:lnTo>
                  <a:pt x="88109" y="2106704"/>
                </a:lnTo>
                <a:cubicBezTo>
                  <a:pt x="84511" y="2107398"/>
                  <a:pt x="81960" y="2107528"/>
                  <a:pt x="80022" y="2107254"/>
                </a:cubicBezTo>
                <a:lnTo>
                  <a:pt x="79717" y="2107046"/>
                </a:lnTo>
                <a:lnTo>
                  <a:pt x="72352" y="2107991"/>
                </a:lnTo>
                <a:cubicBezTo>
                  <a:pt x="60160" y="2110089"/>
                  <a:pt x="48530" y="2112610"/>
                  <a:pt x="37645" y="2115401"/>
                </a:cubicBezTo>
                <a:cubicBezTo>
                  <a:pt x="29688" y="2109582"/>
                  <a:pt x="16534" y="2111084"/>
                  <a:pt x="4572" y="2111091"/>
                </a:cubicBezTo>
                <a:lnTo>
                  <a:pt x="0" y="2110468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Freeform: Shape 12">
            <a:extLst>
              <a:ext uri="{FF2B5EF4-FFF2-40B4-BE49-F238E27FC236}">
                <a16:creationId xmlns:a16="http://schemas.microsoft.com/office/drawing/2014/main" id="{3501A971-CEBD-4E4B-8529-3BB4F4100C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60460" y="6189260"/>
            <a:ext cx="7831541" cy="668740"/>
          </a:xfrm>
          <a:custGeom>
            <a:avLst/>
            <a:gdLst>
              <a:gd name="connsiteX0" fmla="*/ 4686423 w 9517857"/>
              <a:gd name="connsiteY0" fmla="*/ 247919 h 918356"/>
              <a:gd name="connsiteX1" fmla="*/ 4689051 w 9517857"/>
              <a:gd name="connsiteY1" fmla="*/ 250968 h 918356"/>
              <a:gd name="connsiteX2" fmla="*/ 4687244 w 9517857"/>
              <a:gd name="connsiteY2" fmla="*/ 251298 h 918356"/>
              <a:gd name="connsiteX3" fmla="*/ 4685225 w 9517857"/>
              <a:gd name="connsiteY3" fmla="*/ 246530 h 918356"/>
              <a:gd name="connsiteX4" fmla="*/ 4686133 w 9517857"/>
              <a:gd name="connsiteY4" fmla="*/ 246727 h 918356"/>
              <a:gd name="connsiteX5" fmla="*/ 4686423 w 9517857"/>
              <a:gd name="connsiteY5" fmla="*/ 247919 h 918356"/>
              <a:gd name="connsiteX6" fmla="*/ 9517856 w 9517857"/>
              <a:gd name="connsiteY6" fmla="*/ 0 h 918356"/>
              <a:gd name="connsiteX7" fmla="*/ 9517857 w 9517857"/>
              <a:gd name="connsiteY7" fmla="*/ 12 h 918356"/>
              <a:gd name="connsiteX8" fmla="*/ 9517857 w 9517857"/>
              <a:gd name="connsiteY8" fmla="*/ 918356 h 918356"/>
              <a:gd name="connsiteX9" fmla="*/ 14604 w 9517857"/>
              <a:gd name="connsiteY9" fmla="*/ 918356 h 918356"/>
              <a:gd name="connsiteX10" fmla="*/ 12841 w 9517857"/>
              <a:gd name="connsiteY10" fmla="*/ 917763 h 918356"/>
              <a:gd name="connsiteX11" fmla="*/ 93 w 9517857"/>
              <a:gd name="connsiteY11" fmla="*/ 912471 h 918356"/>
              <a:gd name="connsiteX12" fmla="*/ 58674 w 9517857"/>
              <a:gd name="connsiteY12" fmla="*/ 890322 h 918356"/>
              <a:gd name="connsiteX13" fmla="*/ 275005 w 9517857"/>
              <a:gd name="connsiteY13" fmla="*/ 807229 h 918356"/>
              <a:gd name="connsiteX14" fmla="*/ 587824 w 9517857"/>
              <a:gd name="connsiteY14" fmla="*/ 798195 h 918356"/>
              <a:gd name="connsiteX15" fmla="*/ 651826 w 9517857"/>
              <a:gd name="connsiteY15" fmla="*/ 738338 h 918356"/>
              <a:gd name="connsiteX16" fmla="*/ 727985 w 9517857"/>
              <a:gd name="connsiteY16" fmla="*/ 719826 h 918356"/>
              <a:gd name="connsiteX17" fmla="*/ 778982 w 9517857"/>
              <a:gd name="connsiteY17" fmla="*/ 710142 h 918356"/>
              <a:gd name="connsiteX18" fmla="*/ 849944 w 9517857"/>
              <a:gd name="connsiteY18" fmla="*/ 717987 h 918356"/>
              <a:gd name="connsiteX19" fmla="*/ 921659 w 9517857"/>
              <a:gd name="connsiteY19" fmla="*/ 712695 h 918356"/>
              <a:gd name="connsiteX20" fmla="*/ 930946 w 9517857"/>
              <a:gd name="connsiteY20" fmla="*/ 734046 h 918356"/>
              <a:gd name="connsiteX21" fmla="*/ 986250 w 9517857"/>
              <a:gd name="connsiteY21" fmla="*/ 713530 h 918356"/>
              <a:gd name="connsiteX22" fmla="*/ 1013752 w 9517857"/>
              <a:gd name="connsiteY22" fmla="*/ 713361 h 918356"/>
              <a:gd name="connsiteX23" fmla="*/ 1023734 w 9517857"/>
              <a:gd name="connsiteY23" fmla="*/ 718571 h 918356"/>
              <a:gd name="connsiteX24" fmla="*/ 1063207 w 9517857"/>
              <a:gd name="connsiteY24" fmla="*/ 715651 h 918356"/>
              <a:gd name="connsiteX25" fmla="*/ 1081980 w 9517857"/>
              <a:gd name="connsiteY25" fmla="*/ 738455 h 918356"/>
              <a:gd name="connsiteX26" fmla="*/ 1218120 w 9517857"/>
              <a:gd name="connsiteY26" fmla="*/ 713280 h 918356"/>
              <a:gd name="connsiteX27" fmla="*/ 1397459 w 9517857"/>
              <a:gd name="connsiteY27" fmla="*/ 691190 h 918356"/>
              <a:gd name="connsiteX28" fmla="*/ 1580688 w 9517857"/>
              <a:gd name="connsiteY28" fmla="*/ 693697 h 918356"/>
              <a:gd name="connsiteX29" fmla="*/ 1772334 w 9517857"/>
              <a:gd name="connsiteY29" fmla="*/ 710640 h 918356"/>
              <a:gd name="connsiteX30" fmla="*/ 2002561 w 9517857"/>
              <a:gd name="connsiteY30" fmla="*/ 659917 h 918356"/>
              <a:gd name="connsiteX31" fmla="*/ 2135144 w 9517857"/>
              <a:gd name="connsiteY31" fmla="*/ 636501 h 918356"/>
              <a:gd name="connsiteX32" fmla="*/ 2440292 w 9517857"/>
              <a:gd name="connsiteY32" fmla="*/ 593862 h 918356"/>
              <a:gd name="connsiteX33" fmla="*/ 2547829 w 9517857"/>
              <a:gd name="connsiteY33" fmla="*/ 566150 h 918356"/>
              <a:gd name="connsiteX34" fmla="*/ 2658055 w 9517857"/>
              <a:gd name="connsiteY34" fmla="*/ 578727 h 918356"/>
              <a:gd name="connsiteX35" fmla="*/ 2693698 w 9517857"/>
              <a:gd name="connsiteY35" fmla="*/ 560029 h 918356"/>
              <a:gd name="connsiteX36" fmla="*/ 2699673 w 9517857"/>
              <a:gd name="connsiteY36" fmla="*/ 556400 h 918356"/>
              <a:gd name="connsiteX37" fmla="*/ 2727306 w 9517857"/>
              <a:gd name="connsiteY37" fmla="*/ 550698 h 918356"/>
              <a:gd name="connsiteX38" fmla="*/ 2730451 w 9517857"/>
              <a:gd name="connsiteY38" fmla="*/ 538058 h 918356"/>
              <a:gd name="connsiteX39" fmla="*/ 2768713 w 9517857"/>
              <a:gd name="connsiteY39" fmla="*/ 521575 h 918356"/>
              <a:gd name="connsiteX40" fmla="*/ 2820868 w 9517857"/>
              <a:gd name="connsiteY40" fmla="*/ 514160 h 918356"/>
              <a:gd name="connsiteX41" fmla="*/ 3073635 w 9517857"/>
              <a:gd name="connsiteY41" fmla="*/ 491294 h 918356"/>
              <a:gd name="connsiteX42" fmla="*/ 3222071 w 9517857"/>
              <a:gd name="connsiteY42" fmla="*/ 470559 h 918356"/>
              <a:gd name="connsiteX43" fmla="*/ 3274069 w 9517857"/>
              <a:gd name="connsiteY43" fmla="*/ 451605 h 918356"/>
              <a:gd name="connsiteX44" fmla="*/ 3349632 w 9517857"/>
              <a:gd name="connsiteY44" fmla="*/ 432583 h 918356"/>
              <a:gd name="connsiteX45" fmla="*/ 3479593 w 9517857"/>
              <a:gd name="connsiteY45" fmla="*/ 390437 h 918356"/>
              <a:gd name="connsiteX46" fmla="*/ 3660110 w 9517857"/>
              <a:gd name="connsiteY46" fmla="*/ 348726 h 918356"/>
              <a:gd name="connsiteX47" fmla="*/ 3750023 w 9517857"/>
              <a:gd name="connsiteY47" fmla="*/ 370678 h 918356"/>
              <a:gd name="connsiteX48" fmla="*/ 3844133 w 9517857"/>
              <a:gd name="connsiteY48" fmla="*/ 360648 h 918356"/>
              <a:gd name="connsiteX49" fmla="*/ 3913545 w 9517857"/>
              <a:gd name="connsiteY49" fmla="*/ 344235 h 918356"/>
              <a:gd name="connsiteX50" fmla="*/ 4266740 w 9517857"/>
              <a:gd name="connsiteY50" fmla="*/ 361454 h 918356"/>
              <a:gd name="connsiteX51" fmla="*/ 4430770 w 9517857"/>
              <a:gd name="connsiteY51" fmla="*/ 342643 h 918356"/>
              <a:gd name="connsiteX52" fmla="*/ 4512664 w 9517857"/>
              <a:gd name="connsiteY52" fmla="*/ 319948 h 918356"/>
              <a:gd name="connsiteX53" fmla="*/ 4616423 w 9517857"/>
              <a:gd name="connsiteY53" fmla="*/ 290914 h 918356"/>
              <a:gd name="connsiteX54" fmla="*/ 4691675 w 9517857"/>
              <a:gd name="connsiteY54" fmla="*/ 254011 h 918356"/>
              <a:gd name="connsiteX55" fmla="*/ 4689051 w 9517857"/>
              <a:gd name="connsiteY55" fmla="*/ 250968 h 918356"/>
              <a:gd name="connsiteX56" fmla="*/ 4719994 w 9517857"/>
              <a:gd name="connsiteY56" fmla="*/ 245307 h 918356"/>
              <a:gd name="connsiteX57" fmla="*/ 4752894 w 9517857"/>
              <a:gd name="connsiteY57" fmla="*/ 239875 h 918356"/>
              <a:gd name="connsiteX58" fmla="*/ 4769329 w 9517857"/>
              <a:gd name="connsiteY58" fmla="*/ 233585 h 918356"/>
              <a:gd name="connsiteX59" fmla="*/ 4775634 w 9517857"/>
              <a:gd name="connsiteY59" fmla="*/ 234063 h 918356"/>
              <a:gd name="connsiteX60" fmla="*/ 4790452 w 9517857"/>
              <a:gd name="connsiteY60" fmla="*/ 233572 h 918356"/>
              <a:gd name="connsiteX61" fmla="*/ 4789062 w 9517857"/>
              <a:gd name="connsiteY61" fmla="*/ 241924 h 918356"/>
              <a:gd name="connsiteX62" fmla="*/ 4827826 w 9517857"/>
              <a:gd name="connsiteY62" fmla="*/ 246977 h 918356"/>
              <a:gd name="connsiteX63" fmla="*/ 4892569 w 9517857"/>
              <a:gd name="connsiteY63" fmla="*/ 249933 h 918356"/>
              <a:gd name="connsiteX64" fmla="*/ 4896611 w 9517857"/>
              <a:gd name="connsiteY64" fmla="*/ 240448 h 918356"/>
              <a:gd name="connsiteX65" fmla="*/ 4917286 w 9517857"/>
              <a:gd name="connsiteY65" fmla="*/ 243659 h 918356"/>
              <a:gd name="connsiteX66" fmla="*/ 4981173 w 9517857"/>
              <a:gd name="connsiteY66" fmla="*/ 247103 h 918356"/>
              <a:gd name="connsiteX67" fmla="*/ 5060397 w 9517857"/>
              <a:gd name="connsiteY67" fmla="*/ 263688 h 918356"/>
              <a:gd name="connsiteX68" fmla="*/ 5252996 w 9517857"/>
              <a:gd name="connsiteY68" fmla="*/ 270655 h 918356"/>
              <a:gd name="connsiteX69" fmla="*/ 5358056 w 9517857"/>
              <a:gd name="connsiteY69" fmla="*/ 247248 h 918356"/>
              <a:gd name="connsiteX70" fmla="*/ 5426496 w 9517857"/>
              <a:gd name="connsiteY70" fmla="*/ 235142 h 918356"/>
              <a:gd name="connsiteX71" fmla="*/ 5497161 w 9517857"/>
              <a:gd name="connsiteY71" fmla="*/ 228808 h 918356"/>
              <a:gd name="connsiteX72" fmla="*/ 5826043 w 9517857"/>
              <a:gd name="connsiteY72" fmla="*/ 148073 h 918356"/>
              <a:gd name="connsiteX73" fmla="*/ 6013415 w 9517857"/>
              <a:gd name="connsiteY73" fmla="*/ 137316 h 918356"/>
              <a:gd name="connsiteX74" fmla="*/ 6080994 w 9517857"/>
              <a:gd name="connsiteY74" fmla="*/ 142938 h 918356"/>
              <a:gd name="connsiteX75" fmla="*/ 6194152 w 9517857"/>
              <a:gd name="connsiteY75" fmla="*/ 151772 h 918356"/>
              <a:gd name="connsiteX76" fmla="*/ 6281379 w 9517857"/>
              <a:gd name="connsiteY76" fmla="*/ 181626 h 918356"/>
              <a:gd name="connsiteX77" fmla="*/ 6374947 w 9517857"/>
              <a:gd name="connsiteY77" fmla="*/ 179799 h 918356"/>
              <a:gd name="connsiteX78" fmla="*/ 6448518 w 9517857"/>
              <a:gd name="connsiteY78" fmla="*/ 164378 h 918356"/>
              <a:gd name="connsiteX79" fmla="*/ 6544700 w 9517857"/>
              <a:gd name="connsiteY79" fmla="*/ 167161 h 918356"/>
              <a:gd name="connsiteX80" fmla="*/ 6648353 w 9517857"/>
              <a:gd name="connsiteY80" fmla="*/ 172250 h 918356"/>
              <a:gd name="connsiteX81" fmla="*/ 6736227 w 9517857"/>
              <a:gd name="connsiteY81" fmla="*/ 173216 h 918356"/>
              <a:gd name="connsiteX82" fmla="*/ 6977218 w 9517857"/>
              <a:gd name="connsiteY82" fmla="*/ 184289 h 918356"/>
              <a:gd name="connsiteX83" fmla="*/ 7065221 w 9517857"/>
              <a:gd name="connsiteY83" fmla="*/ 227531 h 918356"/>
              <a:gd name="connsiteX84" fmla="*/ 7366876 w 9517857"/>
              <a:gd name="connsiteY84" fmla="*/ 248468 h 918356"/>
              <a:gd name="connsiteX85" fmla="*/ 7565449 w 9517857"/>
              <a:gd name="connsiteY85" fmla="*/ 258950 h 918356"/>
              <a:gd name="connsiteX86" fmla="*/ 7599285 w 9517857"/>
              <a:gd name="connsiteY86" fmla="*/ 266021 h 918356"/>
              <a:gd name="connsiteX87" fmla="*/ 7644411 w 9517857"/>
              <a:gd name="connsiteY87" fmla="*/ 258986 h 918356"/>
              <a:gd name="connsiteX88" fmla="*/ 7825110 w 9517857"/>
              <a:gd name="connsiteY88" fmla="*/ 229109 h 918356"/>
              <a:gd name="connsiteX89" fmla="*/ 7965804 w 9517857"/>
              <a:gd name="connsiteY89" fmla="*/ 190545 h 918356"/>
              <a:gd name="connsiteX90" fmla="*/ 8147401 w 9517857"/>
              <a:gd name="connsiteY90" fmla="*/ 205617 h 918356"/>
              <a:gd name="connsiteX91" fmla="*/ 8256033 w 9517857"/>
              <a:gd name="connsiteY91" fmla="*/ 193713 h 918356"/>
              <a:gd name="connsiteX92" fmla="*/ 8410677 w 9517857"/>
              <a:gd name="connsiteY92" fmla="*/ 172167 h 918356"/>
              <a:gd name="connsiteX93" fmla="*/ 8617841 w 9517857"/>
              <a:gd name="connsiteY93" fmla="*/ 155167 h 918356"/>
              <a:gd name="connsiteX94" fmla="*/ 8715976 w 9517857"/>
              <a:gd name="connsiteY94" fmla="*/ 178374 h 918356"/>
              <a:gd name="connsiteX95" fmla="*/ 8778827 w 9517857"/>
              <a:gd name="connsiteY95" fmla="*/ 172936 h 918356"/>
              <a:gd name="connsiteX96" fmla="*/ 8840778 w 9517857"/>
              <a:gd name="connsiteY96" fmla="*/ 143149 h 918356"/>
              <a:gd name="connsiteX97" fmla="*/ 9010380 w 9517857"/>
              <a:gd name="connsiteY97" fmla="*/ 91891 h 918356"/>
              <a:gd name="connsiteX98" fmla="*/ 9110856 w 9517857"/>
              <a:gd name="connsiteY98" fmla="*/ 70997 h 918356"/>
              <a:gd name="connsiteX99" fmla="*/ 9268817 w 9517857"/>
              <a:gd name="connsiteY99" fmla="*/ 53082 h 918356"/>
              <a:gd name="connsiteX100" fmla="*/ 9316667 w 9517857"/>
              <a:gd name="connsiteY100" fmla="*/ 45047 h 918356"/>
              <a:gd name="connsiteX101" fmla="*/ 9428209 w 9517857"/>
              <a:gd name="connsiteY101" fmla="*/ 29923 h 918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9517857" h="918356">
                <a:moveTo>
                  <a:pt x="4686423" y="247919"/>
                </a:moveTo>
                <a:lnTo>
                  <a:pt x="4689051" y="250968"/>
                </a:lnTo>
                <a:lnTo>
                  <a:pt x="4687244" y="251298"/>
                </a:lnTo>
                <a:close/>
                <a:moveTo>
                  <a:pt x="4685225" y="246530"/>
                </a:moveTo>
                <a:cubicBezTo>
                  <a:pt x="4688837" y="243198"/>
                  <a:pt x="4687468" y="244598"/>
                  <a:pt x="4686133" y="246727"/>
                </a:cubicBezTo>
                <a:lnTo>
                  <a:pt x="4686423" y="247919"/>
                </a:lnTo>
                <a:close/>
                <a:moveTo>
                  <a:pt x="9517856" y="0"/>
                </a:moveTo>
                <a:lnTo>
                  <a:pt x="9517857" y="12"/>
                </a:lnTo>
                <a:lnTo>
                  <a:pt x="9517857" y="918356"/>
                </a:lnTo>
                <a:lnTo>
                  <a:pt x="14604" y="918356"/>
                </a:lnTo>
                <a:lnTo>
                  <a:pt x="12841" y="917763"/>
                </a:lnTo>
                <a:cubicBezTo>
                  <a:pt x="4532" y="914864"/>
                  <a:pt x="-773" y="912807"/>
                  <a:pt x="93" y="912471"/>
                </a:cubicBezTo>
                <a:cubicBezTo>
                  <a:pt x="172" y="912298"/>
                  <a:pt x="58594" y="890495"/>
                  <a:pt x="58674" y="890322"/>
                </a:cubicBezTo>
                <a:cubicBezTo>
                  <a:pt x="127436" y="929614"/>
                  <a:pt x="206243" y="828226"/>
                  <a:pt x="275005" y="807229"/>
                </a:cubicBezTo>
                <a:cubicBezTo>
                  <a:pt x="303983" y="806087"/>
                  <a:pt x="504960" y="777375"/>
                  <a:pt x="587824" y="798195"/>
                </a:cubicBezTo>
                <a:cubicBezTo>
                  <a:pt x="598733" y="769348"/>
                  <a:pt x="682904" y="785924"/>
                  <a:pt x="651826" y="738338"/>
                </a:cubicBezTo>
                <a:cubicBezTo>
                  <a:pt x="688440" y="737862"/>
                  <a:pt x="753255" y="750396"/>
                  <a:pt x="727985" y="719826"/>
                </a:cubicBezTo>
                <a:cubicBezTo>
                  <a:pt x="739648" y="718749"/>
                  <a:pt x="775717" y="715087"/>
                  <a:pt x="778982" y="710142"/>
                </a:cubicBezTo>
                <a:cubicBezTo>
                  <a:pt x="779189" y="709407"/>
                  <a:pt x="849736" y="718721"/>
                  <a:pt x="849944" y="717987"/>
                </a:cubicBezTo>
                <a:lnTo>
                  <a:pt x="921659" y="712695"/>
                </a:lnTo>
                <a:lnTo>
                  <a:pt x="930946" y="734046"/>
                </a:lnTo>
                <a:lnTo>
                  <a:pt x="986250" y="713530"/>
                </a:lnTo>
                <a:lnTo>
                  <a:pt x="1013752" y="713361"/>
                </a:lnTo>
                <a:lnTo>
                  <a:pt x="1023734" y="718571"/>
                </a:lnTo>
                <a:cubicBezTo>
                  <a:pt x="1033291" y="721276"/>
                  <a:pt x="1045398" y="721394"/>
                  <a:pt x="1063207" y="715651"/>
                </a:cubicBezTo>
                <a:lnTo>
                  <a:pt x="1081980" y="738455"/>
                </a:lnTo>
                <a:lnTo>
                  <a:pt x="1218120" y="713280"/>
                </a:lnTo>
                <a:cubicBezTo>
                  <a:pt x="1230137" y="716162"/>
                  <a:pt x="1387179" y="685179"/>
                  <a:pt x="1397459" y="691190"/>
                </a:cubicBezTo>
                <a:cubicBezTo>
                  <a:pt x="1490025" y="704984"/>
                  <a:pt x="1465878" y="715604"/>
                  <a:pt x="1580688" y="693697"/>
                </a:cubicBezTo>
                <a:cubicBezTo>
                  <a:pt x="1607067" y="704379"/>
                  <a:pt x="1719477" y="658239"/>
                  <a:pt x="1772334" y="710640"/>
                </a:cubicBezTo>
                <a:cubicBezTo>
                  <a:pt x="1745536" y="644824"/>
                  <a:pt x="1976078" y="716436"/>
                  <a:pt x="2002561" y="659917"/>
                </a:cubicBezTo>
                <a:cubicBezTo>
                  <a:pt x="2045346" y="660357"/>
                  <a:pt x="2166676" y="654391"/>
                  <a:pt x="2135144" y="636501"/>
                </a:cubicBezTo>
                <a:cubicBezTo>
                  <a:pt x="2276591" y="665055"/>
                  <a:pt x="2293173" y="591792"/>
                  <a:pt x="2440292" y="593862"/>
                </a:cubicBezTo>
                <a:cubicBezTo>
                  <a:pt x="2495160" y="534824"/>
                  <a:pt x="2473343" y="585644"/>
                  <a:pt x="2547829" y="566150"/>
                </a:cubicBezTo>
                <a:cubicBezTo>
                  <a:pt x="2545438" y="614169"/>
                  <a:pt x="2632278" y="528280"/>
                  <a:pt x="2658055" y="578727"/>
                </a:cubicBezTo>
                <a:cubicBezTo>
                  <a:pt x="2670795" y="573581"/>
                  <a:pt x="2682322" y="567005"/>
                  <a:pt x="2693698" y="560029"/>
                </a:cubicBezTo>
                <a:lnTo>
                  <a:pt x="2699673" y="556400"/>
                </a:lnTo>
                <a:lnTo>
                  <a:pt x="2727306" y="550698"/>
                </a:lnTo>
                <a:lnTo>
                  <a:pt x="2730451" y="538058"/>
                </a:lnTo>
                <a:lnTo>
                  <a:pt x="2768713" y="521575"/>
                </a:lnTo>
                <a:cubicBezTo>
                  <a:pt x="2783756" y="517104"/>
                  <a:pt x="2800788" y="514291"/>
                  <a:pt x="2820868" y="514160"/>
                </a:cubicBezTo>
                <a:cubicBezTo>
                  <a:pt x="2894791" y="532885"/>
                  <a:pt x="2981506" y="465507"/>
                  <a:pt x="3073635" y="491294"/>
                </a:cubicBezTo>
                <a:cubicBezTo>
                  <a:pt x="3106872" y="496624"/>
                  <a:pt x="3205785" y="487718"/>
                  <a:pt x="3222071" y="470559"/>
                </a:cubicBezTo>
                <a:cubicBezTo>
                  <a:pt x="3242193" y="465514"/>
                  <a:pt x="3267163" y="469136"/>
                  <a:pt x="3274069" y="451605"/>
                </a:cubicBezTo>
                <a:cubicBezTo>
                  <a:pt x="3286659" y="430165"/>
                  <a:pt x="3363648" y="455571"/>
                  <a:pt x="3349632" y="432583"/>
                </a:cubicBezTo>
                <a:cubicBezTo>
                  <a:pt x="3404182" y="449847"/>
                  <a:pt x="3438210" y="404323"/>
                  <a:pt x="3479593" y="390437"/>
                </a:cubicBezTo>
                <a:cubicBezTo>
                  <a:pt x="3523240" y="408403"/>
                  <a:pt x="3567027" y="361554"/>
                  <a:pt x="3660110" y="348726"/>
                </a:cubicBezTo>
                <a:cubicBezTo>
                  <a:pt x="3708299" y="369683"/>
                  <a:pt x="3662447" y="344775"/>
                  <a:pt x="3750023" y="370678"/>
                </a:cubicBezTo>
                <a:cubicBezTo>
                  <a:pt x="3752092" y="367132"/>
                  <a:pt x="3816880" y="365055"/>
                  <a:pt x="3844133" y="360648"/>
                </a:cubicBezTo>
                <a:cubicBezTo>
                  <a:pt x="3871386" y="356240"/>
                  <a:pt x="3882848" y="332490"/>
                  <a:pt x="3913545" y="344235"/>
                </a:cubicBezTo>
                <a:cubicBezTo>
                  <a:pt x="4050255" y="376864"/>
                  <a:pt x="4159924" y="363190"/>
                  <a:pt x="4266740" y="361454"/>
                </a:cubicBezTo>
                <a:cubicBezTo>
                  <a:pt x="4385770" y="354374"/>
                  <a:pt x="4314535" y="340143"/>
                  <a:pt x="4430770" y="342643"/>
                </a:cubicBezTo>
                <a:cubicBezTo>
                  <a:pt x="4439969" y="322594"/>
                  <a:pt x="4478290" y="314645"/>
                  <a:pt x="4512664" y="319948"/>
                </a:cubicBezTo>
                <a:cubicBezTo>
                  <a:pt x="4570011" y="315138"/>
                  <a:pt x="4549085" y="269599"/>
                  <a:pt x="4616423" y="290914"/>
                </a:cubicBezTo>
                <a:cubicBezTo>
                  <a:pt x="4599641" y="270277"/>
                  <a:pt x="4692085" y="269216"/>
                  <a:pt x="4691675" y="254011"/>
                </a:cubicBezTo>
                <a:lnTo>
                  <a:pt x="4689051" y="250968"/>
                </a:lnTo>
                <a:lnTo>
                  <a:pt x="4719994" y="245307"/>
                </a:lnTo>
                <a:cubicBezTo>
                  <a:pt x="4732635" y="242775"/>
                  <a:pt x="4745300" y="240335"/>
                  <a:pt x="4752894" y="239875"/>
                </a:cubicBezTo>
                <a:lnTo>
                  <a:pt x="4769329" y="233585"/>
                </a:lnTo>
                <a:lnTo>
                  <a:pt x="4775634" y="234063"/>
                </a:lnTo>
                <a:lnTo>
                  <a:pt x="4790452" y="233572"/>
                </a:lnTo>
                <a:cubicBezTo>
                  <a:pt x="4789989" y="236356"/>
                  <a:pt x="4789525" y="239141"/>
                  <a:pt x="4789062" y="241924"/>
                </a:cubicBezTo>
                <a:cubicBezTo>
                  <a:pt x="4786342" y="249932"/>
                  <a:pt x="4804560" y="248631"/>
                  <a:pt x="4827826" y="246977"/>
                </a:cubicBezTo>
                <a:cubicBezTo>
                  <a:pt x="4875782" y="239569"/>
                  <a:pt x="4874112" y="283413"/>
                  <a:pt x="4892569" y="249933"/>
                </a:cubicBezTo>
                <a:lnTo>
                  <a:pt x="4896611" y="240448"/>
                </a:lnTo>
                <a:lnTo>
                  <a:pt x="4917286" y="243659"/>
                </a:lnTo>
                <a:cubicBezTo>
                  <a:pt x="4923060" y="243799"/>
                  <a:pt x="4981729" y="240979"/>
                  <a:pt x="4981173" y="247103"/>
                </a:cubicBezTo>
                <a:cubicBezTo>
                  <a:pt x="5024880" y="220690"/>
                  <a:pt x="5014146" y="257963"/>
                  <a:pt x="5060397" y="263688"/>
                </a:cubicBezTo>
                <a:cubicBezTo>
                  <a:pt x="5093356" y="238589"/>
                  <a:pt x="5157892" y="275351"/>
                  <a:pt x="5252996" y="270655"/>
                </a:cubicBezTo>
                <a:cubicBezTo>
                  <a:pt x="5288840" y="241872"/>
                  <a:pt x="5287005" y="287921"/>
                  <a:pt x="5358056" y="247248"/>
                </a:cubicBezTo>
                <a:cubicBezTo>
                  <a:pt x="5361752" y="250257"/>
                  <a:pt x="5403312" y="238215"/>
                  <a:pt x="5426496" y="235142"/>
                </a:cubicBezTo>
                <a:cubicBezTo>
                  <a:pt x="5449679" y="232069"/>
                  <a:pt x="5473549" y="245611"/>
                  <a:pt x="5497161" y="228808"/>
                </a:cubicBezTo>
                <a:cubicBezTo>
                  <a:pt x="5611861" y="172767"/>
                  <a:pt x="5723211" y="165860"/>
                  <a:pt x="5826043" y="148073"/>
                </a:cubicBezTo>
                <a:cubicBezTo>
                  <a:pt x="5943127" y="133166"/>
                  <a:pt x="5872659" y="193078"/>
                  <a:pt x="6013415" y="137316"/>
                </a:cubicBezTo>
                <a:cubicBezTo>
                  <a:pt x="6031924" y="154783"/>
                  <a:pt x="6050745" y="154258"/>
                  <a:pt x="6080994" y="142938"/>
                </a:cubicBezTo>
                <a:cubicBezTo>
                  <a:pt x="6138083" y="137090"/>
                  <a:pt x="6140195" y="184383"/>
                  <a:pt x="6194152" y="151772"/>
                </a:cubicBezTo>
                <a:cubicBezTo>
                  <a:pt x="6187280" y="177783"/>
                  <a:pt x="6304222" y="153410"/>
                  <a:pt x="6281379" y="181626"/>
                </a:cubicBezTo>
                <a:cubicBezTo>
                  <a:pt x="6321899" y="201819"/>
                  <a:pt x="6335111" y="162590"/>
                  <a:pt x="6374947" y="179799"/>
                </a:cubicBezTo>
                <a:cubicBezTo>
                  <a:pt x="6417404" y="181336"/>
                  <a:pt x="6402484" y="169694"/>
                  <a:pt x="6448518" y="164378"/>
                </a:cubicBezTo>
                <a:cubicBezTo>
                  <a:pt x="6504958" y="162488"/>
                  <a:pt x="6493438" y="111203"/>
                  <a:pt x="6544700" y="167161"/>
                </a:cubicBezTo>
                <a:cubicBezTo>
                  <a:pt x="6601507" y="148697"/>
                  <a:pt x="6566269" y="164386"/>
                  <a:pt x="6648353" y="172250"/>
                </a:cubicBezTo>
                <a:cubicBezTo>
                  <a:pt x="6680008" y="155223"/>
                  <a:pt x="6707960" y="160673"/>
                  <a:pt x="6736227" y="173216"/>
                </a:cubicBezTo>
                <a:cubicBezTo>
                  <a:pt x="6813963" y="164284"/>
                  <a:pt x="6888143" y="181296"/>
                  <a:pt x="6977218" y="184289"/>
                </a:cubicBezTo>
                <a:cubicBezTo>
                  <a:pt x="7040424" y="188318"/>
                  <a:pt x="7000278" y="216835"/>
                  <a:pt x="7065221" y="227531"/>
                </a:cubicBezTo>
                <a:cubicBezTo>
                  <a:pt x="7130163" y="238228"/>
                  <a:pt x="7291878" y="238208"/>
                  <a:pt x="7366876" y="248468"/>
                </a:cubicBezTo>
                <a:cubicBezTo>
                  <a:pt x="7491356" y="206752"/>
                  <a:pt x="7367734" y="280166"/>
                  <a:pt x="7565449" y="258950"/>
                </a:cubicBezTo>
                <a:cubicBezTo>
                  <a:pt x="7575959" y="252432"/>
                  <a:pt x="7600854" y="257628"/>
                  <a:pt x="7599285" y="266021"/>
                </a:cubicBezTo>
                <a:cubicBezTo>
                  <a:pt x="7611616" y="262940"/>
                  <a:pt x="7639946" y="245819"/>
                  <a:pt x="7644411" y="258986"/>
                </a:cubicBezTo>
                <a:cubicBezTo>
                  <a:pt x="7708015" y="258012"/>
                  <a:pt x="7770249" y="247724"/>
                  <a:pt x="7825110" y="229109"/>
                </a:cubicBezTo>
                <a:cubicBezTo>
                  <a:pt x="7949762" y="247028"/>
                  <a:pt x="7921956" y="197757"/>
                  <a:pt x="7965804" y="190545"/>
                </a:cubicBezTo>
                <a:cubicBezTo>
                  <a:pt x="8039439" y="213878"/>
                  <a:pt x="8063651" y="191475"/>
                  <a:pt x="8147401" y="205617"/>
                </a:cubicBezTo>
                <a:cubicBezTo>
                  <a:pt x="8166453" y="196610"/>
                  <a:pt x="8225048" y="207099"/>
                  <a:pt x="8256033" y="193713"/>
                </a:cubicBezTo>
                <a:cubicBezTo>
                  <a:pt x="8311388" y="242017"/>
                  <a:pt x="8350376" y="178592"/>
                  <a:pt x="8410677" y="172167"/>
                </a:cubicBezTo>
                <a:cubicBezTo>
                  <a:pt x="8470978" y="165743"/>
                  <a:pt x="8572470" y="206385"/>
                  <a:pt x="8617841" y="155167"/>
                </a:cubicBezTo>
                <a:cubicBezTo>
                  <a:pt x="8646050" y="160448"/>
                  <a:pt x="8664949" y="183631"/>
                  <a:pt x="8715976" y="178374"/>
                </a:cubicBezTo>
                <a:cubicBezTo>
                  <a:pt x="8737194" y="188216"/>
                  <a:pt x="8738009" y="189511"/>
                  <a:pt x="8778827" y="172936"/>
                </a:cubicBezTo>
                <a:cubicBezTo>
                  <a:pt x="8725277" y="146372"/>
                  <a:pt x="8850819" y="175612"/>
                  <a:pt x="8840778" y="143149"/>
                </a:cubicBezTo>
                <a:cubicBezTo>
                  <a:pt x="8903519" y="121096"/>
                  <a:pt x="9021861" y="150359"/>
                  <a:pt x="9010380" y="91891"/>
                </a:cubicBezTo>
                <a:cubicBezTo>
                  <a:pt x="9027103" y="56852"/>
                  <a:pt x="9112524" y="108357"/>
                  <a:pt x="9110856" y="70997"/>
                </a:cubicBezTo>
                <a:cubicBezTo>
                  <a:pt x="9148189" y="94250"/>
                  <a:pt x="9209809" y="53285"/>
                  <a:pt x="9268817" y="53082"/>
                </a:cubicBezTo>
                <a:cubicBezTo>
                  <a:pt x="9279135" y="35997"/>
                  <a:pt x="9292736" y="36520"/>
                  <a:pt x="9316667" y="45047"/>
                </a:cubicBezTo>
                <a:cubicBezTo>
                  <a:pt x="9352186" y="45862"/>
                  <a:pt x="9390008" y="39799"/>
                  <a:pt x="9428209" y="29923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Zástupný obsah 3">
            <a:extLst>
              <a:ext uri="{FF2B5EF4-FFF2-40B4-BE49-F238E27FC236}">
                <a16:creationId xmlns:a16="http://schemas.microsoft.com/office/drawing/2014/main" id="{A5BD35F6-2ED4-CB04-5210-15B34474C65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4770359"/>
              </p:ext>
            </p:extLst>
          </p:nvPr>
        </p:nvGraphicFramePr>
        <p:xfrm>
          <a:off x="518160" y="266567"/>
          <a:ext cx="11155679" cy="6324866"/>
        </p:xfrm>
        <a:graphic>
          <a:graphicData uri="http://schemas.openxmlformats.org/drawingml/2006/table">
            <a:tbl>
              <a:tblPr firstRow="1" firstCol="1" bandRow="1">
                <a:solidFill>
                  <a:srgbClr val="F2F2F2">
                    <a:alpha val="30196"/>
                  </a:srgbClr>
                </a:solidFill>
                <a:tableStyleId>{5C22544A-7EE6-4342-B048-85BDC9FD1C3A}</a:tableStyleId>
              </a:tblPr>
              <a:tblGrid>
                <a:gridCol w="2072640">
                  <a:extLst>
                    <a:ext uri="{9D8B030D-6E8A-4147-A177-3AD203B41FA5}">
                      <a16:colId xmlns:a16="http://schemas.microsoft.com/office/drawing/2014/main" val="3763563979"/>
                    </a:ext>
                  </a:extLst>
                </a:gridCol>
                <a:gridCol w="2853571">
                  <a:extLst>
                    <a:ext uri="{9D8B030D-6E8A-4147-A177-3AD203B41FA5}">
                      <a16:colId xmlns:a16="http://schemas.microsoft.com/office/drawing/2014/main" val="2479444000"/>
                    </a:ext>
                  </a:extLst>
                </a:gridCol>
                <a:gridCol w="6229468">
                  <a:extLst>
                    <a:ext uri="{9D8B030D-6E8A-4147-A177-3AD203B41FA5}">
                      <a16:colId xmlns:a16="http://schemas.microsoft.com/office/drawing/2014/main" val="843353736"/>
                    </a:ext>
                  </a:extLst>
                </a:gridCol>
              </a:tblGrid>
              <a:tr h="4918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b="0" kern="100" cap="none" spc="0" dirty="0">
                          <a:solidFill>
                            <a:schemeClr val="bg1"/>
                          </a:solidFill>
                          <a:effectLst/>
                        </a:rPr>
                        <a:t>Jméno</a:t>
                      </a:r>
                      <a:endParaRPr lang="cs-CZ" sz="2000" b="0" kern="100" cap="none" spc="0" dirty="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466" marR="8130" marT="78051" marB="78051" anchor="ctr">
                    <a:lnL w="19050" cap="flat" cmpd="sng" algn="ctr">
                      <a:noFill/>
                      <a:prstDash val="solid"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b="0" kern="100" cap="none" spc="0">
                          <a:solidFill>
                            <a:schemeClr val="bg1"/>
                          </a:solidFill>
                          <a:effectLst/>
                        </a:rPr>
                        <a:t>Role</a:t>
                      </a:r>
                      <a:endParaRPr lang="cs-CZ" sz="2000" b="0" kern="100" cap="none" spc="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466" marR="8130" marT="78051" marB="78051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b="0" kern="100" cap="none" spc="0" dirty="0">
                          <a:solidFill>
                            <a:schemeClr val="bg1"/>
                          </a:solidFill>
                          <a:effectLst/>
                        </a:rPr>
                        <a:t>Odpovědnosti</a:t>
                      </a:r>
                      <a:endParaRPr lang="cs-CZ" sz="2000" b="0" kern="100" cap="none" spc="0" dirty="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466" marR="8130" marT="78051" marB="78051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6065693"/>
                  </a:ext>
                </a:extLst>
              </a:tr>
              <a:tr h="8324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Lukáš Snaživý</a:t>
                      </a:r>
                      <a:endParaRPr lang="cs-CZ" sz="2000" kern="100" cap="none" spc="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466" marR="8130" marT="78051" marB="78051" anchor="ctr">
                    <a:lnL w="38100" cap="flat" cmpd="sng" algn="ctr">
                      <a:noFill/>
                      <a:prstDash val="soli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noFill/>
                      <a:prstDash val="soli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Projektový manažer</a:t>
                      </a:r>
                      <a:endParaRPr lang="cs-CZ" sz="2000" kern="100" cap="none" spc="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466" marR="8130" marT="78051" marB="78051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noFill/>
                      <a:prstDash val="soli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Celková koordinace, komunikace s úřadem, sledování termínů a reportování</a:t>
                      </a:r>
                      <a:endParaRPr lang="cs-CZ" sz="2000" kern="100" cap="none" spc="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466" marR="8130" marT="78051" marB="78051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L>
                    <a:lnR w="38100" cap="flat" cmpd="sng" algn="ctr">
                      <a:noFill/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noFill/>
                      <a:prstDash val="soli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2700811"/>
                  </a:ext>
                </a:extLst>
              </a:tr>
              <a:tr h="8336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kern="100" cap="none" spc="0">
                          <a:solidFill>
                            <a:schemeClr val="tx1"/>
                          </a:solidFill>
                          <a:effectLst/>
                        </a:rPr>
                        <a:t>Petr Novák</a:t>
                      </a:r>
                      <a:endParaRPr lang="cs-CZ" sz="2000" kern="100" cap="none" spc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466" marR="8130" marT="78051" marB="78051" anchor="ctr">
                    <a:lnL w="6350" cap="flat" cmpd="sng" algn="ctr">
                      <a:noFill/>
                      <a:prstDash val="solid"/>
                    </a:lnL>
                    <a:lnR w="6350" cap="flat" cmpd="sng" algn="ctr">
                      <a:noFill/>
                      <a:prstDash val="solid"/>
                    </a:lnR>
                    <a:lnT w="6350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kern="100" cap="none" spc="0">
                          <a:solidFill>
                            <a:schemeClr val="tx1"/>
                          </a:solidFill>
                          <a:effectLst/>
                        </a:rPr>
                        <a:t>Backend Developer</a:t>
                      </a:r>
                      <a:endParaRPr lang="cs-CZ" sz="2000" kern="100" cap="none" spc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466" marR="8130" marT="78051" marB="78051" anchor="ctr">
                    <a:lnL w="6350" cap="flat" cmpd="sng" algn="ctr">
                      <a:noFill/>
                      <a:prstDash val="solid"/>
                    </a:lnL>
                    <a:lnR w="6350" cap="flat" cmpd="sng" algn="ctr">
                      <a:noFill/>
                      <a:prstDash val="solid"/>
                    </a:lnR>
                    <a:lnT w="6350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Integrace se stávajícím systémem, API, datové zpracování</a:t>
                      </a:r>
                      <a:endParaRPr lang="cs-CZ" sz="2000" kern="100" cap="none" spc="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466" marR="8130" marT="78051" marB="78051" anchor="ctr">
                    <a:lnL w="635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0984862"/>
                  </a:ext>
                </a:extLst>
              </a:tr>
              <a:tr h="8336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kern="100" cap="none" spc="0">
                          <a:solidFill>
                            <a:schemeClr val="tx1"/>
                          </a:solidFill>
                          <a:effectLst/>
                        </a:rPr>
                        <a:t>Honza Stylař</a:t>
                      </a:r>
                      <a:endParaRPr lang="cs-CZ" sz="2000" kern="100" cap="none" spc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466" marR="8130" marT="78051" marB="78051" anchor="ctr">
                    <a:lnL w="38100" cap="flat" cmpd="sng" algn="ctr">
                      <a:noFill/>
                      <a:prstDash val="soli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noFill/>
                      <a:prstDash val="soli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kern="100" cap="none" spc="0">
                          <a:solidFill>
                            <a:schemeClr val="tx1"/>
                          </a:solidFill>
                          <a:effectLst/>
                        </a:rPr>
                        <a:t>Frontend Developer (GUI)</a:t>
                      </a:r>
                      <a:endParaRPr lang="cs-CZ" sz="2000" kern="100" cap="none" spc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466" marR="8130" marT="78051" marB="78051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noFill/>
                      <a:prstDash val="soli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kern="100" cap="none" spc="0">
                          <a:solidFill>
                            <a:schemeClr val="tx1"/>
                          </a:solidFill>
                          <a:effectLst/>
                        </a:rPr>
                        <a:t>Návrh a implementace uživatelského rozhraní, UX design</a:t>
                      </a:r>
                      <a:endParaRPr lang="cs-CZ" sz="2000" kern="100" cap="none" spc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466" marR="8130" marT="78051" marB="78051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L>
                    <a:lnR w="38100" cap="flat" cmpd="sng" algn="ctr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noFill/>
                      <a:prstDash val="soli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223607"/>
                  </a:ext>
                </a:extLst>
              </a:tr>
              <a:tr h="8336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kern="100" cap="none" spc="0">
                          <a:solidFill>
                            <a:schemeClr val="tx1"/>
                          </a:solidFill>
                          <a:effectLst/>
                        </a:rPr>
                        <a:t>František Klikař</a:t>
                      </a:r>
                      <a:endParaRPr lang="cs-CZ" sz="2000" kern="100" cap="none" spc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466" marR="8130" marT="78051" marB="78051" anchor="ctr">
                    <a:lnL w="6350" cap="flat" cmpd="sng" algn="ctr">
                      <a:noFill/>
                      <a:prstDash val="solid"/>
                    </a:lnL>
                    <a:lnR w="6350" cap="flat" cmpd="sng" algn="ctr">
                      <a:noFill/>
                      <a:prstDash val="solid"/>
                    </a:lnR>
                    <a:lnT w="6350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kern="100" cap="none" spc="0">
                          <a:solidFill>
                            <a:schemeClr val="tx1"/>
                          </a:solidFill>
                          <a:effectLst/>
                        </a:rPr>
                        <a:t>Tester</a:t>
                      </a:r>
                      <a:endParaRPr lang="cs-CZ" sz="2000" kern="100" cap="none" spc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466" marR="8130" marT="78051" marB="78051" anchor="ctr">
                    <a:lnL w="6350" cap="flat" cmpd="sng" algn="ctr">
                      <a:noFill/>
                      <a:prstDash val="solid"/>
                    </a:lnL>
                    <a:lnR w="6350" cap="flat" cmpd="sng" algn="ctr">
                      <a:noFill/>
                      <a:prstDash val="solid"/>
                    </a:lnR>
                    <a:lnT w="6350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Testování funkcionalit, ověření kvality</a:t>
                      </a:r>
                      <a:endParaRPr lang="cs-CZ" sz="2000" kern="100" cap="none" spc="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466" marR="8130" marT="78051" marB="78051" anchor="ctr">
                    <a:lnL w="635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2957770"/>
                  </a:ext>
                </a:extLst>
              </a:tr>
              <a:tr h="8336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kern="100" cap="none" spc="0">
                          <a:solidFill>
                            <a:schemeClr val="tx1"/>
                          </a:solidFill>
                          <a:effectLst/>
                        </a:rPr>
                        <a:t>Vilém Vostrý</a:t>
                      </a:r>
                      <a:endParaRPr lang="cs-CZ" sz="2000" kern="100" cap="none" spc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466" marR="8130" marT="78051" marB="78051" anchor="ctr">
                    <a:lnL w="38100" cap="flat" cmpd="sng" algn="ctr">
                      <a:noFill/>
                      <a:prstDash val="soli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noFill/>
                      <a:prstDash val="soli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kern="100" cap="none" spc="0">
                          <a:solidFill>
                            <a:schemeClr val="tx1"/>
                          </a:solidFill>
                          <a:effectLst/>
                        </a:rPr>
                        <a:t>Zástupce úřadu (kontrola)</a:t>
                      </a:r>
                      <a:endParaRPr lang="cs-CZ" sz="2000" kern="100" cap="none" spc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466" marR="8130" marT="78051" marB="78051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noFill/>
                      <a:prstDash val="soli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Koordinace mezi úřadem a dodavatelem, kontrola a schvalování výstupů</a:t>
                      </a:r>
                      <a:endParaRPr lang="cs-CZ" sz="2000" kern="100" cap="none" spc="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466" marR="8130" marT="78051" marB="78051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L>
                    <a:lnR w="38100" cap="flat" cmpd="sng" algn="ctr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noFill/>
                      <a:prstDash val="soli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9713994"/>
                  </a:ext>
                </a:extLst>
              </a:tr>
              <a:tr h="8336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kern="100" cap="none" spc="0">
                          <a:solidFill>
                            <a:schemeClr val="tx1"/>
                          </a:solidFill>
                          <a:effectLst/>
                        </a:rPr>
                        <a:t>Pavel Vomáčka</a:t>
                      </a:r>
                      <a:endParaRPr lang="cs-CZ" sz="2000" kern="100" cap="none" spc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466" marR="8130" marT="78051" marB="78051" anchor="ctr">
                    <a:lnL w="6350" cap="flat" cmpd="sng" algn="ctr">
                      <a:noFill/>
                      <a:prstDash val="solid"/>
                    </a:lnL>
                    <a:lnR w="6350" cap="flat" cmpd="sng" algn="ctr">
                      <a:noFill/>
                      <a:prstDash val="solid"/>
                    </a:lnR>
                    <a:lnT w="6350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kern="100" cap="none" spc="0">
                          <a:solidFill>
                            <a:schemeClr val="tx1"/>
                          </a:solidFill>
                          <a:effectLst/>
                        </a:rPr>
                        <a:t>IT manažer úřadu</a:t>
                      </a:r>
                      <a:endParaRPr lang="cs-CZ" sz="2000" kern="100" cap="none" spc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466" marR="8130" marT="78051" marB="78051" anchor="ctr">
                    <a:lnL w="6350" cap="flat" cmpd="sng" algn="ctr">
                      <a:noFill/>
                      <a:prstDash val="solid"/>
                    </a:lnL>
                    <a:lnR w="6350" cap="flat" cmpd="sng" algn="ctr">
                      <a:noFill/>
                      <a:prstDash val="solid"/>
                    </a:lnR>
                    <a:lnT w="6350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kern="100" cap="none" spc="0">
                          <a:solidFill>
                            <a:schemeClr val="tx1"/>
                          </a:solidFill>
                          <a:effectLst/>
                        </a:rPr>
                        <a:t>Technická podpora při integraci, zprostředkování komunikace mezi týmy</a:t>
                      </a:r>
                      <a:endParaRPr lang="cs-CZ" sz="2000" kern="100" cap="none" spc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466" marR="8130" marT="78051" marB="78051" anchor="ctr">
                    <a:lnL w="635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9769628"/>
                  </a:ext>
                </a:extLst>
              </a:tr>
              <a:tr h="8324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kern="100" cap="none" spc="0">
                          <a:solidFill>
                            <a:schemeClr val="tx1"/>
                          </a:solidFill>
                          <a:effectLst/>
                        </a:rPr>
                        <a:t>Patrik Štempl</a:t>
                      </a:r>
                      <a:endParaRPr lang="cs-CZ" sz="2000" kern="100" cap="none" spc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466" marR="8130" marT="78051" marB="78051" anchor="ctr">
                    <a:lnL w="38100" cap="flat" cmpd="sng" algn="ctr">
                      <a:noFill/>
                      <a:prstDash val="soli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noFill/>
                      <a:prstDash val="soli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kern="100" cap="none" spc="0">
                          <a:solidFill>
                            <a:schemeClr val="tx1"/>
                          </a:solidFill>
                          <a:effectLst/>
                        </a:rPr>
                        <a:t>Hlavní uživatel systému</a:t>
                      </a:r>
                      <a:endParaRPr lang="cs-CZ" sz="2000" kern="100" cap="none" spc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466" marR="8130" marT="78051" marB="78051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noFill/>
                      <a:prstDash val="soli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Poskytování zpětné vazby na stávající systém a návrhy pro nové řešení</a:t>
                      </a:r>
                      <a:endParaRPr lang="cs-CZ" sz="2000" kern="100" cap="none" spc="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466" marR="8130" marT="78051" marB="78051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L>
                    <a:lnR w="38100" cap="flat" cmpd="sng" algn="ctr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noFill/>
                      <a:prstDash val="soli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3829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6266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9">
            <a:extLst>
              <a:ext uri="{FF2B5EF4-FFF2-40B4-BE49-F238E27FC236}">
                <a16:creationId xmlns:a16="http://schemas.microsoft.com/office/drawing/2014/main" id="{F821940F-7A1D-4ACC-85B4-A932898AB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11">
            <a:extLst>
              <a:ext uri="{FF2B5EF4-FFF2-40B4-BE49-F238E27FC236}">
                <a16:creationId xmlns:a16="http://schemas.microsoft.com/office/drawing/2014/main" id="{BAB0BC72-1C3A-421F-AB0A-D480DA93F9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228763" cy="6858000"/>
          </a:xfrm>
          <a:custGeom>
            <a:avLst/>
            <a:gdLst>
              <a:gd name="connsiteX0" fmla="*/ 0 w 7228763"/>
              <a:gd name="connsiteY0" fmla="*/ 0 h 6858000"/>
              <a:gd name="connsiteX1" fmla="*/ 501961 w 7228763"/>
              <a:gd name="connsiteY1" fmla="*/ 0 h 6858000"/>
              <a:gd name="connsiteX2" fmla="*/ 723901 w 7228763"/>
              <a:gd name="connsiteY2" fmla="*/ 0 h 6858000"/>
              <a:gd name="connsiteX3" fmla="*/ 7228583 w 7228763"/>
              <a:gd name="connsiteY3" fmla="*/ 0 h 6858000"/>
              <a:gd name="connsiteX4" fmla="*/ 7228763 w 7228763"/>
              <a:gd name="connsiteY4" fmla="*/ 1 h 6858000"/>
              <a:gd name="connsiteX5" fmla="*/ 7221350 w 7228763"/>
              <a:gd name="connsiteY5" fmla="*/ 30700 h 6858000"/>
              <a:gd name="connsiteX6" fmla="*/ 7199900 w 7228763"/>
              <a:gd name="connsiteY6" fmla="*/ 310025 h 6858000"/>
              <a:gd name="connsiteX7" fmla="*/ 7214938 w 7228763"/>
              <a:gd name="connsiteY7" fmla="*/ 443960 h 6858000"/>
              <a:gd name="connsiteX8" fmla="*/ 7174238 w 7228763"/>
              <a:gd name="connsiteY8" fmla="*/ 642659 h 6858000"/>
              <a:gd name="connsiteX9" fmla="*/ 7166213 w 7228763"/>
              <a:gd name="connsiteY9" fmla="*/ 673307 h 6858000"/>
              <a:gd name="connsiteX10" fmla="*/ 7128963 w 7228763"/>
              <a:gd name="connsiteY10" fmla="*/ 839641 h 6858000"/>
              <a:gd name="connsiteX11" fmla="*/ 7066183 w 7228763"/>
              <a:gd name="connsiteY11" fmla="*/ 958357 h 6858000"/>
              <a:gd name="connsiteX12" fmla="*/ 7070620 w 7228763"/>
              <a:gd name="connsiteY12" fmla="*/ 963398 h 6858000"/>
              <a:gd name="connsiteX13" fmla="*/ 7022851 w 7228763"/>
              <a:gd name="connsiteY13" fmla="*/ 1117169 h 6858000"/>
              <a:gd name="connsiteX14" fmla="*/ 7019920 w 7228763"/>
              <a:gd name="connsiteY14" fmla="*/ 1144352 h 6858000"/>
              <a:gd name="connsiteX15" fmla="*/ 7021476 w 7228763"/>
              <a:gd name="connsiteY15" fmla="*/ 1164484 h 6858000"/>
              <a:gd name="connsiteX16" fmla="*/ 7005576 w 7228763"/>
              <a:gd name="connsiteY16" fmla="*/ 1213829 h 6858000"/>
              <a:gd name="connsiteX17" fmla="*/ 6970919 w 7228763"/>
              <a:gd name="connsiteY17" fmla="*/ 1294823 h 6858000"/>
              <a:gd name="connsiteX18" fmla="*/ 6965413 w 7228763"/>
              <a:gd name="connsiteY18" fmla="*/ 1312193 h 6858000"/>
              <a:gd name="connsiteX19" fmla="*/ 6968106 w 7228763"/>
              <a:gd name="connsiteY19" fmla="*/ 1327626 h 6858000"/>
              <a:gd name="connsiteX20" fmla="*/ 6975202 w 7228763"/>
              <a:gd name="connsiteY20" fmla="*/ 1331644 h 6858000"/>
              <a:gd name="connsiteX21" fmla="*/ 6973366 w 7228763"/>
              <a:gd name="connsiteY21" fmla="*/ 1341276 h 6858000"/>
              <a:gd name="connsiteX22" fmla="*/ 6974428 w 7228763"/>
              <a:gd name="connsiteY22" fmla="*/ 1343945 h 6858000"/>
              <a:gd name="connsiteX23" fmla="*/ 6978971 w 7228763"/>
              <a:gd name="connsiteY23" fmla="*/ 1359134 h 6858000"/>
              <a:gd name="connsiteX24" fmla="*/ 6946335 w 7228763"/>
              <a:gd name="connsiteY24" fmla="*/ 1427803 h 6858000"/>
              <a:gd name="connsiteX25" fmla="*/ 6907208 w 7228763"/>
              <a:gd name="connsiteY25" fmla="*/ 1540278 h 6858000"/>
              <a:gd name="connsiteX26" fmla="*/ 6901698 w 7228763"/>
              <a:gd name="connsiteY26" fmla="*/ 1547262 h 6858000"/>
              <a:gd name="connsiteX27" fmla="*/ 6902877 w 7228763"/>
              <a:gd name="connsiteY27" fmla="*/ 1577056 h 6858000"/>
              <a:gd name="connsiteX28" fmla="*/ 6904067 w 7228763"/>
              <a:gd name="connsiteY28" fmla="*/ 1595898 h 6858000"/>
              <a:gd name="connsiteX29" fmla="*/ 6891817 w 7228763"/>
              <a:gd name="connsiteY29" fmla="*/ 1703726 h 6858000"/>
              <a:gd name="connsiteX30" fmla="*/ 6898520 w 7228763"/>
              <a:gd name="connsiteY30" fmla="*/ 1809535 h 6858000"/>
              <a:gd name="connsiteX31" fmla="*/ 6897783 w 7228763"/>
              <a:gd name="connsiteY31" fmla="*/ 2018310 h 6858000"/>
              <a:gd name="connsiteX32" fmla="*/ 6887647 w 7228763"/>
              <a:gd name="connsiteY32" fmla="*/ 2071355 h 6858000"/>
              <a:gd name="connsiteX33" fmla="*/ 6888952 w 7228763"/>
              <a:gd name="connsiteY33" fmla="*/ 2141166 h 6858000"/>
              <a:gd name="connsiteX34" fmla="*/ 6887101 w 7228763"/>
              <a:gd name="connsiteY34" fmla="*/ 2154548 h 6858000"/>
              <a:gd name="connsiteX35" fmla="*/ 6880519 w 7228763"/>
              <a:gd name="connsiteY35" fmla="*/ 2158153 h 6858000"/>
              <a:gd name="connsiteX36" fmla="*/ 6873389 w 7228763"/>
              <a:gd name="connsiteY36" fmla="*/ 2178174 h 6858000"/>
              <a:gd name="connsiteX37" fmla="*/ 6871679 w 7228763"/>
              <a:gd name="connsiteY37" fmla="*/ 2202858 h 6858000"/>
              <a:gd name="connsiteX38" fmla="*/ 6870321 w 7228763"/>
              <a:gd name="connsiteY38" fmla="*/ 2320214 h 6858000"/>
              <a:gd name="connsiteX39" fmla="*/ 6857787 w 7228763"/>
              <a:gd name="connsiteY39" fmla="*/ 2417011 h 6858000"/>
              <a:gd name="connsiteX40" fmla="*/ 6850905 w 7228763"/>
              <a:gd name="connsiteY40" fmla="*/ 2454207 h 6858000"/>
              <a:gd name="connsiteX41" fmla="*/ 6848900 w 7228763"/>
              <a:gd name="connsiteY41" fmla="*/ 2487203 h 6858000"/>
              <a:gd name="connsiteX42" fmla="*/ 6837487 w 7228763"/>
              <a:gd name="connsiteY42" fmla="*/ 2512282 h 6858000"/>
              <a:gd name="connsiteX43" fmla="*/ 6838494 w 7228763"/>
              <a:gd name="connsiteY43" fmla="*/ 2514318 h 6858000"/>
              <a:gd name="connsiteX44" fmla="*/ 6863982 w 7228763"/>
              <a:gd name="connsiteY44" fmla="*/ 2574334 h 6858000"/>
              <a:gd name="connsiteX45" fmla="*/ 6862893 w 7228763"/>
              <a:gd name="connsiteY45" fmla="*/ 2579877 h 6858000"/>
              <a:gd name="connsiteX46" fmla="*/ 6863047 w 7228763"/>
              <a:gd name="connsiteY46" fmla="*/ 2608928 h 6858000"/>
              <a:gd name="connsiteX47" fmla="*/ 6862462 w 7228763"/>
              <a:gd name="connsiteY47" fmla="*/ 2613111 h 6858000"/>
              <a:gd name="connsiteX48" fmla="*/ 6854084 w 7228763"/>
              <a:gd name="connsiteY48" fmla="*/ 2621996 h 6858000"/>
              <a:gd name="connsiteX49" fmla="*/ 6856559 w 7228763"/>
              <a:gd name="connsiteY49" fmla="*/ 2634265 h 6858000"/>
              <a:gd name="connsiteX50" fmla="*/ 6847985 w 7228763"/>
              <a:gd name="connsiteY50" fmla="*/ 2647237 h 6858000"/>
              <a:gd name="connsiteX51" fmla="*/ 6854115 w 7228763"/>
              <a:gd name="connsiteY51" fmla="*/ 2650786 h 6858000"/>
              <a:gd name="connsiteX52" fmla="*/ 6859942 w 7228763"/>
              <a:gd name="connsiteY52" fmla="*/ 2661993 h 6858000"/>
              <a:gd name="connsiteX53" fmla="*/ 6851884 w 7228763"/>
              <a:gd name="connsiteY53" fmla="*/ 2670949 h 6858000"/>
              <a:gd name="connsiteX54" fmla="*/ 6846115 w 7228763"/>
              <a:gd name="connsiteY54" fmla="*/ 2690255 h 6858000"/>
              <a:gd name="connsiteX55" fmla="*/ 6846964 w 7228763"/>
              <a:gd name="connsiteY55" fmla="*/ 2695683 h 6858000"/>
              <a:gd name="connsiteX56" fmla="*/ 6836011 w 7228763"/>
              <a:gd name="connsiteY56" fmla="*/ 2713964 h 6858000"/>
              <a:gd name="connsiteX57" fmla="*/ 6830478 w 7228763"/>
              <a:gd name="connsiteY57" fmla="*/ 2730175 h 6858000"/>
              <a:gd name="connsiteX58" fmla="*/ 6841091 w 7228763"/>
              <a:gd name="connsiteY58" fmla="*/ 2763497 h 6858000"/>
              <a:gd name="connsiteX59" fmla="*/ 6803520 w 7228763"/>
              <a:gd name="connsiteY59" fmla="*/ 3051539 h 6858000"/>
              <a:gd name="connsiteX60" fmla="*/ 6733280 w 7228763"/>
              <a:gd name="connsiteY60" fmla="*/ 3335396 h 6858000"/>
              <a:gd name="connsiteX61" fmla="*/ 6735884 w 7228763"/>
              <a:gd name="connsiteY61" fmla="*/ 3456509 h 6858000"/>
              <a:gd name="connsiteX62" fmla="*/ 6715764 w 7228763"/>
              <a:gd name="connsiteY62" fmla="*/ 3531827 h 6858000"/>
              <a:gd name="connsiteX63" fmla="*/ 6730329 w 7228763"/>
              <a:gd name="connsiteY63" fmla="*/ 3570877 h 6858000"/>
              <a:gd name="connsiteX64" fmla="*/ 6727426 w 7228763"/>
              <a:gd name="connsiteY64" fmla="*/ 3583849 h 6858000"/>
              <a:gd name="connsiteX65" fmla="*/ 6718706 w 7228763"/>
              <a:gd name="connsiteY65" fmla="*/ 3592763 h 6858000"/>
              <a:gd name="connsiteX66" fmla="*/ 6693350 w 7228763"/>
              <a:gd name="connsiteY66" fmla="*/ 3653485 h 6858000"/>
              <a:gd name="connsiteX67" fmla="*/ 6685983 w 7228763"/>
              <a:gd name="connsiteY67" fmla="*/ 3670528 h 6858000"/>
              <a:gd name="connsiteX68" fmla="*/ 6687033 w 7228763"/>
              <a:gd name="connsiteY68" fmla="*/ 3685990 h 6858000"/>
              <a:gd name="connsiteX69" fmla="*/ 6693711 w 7228763"/>
              <a:gd name="connsiteY69" fmla="*/ 3690283 h 6858000"/>
              <a:gd name="connsiteX70" fmla="*/ 6690843 w 7228763"/>
              <a:gd name="connsiteY70" fmla="*/ 3699787 h 6858000"/>
              <a:gd name="connsiteX71" fmla="*/ 6691624 w 7228763"/>
              <a:gd name="connsiteY71" fmla="*/ 3702486 h 6858000"/>
              <a:gd name="connsiteX72" fmla="*/ 6694549 w 7228763"/>
              <a:gd name="connsiteY72" fmla="*/ 3717784 h 6858000"/>
              <a:gd name="connsiteX73" fmla="*/ 6662489 w 7228763"/>
              <a:gd name="connsiteY73" fmla="*/ 3746229 h 6858000"/>
              <a:gd name="connsiteX74" fmla="*/ 6575429 w 7228763"/>
              <a:gd name="connsiteY74" fmla="*/ 3924910 h 6858000"/>
              <a:gd name="connsiteX75" fmla="*/ 6538994 w 7228763"/>
              <a:gd name="connsiteY75" fmla="*/ 3989353 h 6858000"/>
              <a:gd name="connsiteX76" fmla="*/ 6535698 w 7228763"/>
              <a:gd name="connsiteY76" fmla="*/ 4033899 h 6858000"/>
              <a:gd name="connsiteX77" fmla="*/ 6527053 w 7228763"/>
              <a:gd name="connsiteY77" fmla="*/ 4142250 h 6858000"/>
              <a:gd name="connsiteX78" fmla="*/ 6501843 w 7228763"/>
              <a:gd name="connsiteY78" fmla="*/ 4329442 h 6858000"/>
              <a:gd name="connsiteX79" fmla="*/ 6489841 w 7228763"/>
              <a:gd name="connsiteY79" fmla="*/ 4456184 h 6858000"/>
              <a:gd name="connsiteX80" fmla="*/ 6482918 w 7228763"/>
              <a:gd name="connsiteY80" fmla="*/ 4468478 h 6858000"/>
              <a:gd name="connsiteX81" fmla="*/ 6484019 w 7228763"/>
              <a:gd name="connsiteY81" fmla="*/ 4469862 h 6858000"/>
              <a:gd name="connsiteX82" fmla="*/ 6481759 w 7228763"/>
              <a:gd name="connsiteY82" fmla="*/ 4483797 h 6858000"/>
              <a:gd name="connsiteX83" fmla="*/ 6477370 w 7228763"/>
              <a:gd name="connsiteY83" fmla="*/ 4487091 h 6858000"/>
              <a:gd name="connsiteX84" fmla="*/ 6474598 w 7228763"/>
              <a:gd name="connsiteY84" fmla="*/ 4496728 h 6858000"/>
              <a:gd name="connsiteX85" fmla="*/ 6465848 w 7228763"/>
              <a:gd name="connsiteY85" fmla="*/ 4515918 h 6858000"/>
              <a:gd name="connsiteX86" fmla="*/ 6467296 w 7228763"/>
              <a:gd name="connsiteY86" fmla="*/ 4519316 h 6858000"/>
              <a:gd name="connsiteX87" fmla="*/ 6458903 w 7228763"/>
              <a:gd name="connsiteY87" fmla="*/ 4547957 h 6858000"/>
              <a:gd name="connsiteX88" fmla="*/ 6460248 w 7228763"/>
              <a:gd name="connsiteY88" fmla="*/ 4548262 h 6858000"/>
              <a:gd name="connsiteX89" fmla="*/ 6464276 w 7228763"/>
              <a:gd name="connsiteY89" fmla="*/ 4555939 h 6858000"/>
              <a:gd name="connsiteX90" fmla="*/ 6468635 w 7228763"/>
              <a:gd name="connsiteY90" fmla="*/ 4570815 h 6858000"/>
              <a:gd name="connsiteX91" fmla="*/ 6488206 w 7228763"/>
              <a:gd name="connsiteY91" fmla="*/ 4633846 h 6858000"/>
              <a:gd name="connsiteX92" fmla="*/ 6487272 w 7228763"/>
              <a:gd name="connsiteY92" fmla="*/ 4639816 h 6858000"/>
              <a:gd name="connsiteX93" fmla="*/ 6487581 w 7228763"/>
              <a:gd name="connsiteY93" fmla="*/ 4639923 h 6858000"/>
              <a:gd name="connsiteX94" fmla="*/ 6487249 w 7228763"/>
              <a:gd name="connsiteY94" fmla="*/ 4646192 h 6858000"/>
              <a:gd name="connsiteX95" fmla="*/ 6485570 w 7228763"/>
              <a:gd name="connsiteY95" fmla="*/ 4650706 h 6858000"/>
              <a:gd name="connsiteX96" fmla="*/ 6483759 w 7228763"/>
              <a:gd name="connsiteY96" fmla="*/ 4662290 h 6858000"/>
              <a:gd name="connsiteX97" fmla="*/ 6485315 w 7228763"/>
              <a:gd name="connsiteY97" fmla="*/ 4666180 h 6858000"/>
              <a:gd name="connsiteX98" fmla="*/ 6489077 w 7228763"/>
              <a:gd name="connsiteY98" fmla="*/ 4667585 h 6858000"/>
              <a:gd name="connsiteX99" fmla="*/ 6488467 w 7228763"/>
              <a:gd name="connsiteY99" fmla="*/ 4668660 h 6858000"/>
              <a:gd name="connsiteX100" fmla="*/ 6496179 w 7228763"/>
              <a:gd name="connsiteY100" fmla="*/ 4689807 h 6858000"/>
              <a:gd name="connsiteX101" fmla="*/ 6500957 w 7228763"/>
              <a:gd name="connsiteY101" fmla="*/ 4737890 h 6858000"/>
              <a:gd name="connsiteX102" fmla="*/ 6498641 w 7228763"/>
              <a:gd name="connsiteY102" fmla="*/ 4765657 h 6858000"/>
              <a:gd name="connsiteX103" fmla="*/ 6497829 w 7228763"/>
              <a:gd name="connsiteY103" fmla="*/ 4841463 h 6858000"/>
              <a:gd name="connsiteX104" fmla="*/ 6521578 w 7228763"/>
              <a:gd name="connsiteY104" fmla="*/ 4969863 h 6858000"/>
              <a:gd name="connsiteX105" fmla="*/ 6518695 w 7228763"/>
              <a:gd name="connsiteY105" fmla="*/ 4974028 h 6858000"/>
              <a:gd name="connsiteX106" fmla="*/ 6516513 w 7228763"/>
              <a:gd name="connsiteY106" fmla="*/ 4980318 h 6858000"/>
              <a:gd name="connsiteX107" fmla="*/ 6516763 w 7228763"/>
              <a:gd name="connsiteY107" fmla="*/ 4980501 h 6858000"/>
              <a:gd name="connsiteX108" fmla="*/ 6514121 w 7228763"/>
              <a:gd name="connsiteY108" fmla="*/ 4986338 h 6858000"/>
              <a:gd name="connsiteX109" fmla="*/ 6511173 w 7228763"/>
              <a:gd name="connsiteY109" fmla="*/ 4991296 h 6858000"/>
              <a:gd name="connsiteX110" fmla="*/ 6546537 w 7228763"/>
              <a:gd name="connsiteY110" fmla="*/ 5076895 h 6858000"/>
              <a:gd name="connsiteX111" fmla="*/ 6544581 w 7228763"/>
              <a:gd name="connsiteY111" fmla="*/ 5081568 h 6858000"/>
              <a:gd name="connsiteX112" fmla="*/ 6543750 w 7228763"/>
              <a:gd name="connsiteY112" fmla="*/ 5088173 h 6858000"/>
              <a:gd name="connsiteX113" fmla="*/ 6544034 w 7228763"/>
              <a:gd name="connsiteY113" fmla="*/ 5088300 h 6858000"/>
              <a:gd name="connsiteX114" fmla="*/ 6542660 w 7228763"/>
              <a:gd name="connsiteY114" fmla="*/ 5094558 h 6858000"/>
              <a:gd name="connsiteX115" fmla="*/ 6532096 w 7228763"/>
              <a:gd name="connsiteY115" fmla="*/ 5125620 h 6858000"/>
              <a:gd name="connsiteX116" fmla="*/ 6533049 w 7228763"/>
              <a:gd name="connsiteY116" fmla="*/ 5268004 h 6858000"/>
              <a:gd name="connsiteX117" fmla="*/ 6533970 w 7228763"/>
              <a:gd name="connsiteY117" fmla="*/ 5269530 h 6858000"/>
              <a:gd name="connsiteX118" fmla="*/ 6502603 w 7228763"/>
              <a:gd name="connsiteY118" fmla="*/ 5390941 h 6858000"/>
              <a:gd name="connsiteX119" fmla="*/ 6477660 w 7228763"/>
              <a:gd name="connsiteY119" fmla="*/ 5539927 h 6858000"/>
              <a:gd name="connsiteX120" fmla="*/ 6456458 w 7228763"/>
              <a:gd name="connsiteY120" fmla="*/ 5791594 h 6858000"/>
              <a:gd name="connsiteX121" fmla="*/ 6434556 w 7228763"/>
              <a:gd name="connsiteY121" fmla="*/ 5855206 h 6858000"/>
              <a:gd name="connsiteX122" fmla="*/ 6418454 w 7228763"/>
              <a:gd name="connsiteY122" fmla="*/ 5873582 h 6858000"/>
              <a:gd name="connsiteX123" fmla="*/ 6419875 w 7228763"/>
              <a:gd name="connsiteY123" fmla="*/ 5876037 h 6858000"/>
              <a:gd name="connsiteX124" fmla="*/ 6419775 w 7228763"/>
              <a:gd name="connsiteY124" fmla="*/ 5886534 h 6858000"/>
              <a:gd name="connsiteX125" fmla="*/ 6426971 w 7228763"/>
              <a:gd name="connsiteY125" fmla="*/ 5888644 h 6858000"/>
              <a:gd name="connsiteX126" fmla="*/ 6431999 w 7228763"/>
              <a:gd name="connsiteY126" fmla="*/ 5903832 h 6858000"/>
              <a:gd name="connsiteX127" fmla="*/ 6429798 w 7228763"/>
              <a:gd name="connsiteY127" fmla="*/ 5923391 h 6858000"/>
              <a:gd name="connsiteX128" fmla="*/ 6434072 w 7228763"/>
              <a:gd name="connsiteY128" fmla="*/ 6013205 h 6858000"/>
              <a:gd name="connsiteX129" fmla="*/ 6439333 w 7228763"/>
              <a:gd name="connsiteY129" fmla="*/ 6074018 h 6858000"/>
              <a:gd name="connsiteX130" fmla="*/ 6463083 w 7228763"/>
              <a:gd name="connsiteY130" fmla="*/ 6130837 h 6858000"/>
              <a:gd name="connsiteX131" fmla="*/ 6457360 w 7228763"/>
              <a:gd name="connsiteY131" fmla="*/ 6152982 h 6858000"/>
              <a:gd name="connsiteX132" fmla="*/ 6495529 w 7228763"/>
              <a:gd name="connsiteY132" fmla="*/ 6221100 h 6858000"/>
              <a:gd name="connsiteX133" fmla="*/ 6514948 w 7228763"/>
              <a:gd name="connsiteY133" fmla="*/ 6287550 h 6858000"/>
              <a:gd name="connsiteX134" fmla="*/ 6545124 w 7228763"/>
              <a:gd name="connsiteY134" fmla="*/ 6401595 h 6858000"/>
              <a:gd name="connsiteX135" fmla="*/ 6525833 w 7228763"/>
              <a:gd name="connsiteY135" fmla="*/ 6487110 h 6858000"/>
              <a:gd name="connsiteX136" fmla="*/ 6554825 w 7228763"/>
              <a:gd name="connsiteY136" fmla="*/ 6588589 h 6858000"/>
              <a:gd name="connsiteX137" fmla="*/ 6601569 w 7228763"/>
              <a:gd name="connsiteY137" fmla="*/ 6769963 h 6858000"/>
              <a:gd name="connsiteX138" fmla="*/ 6620945 w 7228763"/>
              <a:gd name="connsiteY138" fmla="*/ 6835814 h 6858000"/>
              <a:gd name="connsiteX139" fmla="*/ 6625906 w 7228763"/>
              <a:gd name="connsiteY139" fmla="*/ 6858000 h 6858000"/>
              <a:gd name="connsiteX140" fmla="*/ 723901 w 7228763"/>
              <a:gd name="connsiteY140" fmla="*/ 6858000 h 6858000"/>
              <a:gd name="connsiteX141" fmla="*/ 501961 w 7228763"/>
              <a:gd name="connsiteY141" fmla="*/ 6858000 h 6858000"/>
              <a:gd name="connsiteX142" fmla="*/ 0 w 7228763"/>
              <a:gd name="connsiteY142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7228763" h="6858000">
                <a:moveTo>
                  <a:pt x="0" y="0"/>
                </a:moveTo>
                <a:lnTo>
                  <a:pt x="501961" y="0"/>
                </a:lnTo>
                <a:lnTo>
                  <a:pt x="723901" y="0"/>
                </a:lnTo>
                <a:lnTo>
                  <a:pt x="7228583" y="0"/>
                </a:lnTo>
                <a:lnTo>
                  <a:pt x="7228763" y="1"/>
                </a:lnTo>
                <a:lnTo>
                  <a:pt x="7221350" y="30700"/>
                </a:lnTo>
                <a:cubicBezTo>
                  <a:pt x="7216059" y="84364"/>
                  <a:pt x="7200969" y="241149"/>
                  <a:pt x="7199900" y="310025"/>
                </a:cubicBezTo>
                <a:cubicBezTo>
                  <a:pt x="7203643" y="367544"/>
                  <a:pt x="7214102" y="408251"/>
                  <a:pt x="7214938" y="443960"/>
                </a:cubicBezTo>
                <a:cubicBezTo>
                  <a:pt x="7210660" y="499397"/>
                  <a:pt x="7182360" y="604434"/>
                  <a:pt x="7174238" y="642659"/>
                </a:cubicBezTo>
                <a:cubicBezTo>
                  <a:pt x="7182965" y="657287"/>
                  <a:pt x="7155519" y="658191"/>
                  <a:pt x="7166213" y="673307"/>
                </a:cubicBezTo>
                <a:cubicBezTo>
                  <a:pt x="7166618" y="693769"/>
                  <a:pt x="7143764" y="797295"/>
                  <a:pt x="7128963" y="839641"/>
                </a:cubicBezTo>
                <a:cubicBezTo>
                  <a:pt x="7112293" y="887148"/>
                  <a:pt x="7075906" y="937731"/>
                  <a:pt x="7066183" y="958357"/>
                </a:cubicBezTo>
                <a:cubicBezTo>
                  <a:pt x="7056459" y="978983"/>
                  <a:pt x="7077843" y="936930"/>
                  <a:pt x="7070620" y="963398"/>
                </a:cubicBezTo>
                <a:cubicBezTo>
                  <a:pt x="7063399" y="989867"/>
                  <a:pt x="7031301" y="1087010"/>
                  <a:pt x="7022851" y="1117169"/>
                </a:cubicBezTo>
                <a:cubicBezTo>
                  <a:pt x="7039554" y="1118586"/>
                  <a:pt x="7009272" y="1135372"/>
                  <a:pt x="7019920" y="1144352"/>
                </a:cubicBezTo>
                <a:cubicBezTo>
                  <a:pt x="7029274" y="1150681"/>
                  <a:pt x="7022270" y="1157251"/>
                  <a:pt x="7021476" y="1164484"/>
                </a:cubicBezTo>
                <a:cubicBezTo>
                  <a:pt x="7028800" y="1173524"/>
                  <a:pt x="7015215" y="1205209"/>
                  <a:pt x="7005576" y="1213829"/>
                </a:cubicBezTo>
                <a:cubicBezTo>
                  <a:pt x="6972150" y="1235037"/>
                  <a:pt x="6996546" y="1277327"/>
                  <a:pt x="6970919" y="1294823"/>
                </a:cubicBezTo>
                <a:cubicBezTo>
                  <a:pt x="6967139" y="1300845"/>
                  <a:pt x="6965581" y="1306615"/>
                  <a:pt x="6965413" y="1312193"/>
                </a:cubicBezTo>
                <a:lnTo>
                  <a:pt x="6968106" y="1327626"/>
                </a:lnTo>
                <a:lnTo>
                  <a:pt x="6975202" y="1331644"/>
                </a:lnTo>
                <a:lnTo>
                  <a:pt x="6973366" y="1341276"/>
                </a:lnTo>
                <a:cubicBezTo>
                  <a:pt x="6973720" y="1342166"/>
                  <a:pt x="6974074" y="1343055"/>
                  <a:pt x="6974428" y="1343945"/>
                </a:cubicBezTo>
                <a:cubicBezTo>
                  <a:pt x="6976493" y="1349040"/>
                  <a:pt x="6978286" y="1354080"/>
                  <a:pt x="6978971" y="1359134"/>
                </a:cubicBezTo>
                <a:cubicBezTo>
                  <a:pt x="6974288" y="1373109"/>
                  <a:pt x="6958295" y="1397612"/>
                  <a:pt x="6946335" y="1427803"/>
                </a:cubicBezTo>
                <a:cubicBezTo>
                  <a:pt x="6924178" y="1460349"/>
                  <a:pt x="6924483" y="1505076"/>
                  <a:pt x="6907208" y="1540278"/>
                </a:cubicBezTo>
                <a:lnTo>
                  <a:pt x="6901698" y="1547262"/>
                </a:lnTo>
                <a:lnTo>
                  <a:pt x="6902877" y="1577056"/>
                </a:lnTo>
                <a:cubicBezTo>
                  <a:pt x="6907187" y="1582205"/>
                  <a:pt x="6908314" y="1589568"/>
                  <a:pt x="6904067" y="1595898"/>
                </a:cubicBezTo>
                <a:lnTo>
                  <a:pt x="6891817" y="1703726"/>
                </a:lnTo>
                <a:cubicBezTo>
                  <a:pt x="6890892" y="1739332"/>
                  <a:pt x="6882506" y="1754453"/>
                  <a:pt x="6898520" y="1809535"/>
                </a:cubicBezTo>
                <a:cubicBezTo>
                  <a:pt x="6919736" y="1868036"/>
                  <a:pt x="6890400" y="1952670"/>
                  <a:pt x="6897783" y="2018310"/>
                </a:cubicBezTo>
                <a:cubicBezTo>
                  <a:pt x="6868750" y="2053162"/>
                  <a:pt x="6894827" y="2034561"/>
                  <a:pt x="6887647" y="2071355"/>
                </a:cubicBezTo>
                <a:lnTo>
                  <a:pt x="6888952" y="2141166"/>
                </a:lnTo>
                <a:lnTo>
                  <a:pt x="6887101" y="2154548"/>
                </a:lnTo>
                <a:lnTo>
                  <a:pt x="6880519" y="2158153"/>
                </a:lnTo>
                <a:lnTo>
                  <a:pt x="6873389" y="2178174"/>
                </a:lnTo>
                <a:cubicBezTo>
                  <a:pt x="6871658" y="2185696"/>
                  <a:pt x="6870890" y="2193828"/>
                  <a:pt x="6871679" y="2202858"/>
                </a:cubicBezTo>
                <a:cubicBezTo>
                  <a:pt x="6884787" y="2232772"/>
                  <a:pt x="6852680" y="2283357"/>
                  <a:pt x="6870321" y="2320214"/>
                </a:cubicBezTo>
                <a:cubicBezTo>
                  <a:pt x="6868006" y="2355906"/>
                  <a:pt x="6861023" y="2394678"/>
                  <a:pt x="6857787" y="2417011"/>
                </a:cubicBezTo>
                <a:cubicBezTo>
                  <a:pt x="6846931" y="2426377"/>
                  <a:pt x="6863720" y="2456509"/>
                  <a:pt x="6850905" y="2454207"/>
                </a:cubicBezTo>
                <a:cubicBezTo>
                  <a:pt x="6856659" y="2464947"/>
                  <a:pt x="6853850" y="2476105"/>
                  <a:pt x="6848900" y="2487203"/>
                </a:cubicBezTo>
                <a:lnTo>
                  <a:pt x="6837487" y="2512282"/>
                </a:lnTo>
                <a:cubicBezTo>
                  <a:pt x="6837823" y="2512961"/>
                  <a:pt x="6838158" y="2513640"/>
                  <a:pt x="6838494" y="2514318"/>
                </a:cubicBezTo>
                <a:cubicBezTo>
                  <a:pt x="6846991" y="2534324"/>
                  <a:pt x="6855486" y="2554328"/>
                  <a:pt x="6863982" y="2574334"/>
                </a:cubicBezTo>
                <a:lnTo>
                  <a:pt x="6862893" y="2579877"/>
                </a:lnTo>
                <a:cubicBezTo>
                  <a:pt x="6862738" y="2585644"/>
                  <a:pt x="6863120" y="2603388"/>
                  <a:pt x="6863047" y="2608928"/>
                </a:cubicBezTo>
                <a:lnTo>
                  <a:pt x="6862462" y="2613111"/>
                </a:lnTo>
                <a:lnTo>
                  <a:pt x="6854084" y="2621996"/>
                </a:lnTo>
                <a:lnTo>
                  <a:pt x="6856559" y="2634265"/>
                </a:lnTo>
                <a:lnTo>
                  <a:pt x="6847985" y="2647237"/>
                </a:lnTo>
                <a:cubicBezTo>
                  <a:pt x="6850226" y="2648158"/>
                  <a:pt x="6852294" y="2649356"/>
                  <a:pt x="6854115" y="2650786"/>
                </a:cubicBezTo>
                <a:lnTo>
                  <a:pt x="6859942" y="2661993"/>
                </a:lnTo>
                <a:lnTo>
                  <a:pt x="6851884" y="2670949"/>
                </a:lnTo>
                <a:cubicBezTo>
                  <a:pt x="6864376" y="2672007"/>
                  <a:pt x="6849871" y="2681695"/>
                  <a:pt x="6846115" y="2690255"/>
                </a:cubicBezTo>
                <a:lnTo>
                  <a:pt x="6846964" y="2695683"/>
                </a:lnTo>
                <a:lnTo>
                  <a:pt x="6836011" y="2713964"/>
                </a:lnTo>
                <a:lnTo>
                  <a:pt x="6830478" y="2730175"/>
                </a:lnTo>
                <a:lnTo>
                  <a:pt x="6841091" y="2763497"/>
                </a:lnTo>
                <a:lnTo>
                  <a:pt x="6803520" y="3051539"/>
                </a:lnTo>
                <a:cubicBezTo>
                  <a:pt x="6790420" y="3165645"/>
                  <a:pt x="6749912" y="3216611"/>
                  <a:pt x="6733280" y="3335396"/>
                </a:cubicBezTo>
                <a:lnTo>
                  <a:pt x="6735884" y="3456509"/>
                </a:lnTo>
                <a:lnTo>
                  <a:pt x="6715764" y="3531827"/>
                </a:lnTo>
                <a:lnTo>
                  <a:pt x="6730329" y="3570877"/>
                </a:lnTo>
                <a:lnTo>
                  <a:pt x="6727426" y="3583849"/>
                </a:lnTo>
                <a:lnTo>
                  <a:pt x="6718706" y="3592763"/>
                </a:lnTo>
                <a:cubicBezTo>
                  <a:pt x="6707946" y="3613948"/>
                  <a:pt x="6713985" y="3641245"/>
                  <a:pt x="6693350" y="3653485"/>
                </a:cubicBezTo>
                <a:cubicBezTo>
                  <a:pt x="6688922" y="3659316"/>
                  <a:pt x="6686748" y="3664985"/>
                  <a:pt x="6685983" y="3670528"/>
                </a:cubicBezTo>
                <a:lnTo>
                  <a:pt x="6687033" y="3685990"/>
                </a:lnTo>
                <a:lnTo>
                  <a:pt x="6693711" y="3690283"/>
                </a:lnTo>
                <a:lnTo>
                  <a:pt x="6690843" y="3699787"/>
                </a:lnTo>
                <a:cubicBezTo>
                  <a:pt x="6691104" y="3700686"/>
                  <a:pt x="6691364" y="3701586"/>
                  <a:pt x="6691624" y="3702486"/>
                </a:cubicBezTo>
                <a:cubicBezTo>
                  <a:pt x="6693145" y="3707637"/>
                  <a:pt x="6694400" y="3712728"/>
                  <a:pt x="6694549" y="3717784"/>
                </a:cubicBezTo>
                <a:cubicBezTo>
                  <a:pt x="6659304" y="3711701"/>
                  <a:pt x="6689997" y="3759789"/>
                  <a:pt x="6662489" y="3746229"/>
                </a:cubicBezTo>
                <a:cubicBezTo>
                  <a:pt x="6642637" y="3780750"/>
                  <a:pt x="6605132" y="3867558"/>
                  <a:pt x="6575429" y="3924910"/>
                </a:cubicBezTo>
                <a:lnTo>
                  <a:pt x="6538994" y="3989353"/>
                </a:lnTo>
                <a:lnTo>
                  <a:pt x="6535698" y="4033899"/>
                </a:lnTo>
                <a:cubicBezTo>
                  <a:pt x="6533175" y="4070470"/>
                  <a:pt x="6530536" y="4110146"/>
                  <a:pt x="6527053" y="4142250"/>
                </a:cubicBezTo>
                <a:cubicBezTo>
                  <a:pt x="6519001" y="4200007"/>
                  <a:pt x="6506061" y="4278998"/>
                  <a:pt x="6501843" y="4329442"/>
                </a:cubicBezTo>
                <a:cubicBezTo>
                  <a:pt x="6495642" y="4381764"/>
                  <a:pt x="6492993" y="4433012"/>
                  <a:pt x="6489841" y="4456184"/>
                </a:cubicBezTo>
                <a:lnTo>
                  <a:pt x="6482918" y="4468478"/>
                </a:lnTo>
                <a:lnTo>
                  <a:pt x="6484019" y="4469862"/>
                </a:lnTo>
                <a:cubicBezTo>
                  <a:pt x="6485835" y="4476321"/>
                  <a:pt x="6484493" y="4480555"/>
                  <a:pt x="6481759" y="4483797"/>
                </a:cubicBezTo>
                <a:lnTo>
                  <a:pt x="6477370" y="4487091"/>
                </a:lnTo>
                <a:lnTo>
                  <a:pt x="6474598" y="4496728"/>
                </a:lnTo>
                <a:lnTo>
                  <a:pt x="6465848" y="4515918"/>
                </a:lnTo>
                <a:cubicBezTo>
                  <a:pt x="6466332" y="4517049"/>
                  <a:pt x="6466814" y="4518182"/>
                  <a:pt x="6467296" y="4519316"/>
                </a:cubicBezTo>
                <a:lnTo>
                  <a:pt x="6458903" y="4547957"/>
                </a:lnTo>
                <a:lnTo>
                  <a:pt x="6460248" y="4548262"/>
                </a:lnTo>
                <a:cubicBezTo>
                  <a:pt x="6463078" y="4549595"/>
                  <a:pt x="6464808" y="4551811"/>
                  <a:pt x="6464276" y="4555939"/>
                </a:cubicBezTo>
                <a:cubicBezTo>
                  <a:pt x="6486531" y="4548276"/>
                  <a:pt x="6472165" y="4557977"/>
                  <a:pt x="6468635" y="4570815"/>
                </a:cubicBezTo>
                <a:cubicBezTo>
                  <a:pt x="6472622" y="4583801"/>
                  <a:pt x="6485098" y="4622347"/>
                  <a:pt x="6488206" y="4633846"/>
                </a:cubicBezTo>
                <a:lnTo>
                  <a:pt x="6487272" y="4639816"/>
                </a:lnTo>
                <a:lnTo>
                  <a:pt x="6487581" y="4639923"/>
                </a:lnTo>
                <a:cubicBezTo>
                  <a:pt x="6488082" y="4641190"/>
                  <a:pt x="6488037" y="4643141"/>
                  <a:pt x="6487249" y="4646192"/>
                </a:cubicBezTo>
                <a:lnTo>
                  <a:pt x="6485570" y="4650706"/>
                </a:lnTo>
                <a:lnTo>
                  <a:pt x="6483759" y="4662290"/>
                </a:lnTo>
                <a:cubicBezTo>
                  <a:pt x="6484278" y="4663587"/>
                  <a:pt x="6484797" y="4664883"/>
                  <a:pt x="6485315" y="4666180"/>
                </a:cubicBezTo>
                <a:lnTo>
                  <a:pt x="6489077" y="4667585"/>
                </a:lnTo>
                <a:lnTo>
                  <a:pt x="6488467" y="4668660"/>
                </a:lnTo>
                <a:cubicBezTo>
                  <a:pt x="6480300" y="4676831"/>
                  <a:pt x="6469898" y="4679345"/>
                  <a:pt x="6496179" y="4689807"/>
                </a:cubicBezTo>
                <a:cubicBezTo>
                  <a:pt x="6482141" y="4708535"/>
                  <a:pt x="6498545" y="4712235"/>
                  <a:pt x="6500957" y="4737890"/>
                </a:cubicBezTo>
                <a:cubicBezTo>
                  <a:pt x="6488706" y="4748600"/>
                  <a:pt x="6491350" y="4757223"/>
                  <a:pt x="6498641" y="4765657"/>
                </a:cubicBezTo>
                <a:cubicBezTo>
                  <a:pt x="6490164" y="4790618"/>
                  <a:pt x="6498852" y="4813399"/>
                  <a:pt x="6497829" y="4841463"/>
                </a:cubicBezTo>
                <a:lnTo>
                  <a:pt x="6521578" y="4969863"/>
                </a:lnTo>
                <a:lnTo>
                  <a:pt x="6518695" y="4974028"/>
                </a:lnTo>
                <a:cubicBezTo>
                  <a:pt x="6517064" y="4976933"/>
                  <a:pt x="6516439" y="4978909"/>
                  <a:pt x="6516513" y="4980318"/>
                </a:cubicBezTo>
                <a:lnTo>
                  <a:pt x="6516763" y="4980501"/>
                </a:lnTo>
                <a:lnTo>
                  <a:pt x="6514121" y="4986338"/>
                </a:lnTo>
                <a:lnTo>
                  <a:pt x="6511173" y="4991296"/>
                </a:lnTo>
                <a:cubicBezTo>
                  <a:pt x="6522961" y="5019829"/>
                  <a:pt x="6534748" y="5048361"/>
                  <a:pt x="6546537" y="5076895"/>
                </a:cubicBezTo>
                <a:lnTo>
                  <a:pt x="6544581" y="5081568"/>
                </a:lnTo>
                <a:cubicBezTo>
                  <a:pt x="6543589" y="5084748"/>
                  <a:pt x="6543387" y="5086810"/>
                  <a:pt x="6543750" y="5088173"/>
                </a:cubicBezTo>
                <a:lnTo>
                  <a:pt x="6544034" y="5088300"/>
                </a:lnTo>
                <a:lnTo>
                  <a:pt x="6542660" y="5094558"/>
                </a:lnTo>
                <a:cubicBezTo>
                  <a:pt x="6539647" y="5105196"/>
                  <a:pt x="6536055" y="5115626"/>
                  <a:pt x="6532096" y="5125620"/>
                </a:cubicBezTo>
                <a:cubicBezTo>
                  <a:pt x="6530494" y="5154527"/>
                  <a:pt x="6532737" y="5244020"/>
                  <a:pt x="6533049" y="5268004"/>
                </a:cubicBezTo>
                <a:cubicBezTo>
                  <a:pt x="6533356" y="5268513"/>
                  <a:pt x="6533664" y="5269021"/>
                  <a:pt x="6533970" y="5269530"/>
                </a:cubicBezTo>
                <a:lnTo>
                  <a:pt x="6502603" y="5390941"/>
                </a:lnTo>
                <a:cubicBezTo>
                  <a:pt x="6487576" y="5438194"/>
                  <a:pt x="6471524" y="5465286"/>
                  <a:pt x="6477660" y="5539927"/>
                </a:cubicBezTo>
                <a:cubicBezTo>
                  <a:pt x="6469926" y="5610775"/>
                  <a:pt x="6461800" y="5740573"/>
                  <a:pt x="6456458" y="5791594"/>
                </a:cubicBezTo>
                <a:cubicBezTo>
                  <a:pt x="6427890" y="5787060"/>
                  <a:pt x="6468179" y="5849672"/>
                  <a:pt x="6434556" y="5855206"/>
                </a:cubicBezTo>
                <a:cubicBezTo>
                  <a:pt x="6436026" y="5860240"/>
                  <a:pt x="6415712" y="5868910"/>
                  <a:pt x="6418454" y="5873582"/>
                </a:cubicBezTo>
                <a:cubicBezTo>
                  <a:pt x="6418927" y="5874401"/>
                  <a:pt x="6419401" y="5875218"/>
                  <a:pt x="6419875" y="5876037"/>
                </a:cubicBezTo>
                <a:lnTo>
                  <a:pt x="6419775" y="5886534"/>
                </a:lnTo>
                <a:lnTo>
                  <a:pt x="6426971" y="5888644"/>
                </a:lnTo>
                <a:cubicBezTo>
                  <a:pt x="6428647" y="5893707"/>
                  <a:pt x="6430322" y="5898769"/>
                  <a:pt x="6431999" y="5903832"/>
                </a:cubicBezTo>
                <a:cubicBezTo>
                  <a:pt x="6432764" y="5909651"/>
                  <a:pt x="6432285" y="5916068"/>
                  <a:pt x="6429798" y="5923391"/>
                </a:cubicBezTo>
                <a:cubicBezTo>
                  <a:pt x="6409104" y="5948880"/>
                  <a:pt x="6461339" y="5981626"/>
                  <a:pt x="6434072" y="6013205"/>
                </a:cubicBezTo>
                <a:cubicBezTo>
                  <a:pt x="6426624" y="6024901"/>
                  <a:pt x="6431095" y="6066777"/>
                  <a:pt x="6439333" y="6074018"/>
                </a:cubicBezTo>
                <a:cubicBezTo>
                  <a:pt x="6439795" y="6081731"/>
                  <a:pt x="6453428" y="6126985"/>
                  <a:pt x="6463083" y="6130837"/>
                </a:cubicBezTo>
                <a:cubicBezTo>
                  <a:pt x="6474368" y="6137057"/>
                  <a:pt x="6441750" y="6156330"/>
                  <a:pt x="6457360" y="6152982"/>
                </a:cubicBezTo>
                <a:cubicBezTo>
                  <a:pt x="6454563" y="6186619"/>
                  <a:pt x="6497804" y="6191636"/>
                  <a:pt x="6495529" y="6221100"/>
                </a:cubicBezTo>
                <a:cubicBezTo>
                  <a:pt x="6497396" y="6222126"/>
                  <a:pt x="6506682" y="6257468"/>
                  <a:pt x="6514948" y="6287550"/>
                </a:cubicBezTo>
                <a:cubicBezTo>
                  <a:pt x="6523215" y="6317632"/>
                  <a:pt x="6556102" y="6391312"/>
                  <a:pt x="6545124" y="6401595"/>
                </a:cubicBezTo>
                <a:cubicBezTo>
                  <a:pt x="6546214" y="6423902"/>
                  <a:pt x="6525024" y="6432919"/>
                  <a:pt x="6525833" y="6487110"/>
                </a:cubicBezTo>
                <a:cubicBezTo>
                  <a:pt x="6547115" y="6574474"/>
                  <a:pt x="6547900" y="6553611"/>
                  <a:pt x="6554825" y="6588589"/>
                </a:cubicBezTo>
                <a:cubicBezTo>
                  <a:pt x="6583783" y="6637976"/>
                  <a:pt x="6536155" y="6687723"/>
                  <a:pt x="6601569" y="6769963"/>
                </a:cubicBezTo>
                <a:cubicBezTo>
                  <a:pt x="6623036" y="6819284"/>
                  <a:pt x="6607516" y="6817955"/>
                  <a:pt x="6620945" y="6835814"/>
                </a:cubicBezTo>
                <a:lnTo>
                  <a:pt x="6625906" y="6858000"/>
                </a:lnTo>
                <a:lnTo>
                  <a:pt x="723901" y="6858000"/>
                </a:lnTo>
                <a:lnTo>
                  <a:pt x="501961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6BEEFDFD-4A22-4358-FAC5-30042C7EE1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0879" y="609600"/>
            <a:ext cx="5562706" cy="1426234"/>
          </a:xfrm>
        </p:spPr>
        <p:txBody>
          <a:bodyPr>
            <a:normAutofit fontScale="90000"/>
          </a:bodyPr>
          <a:lstStyle/>
          <a:p>
            <a:r>
              <a:rPr lang="cs-CZ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Administrativa  meeting management</a:t>
            </a:r>
            <a:endParaRPr lang="cs-CZ" dirty="0"/>
          </a:p>
        </p:txBody>
      </p:sp>
      <p:sp>
        <p:nvSpPr>
          <p:cNvPr id="22" name="Zástupný obsah 2">
            <a:extLst>
              <a:ext uri="{FF2B5EF4-FFF2-40B4-BE49-F238E27FC236}">
                <a16:creationId xmlns:a16="http://schemas.microsoft.com/office/drawing/2014/main" id="{38F390D7-A685-21EE-DD0D-EA2BFE322C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6479" y="2035834"/>
            <a:ext cx="5216426" cy="389681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cs-CZ" sz="2400" b="1" dirty="0"/>
              <a:t>Zápisy z meetingů: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cs-CZ" sz="2400" dirty="0"/>
              <a:t>- Projektový manažer - Lukáš Snaživý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cs-CZ" sz="2400" dirty="0"/>
              <a:t>Do 24 hodin po každém meetingu – email, </a:t>
            </a:r>
            <a:r>
              <a:rPr lang="cs-CZ" sz="2400" dirty="0" err="1"/>
              <a:t>OneDrive</a:t>
            </a:r>
            <a:endParaRPr lang="cs-CZ" sz="2400" dirty="0"/>
          </a:p>
          <a:p>
            <a:pPr marL="0" indent="0">
              <a:lnSpc>
                <a:spcPct val="90000"/>
              </a:lnSpc>
              <a:buNone/>
            </a:pPr>
            <a:r>
              <a:rPr lang="cs-CZ" sz="2400" dirty="0"/>
              <a:t>- Kritické problémy: Lukáš Snaživý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cs-CZ" sz="2400" b="1" dirty="0"/>
              <a:t>Plán pravidelných setkání: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cs-CZ" sz="2400" dirty="0"/>
              <a:t>Každý sudý týden v úterý meeting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cs-CZ" sz="2400" b="1" i="1" dirty="0"/>
              <a:t>Sdílené úložiště: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cs-CZ" sz="2400" dirty="0"/>
              <a:t>- </a:t>
            </a:r>
            <a:r>
              <a:rPr lang="cs-CZ" sz="2400" dirty="0" err="1"/>
              <a:t>OneDrive</a:t>
            </a:r>
            <a:endParaRPr lang="cs-CZ" sz="2400" dirty="0"/>
          </a:p>
        </p:txBody>
      </p:sp>
      <p:pic>
        <p:nvPicPr>
          <p:cNvPr id="23" name="Graphic 6" descr="Vedení náboru">
            <a:extLst>
              <a:ext uri="{FF2B5EF4-FFF2-40B4-BE49-F238E27FC236}">
                <a16:creationId xmlns:a16="http://schemas.microsoft.com/office/drawing/2014/main" id="{BB1C01D8-7B4B-FD78-2871-FB307EB895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253784" y="1460843"/>
            <a:ext cx="3951737" cy="3951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761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>
            <a:extLst>
              <a:ext uri="{FF2B5EF4-FFF2-40B4-BE49-F238E27FC236}">
                <a16:creationId xmlns:a16="http://schemas.microsoft.com/office/drawing/2014/main" id="{8DCF5110-73F4-1B19-BB3C-4220E82F2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200" dirty="0"/>
              <a:t>Rozsah projektu – Etapy:</a:t>
            </a:r>
            <a:br>
              <a:rPr lang="cs-CZ" b="1" i="1" u="sng" dirty="0"/>
            </a:br>
            <a:endParaRPr lang="cs-CZ" dirty="0"/>
          </a:p>
        </p:txBody>
      </p:sp>
      <p:graphicFrame>
        <p:nvGraphicFramePr>
          <p:cNvPr id="18" name="Zástupný obsah 2">
            <a:extLst>
              <a:ext uri="{FF2B5EF4-FFF2-40B4-BE49-F238E27FC236}">
                <a16:creationId xmlns:a16="http://schemas.microsoft.com/office/drawing/2014/main" id="{B381CD08-2EA7-506A-6531-EF12958FF32B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50879" y="1825624"/>
          <a:ext cx="9810604" cy="44287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67908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7">
            <a:extLst>
              <a:ext uri="{FF2B5EF4-FFF2-40B4-BE49-F238E27FC236}">
                <a16:creationId xmlns:a16="http://schemas.microsoft.com/office/drawing/2014/main" id="{DEB2E8C4-C3E7-4048-A43D-9859510CFA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5744" y="0"/>
            <a:ext cx="1286256" cy="6858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9" name="Ink 9">
                <a:extLst>
                  <a:ext uri="{FF2B5EF4-FFF2-40B4-BE49-F238E27FC236}">
                    <a16:creationId xmlns:a16="http://schemas.microsoft.com/office/drawing/2014/main" id="{24D29CCB-7956-4E3E-8880-304085F04BF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14:cNvPr>
              <p14:cNvContentPartPr>
                <a14:cpLocks xmlns:a14="http://schemas.microsoft.com/office/drawing/2010/main" noGrp="1" noRot="1" noChangeAspect="1" noMove="1" noResize="1" noEditPoints="1" noAdjustHandles="1" noChangeArrowheads="1" noChangeShapeType="1"/>
              </p14:cNvContentPartPr>
              <p14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14:nvPr>
            </p14:nvContentPartPr>
            <p14:xfrm>
              <a:off x="12490710" y="6342652"/>
              <a:ext cx="360" cy="360"/>
            </p14:xfrm>
          </p:contentPart>
        </mc:Choice>
        <mc:Fallback xmlns="">
          <p:pic>
            <p:nvPicPr>
              <p:cNvPr id="19" name="Ink 9">
                <a:extLst>
                  <a:ext uri="{FF2B5EF4-FFF2-40B4-BE49-F238E27FC236}">
                    <a16:creationId xmlns:a16="http://schemas.microsoft.com/office/drawing/2014/main" id="{24D29CCB-7956-4E3E-8880-304085F04BF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481710" y="6333652"/>
                <a:ext cx="18000" cy="18000"/>
              </a:xfrm>
              <a:prstGeom prst="rect">
                <a:avLst/>
              </a:prstGeom>
            </p:spPr>
          </p:pic>
        </mc:Fallback>
      </mc:AlternateContent>
      <p:sp useBgFill="1">
        <p:nvSpPr>
          <p:cNvPr id="21" name="Rectangle 11">
            <a:extLst>
              <a:ext uri="{FF2B5EF4-FFF2-40B4-BE49-F238E27FC236}">
                <a16:creationId xmlns:a16="http://schemas.microsoft.com/office/drawing/2014/main" id="{78E81931-EC11-4433-BB7B-ED42BAA244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3" descr="Stránka v Plánovači">
            <a:extLst>
              <a:ext uri="{FF2B5EF4-FFF2-40B4-BE49-F238E27FC236}">
                <a16:creationId xmlns:a16="http://schemas.microsoft.com/office/drawing/2014/main" id="{8B38192F-B1B0-0505-2763-FDFD7E235F7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760" b="13971"/>
          <a:stretch/>
        </p:blipFill>
        <p:spPr>
          <a:xfrm>
            <a:off x="20" y="10"/>
            <a:ext cx="12191980" cy="6857989"/>
          </a:xfrm>
          <a:prstGeom prst="rect">
            <a:avLst/>
          </a:prstGeom>
        </p:spPr>
      </p:pic>
      <p:sp useBgFill="1">
        <p:nvSpPr>
          <p:cNvPr id="23" name="Freeform: Shape 13">
            <a:extLst>
              <a:ext uri="{FF2B5EF4-FFF2-40B4-BE49-F238E27FC236}">
                <a16:creationId xmlns:a16="http://schemas.microsoft.com/office/drawing/2014/main" id="{EF693875-948C-4D9B-AE6F-8F6894277D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 flipV="1">
            <a:off x="8566205" y="0"/>
            <a:ext cx="3625795" cy="580030"/>
          </a:xfrm>
          <a:custGeom>
            <a:avLst/>
            <a:gdLst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26340 w 6884912"/>
              <a:gd name="connsiteY39" fmla="*/ 638496 h 1161397"/>
              <a:gd name="connsiteX40" fmla="*/ 1731986 w 6884912"/>
              <a:gd name="connsiteY40" fmla="*/ 589682 h 1161397"/>
              <a:gd name="connsiteX41" fmla="*/ 1927935 w 6884912"/>
              <a:gd name="connsiteY41" fmla="*/ 628540 h 1161397"/>
              <a:gd name="connsiteX42" fmla="*/ 2039075 w 6884912"/>
              <a:gd name="connsiteY42" fmla="*/ 599964 h 1161397"/>
              <a:gd name="connsiteX43" fmla="*/ 2066980 w 6884912"/>
              <a:gd name="connsiteY43" fmla="*/ 550413 h 1161397"/>
              <a:gd name="connsiteX44" fmla="*/ 2352236 w 6884912"/>
              <a:gd name="connsiteY44" fmla="*/ 519602 h 1161397"/>
              <a:gd name="connsiteX45" fmla="*/ 2420791 w 6884912"/>
              <a:gd name="connsiteY45" fmla="*/ 492826 h 1161397"/>
              <a:gd name="connsiteX46" fmla="*/ 2489932 w 6884912"/>
              <a:gd name="connsiteY46" fmla="*/ 507864 h 1161397"/>
              <a:gd name="connsiteX47" fmla="*/ 2512917 w 6884912"/>
              <a:gd name="connsiteY47" fmla="*/ 489127 h 1161397"/>
              <a:gd name="connsiteX48" fmla="*/ 2516783 w 6884912"/>
              <a:gd name="connsiteY48" fmla="*/ 485473 h 1161397"/>
              <a:gd name="connsiteX49" fmla="*/ 2534360 w 6884912"/>
              <a:gd name="connsiteY49" fmla="*/ 480064 h 1161397"/>
              <a:gd name="connsiteX50" fmla="*/ 2536691 w 6884912"/>
              <a:gd name="connsiteY50" fmla="*/ 467018 h 1161397"/>
              <a:gd name="connsiteX51" fmla="*/ 2561265 w 6884912"/>
              <a:gd name="connsiteY51" fmla="*/ 450623 h 1161397"/>
              <a:gd name="connsiteX52" fmla="*/ 2594349 w 6884912"/>
              <a:gd name="connsiteY52" fmla="*/ 443884 h 1161397"/>
              <a:gd name="connsiteX53" fmla="*/ 2754324 w 6884912"/>
              <a:gd name="connsiteY53" fmla="*/ 424766 h 1161397"/>
              <a:gd name="connsiteX54" fmla="*/ 2848470 w 6884912"/>
              <a:gd name="connsiteY54" fmla="*/ 405966 h 1161397"/>
              <a:gd name="connsiteX55" fmla="*/ 2881772 w 6884912"/>
              <a:gd name="connsiteY55" fmla="*/ 387260 h 1161397"/>
              <a:gd name="connsiteX56" fmla="*/ 2929932 w 6884912"/>
              <a:gd name="connsiteY56" fmla="*/ 368912 h 1161397"/>
              <a:gd name="connsiteX57" fmla="*/ 3013020 w 6884912"/>
              <a:gd name="connsiteY57" fmla="*/ 327578 h 1161397"/>
              <a:gd name="connsiteX58" fmla="*/ 3127968 w 6884912"/>
              <a:gd name="connsiteY58" fmla="*/ 287613 h 1161397"/>
              <a:gd name="connsiteX59" fmla="*/ 3222191 w 6884912"/>
              <a:gd name="connsiteY59" fmla="*/ 307887 h 1161397"/>
              <a:gd name="connsiteX60" fmla="*/ 3227953 w 6884912"/>
              <a:gd name="connsiteY60" fmla="*/ 297650 h 1161397"/>
              <a:gd name="connsiteX61" fmla="*/ 3287859 w 6884912"/>
              <a:gd name="connsiteY61" fmla="*/ 287558 h 1161397"/>
              <a:gd name="connsiteX62" fmla="*/ 3510042 w 6884912"/>
              <a:gd name="connsiteY62" fmla="*/ 311820 h 1161397"/>
              <a:gd name="connsiteX63" fmla="*/ 3626773 w 6884912"/>
              <a:gd name="connsiteY63" fmla="*/ 290452 h 1161397"/>
              <a:gd name="connsiteX64" fmla="*/ 3666217 w 6884912"/>
              <a:gd name="connsiteY64" fmla="*/ 273255 h 1161397"/>
              <a:gd name="connsiteX65" fmla="*/ 3732427 w 6884912"/>
              <a:gd name="connsiteY65" fmla="*/ 245039 h 1161397"/>
              <a:gd name="connsiteX66" fmla="*/ 3777022 w 6884912"/>
              <a:gd name="connsiteY66" fmla="*/ 200276 h 1161397"/>
              <a:gd name="connsiteX67" fmla="*/ 3791246 w 6884912"/>
              <a:gd name="connsiteY67" fmla="*/ 189996 h 1161397"/>
              <a:gd name="connsiteX68" fmla="*/ 3819864 w 6884912"/>
              <a:gd name="connsiteY68" fmla="*/ 194605 h 1161397"/>
              <a:gd name="connsiteX69" fmla="*/ 3830398 w 6884912"/>
              <a:gd name="connsiteY69" fmla="*/ 188383 h 1161397"/>
              <a:gd name="connsiteX70" fmla="*/ 3834360 w 6884912"/>
              <a:gd name="connsiteY70" fmla="*/ 188992 h 1161397"/>
              <a:gd name="connsiteX71" fmla="*/ 3843715 w 6884912"/>
              <a:gd name="connsiteY71" fmla="*/ 188752 h 1161397"/>
              <a:gd name="connsiteX72" fmla="*/ 3842609 w 6884912"/>
              <a:gd name="connsiteY72" fmla="*/ 197386 h 1161397"/>
              <a:gd name="connsiteX73" fmla="*/ 3853961 w 6884912"/>
              <a:gd name="connsiteY73" fmla="*/ 213380 h 1161397"/>
              <a:gd name="connsiteX74" fmla="*/ 3907640 w 6884912"/>
              <a:gd name="connsiteY74" fmla="*/ 207568 h 1161397"/>
              <a:gd name="connsiteX75" fmla="*/ 3910449 w 6884912"/>
              <a:gd name="connsiteY75" fmla="*/ 197808 h 1161397"/>
              <a:gd name="connsiteX76" fmla="*/ 3917197 w 6884912"/>
              <a:gd name="connsiteY76" fmla="*/ 196121 h 1161397"/>
              <a:gd name="connsiteX77" fmla="*/ 3922400 w 6884912"/>
              <a:gd name="connsiteY77" fmla="*/ 205056 h 1161397"/>
              <a:gd name="connsiteX78" fmla="*/ 4013061 w 6884912"/>
              <a:gd name="connsiteY78" fmla="*/ 224874 h 1161397"/>
              <a:gd name="connsiteX79" fmla="*/ 4134285 w 6884912"/>
              <a:gd name="connsiteY79" fmla="*/ 235592 h 1161397"/>
              <a:gd name="connsiteX80" fmla="*/ 4220717 w 6884912"/>
              <a:gd name="connsiteY80" fmla="*/ 192946 h 1161397"/>
              <a:gd name="connsiteX81" fmla="*/ 4228802 w 6884912"/>
              <a:gd name="connsiteY81" fmla="*/ 201468 h 1161397"/>
              <a:gd name="connsiteX82" fmla="*/ 4289361 w 6884912"/>
              <a:gd name="connsiteY82" fmla="*/ 196642 h 1161397"/>
              <a:gd name="connsiteX83" fmla="*/ 4498913 w 6884912"/>
              <a:gd name="connsiteY83" fmla="*/ 118915 h 1161397"/>
              <a:gd name="connsiteX84" fmla="*/ 4617330 w 6884912"/>
              <a:gd name="connsiteY84" fmla="*/ 111163 h 1161397"/>
              <a:gd name="connsiteX85" fmla="*/ 4659778 w 6884912"/>
              <a:gd name="connsiteY85" fmla="*/ 118219 h 1161397"/>
              <a:gd name="connsiteX86" fmla="*/ 4730870 w 6884912"/>
              <a:gd name="connsiteY86" fmla="*/ 129432 h 1161397"/>
              <a:gd name="connsiteX87" fmla="*/ 4785037 w 6884912"/>
              <a:gd name="connsiteY87" fmla="*/ 161964 h 1161397"/>
              <a:gd name="connsiteX88" fmla="*/ 4844073 w 6884912"/>
              <a:gd name="connsiteY88" fmla="*/ 161768 h 1161397"/>
              <a:gd name="connsiteX89" fmla="*/ 4856454 w 6884912"/>
              <a:gd name="connsiteY89" fmla="*/ 130488 h 1161397"/>
              <a:gd name="connsiteX90" fmla="*/ 4920038 w 6884912"/>
              <a:gd name="connsiteY90" fmla="*/ 140418 h 1161397"/>
              <a:gd name="connsiteX91" fmla="*/ 5016639 w 6884912"/>
              <a:gd name="connsiteY91" fmla="*/ 158905 h 1161397"/>
              <a:gd name="connsiteX92" fmla="*/ 5072009 w 6884912"/>
              <a:gd name="connsiteY92" fmla="*/ 161502 h 1161397"/>
              <a:gd name="connsiteX93" fmla="*/ 5223626 w 6884912"/>
              <a:gd name="connsiteY93" fmla="*/ 177356 h 1161397"/>
              <a:gd name="connsiteX94" fmla="*/ 5375773 w 6884912"/>
              <a:gd name="connsiteY94" fmla="*/ 199913 h 1161397"/>
              <a:gd name="connsiteX95" fmla="*/ 5467502 w 6884912"/>
              <a:gd name="connsiteY95" fmla="*/ 250963 h 1161397"/>
              <a:gd name="connsiteX96" fmla="*/ 5592395 w 6884912"/>
              <a:gd name="connsiteY96" fmla="*/ 265434 h 1161397"/>
              <a:gd name="connsiteX97" fmla="*/ 5613532 w 6884912"/>
              <a:gd name="connsiteY97" fmla="*/ 273379 h 1161397"/>
              <a:gd name="connsiteX98" fmla="*/ 5642173 w 6884912"/>
              <a:gd name="connsiteY98" fmla="*/ 266904 h 1161397"/>
              <a:gd name="connsiteX99" fmla="*/ 5756910 w 6884912"/>
              <a:gd name="connsiteY99" fmla="*/ 239211 h 1161397"/>
              <a:gd name="connsiteX100" fmla="*/ 5846667 w 6884912"/>
              <a:gd name="connsiteY100" fmla="*/ 201786 h 1161397"/>
              <a:gd name="connsiteX101" fmla="*/ 5960732 w 6884912"/>
              <a:gd name="connsiteY101" fmla="*/ 220708 h 1161397"/>
              <a:gd name="connsiteX102" fmla="*/ 6029542 w 6884912"/>
              <a:gd name="connsiteY102" fmla="*/ 210339 h 1161397"/>
              <a:gd name="connsiteX103" fmla="*/ 6141123 w 6884912"/>
              <a:gd name="connsiteY103" fmla="*/ 159923 h 1161397"/>
              <a:gd name="connsiteX104" fmla="*/ 6290640 w 6884912"/>
              <a:gd name="connsiteY104" fmla="*/ 167441 h 1161397"/>
              <a:gd name="connsiteX105" fmla="*/ 6322806 w 6884912"/>
              <a:gd name="connsiteY105" fmla="*/ 213293 h 1161397"/>
              <a:gd name="connsiteX106" fmla="*/ 6364914 w 6884912"/>
              <a:gd name="connsiteY106" fmla="*/ 240140 h 1161397"/>
              <a:gd name="connsiteX107" fmla="*/ 6380420 w 6884912"/>
              <a:gd name="connsiteY107" fmla="*/ 173195 h 1161397"/>
              <a:gd name="connsiteX108" fmla="*/ 6507891 w 6884912"/>
              <a:gd name="connsiteY108" fmla="*/ 118474 h 1161397"/>
              <a:gd name="connsiteX109" fmla="*/ 6571807 w 6884912"/>
              <a:gd name="connsiteY109" fmla="*/ 98636 h 1161397"/>
              <a:gd name="connsiteX110" fmla="*/ 6671880 w 6884912"/>
              <a:gd name="connsiteY110" fmla="*/ 82931 h 1161397"/>
              <a:gd name="connsiteX111" fmla="*/ 6702266 w 6884912"/>
              <a:gd name="connsiteY111" fmla="*/ 75470 h 1161397"/>
              <a:gd name="connsiteX112" fmla="*/ 6845802 w 6884912"/>
              <a:gd name="connsiteY112" fmla="*/ 24496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26340 w 6884912"/>
              <a:gd name="connsiteY39" fmla="*/ 638496 h 1161397"/>
              <a:gd name="connsiteX40" fmla="*/ 1731986 w 6884912"/>
              <a:gd name="connsiteY40" fmla="*/ 589682 h 1161397"/>
              <a:gd name="connsiteX41" fmla="*/ 2039075 w 6884912"/>
              <a:gd name="connsiteY41" fmla="*/ 599964 h 1161397"/>
              <a:gd name="connsiteX42" fmla="*/ 2066980 w 6884912"/>
              <a:gd name="connsiteY42" fmla="*/ 550413 h 1161397"/>
              <a:gd name="connsiteX43" fmla="*/ 2352236 w 6884912"/>
              <a:gd name="connsiteY43" fmla="*/ 519602 h 1161397"/>
              <a:gd name="connsiteX44" fmla="*/ 2420791 w 6884912"/>
              <a:gd name="connsiteY44" fmla="*/ 492826 h 1161397"/>
              <a:gd name="connsiteX45" fmla="*/ 2489932 w 6884912"/>
              <a:gd name="connsiteY45" fmla="*/ 507864 h 1161397"/>
              <a:gd name="connsiteX46" fmla="*/ 2512917 w 6884912"/>
              <a:gd name="connsiteY46" fmla="*/ 489127 h 1161397"/>
              <a:gd name="connsiteX47" fmla="*/ 2516783 w 6884912"/>
              <a:gd name="connsiteY47" fmla="*/ 485473 h 1161397"/>
              <a:gd name="connsiteX48" fmla="*/ 2534360 w 6884912"/>
              <a:gd name="connsiteY48" fmla="*/ 480064 h 1161397"/>
              <a:gd name="connsiteX49" fmla="*/ 2536691 w 6884912"/>
              <a:gd name="connsiteY49" fmla="*/ 467018 h 1161397"/>
              <a:gd name="connsiteX50" fmla="*/ 2561265 w 6884912"/>
              <a:gd name="connsiteY50" fmla="*/ 450623 h 1161397"/>
              <a:gd name="connsiteX51" fmla="*/ 2594349 w 6884912"/>
              <a:gd name="connsiteY51" fmla="*/ 443884 h 1161397"/>
              <a:gd name="connsiteX52" fmla="*/ 2754324 w 6884912"/>
              <a:gd name="connsiteY52" fmla="*/ 424766 h 1161397"/>
              <a:gd name="connsiteX53" fmla="*/ 2848470 w 6884912"/>
              <a:gd name="connsiteY53" fmla="*/ 405966 h 1161397"/>
              <a:gd name="connsiteX54" fmla="*/ 2881772 w 6884912"/>
              <a:gd name="connsiteY54" fmla="*/ 387260 h 1161397"/>
              <a:gd name="connsiteX55" fmla="*/ 2929932 w 6884912"/>
              <a:gd name="connsiteY55" fmla="*/ 368912 h 1161397"/>
              <a:gd name="connsiteX56" fmla="*/ 3013020 w 6884912"/>
              <a:gd name="connsiteY56" fmla="*/ 327578 h 1161397"/>
              <a:gd name="connsiteX57" fmla="*/ 3127968 w 6884912"/>
              <a:gd name="connsiteY57" fmla="*/ 287613 h 1161397"/>
              <a:gd name="connsiteX58" fmla="*/ 3222191 w 6884912"/>
              <a:gd name="connsiteY58" fmla="*/ 307887 h 1161397"/>
              <a:gd name="connsiteX59" fmla="*/ 3227953 w 6884912"/>
              <a:gd name="connsiteY59" fmla="*/ 297650 h 1161397"/>
              <a:gd name="connsiteX60" fmla="*/ 3287859 w 6884912"/>
              <a:gd name="connsiteY60" fmla="*/ 287558 h 1161397"/>
              <a:gd name="connsiteX61" fmla="*/ 3510042 w 6884912"/>
              <a:gd name="connsiteY61" fmla="*/ 311820 h 1161397"/>
              <a:gd name="connsiteX62" fmla="*/ 3626773 w 6884912"/>
              <a:gd name="connsiteY62" fmla="*/ 290452 h 1161397"/>
              <a:gd name="connsiteX63" fmla="*/ 3666217 w 6884912"/>
              <a:gd name="connsiteY63" fmla="*/ 273255 h 1161397"/>
              <a:gd name="connsiteX64" fmla="*/ 3732427 w 6884912"/>
              <a:gd name="connsiteY64" fmla="*/ 245039 h 1161397"/>
              <a:gd name="connsiteX65" fmla="*/ 3777022 w 6884912"/>
              <a:gd name="connsiteY65" fmla="*/ 200276 h 1161397"/>
              <a:gd name="connsiteX66" fmla="*/ 3791246 w 6884912"/>
              <a:gd name="connsiteY66" fmla="*/ 189996 h 1161397"/>
              <a:gd name="connsiteX67" fmla="*/ 3819864 w 6884912"/>
              <a:gd name="connsiteY67" fmla="*/ 194605 h 1161397"/>
              <a:gd name="connsiteX68" fmla="*/ 3830398 w 6884912"/>
              <a:gd name="connsiteY68" fmla="*/ 188383 h 1161397"/>
              <a:gd name="connsiteX69" fmla="*/ 3834360 w 6884912"/>
              <a:gd name="connsiteY69" fmla="*/ 188992 h 1161397"/>
              <a:gd name="connsiteX70" fmla="*/ 3843715 w 6884912"/>
              <a:gd name="connsiteY70" fmla="*/ 188752 h 1161397"/>
              <a:gd name="connsiteX71" fmla="*/ 3842609 w 6884912"/>
              <a:gd name="connsiteY71" fmla="*/ 197386 h 1161397"/>
              <a:gd name="connsiteX72" fmla="*/ 3853961 w 6884912"/>
              <a:gd name="connsiteY72" fmla="*/ 213380 h 1161397"/>
              <a:gd name="connsiteX73" fmla="*/ 3907640 w 6884912"/>
              <a:gd name="connsiteY73" fmla="*/ 207568 h 1161397"/>
              <a:gd name="connsiteX74" fmla="*/ 3910449 w 6884912"/>
              <a:gd name="connsiteY74" fmla="*/ 197808 h 1161397"/>
              <a:gd name="connsiteX75" fmla="*/ 3917197 w 6884912"/>
              <a:gd name="connsiteY75" fmla="*/ 196121 h 1161397"/>
              <a:gd name="connsiteX76" fmla="*/ 3922400 w 6884912"/>
              <a:gd name="connsiteY76" fmla="*/ 205056 h 1161397"/>
              <a:gd name="connsiteX77" fmla="*/ 4013061 w 6884912"/>
              <a:gd name="connsiteY77" fmla="*/ 224874 h 1161397"/>
              <a:gd name="connsiteX78" fmla="*/ 4134285 w 6884912"/>
              <a:gd name="connsiteY78" fmla="*/ 235592 h 1161397"/>
              <a:gd name="connsiteX79" fmla="*/ 4220717 w 6884912"/>
              <a:gd name="connsiteY79" fmla="*/ 192946 h 1161397"/>
              <a:gd name="connsiteX80" fmla="*/ 4228802 w 6884912"/>
              <a:gd name="connsiteY80" fmla="*/ 201468 h 1161397"/>
              <a:gd name="connsiteX81" fmla="*/ 4289361 w 6884912"/>
              <a:gd name="connsiteY81" fmla="*/ 196642 h 1161397"/>
              <a:gd name="connsiteX82" fmla="*/ 4498913 w 6884912"/>
              <a:gd name="connsiteY82" fmla="*/ 118915 h 1161397"/>
              <a:gd name="connsiteX83" fmla="*/ 4617330 w 6884912"/>
              <a:gd name="connsiteY83" fmla="*/ 111163 h 1161397"/>
              <a:gd name="connsiteX84" fmla="*/ 4659778 w 6884912"/>
              <a:gd name="connsiteY84" fmla="*/ 118219 h 1161397"/>
              <a:gd name="connsiteX85" fmla="*/ 4730870 w 6884912"/>
              <a:gd name="connsiteY85" fmla="*/ 129432 h 1161397"/>
              <a:gd name="connsiteX86" fmla="*/ 4785037 w 6884912"/>
              <a:gd name="connsiteY86" fmla="*/ 161964 h 1161397"/>
              <a:gd name="connsiteX87" fmla="*/ 4844073 w 6884912"/>
              <a:gd name="connsiteY87" fmla="*/ 161768 h 1161397"/>
              <a:gd name="connsiteX88" fmla="*/ 4856454 w 6884912"/>
              <a:gd name="connsiteY88" fmla="*/ 130488 h 1161397"/>
              <a:gd name="connsiteX89" fmla="*/ 4920038 w 6884912"/>
              <a:gd name="connsiteY89" fmla="*/ 140418 h 1161397"/>
              <a:gd name="connsiteX90" fmla="*/ 5016639 w 6884912"/>
              <a:gd name="connsiteY90" fmla="*/ 158905 h 1161397"/>
              <a:gd name="connsiteX91" fmla="*/ 5072009 w 6884912"/>
              <a:gd name="connsiteY91" fmla="*/ 161502 h 1161397"/>
              <a:gd name="connsiteX92" fmla="*/ 5223626 w 6884912"/>
              <a:gd name="connsiteY92" fmla="*/ 177356 h 1161397"/>
              <a:gd name="connsiteX93" fmla="*/ 5375773 w 6884912"/>
              <a:gd name="connsiteY93" fmla="*/ 199913 h 1161397"/>
              <a:gd name="connsiteX94" fmla="*/ 5467502 w 6884912"/>
              <a:gd name="connsiteY94" fmla="*/ 250963 h 1161397"/>
              <a:gd name="connsiteX95" fmla="*/ 5592395 w 6884912"/>
              <a:gd name="connsiteY95" fmla="*/ 265434 h 1161397"/>
              <a:gd name="connsiteX96" fmla="*/ 5613532 w 6884912"/>
              <a:gd name="connsiteY96" fmla="*/ 273379 h 1161397"/>
              <a:gd name="connsiteX97" fmla="*/ 5642173 w 6884912"/>
              <a:gd name="connsiteY97" fmla="*/ 266904 h 1161397"/>
              <a:gd name="connsiteX98" fmla="*/ 5756910 w 6884912"/>
              <a:gd name="connsiteY98" fmla="*/ 239211 h 1161397"/>
              <a:gd name="connsiteX99" fmla="*/ 5846667 w 6884912"/>
              <a:gd name="connsiteY99" fmla="*/ 201786 h 1161397"/>
              <a:gd name="connsiteX100" fmla="*/ 5960732 w 6884912"/>
              <a:gd name="connsiteY100" fmla="*/ 220708 h 1161397"/>
              <a:gd name="connsiteX101" fmla="*/ 6029542 w 6884912"/>
              <a:gd name="connsiteY101" fmla="*/ 210339 h 1161397"/>
              <a:gd name="connsiteX102" fmla="*/ 6141123 w 6884912"/>
              <a:gd name="connsiteY102" fmla="*/ 159923 h 1161397"/>
              <a:gd name="connsiteX103" fmla="*/ 6290640 w 6884912"/>
              <a:gd name="connsiteY103" fmla="*/ 167441 h 1161397"/>
              <a:gd name="connsiteX104" fmla="*/ 6322806 w 6884912"/>
              <a:gd name="connsiteY104" fmla="*/ 213293 h 1161397"/>
              <a:gd name="connsiteX105" fmla="*/ 6364914 w 6884912"/>
              <a:gd name="connsiteY105" fmla="*/ 240140 h 1161397"/>
              <a:gd name="connsiteX106" fmla="*/ 6380420 w 6884912"/>
              <a:gd name="connsiteY106" fmla="*/ 173195 h 1161397"/>
              <a:gd name="connsiteX107" fmla="*/ 6507891 w 6884912"/>
              <a:gd name="connsiteY107" fmla="*/ 118474 h 1161397"/>
              <a:gd name="connsiteX108" fmla="*/ 6571807 w 6884912"/>
              <a:gd name="connsiteY108" fmla="*/ 98636 h 1161397"/>
              <a:gd name="connsiteX109" fmla="*/ 6671880 w 6884912"/>
              <a:gd name="connsiteY109" fmla="*/ 82931 h 1161397"/>
              <a:gd name="connsiteX110" fmla="*/ 6702266 w 6884912"/>
              <a:gd name="connsiteY110" fmla="*/ 75470 h 1161397"/>
              <a:gd name="connsiteX111" fmla="*/ 6845802 w 6884912"/>
              <a:gd name="connsiteY111" fmla="*/ 24496 h 1161397"/>
              <a:gd name="connsiteX112" fmla="*/ 6884912 w 6884912"/>
              <a:gd name="connsiteY112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92172 w 6884912"/>
              <a:gd name="connsiteY39" fmla="*/ 629819 h 1161397"/>
              <a:gd name="connsiteX40" fmla="*/ 1731986 w 6884912"/>
              <a:gd name="connsiteY40" fmla="*/ 589682 h 1161397"/>
              <a:gd name="connsiteX41" fmla="*/ 2039075 w 6884912"/>
              <a:gd name="connsiteY41" fmla="*/ 599964 h 1161397"/>
              <a:gd name="connsiteX42" fmla="*/ 2066980 w 6884912"/>
              <a:gd name="connsiteY42" fmla="*/ 550413 h 1161397"/>
              <a:gd name="connsiteX43" fmla="*/ 2352236 w 6884912"/>
              <a:gd name="connsiteY43" fmla="*/ 519602 h 1161397"/>
              <a:gd name="connsiteX44" fmla="*/ 2420791 w 6884912"/>
              <a:gd name="connsiteY44" fmla="*/ 492826 h 1161397"/>
              <a:gd name="connsiteX45" fmla="*/ 2489932 w 6884912"/>
              <a:gd name="connsiteY45" fmla="*/ 507864 h 1161397"/>
              <a:gd name="connsiteX46" fmla="*/ 2512917 w 6884912"/>
              <a:gd name="connsiteY46" fmla="*/ 489127 h 1161397"/>
              <a:gd name="connsiteX47" fmla="*/ 2516783 w 6884912"/>
              <a:gd name="connsiteY47" fmla="*/ 485473 h 1161397"/>
              <a:gd name="connsiteX48" fmla="*/ 2534360 w 6884912"/>
              <a:gd name="connsiteY48" fmla="*/ 480064 h 1161397"/>
              <a:gd name="connsiteX49" fmla="*/ 2536691 w 6884912"/>
              <a:gd name="connsiteY49" fmla="*/ 467018 h 1161397"/>
              <a:gd name="connsiteX50" fmla="*/ 2561265 w 6884912"/>
              <a:gd name="connsiteY50" fmla="*/ 450623 h 1161397"/>
              <a:gd name="connsiteX51" fmla="*/ 2594349 w 6884912"/>
              <a:gd name="connsiteY51" fmla="*/ 443884 h 1161397"/>
              <a:gd name="connsiteX52" fmla="*/ 2754324 w 6884912"/>
              <a:gd name="connsiteY52" fmla="*/ 424766 h 1161397"/>
              <a:gd name="connsiteX53" fmla="*/ 2848470 w 6884912"/>
              <a:gd name="connsiteY53" fmla="*/ 405966 h 1161397"/>
              <a:gd name="connsiteX54" fmla="*/ 2881772 w 6884912"/>
              <a:gd name="connsiteY54" fmla="*/ 387260 h 1161397"/>
              <a:gd name="connsiteX55" fmla="*/ 2929932 w 6884912"/>
              <a:gd name="connsiteY55" fmla="*/ 368912 h 1161397"/>
              <a:gd name="connsiteX56" fmla="*/ 3013020 w 6884912"/>
              <a:gd name="connsiteY56" fmla="*/ 327578 h 1161397"/>
              <a:gd name="connsiteX57" fmla="*/ 3127968 w 6884912"/>
              <a:gd name="connsiteY57" fmla="*/ 287613 h 1161397"/>
              <a:gd name="connsiteX58" fmla="*/ 3222191 w 6884912"/>
              <a:gd name="connsiteY58" fmla="*/ 307887 h 1161397"/>
              <a:gd name="connsiteX59" fmla="*/ 3227953 w 6884912"/>
              <a:gd name="connsiteY59" fmla="*/ 297650 h 1161397"/>
              <a:gd name="connsiteX60" fmla="*/ 3287859 w 6884912"/>
              <a:gd name="connsiteY60" fmla="*/ 287558 h 1161397"/>
              <a:gd name="connsiteX61" fmla="*/ 3510042 w 6884912"/>
              <a:gd name="connsiteY61" fmla="*/ 311820 h 1161397"/>
              <a:gd name="connsiteX62" fmla="*/ 3626773 w 6884912"/>
              <a:gd name="connsiteY62" fmla="*/ 290452 h 1161397"/>
              <a:gd name="connsiteX63" fmla="*/ 3666217 w 6884912"/>
              <a:gd name="connsiteY63" fmla="*/ 273255 h 1161397"/>
              <a:gd name="connsiteX64" fmla="*/ 3732427 w 6884912"/>
              <a:gd name="connsiteY64" fmla="*/ 245039 h 1161397"/>
              <a:gd name="connsiteX65" fmla="*/ 3777022 w 6884912"/>
              <a:gd name="connsiteY65" fmla="*/ 200276 h 1161397"/>
              <a:gd name="connsiteX66" fmla="*/ 3791246 w 6884912"/>
              <a:gd name="connsiteY66" fmla="*/ 189996 h 1161397"/>
              <a:gd name="connsiteX67" fmla="*/ 3819864 w 6884912"/>
              <a:gd name="connsiteY67" fmla="*/ 194605 h 1161397"/>
              <a:gd name="connsiteX68" fmla="*/ 3830398 w 6884912"/>
              <a:gd name="connsiteY68" fmla="*/ 188383 h 1161397"/>
              <a:gd name="connsiteX69" fmla="*/ 3834360 w 6884912"/>
              <a:gd name="connsiteY69" fmla="*/ 188992 h 1161397"/>
              <a:gd name="connsiteX70" fmla="*/ 3843715 w 6884912"/>
              <a:gd name="connsiteY70" fmla="*/ 188752 h 1161397"/>
              <a:gd name="connsiteX71" fmla="*/ 3842609 w 6884912"/>
              <a:gd name="connsiteY71" fmla="*/ 197386 h 1161397"/>
              <a:gd name="connsiteX72" fmla="*/ 3853961 w 6884912"/>
              <a:gd name="connsiteY72" fmla="*/ 213380 h 1161397"/>
              <a:gd name="connsiteX73" fmla="*/ 3907640 w 6884912"/>
              <a:gd name="connsiteY73" fmla="*/ 207568 h 1161397"/>
              <a:gd name="connsiteX74" fmla="*/ 3910449 w 6884912"/>
              <a:gd name="connsiteY74" fmla="*/ 197808 h 1161397"/>
              <a:gd name="connsiteX75" fmla="*/ 3917197 w 6884912"/>
              <a:gd name="connsiteY75" fmla="*/ 196121 h 1161397"/>
              <a:gd name="connsiteX76" fmla="*/ 3922400 w 6884912"/>
              <a:gd name="connsiteY76" fmla="*/ 205056 h 1161397"/>
              <a:gd name="connsiteX77" fmla="*/ 4013061 w 6884912"/>
              <a:gd name="connsiteY77" fmla="*/ 224874 h 1161397"/>
              <a:gd name="connsiteX78" fmla="*/ 4134285 w 6884912"/>
              <a:gd name="connsiteY78" fmla="*/ 235592 h 1161397"/>
              <a:gd name="connsiteX79" fmla="*/ 4220717 w 6884912"/>
              <a:gd name="connsiteY79" fmla="*/ 192946 h 1161397"/>
              <a:gd name="connsiteX80" fmla="*/ 4228802 w 6884912"/>
              <a:gd name="connsiteY80" fmla="*/ 201468 h 1161397"/>
              <a:gd name="connsiteX81" fmla="*/ 4289361 w 6884912"/>
              <a:gd name="connsiteY81" fmla="*/ 196642 h 1161397"/>
              <a:gd name="connsiteX82" fmla="*/ 4498913 w 6884912"/>
              <a:gd name="connsiteY82" fmla="*/ 118915 h 1161397"/>
              <a:gd name="connsiteX83" fmla="*/ 4617330 w 6884912"/>
              <a:gd name="connsiteY83" fmla="*/ 111163 h 1161397"/>
              <a:gd name="connsiteX84" fmla="*/ 4659778 w 6884912"/>
              <a:gd name="connsiteY84" fmla="*/ 118219 h 1161397"/>
              <a:gd name="connsiteX85" fmla="*/ 4730870 w 6884912"/>
              <a:gd name="connsiteY85" fmla="*/ 129432 h 1161397"/>
              <a:gd name="connsiteX86" fmla="*/ 4785037 w 6884912"/>
              <a:gd name="connsiteY86" fmla="*/ 161964 h 1161397"/>
              <a:gd name="connsiteX87" fmla="*/ 4844073 w 6884912"/>
              <a:gd name="connsiteY87" fmla="*/ 161768 h 1161397"/>
              <a:gd name="connsiteX88" fmla="*/ 4856454 w 6884912"/>
              <a:gd name="connsiteY88" fmla="*/ 130488 h 1161397"/>
              <a:gd name="connsiteX89" fmla="*/ 4920038 w 6884912"/>
              <a:gd name="connsiteY89" fmla="*/ 140418 h 1161397"/>
              <a:gd name="connsiteX90" fmla="*/ 5016639 w 6884912"/>
              <a:gd name="connsiteY90" fmla="*/ 158905 h 1161397"/>
              <a:gd name="connsiteX91" fmla="*/ 5072009 w 6884912"/>
              <a:gd name="connsiteY91" fmla="*/ 161502 h 1161397"/>
              <a:gd name="connsiteX92" fmla="*/ 5223626 w 6884912"/>
              <a:gd name="connsiteY92" fmla="*/ 177356 h 1161397"/>
              <a:gd name="connsiteX93" fmla="*/ 5375773 w 6884912"/>
              <a:gd name="connsiteY93" fmla="*/ 199913 h 1161397"/>
              <a:gd name="connsiteX94" fmla="*/ 5467502 w 6884912"/>
              <a:gd name="connsiteY94" fmla="*/ 250963 h 1161397"/>
              <a:gd name="connsiteX95" fmla="*/ 5592395 w 6884912"/>
              <a:gd name="connsiteY95" fmla="*/ 265434 h 1161397"/>
              <a:gd name="connsiteX96" fmla="*/ 5613532 w 6884912"/>
              <a:gd name="connsiteY96" fmla="*/ 273379 h 1161397"/>
              <a:gd name="connsiteX97" fmla="*/ 5642173 w 6884912"/>
              <a:gd name="connsiteY97" fmla="*/ 266904 h 1161397"/>
              <a:gd name="connsiteX98" fmla="*/ 5756910 w 6884912"/>
              <a:gd name="connsiteY98" fmla="*/ 239211 h 1161397"/>
              <a:gd name="connsiteX99" fmla="*/ 5846667 w 6884912"/>
              <a:gd name="connsiteY99" fmla="*/ 201786 h 1161397"/>
              <a:gd name="connsiteX100" fmla="*/ 5960732 w 6884912"/>
              <a:gd name="connsiteY100" fmla="*/ 220708 h 1161397"/>
              <a:gd name="connsiteX101" fmla="*/ 6029542 w 6884912"/>
              <a:gd name="connsiteY101" fmla="*/ 210339 h 1161397"/>
              <a:gd name="connsiteX102" fmla="*/ 6141123 w 6884912"/>
              <a:gd name="connsiteY102" fmla="*/ 159923 h 1161397"/>
              <a:gd name="connsiteX103" fmla="*/ 6290640 w 6884912"/>
              <a:gd name="connsiteY103" fmla="*/ 167441 h 1161397"/>
              <a:gd name="connsiteX104" fmla="*/ 6322806 w 6884912"/>
              <a:gd name="connsiteY104" fmla="*/ 213293 h 1161397"/>
              <a:gd name="connsiteX105" fmla="*/ 6364914 w 6884912"/>
              <a:gd name="connsiteY105" fmla="*/ 240140 h 1161397"/>
              <a:gd name="connsiteX106" fmla="*/ 6380420 w 6884912"/>
              <a:gd name="connsiteY106" fmla="*/ 173195 h 1161397"/>
              <a:gd name="connsiteX107" fmla="*/ 6507891 w 6884912"/>
              <a:gd name="connsiteY107" fmla="*/ 118474 h 1161397"/>
              <a:gd name="connsiteX108" fmla="*/ 6571807 w 6884912"/>
              <a:gd name="connsiteY108" fmla="*/ 98636 h 1161397"/>
              <a:gd name="connsiteX109" fmla="*/ 6671880 w 6884912"/>
              <a:gd name="connsiteY109" fmla="*/ 82931 h 1161397"/>
              <a:gd name="connsiteX110" fmla="*/ 6702266 w 6884912"/>
              <a:gd name="connsiteY110" fmla="*/ 75470 h 1161397"/>
              <a:gd name="connsiteX111" fmla="*/ 6845802 w 6884912"/>
              <a:gd name="connsiteY111" fmla="*/ 24496 h 1161397"/>
              <a:gd name="connsiteX112" fmla="*/ 6884912 w 6884912"/>
              <a:gd name="connsiteY112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92172 w 6884912"/>
              <a:gd name="connsiteY39" fmla="*/ 629819 h 1161397"/>
              <a:gd name="connsiteX40" fmla="*/ 1731986 w 6884912"/>
              <a:gd name="connsiteY40" fmla="*/ 589682 h 1161397"/>
              <a:gd name="connsiteX41" fmla="*/ 1940326 w 6884912"/>
              <a:gd name="connsiteY41" fmla="*/ 582611 h 1161397"/>
              <a:gd name="connsiteX42" fmla="*/ 2066980 w 6884912"/>
              <a:gd name="connsiteY42" fmla="*/ 550413 h 1161397"/>
              <a:gd name="connsiteX43" fmla="*/ 2352236 w 6884912"/>
              <a:gd name="connsiteY43" fmla="*/ 519602 h 1161397"/>
              <a:gd name="connsiteX44" fmla="*/ 2420791 w 6884912"/>
              <a:gd name="connsiteY44" fmla="*/ 492826 h 1161397"/>
              <a:gd name="connsiteX45" fmla="*/ 2489932 w 6884912"/>
              <a:gd name="connsiteY45" fmla="*/ 507864 h 1161397"/>
              <a:gd name="connsiteX46" fmla="*/ 2512917 w 6884912"/>
              <a:gd name="connsiteY46" fmla="*/ 489127 h 1161397"/>
              <a:gd name="connsiteX47" fmla="*/ 2516783 w 6884912"/>
              <a:gd name="connsiteY47" fmla="*/ 485473 h 1161397"/>
              <a:gd name="connsiteX48" fmla="*/ 2534360 w 6884912"/>
              <a:gd name="connsiteY48" fmla="*/ 480064 h 1161397"/>
              <a:gd name="connsiteX49" fmla="*/ 2536691 w 6884912"/>
              <a:gd name="connsiteY49" fmla="*/ 467018 h 1161397"/>
              <a:gd name="connsiteX50" fmla="*/ 2561265 w 6884912"/>
              <a:gd name="connsiteY50" fmla="*/ 450623 h 1161397"/>
              <a:gd name="connsiteX51" fmla="*/ 2594349 w 6884912"/>
              <a:gd name="connsiteY51" fmla="*/ 443884 h 1161397"/>
              <a:gd name="connsiteX52" fmla="*/ 2754324 w 6884912"/>
              <a:gd name="connsiteY52" fmla="*/ 424766 h 1161397"/>
              <a:gd name="connsiteX53" fmla="*/ 2848470 w 6884912"/>
              <a:gd name="connsiteY53" fmla="*/ 405966 h 1161397"/>
              <a:gd name="connsiteX54" fmla="*/ 2881772 w 6884912"/>
              <a:gd name="connsiteY54" fmla="*/ 387260 h 1161397"/>
              <a:gd name="connsiteX55" fmla="*/ 2929932 w 6884912"/>
              <a:gd name="connsiteY55" fmla="*/ 368912 h 1161397"/>
              <a:gd name="connsiteX56" fmla="*/ 3013020 w 6884912"/>
              <a:gd name="connsiteY56" fmla="*/ 327578 h 1161397"/>
              <a:gd name="connsiteX57" fmla="*/ 3127968 w 6884912"/>
              <a:gd name="connsiteY57" fmla="*/ 287613 h 1161397"/>
              <a:gd name="connsiteX58" fmla="*/ 3222191 w 6884912"/>
              <a:gd name="connsiteY58" fmla="*/ 307887 h 1161397"/>
              <a:gd name="connsiteX59" fmla="*/ 3227953 w 6884912"/>
              <a:gd name="connsiteY59" fmla="*/ 297650 h 1161397"/>
              <a:gd name="connsiteX60" fmla="*/ 3287859 w 6884912"/>
              <a:gd name="connsiteY60" fmla="*/ 287558 h 1161397"/>
              <a:gd name="connsiteX61" fmla="*/ 3510042 w 6884912"/>
              <a:gd name="connsiteY61" fmla="*/ 311820 h 1161397"/>
              <a:gd name="connsiteX62" fmla="*/ 3626773 w 6884912"/>
              <a:gd name="connsiteY62" fmla="*/ 290452 h 1161397"/>
              <a:gd name="connsiteX63" fmla="*/ 3666217 w 6884912"/>
              <a:gd name="connsiteY63" fmla="*/ 273255 h 1161397"/>
              <a:gd name="connsiteX64" fmla="*/ 3732427 w 6884912"/>
              <a:gd name="connsiteY64" fmla="*/ 245039 h 1161397"/>
              <a:gd name="connsiteX65" fmla="*/ 3777022 w 6884912"/>
              <a:gd name="connsiteY65" fmla="*/ 200276 h 1161397"/>
              <a:gd name="connsiteX66" fmla="*/ 3791246 w 6884912"/>
              <a:gd name="connsiteY66" fmla="*/ 189996 h 1161397"/>
              <a:gd name="connsiteX67" fmla="*/ 3819864 w 6884912"/>
              <a:gd name="connsiteY67" fmla="*/ 194605 h 1161397"/>
              <a:gd name="connsiteX68" fmla="*/ 3830398 w 6884912"/>
              <a:gd name="connsiteY68" fmla="*/ 188383 h 1161397"/>
              <a:gd name="connsiteX69" fmla="*/ 3834360 w 6884912"/>
              <a:gd name="connsiteY69" fmla="*/ 188992 h 1161397"/>
              <a:gd name="connsiteX70" fmla="*/ 3843715 w 6884912"/>
              <a:gd name="connsiteY70" fmla="*/ 188752 h 1161397"/>
              <a:gd name="connsiteX71" fmla="*/ 3842609 w 6884912"/>
              <a:gd name="connsiteY71" fmla="*/ 197386 h 1161397"/>
              <a:gd name="connsiteX72" fmla="*/ 3853961 w 6884912"/>
              <a:gd name="connsiteY72" fmla="*/ 213380 h 1161397"/>
              <a:gd name="connsiteX73" fmla="*/ 3907640 w 6884912"/>
              <a:gd name="connsiteY73" fmla="*/ 207568 h 1161397"/>
              <a:gd name="connsiteX74" fmla="*/ 3910449 w 6884912"/>
              <a:gd name="connsiteY74" fmla="*/ 197808 h 1161397"/>
              <a:gd name="connsiteX75" fmla="*/ 3917197 w 6884912"/>
              <a:gd name="connsiteY75" fmla="*/ 196121 h 1161397"/>
              <a:gd name="connsiteX76" fmla="*/ 3922400 w 6884912"/>
              <a:gd name="connsiteY76" fmla="*/ 205056 h 1161397"/>
              <a:gd name="connsiteX77" fmla="*/ 4013061 w 6884912"/>
              <a:gd name="connsiteY77" fmla="*/ 224874 h 1161397"/>
              <a:gd name="connsiteX78" fmla="*/ 4134285 w 6884912"/>
              <a:gd name="connsiteY78" fmla="*/ 235592 h 1161397"/>
              <a:gd name="connsiteX79" fmla="*/ 4220717 w 6884912"/>
              <a:gd name="connsiteY79" fmla="*/ 192946 h 1161397"/>
              <a:gd name="connsiteX80" fmla="*/ 4228802 w 6884912"/>
              <a:gd name="connsiteY80" fmla="*/ 201468 h 1161397"/>
              <a:gd name="connsiteX81" fmla="*/ 4289361 w 6884912"/>
              <a:gd name="connsiteY81" fmla="*/ 196642 h 1161397"/>
              <a:gd name="connsiteX82" fmla="*/ 4498913 w 6884912"/>
              <a:gd name="connsiteY82" fmla="*/ 118915 h 1161397"/>
              <a:gd name="connsiteX83" fmla="*/ 4617330 w 6884912"/>
              <a:gd name="connsiteY83" fmla="*/ 111163 h 1161397"/>
              <a:gd name="connsiteX84" fmla="*/ 4659778 w 6884912"/>
              <a:gd name="connsiteY84" fmla="*/ 118219 h 1161397"/>
              <a:gd name="connsiteX85" fmla="*/ 4730870 w 6884912"/>
              <a:gd name="connsiteY85" fmla="*/ 129432 h 1161397"/>
              <a:gd name="connsiteX86" fmla="*/ 4785037 w 6884912"/>
              <a:gd name="connsiteY86" fmla="*/ 161964 h 1161397"/>
              <a:gd name="connsiteX87" fmla="*/ 4844073 w 6884912"/>
              <a:gd name="connsiteY87" fmla="*/ 161768 h 1161397"/>
              <a:gd name="connsiteX88" fmla="*/ 4856454 w 6884912"/>
              <a:gd name="connsiteY88" fmla="*/ 130488 h 1161397"/>
              <a:gd name="connsiteX89" fmla="*/ 4920038 w 6884912"/>
              <a:gd name="connsiteY89" fmla="*/ 140418 h 1161397"/>
              <a:gd name="connsiteX90" fmla="*/ 5016639 w 6884912"/>
              <a:gd name="connsiteY90" fmla="*/ 158905 h 1161397"/>
              <a:gd name="connsiteX91" fmla="*/ 5072009 w 6884912"/>
              <a:gd name="connsiteY91" fmla="*/ 161502 h 1161397"/>
              <a:gd name="connsiteX92" fmla="*/ 5223626 w 6884912"/>
              <a:gd name="connsiteY92" fmla="*/ 177356 h 1161397"/>
              <a:gd name="connsiteX93" fmla="*/ 5375773 w 6884912"/>
              <a:gd name="connsiteY93" fmla="*/ 199913 h 1161397"/>
              <a:gd name="connsiteX94" fmla="*/ 5467502 w 6884912"/>
              <a:gd name="connsiteY94" fmla="*/ 250963 h 1161397"/>
              <a:gd name="connsiteX95" fmla="*/ 5592395 w 6884912"/>
              <a:gd name="connsiteY95" fmla="*/ 265434 h 1161397"/>
              <a:gd name="connsiteX96" fmla="*/ 5613532 w 6884912"/>
              <a:gd name="connsiteY96" fmla="*/ 273379 h 1161397"/>
              <a:gd name="connsiteX97" fmla="*/ 5642173 w 6884912"/>
              <a:gd name="connsiteY97" fmla="*/ 266904 h 1161397"/>
              <a:gd name="connsiteX98" fmla="*/ 5756910 w 6884912"/>
              <a:gd name="connsiteY98" fmla="*/ 239211 h 1161397"/>
              <a:gd name="connsiteX99" fmla="*/ 5846667 w 6884912"/>
              <a:gd name="connsiteY99" fmla="*/ 201786 h 1161397"/>
              <a:gd name="connsiteX100" fmla="*/ 5960732 w 6884912"/>
              <a:gd name="connsiteY100" fmla="*/ 220708 h 1161397"/>
              <a:gd name="connsiteX101" fmla="*/ 6029542 w 6884912"/>
              <a:gd name="connsiteY101" fmla="*/ 210339 h 1161397"/>
              <a:gd name="connsiteX102" fmla="*/ 6141123 w 6884912"/>
              <a:gd name="connsiteY102" fmla="*/ 159923 h 1161397"/>
              <a:gd name="connsiteX103" fmla="*/ 6290640 w 6884912"/>
              <a:gd name="connsiteY103" fmla="*/ 167441 h 1161397"/>
              <a:gd name="connsiteX104" fmla="*/ 6322806 w 6884912"/>
              <a:gd name="connsiteY104" fmla="*/ 213293 h 1161397"/>
              <a:gd name="connsiteX105" fmla="*/ 6364914 w 6884912"/>
              <a:gd name="connsiteY105" fmla="*/ 240140 h 1161397"/>
              <a:gd name="connsiteX106" fmla="*/ 6380420 w 6884912"/>
              <a:gd name="connsiteY106" fmla="*/ 173195 h 1161397"/>
              <a:gd name="connsiteX107" fmla="*/ 6507891 w 6884912"/>
              <a:gd name="connsiteY107" fmla="*/ 118474 h 1161397"/>
              <a:gd name="connsiteX108" fmla="*/ 6571807 w 6884912"/>
              <a:gd name="connsiteY108" fmla="*/ 98636 h 1161397"/>
              <a:gd name="connsiteX109" fmla="*/ 6671880 w 6884912"/>
              <a:gd name="connsiteY109" fmla="*/ 82931 h 1161397"/>
              <a:gd name="connsiteX110" fmla="*/ 6702266 w 6884912"/>
              <a:gd name="connsiteY110" fmla="*/ 75470 h 1161397"/>
              <a:gd name="connsiteX111" fmla="*/ 6845802 w 6884912"/>
              <a:gd name="connsiteY111" fmla="*/ 24496 h 1161397"/>
              <a:gd name="connsiteX112" fmla="*/ 6884912 w 6884912"/>
              <a:gd name="connsiteY112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92172 w 6884912"/>
              <a:gd name="connsiteY39" fmla="*/ 629819 h 1161397"/>
              <a:gd name="connsiteX40" fmla="*/ 1731986 w 6884912"/>
              <a:gd name="connsiteY40" fmla="*/ 589682 h 1161397"/>
              <a:gd name="connsiteX41" fmla="*/ 1940326 w 6884912"/>
              <a:gd name="connsiteY41" fmla="*/ 582611 h 1161397"/>
              <a:gd name="connsiteX42" fmla="*/ 2066980 w 6884912"/>
              <a:gd name="connsiteY42" fmla="*/ 550413 h 1161397"/>
              <a:gd name="connsiteX43" fmla="*/ 2352236 w 6884912"/>
              <a:gd name="connsiteY43" fmla="*/ 519602 h 1161397"/>
              <a:gd name="connsiteX44" fmla="*/ 2420791 w 6884912"/>
              <a:gd name="connsiteY44" fmla="*/ 492826 h 1161397"/>
              <a:gd name="connsiteX45" fmla="*/ 2489932 w 6884912"/>
              <a:gd name="connsiteY45" fmla="*/ 507864 h 1161397"/>
              <a:gd name="connsiteX46" fmla="*/ 2512917 w 6884912"/>
              <a:gd name="connsiteY46" fmla="*/ 489127 h 1161397"/>
              <a:gd name="connsiteX47" fmla="*/ 2516783 w 6884912"/>
              <a:gd name="connsiteY47" fmla="*/ 485473 h 1161397"/>
              <a:gd name="connsiteX48" fmla="*/ 2534360 w 6884912"/>
              <a:gd name="connsiteY48" fmla="*/ 480064 h 1161397"/>
              <a:gd name="connsiteX49" fmla="*/ 2536691 w 6884912"/>
              <a:gd name="connsiteY49" fmla="*/ 467018 h 1161397"/>
              <a:gd name="connsiteX50" fmla="*/ 2561265 w 6884912"/>
              <a:gd name="connsiteY50" fmla="*/ 450623 h 1161397"/>
              <a:gd name="connsiteX51" fmla="*/ 2594349 w 6884912"/>
              <a:gd name="connsiteY51" fmla="*/ 443884 h 1161397"/>
              <a:gd name="connsiteX52" fmla="*/ 2754324 w 6884912"/>
              <a:gd name="connsiteY52" fmla="*/ 424766 h 1161397"/>
              <a:gd name="connsiteX53" fmla="*/ 2848470 w 6884912"/>
              <a:gd name="connsiteY53" fmla="*/ 405966 h 1161397"/>
              <a:gd name="connsiteX54" fmla="*/ 2881772 w 6884912"/>
              <a:gd name="connsiteY54" fmla="*/ 387260 h 1161397"/>
              <a:gd name="connsiteX55" fmla="*/ 2929932 w 6884912"/>
              <a:gd name="connsiteY55" fmla="*/ 368912 h 1161397"/>
              <a:gd name="connsiteX56" fmla="*/ 3013020 w 6884912"/>
              <a:gd name="connsiteY56" fmla="*/ 327578 h 1161397"/>
              <a:gd name="connsiteX57" fmla="*/ 3127968 w 6884912"/>
              <a:gd name="connsiteY57" fmla="*/ 287613 h 1161397"/>
              <a:gd name="connsiteX58" fmla="*/ 3222191 w 6884912"/>
              <a:gd name="connsiteY58" fmla="*/ 307887 h 1161397"/>
              <a:gd name="connsiteX59" fmla="*/ 3227953 w 6884912"/>
              <a:gd name="connsiteY59" fmla="*/ 297650 h 1161397"/>
              <a:gd name="connsiteX60" fmla="*/ 3287859 w 6884912"/>
              <a:gd name="connsiteY60" fmla="*/ 287558 h 1161397"/>
              <a:gd name="connsiteX61" fmla="*/ 3510042 w 6884912"/>
              <a:gd name="connsiteY61" fmla="*/ 311820 h 1161397"/>
              <a:gd name="connsiteX62" fmla="*/ 3626773 w 6884912"/>
              <a:gd name="connsiteY62" fmla="*/ 290452 h 1161397"/>
              <a:gd name="connsiteX63" fmla="*/ 3666217 w 6884912"/>
              <a:gd name="connsiteY63" fmla="*/ 273255 h 1161397"/>
              <a:gd name="connsiteX64" fmla="*/ 3732427 w 6884912"/>
              <a:gd name="connsiteY64" fmla="*/ 245039 h 1161397"/>
              <a:gd name="connsiteX65" fmla="*/ 3777022 w 6884912"/>
              <a:gd name="connsiteY65" fmla="*/ 200276 h 1161397"/>
              <a:gd name="connsiteX66" fmla="*/ 3791246 w 6884912"/>
              <a:gd name="connsiteY66" fmla="*/ 189996 h 1161397"/>
              <a:gd name="connsiteX67" fmla="*/ 3819864 w 6884912"/>
              <a:gd name="connsiteY67" fmla="*/ 194605 h 1161397"/>
              <a:gd name="connsiteX68" fmla="*/ 3830398 w 6884912"/>
              <a:gd name="connsiteY68" fmla="*/ 188383 h 1161397"/>
              <a:gd name="connsiteX69" fmla="*/ 3834360 w 6884912"/>
              <a:gd name="connsiteY69" fmla="*/ 188992 h 1161397"/>
              <a:gd name="connsiteX70" fmla="*/ 3843715 w 6884912"/>
              <a:gd name="connsiteY70" fmla="*/ 188752 h 1161397"/>
              <a:gd name="connsiteX71" fmla="*/ 3842609 w 6884912"/>
              <a:gd name="connsiteY71" fmla="*/ 197386 h 1161397"/>
              <a:gd name="connsiteX72" fmla="*/ 3853961 w 6884912"/>
              <a:gd name="connsiteY72" fmla="*/ 213380 h 1161397"/>
              <a:gd name="connsiteX73" fmla="*/ 3907640 w 6884912"/>
              <a:gd name="connsiteY73" fmla="*/ 207568 h 1161397"/>
              <a:gd name="connsiteX74" fmla="*/ 3910449 w 6884912"/>
              <a:gd name="connsiteY74" fmla="*/ 197808 h 1161397"/>
              <a:gd name="connsiteX75" fmla="*/ 3917197 w 6884912"/>
              <a:gd name="connsiteY75" fmla="*/ 196121 h 1161397"/>
              <a:gd name="connsiteX76" fmla="*/ 3922400 w 6884912"/>
              <a:gd name="connsiteY76" fmla="*/ 205056 h 1161397"/>
              <a:gd name="connsiteX77" fmla="*/ 4013061 w 6884912"/>
              <a:gd name="connsiteY77" fmla="*/ 224874 h 1161397"/>
              <a:gd name="connsiteX78" fmla="*/ 4134285 w 6884912"/>
              <a:gd name="connsiteY78" fmla="*/ 235592 h 1161397"/>
              <a:gd name="connsiteX79" fmla="*/ 4220717 w 6884912"/>
              <a:gd name="connsiteY79" fmla="*/ 192946 h 1161397"/>
              <a:gd name="connsiteX80" fmla="*/ 4228802 w 6884912"/>
              <a:gd name="connsiteY80" fmla="*/ 201468 h 1161397"/>
              <a:gd name="connsiteX81" fmla="*/ 4498913 w 6884912"/>
              <a:gd name="connsiteY81" fmla="*/ 118915 h 1161397"/>
              <a:gd name="connsiteX82" fmla="*/ 4617330 w 6884912"/>
              <a:gd name="connsiteY82" fmla="*/ 111163 h 1161397"/>
              <a:gd name="connsiteX83" fmla="*/ 4659778 w 6884912"/>
              <a:gd name="connsiteY83" fmla="*/ 118219 h 1161397"/>
              <a:gd name="connsiteX84" fmla="*/ 4730870 w 6884912"/>
              <a:gd name="connsiteY84" fmla="*/ 129432 h 1161397"/>
              <a:gd name="connsiteX85" fmla="*/ 4785037 w 6884912"/>
              <a:gd name="connsiteY85" fmla="*/ 161964 h 1161397"/>
              <a:gd name="connsiteX86" fmla="*/ 4844073 w 6884912"/>
              <a:gd name="connsiteY86" fmla="*/ 161768 h 1161397"/>
              <a:gd name="connsiteX87" fmla="*/ 4856454 w 6884912"/>
              <a:gd name="connsiteY87" fmla="*/ 130488 h 1161397"/>
              <a:gd name="connsiteX88" fmla="*/ 4920038 w 6884912"/>
              <a:gd name="connsiteY88" fmla="*/ 140418 h 1161397"/>
              <a:gd name="connsiteX89" fmla="*/ 5016639 w 6884912"/>
              <a:gd name="connsiteY89" fmla="*/ 158905 h 1161397"/>
              <a:gd name="connsiteX90" fmla="*/ 5072009 w 6884912"/>
              <a:gd name="connsiteY90" fmla="*/ 161502 h 1161397"/>
              <a:gd name="connsiteX91" fmla="*/ 5223626 w 6884912"/>
              <a:gd name="connsiteY91" fmla="*/ 177356 h 1161397"/>
              <a:gd name="connsiteX92" fmla="*/ 5375773 w 6884912"/>
              <a:gd name="connsiteY92" fmla="*/ 199913 h 1161397"/>
              <a:gd name="connsiteX93" fmla="*/ 5467502 w 6884912"/>
              <a:gd name="connsiteY93" fmla="*/ 250963 h 1161397"/>
              <a:gd name="connsiteX94" fmla="*/ 5592395 w 6884912"/>
              <a:gd name="connsiteY94" fmla="*/ 265434 h 1161397"/>
              <a:gd name="connsiteX95" fmla="*/ 5613532 w 6884912"/>
              <a:gd name="connsiteY95" fmla="*/ 273379 h 1161397"/>
              <a:gd name="connsiteX96" fmla="*/ 5642173 w 6884912"/>
              <a:gd name="connsiteY96" fmla="*/ 266904 h 1161397"/>
              <a:gd name="connsiteX97" fmla="*/ 5756910 w 6884912"/>
              <a:gd name="connsiteY97" fmla="*/ 239211 h 1161397"/>
              <a:gd name="connsiteX98" fmla="*/ 5846667 w 6884912"/>
              <a:gd name="connsiteY98" fmla="*/ 201786 h 1161397"/>
              <a:gd name="connsiteX99" fmla="*/ 5960732 w 6884912"/>
              <a:gd name="connsiteY99" fmla="*/ 220708 h 1161397"/>
              <a:gd name="connsiteX100" fmla="*/ 6029542 w 6884912"/>
              <a:gd name="connsiteY100" fmla="*/ 210339 h 1161397"/>
              <a:gd name="connsiteX101" fmla="*/ 6141123 w 6884912"/>
              <a:gd name="connsiteY101" fmla="*/ 159923 h 1161397"/>
              <a:gd name="connsiteX102" fmla="*/ 6290640 w 6884912"/>
              <a:gd name="connsiteY102" fmla="*/ 167441 h 1161397"/>
              <a:gd name="connsiteX103" fmla="*/ 6322806 w 6884912"/>
              <a:gd name="connsiteY103" fmla="*/ 213293 h 1161397"/>
              <a:gd name="connsiteX104" fmla="*/ 6364914 w 6884912"/>
              <a:gd name="connsiteY104" fmla="*/ 240140 h 1161397"/>
              <a:gd name="connsiteX105" fmla="*/ 6380420 w 6884912"/>
              <a:gd name="connsiteY105" fmla="*/ 173195 h 1161397"/>
              <a:gd name="connsiteX106" fmla="*/ 6507891 w 6884912"/>
              <a:gd name="connsiteY106" fmla="*/ 118474 h 1161397"/>
              <a:gd name="connsiteX107" fmla="*/ 6571807 w 6884912"/>
              <a:gd name="connsiteY107" fmla="*/ 98636 h 1161397"/>
              <a:gd name="connsiteX108" fmla="*/ 6671880 w 6884912"/>
              <a:gd name="connsiteY108" fmla="*/ 82931 h 1161397"/>
              <a:gd name="connsiteX109" fmla="*/ 6702266 w 6884912"/>
              <a:gd name="connsiteY109" fmla="*/ 75470 h 1161397"/>
              <a:gd name="connsiteX110" fmla="*/ 6845802 w 6884912"/>
              <a:gd name="connsiteY110" fmla="*/ 24496 h 1161397"/>
              <a:gd name="connsiteX111" fmla="*/ 6884912 w 6884912"/>
              <a:gd name="connsiteY111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92172 w 6884912"/>
              <a:gd name="connsiteY39" fmla="*/ 629819 h 1161397"/>
              <a:gd name="connsiteX40" fmla="*/ 1731986 w 6884912"/>
              <a:gd name="connsiteY40" fmla="*/ 589682 h 1161397"/>
              <a:gd name="connsiteX41" fmla="*/ 1940326 w 6884912"/>
              <a:gd name="connsiteY41" fmla="*/ 582611 h 1161397"/>
              <a:gd name="connsiteX42" fmla="*/ 2066980 w 6884912"/>
              <a:gd name="connsiteY42" fmla="*/ 550413 h 1161397"/>
              <a:gd name="connsiteX43" fmla="*/ 2352236 w 6884912"/>
              <a:gd name="connsiteY43" fmla="*/ 519602 h 1161397"/>
              <a:gd name="connsiteX44" fmla="*/ 2420791 w 6884912"/>
              <a:gd name="connsiteY44" fmla="*/ 492826 h 1161397"/>
              <a:gd name="connsiteX45" fmla="*/ 2489932 w 6884912"/>
              <a:gd name="connsiteY45" fmla="*/ 507864 h 1161397"/>
              <a:gd name="connsiteX46" fmla="*/ 2512917 w 6884912"/>
              <a:gd name="connsiteY46" fmla="*/ 489127 h 1161397"/>
              <a:gd name="connsiteX47" fmla="*/ 2516783 w 6884912"/>
              <a:gd name="connsiteY47" fmla="*/ 485473 h 1161397"/>
              <a:gd name="connsiteX48" fmla="*/ 2534360 w 6884912"/>
              <a:gd name="connsiteY48" fmla="*/ 480064 h 1161397"/>
              <a:gd name="connsiteX49" fmla="*/ 2536691 w 6884912"/>
              <a:gd name="connsiteY49" fmla="*/ 467018 h 1161397"/>
              <a:gd name="connsiteX50" fmla="*/ 2561265 w 6884912"/>
              <a:gd name="connsiteY50" fmla="*/ 450623 h 1161397"/>
              <a:gd name="connsiteX51" fmla="*/ 2594349 w 6884912"/>
              <a:gd name="connsiteY51" fmla="*/ 443884 h 1161397"/>
              <a:gd name="connsiteX52" fmla="*/ 2754324 w 6884912"/>
              <a:gd name="connsiteY52" fmla="*/ 424766 h 1161397"/>
              <a:gd name="connsiteX53" fmla="*/ 2848470 w 6884912"/>
              <a:gd name="connsiteY53" fmla="*/ 405966 h 1161397"/>
              <a:gd name="connsiteX54" fmla="*/ 2881772 w 6884912"/>
              <a:gd name="connsiteY54" fmla="*/ 387260 h 1161397"/>
              <a:gd name="connsiteX55" fmla="*/ 2929932 w 6884912"/>
              <a:gd name="connsiteY55" fmla="*/ 368912 h 1161397"/>
              <a:gd name="connsiteX56" fmla="*/ 3013020 w 6884912"/>
              <a:gd name="connsiteY56" fmla="*/ 327578 h 1161397"/>
              <a:gd name="connsiteX57" fmla="*/ 3127968 w 6884912"/>
              <a:gd name="connsiteY57" fmla="*/ 287613 h 1161397"/>
              <a:gd name="connsiteX58" fmla="*/ 3222191 w 6884912"/>
              <a:gd name="connsiteY58" fmla="*/ 307887 h 1161397"/>
              <a:gd name="connsiteX59" fmla="*/ 3227953 w 6884912"/>
              <a:gd name="connsiteY59" fmla="*/ 297650 h 1161397"/>
              <a:gd name="connsiteX60" fmla="*/ 3287859 w 6884912"/>
              <a:gd name="connsiteY60" fmla="*/ 287558 h 1161397"/>
              <a:gd name="connsiteX61" fmla="*/ 3510042 w 6884912"/>
              <a:gd name="connsiteY61" fmla="*/ 311820 h 1161397"/>
              <a:gd name="connsiteX62" fmla="*/ 3626773 w 6884912"/>
              <a:gd name="connsiteY62" fmla="*/ 290452 h 1161397"/>
              <a:gd name="connsiteX63" fmla="*/ 3666217 w 6884912"/>
              <a:gd name="connsiteY63" fmla="*/ 273255 h 1161397"/>
              <a:gd name="connsiteX64" fmla="*/ 3732427 w 6884912"/>
              <a:gd name="connsiteY64" fmla="*/ 245039 h 1161397"/>
              <a:gd name="connsiteX65" fmla="*/ 3777022 w 6884912"/>
              <a:gd name="connsiteY65" fmla="*/ 200276 h 1161397"/>
              <a:gd name="connsiteX66" fmla="*/ 3791246 w 6884912"/>
              <a:gd name="connsiteY66" fmla="*/ 189996 h 1161397"/>
              <a:gd name="connsiteX67" fmla="*/ 3819864 w 6884912"/>
              <a:gd name="connsiteY67" fmla="*/ 194605 h 1161397"/>
              <a:gd name="connsiteX68" fmla="*/ 3830398 w 6884912"/>
              <a:gd name="connsiteY68" fmla="*/ 188383 h 1161397"/>
              <a:gd name="connsiteX69" fmla="*/ 3834360 w 6884912"/>
              <a:gd name="connsiteY69" fmla="*/ 188992 h 1161397"/>
              <a:gd name="connsiteX70" fmla="*/ 3843715 w 6884912"/>
              <a:gd name="connsiteY70" fmla="*/ 188752 h 1161397"/>
              <a:gd name="connsiteX71" fmla="*/ 3842609 w 6884912"/>
              <a:gd name="connsiteY71" fmla="*/ 197386 h 1161397"/>
              <a:gd name="connsiteX72" fmla="*/ 3853961 w 6884912"/>
              <a:gd name="connsiteY72" fmla="*/ 213380 h 1161397"/>
              <a:gd name="connsiteX73" fmla="*/ 3907640 w 6884912"/>
              <a:gd name="connsiteY73" fmla="*/ 207568 h 1161397"/>
              <a:gd name="connsiteX74" fmla="*/ 3910449 w 6884912"/>
              <a:gd name="connsiteY74" fmla="*/ 197808 h 1161397"/>
              <a:gd name="connsiteX75" fmla="*/ 3917197 w 6884912"/>
              <a:gd name="connsiteY75" fmla="*/ 196121 h 1161397"/>
              <a:gd name="connsiteX76" fmla="*/ 3922400 w 6884912"/>
              <a:gd name="connsiteY76" fmla="*/ 205056 h 1161397"/>
              <a:gd name="connsiteX77" fmla="*/ 4013061 w 6884912"/>
              <a:gd name="connsiteY77" fmla="*/ 224874 h 1161397"/>
              <a:gd name="connsiteX78" fmla="*/ 4134285 w 6884912"/>
              <a:gd name="connsiteY78" fmla="*/ 235592 h 1161397"/>
              <a:gd name="connsiteX79" fmla="*/ 4220717 w 6884912"/>
              <a:gd name="connsiteY79" fmla="*/ 192946 h 1161397"/>
              <a:gd name="connsiteX80" fmla="*/ 4228802 w 6884912"/>
              <a:gd name="connsiteY80" fmla="*/ 201468 h 1161397"/>
              <a:gd name="connsiteX81" fmla="*/ 4498913 w 6884912"/>
              <a:gd name="connsiteY81" fmla="*/ 118915 h 1161397"/>
              <a:gd name="connsiteX82" fmla="*/ 4617330 w 6884912"/>
              <a:gd name="connsiteY82" fmla="*/ 111163 h 1161397"/>
              <a:gd name="connsiteX83" fmla="*/ 4659778 w 6884912"/>
              <a:gd name="connsiteY83" fmla="*/ 118219 h 1161397"/>
              <a:gd name="connsiteX84" fmla="*/ 4730870 w 6884912"/>
              <a:gd name="connsiteY84" fmla="*/ 129432 h 1161397"/>
              <a:gd name="connsiteX85" fmla="*/ 4785037 w 6884912"/>
              <a:gd name="connsiteY85" fmla="*/ 161964 h 1161397"/>
              <a:gd name="connsiteX86" fmla="*/ 4844073 w 6884912"/>
              <a:gd name="connsiteY86" fmla="*/ 161768 h 1161397"/>
              <a:gd name="connsiteX87" fmla="*/ 4856454 w 6884912"/>
              <a:gd name="connsiteY87" fmla="*/ 130488 h 1161397"/>
              <a:gd name="connsiteX88" fmla="*/ 4920038 w 6884912"/>
              <a:gd name="connsiteY88" fmla="*/ 140418 h 1161397"/>
              <a:gd name="connsiteX89" fmla="*/ 5016639 w 6884912"/>
              <a:gd name="connsiteY89" fmla="*/ 158905 h 1161397"/>
              <a:gd name="connsiteX90" fmla="*/ 5072009 w 6884912"/>
              <a:gd name="connsiteY90" fmla="*/ 161502 h 1161397"/>
              <a:gd name="connsiteX91" fmla="*/ 5223626 w 6884912"/>
              <a:gd name="connsiteY91" fmla="*/ 177356 h 1161397"/>
              <a:gd name="connsiteX92" fmla="*/ 5375773 w 6884912"/>
              <a:gd name="connsiteY92" fmla="*/ 199913 h 1161397"/>
              <a:gd name="connsiteX93" fmla="*/ 5467502 w 6884912"/>
              <a:gd name="connsiteY93" fmla="*/ 250963 h 1161397"/>
              <a:gd name="connsiteX94" fmla="*/ 5592395 w 6884912"/>
              <a:gd name="connsiteY94" fmla="*/ 265434 h 1161397"/>
              <a:gd name="connsiteX95" fmla="*/ 5613532 w 6884912"/>
              <a:gd name="connsiteY95" fmla="*/ 273379 h 1161397"/>
              <a:gd name="connsiteX96" fmla="*/ 5642173 w 6884912"/>
              <a:gd name="connsiteY96" fmla="*/ 266904 h 1161397"/>
              <a:gd name="connsiteX97" fmla="*/ 5756910 w 6884912"/>
              <a:gd name="connsiteY97" fmla="*/ 239211 h 1161397"/>
              <a:gd name="connsiteX98" fmla="*/ 5846667 w 6884912"/>
              <a:gd name="connsiteY98" fmla="*/ 201786 h 1161397"/>
              <a:gd name="connsiteX99" fmla="*/ 5960732 w 6884912"/>
              <a:gd name="connsiteY99" fmla="*/ 220708 h 1161397"/>
              <a:gd name="connsiteX100" fmla="*/ 6029542 w 6884912"/>
              <a:gd name="connsiteY100" fmla="*/ 210339 h 1161397"/>
              <a:gd name="connsiteX101" fmla="*/ 6141123 w 6884912"/>
              <a:gd name="connsiteY101" fmla="*/ 159923 h 1161397"/>
              <a:gd name="connsiteX102" fmla="*/ 6290640 w 6884912"/>
              <a:gd name="connsiteY102" fmla="*/ 167441 h 1161397"/>
              <a:gd name="connsiteX103" fmla="*/ 6322806 w 6884912"/>
              <a:gd name="connsiteY103" fmla="*/ 213293 h 1161397"/>
              <a:gd name="connsiteX104" fmla="*/ 6380420 w 6884912"/>
              <a:gd name="connsiteY104" fmla="*/ 173195 h 1161397"/>
              <a:gd name="connsiteX105" fmla="*/ 6507891 w 6884912"/>
              <a:gd name="connsiteY105" fmla="*/ 118474 h 1161397"/>
              <a:gd name="connsiteX106" fmla="*/ 6571807 w 6884912"/>
              <a:gd name="connsiteY106" fmla="*/ 98636 h 1161397"/>
              <a:gd name="connsiteX107" fmla="*/ 6671880 w 6884912"/>
              <a:gd name="connsiteY107" fmla="*/ 82931 h 1161397"/>
              <a:gd name="connsiteX108" fmla="*/ 6702266 w 6884912"/>
              <a:gd name="connsiteY108" fmla="*/ 75470 h 1161397"/>
              <a:gd name="connsiteX109" fmla="*/ 6845802 w 6884912"/>
              <a:gd name="connsiteY109" fmla="*/ 24496 h 1161397"/>
              <a:gd name="connsiteX110" fmla="*/ 6884912 w 6884912"/>
              <a:gd name="connsiteY110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92172 w 6884912"/>
              <a:gd name="connsiteY39" fmla="*/ 629819 h 1161397"/>
              <a:gd name="connsiteX40" fmla="*/ 1731986 w 6884912"/>
              <a:gd name="connsiteY40" fmla="*/ 589682 h 1161397"/>
              <a:gd name="connsiteX41" fmla="*/ 1940326 w 6884912"/>
              <a:gd name="connsiteY41" fmla="*/ 582611 h 1161397"/>
              <a:gd name="connsiteX42" fmla="*/ 2066980 w 6884912"/>
              <a:gd name="connsiteY42" fmla="*/ 550413 h 1161397"/>
              <a:gd name="connsiteX43" fmla="*/ 2352236 w 6884912"/>
              <a:gd name="connsiteY43" fmla="*/ 519602 h 1161397"/>
              <a:gd name="connsiteX44" fmla="*/ 2420791 w 6884912"/>
              <a:gd name="connsiteY44" fmla="*/ 492826 h 1161397"/>
              <a:gd name="connsiteX45" fmla="*/ 2489932 w 6884912"/>
              <a:gd name="connsiteY45" fmla="*/ 507864 h 1161397"/>
              <a:gd name="connsiteX46" fmla="*/ 2512917 w 6884912"/>
              <a:gd name="connsiteY46" fmla="*/ 489127 h 1161397"/>
              <a:gd name="connsiteX47" fmla="*/ 2516783 w 6884912"/>
              <a:gd name="connsiteY47" fmla="*/ 485473 h 1161397"/>
              <a:gd name="connsiteX48" fmla="*/ 2534360 w 6884912"/>
              <a:gd name="connsiteY48" fmla="*/ 480064 h 1161397"/>
              <a:gd name="connsiteX49" fmla="*/ 2536691 w 6884912"/>
              <a:gd name="connsiteY49" fmla="*/ 467018 h 1161397"/>
              <a:gd name="connsiteX50" fmla="*/ 2561265 w 6884912"/>
              <a:gd name="connsiteY50" fmla="*/ 450623 h 1161397"/>
              <a:gd name="connsiteX51" fmla="*/ 2594349 w 6884912"/>
              <a:gd name="connsiteY51" fmla="*/ 443884 h 1161397"/>
              <a:gd name="connsiteX52" fmla="*/ 2754324 w 6884912"/>
              <a:gd name="connsiteY52" fmla="*/ 424766 h 1161397"/>
              <a:gd name="connsiteX53" fmla="*/ 2848470 w 6884912"/>
              <a:gd name="connsiteY53" fmla="*/ 405966 h 1161397"/>
              <a:gd name="connsiteX54" fmla="*/ 2881772 w 6884912"/>
              <a:gd name="connsiteY54" fmla="*/ 387260 h 1161397"/>
              <a:gd name="connsiteX55" fmla="*/ 2929932 w 6884912"/>
              <a:gd name="connsiteY55" fmla="*/ 368912 h 1161397"/>
              <a:gd name="connsiteX56" fmla="*/ 3013020 w 6884912"/>
              <a:gd name="connsiteY56" fmla="*/ 327578 h 1161397"/>
              <a:gd name="connsiteX57" fmla="*/ 3127968 w 6884912"/>
              <a:gd name="connsiteY57" fmla="*/ 287613 h 1161397"/>
              <a:gd name="connsiteX58" fmla="*/ 3222191 w 6884912"/>
              <a:gd name="connsiteY58" fmla="*/ 307887 h 1161397"/>
              <a:gd name="connsiteX59" fmla="*/ 3227953 w 6884912"/>
              <a:gd name="connsiteY59" fmla="*/ 297650 h 1161397"/>
              <a:gd name="connsiteX60" fmla="*/ 3287859 w 6884912"/>
              <a:gd name="connsiteY60" fmla="*/ 287558 h 1161397"/>
              <a:gd name="connsiteX61" fmla="*/ 3510042 w 6884912"/>
              <a:gd name="connsiteY61" fmla="*/ 311820 h 1161397"/>
              <a:gd name="connsiteX62" fmla="*/ 3626773 w 6884912"/>
              <a:gd name="connsiteY62" fmla="*/ 290452 h 1161397"/>
              <a:gd name="connsiteX63" fmla="*/ 3666217 w 6884912"/>
              <a:gd name="connsiteY63" fmla="*/ 273255 h 1161397"/>
              <a:gd name="connsiteX64" fmla="*/ 3732427 w 6884912"/>
              <a:gd name="connsiteY64" fmla="*/ 245039 h 1161397"/>
              <a:gd name="connsiteX65" fmla="*/ 3777022 w 6884912"/>
              <a:gd name="connsiteY65" fmla="*/ 200276 h 1161397"/>
              <a:gd name="connsiteX66" fmla="*/ 3791246 w 6884912"/>
              <a:gd name="connsiteY66" fmla="*/ 189996 h 1161397"/>
              <a:gd name="connsiteX67" fmla="*/ 3819864 w 6884912"/>
              <a:gd name="connsiteY67" fmla="*/ 194605 h 1161397"/>
              <a:gd name="connsiteX68" fmla="*/ 3830398 w 6884912"/>
              <a:gd name="connsiteY68" fmla="*/ 188383 h 1161397"/>
              <a:gd name="connsiteX69" fmla="*/ 3834360 w 6884912"/>
              <a:gd name="connsiteY69" fmla="*/ 188992 h 1161397"/>
              <a:gd name="connsiteX70" fmla="*/ 3843715 w 6884912"/>
              <a:gd name="connsiteY70" fmla="*/ 188752 h 1161397"/>
              <a:gd name="connsiteX71" fmla="*/ 3842609 w 6884912"/>
              <a:gd name="connsiteY71" fmla="*/ 197386 h 1161397"/>
              <a:gd name="connsiteX72" fmla="*/ 3853961 w 6884912"/>
              <a:gd name="connsiteY72" fmla="*/ 213380 h 1161397"/>
              <a:gd name="connsiteX73" fmla="*/ 3907640 w 6884912"/>
              <a:gd name="connsiteY73" fmla="*/ 207568 h 1161397"/>
              <a:gd name="connsiteX74" fmla="*/ 3910449 w 6884912"/>
              <a:gd name="connsiteY74" fmla="*/ 197808 h 1161397"/>
              <a:gd name="connsiteX75" fmla="*/ 3917197 w 6884912"/>
              <a:gd name="connsiteY75" fmla="*/ 196121 h 1161397"/>
              <a:gd name="connsiteX76" fmla="*/ 3922400 w 6884912"/>
              <a:gd name="connsiteY76" fmla="*/ 205056 h 1161397"/>
              <a:gd name="connsiteX77" fmla="*/ 4013061 w 6884912"/>
              <a:gd name="connsiteY77" fmla="*/ 224874 h 1161397"/>
              <a:gd name="connsiteX78" fmla="*/ 4134285 w 6884912"/>
              <a:gd name="connsiteY78" fmla="*/ 235592 h 1161397"/>
              <a:gd name="connsiteX79" fmla="*/ 4220717 w 6884912"/>
              <a:gd name="connsiteY79" fmla="*/ 192946 h 1161397"/>
              <a:gd name="connsiteX80" fmla="*/ 4228802 w 6884912"/>
              <a:gd name="connsiteY80" fmla="*/ 201468 h 1161397"/>
              <a:gd name="connsiteX81" fmla="*/ 4498913 w 6884912"/>
              <a:gd name="connsiteY81" fmla="*/ 118915 h 1161397"/>
              <a:gd name="connsiteX82" fmla="*/ 4617330 w 6884912"/>
              <a:gd name="connsiteY82" fmla="*/ 111163 h 1161397"/>
              <a:gd name="connsiteX83" fmla="*/ 4659778 w 6884912"/>
              <a:gd name="connsiteY83" fmla="*/ 118219 h 1161397"/>
              <a:gd name="connsiteX84" fmla="*/ 4730870 w 6884912"/>
              <a:gd name="connsiteY84" fmla="*/ 129432 h 1161397"/>
              <a:gd name="connsiteX85" fmla="*/ 4785037 w 6884912"/>
              <a:gd name="connsiteY85" fmla="*/ 161964 h 1161397"/>
              <a:gd name="connsiteX86" fmla="*/ 4844073 w 6884912"/>
              <a:gd name="connsiteY86" fmla="*/ 161768 h 1161397"/>
              <a:gd name="connsiteX87" fmla="*/ 4856454 w 6884912"/>
              <a:gd name="connsiteY87" fmla="*/ 130488 h 1161397"/>
              <a:gd name="connsiteX88" fmla="*/ 4920038 w 6884912"/>
              <a:gd name="connsiteY88" fmla="*/ 140418 h 1161397"/>
              <a:gd name="connsiteX89" fmla="*/ 5016639 w 6884912"/>
              <a:gd name="connsiteY89" fmla="*/ 158905 h 1161397"/>
              <a:gd name="connsiteX90" fmla="*/ 5072009 w 6884912"/>
              <a:gd name="connsiteY90" fmla="*/ 161502 h 1161397"/>
              <a:gd name="connsiteX91" fmla="*/ 5223626 w 6884912"/>
              <a:gd name="connsiteY91" fmla="*/ 177356 h 1161397"/>
              <a:gd name="connsiteX92" fmla="*/ 5375773 w 6884912"/>
              <a:gd name="connsiteY92" fmla="*/ 199913 h 1161397"/>
              <a:gd name="connsiteX93" fmla="*/ 5467502 w 6884912"/>
              <a:gd name="connsiteY93" fmla="*/ 250963 h 1161397"/>
              <a:gd name="connsiteX94" fmla="*/ 5592395 w 6884912"/>
              <a:gd name="connsiteY94" fmla="*/ 265434 h 1161397"/>
              <a:gd name="connsiteX95" fmla="*/ 5613532 w 6884912"/>
              <a:gd name="connsiteY95" fmla="*/ 273379 h 1161397"/>
              <a:gd name="connsiteX96" fmla="*/ 5642173 w 6884912"/>
              <a:gd name="connsiteY96" fmla="*/ 266904 h 1161397"/>
              <a:gd name="connsiteX97" fmla="*/ 5756910 w 6884912"/>
              <a:gd name="connsiteY97" fmla="*/ 239211 h 1161397"/>
              <a:gd name="connsiteX98" fmla="*/ 5846667 w 6884912"/>
              <a:gd name="connsiteY98" fmla="*/ 201786 h 1161397"/>
              <a:gd name="connsiteX99" fmla="*/ 5960732 w 6884912"/>
              <a:gd name="connsiteY99" fmla="*/ 220708 h 1161397"/>
              <a:gd name="connsiteX100" fmla="*/ 6029542 w 6884912"/>
              <a:gd name="connsiteY100" fmla="*/ 210339 h 1161397"/>
              <a:gd name="connsiteX101" fmla="*/ 6141123 w 6884912"/>
              <a:gd name="connsiteY101" fmla="*/ 159923 h 1161397"/>
              <a:gd name="connsiteX102" fmla="*/ 6290640 w 6884912"/>
              <a:gd name="connsiteY102" fmla="*/ 167441 h 1161397"/>
              <a:gd name="connsiteX103" fmla="*/ 6380420 w 6884912"/>
              <a:gd name="connsiteY103" fmla="*/ 173195 h 1161397"/>
              <a:gd name="connsiteX104" fmla="*/ 6507891 w 6884912"/>
              <a:gd name="connsiteY104" fmla="*/ 118474 h 1161397"/>
              <a:gd name="connsiteX105" fmla="*/ 6571807 w 6884912"/>
              <a:gd name="connsiteY105" fmla="*/ 98636 h 1161397"/>
              <a:gd name="connsiteX106" fmla="*/ 6671880 w 6884912"/>
              <a:gd name="connsiteY106" fmla="*/ 82931 h 1161397"/>
              <a:gd name="connsiteX107" fmla="*/ 6702266 w 6884912"/>
              <a:gd name="connsiteY107" fmla="*/ 75470 h 1161397"/>
              <a:gd name="connsiteX108" fmla="*/ 6845802 w 6884912"/>
              <a:gd name="connsiteY108" fmla="*/ 24496 h 1161397"/>
              <a:gd name="connsiteX109" fmla="*/ 6884912 w 6884912"/>
              <a:gd name="connsiteY109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92172 w 6884912"/>
              <a:gd name="connsiteY39" fmla="*/ 629819 h 1161397"/>
              <a:gd name="connsiteX40" fmla="*/ 1731986 w 6884912"/>
              <a:gd name="connsiteY40" fmla="*/ 589682 h 1161397"/>
              <a:gd name="connsiteX41" fmla="*/ 1940326 w 6884912"/>
              <a:gd name="connsiteY41" fmla="*/ 582611 h 1161397"/>
              <a:gd name="connsiteX42" fmla="*/ 2066980 w 6884912"/>
              <a:gd name="connsiteY42" fmla="*/ 550413 h 1161397"/>
              <a:gd name="connsiteX43" fmla="*/ 2352236 w 6884912"/>
              <a:gd name="connsiteY43" fmla="*/ 519602 h 1161397"/>
              <a:gd name="connsiteX44" fmla="*/ 2420791 w 6884912"/>
              <a:gd name="connsiteY44" fmla="*/ 492826 h 1161397"/>
              <a:gd name="connsiteX45" fmla="*/ 2489932 w 6884912"/>
              <a:gd name="connsiteY45" fmla="*/ 507864 h 1161397"/>
              <a:gd name="connsiteX46" fmla="*/ 2512917 w 6884912"/>
              <a:gd name="connsiteY46" fmla="*/ 489127 h 1161397"/>
              <a:gd name="connsiteX47" fmla="*/ 2516783 w 6884912"/>
              <a:gd name="connsiteY47" fmla="*/ 485473 h 1161397"/>
              <a:gd name="connsiteX48" fmla="*/ 2534360 w 6884912"/>
              <a:gd name="connsiteY48" fmla="*/ 480064 h 1161397"/>
              <a:gd name="connsiteX49" fmla="*/ 2536691 w 6884912"/>
              <a:gd name="connsiteY49" fmla="*/ 467018 h 1161397"/>
              <a:gd name="connsiteX50" fmla="*/ 2561265 w 6884912"/>
              <a:gd name="connsiteY50" fmla="*/ 450623 h 1161397"/>
              <a:gd name="connsiteX51" fmla="*/ 2594349 w 6884912"/>
              <a:gd name="connsiteY51" fmla="*/ 443884 h 1161397"/>
              <a:gd name="connsiteX52" fmla="*/ 2754324 w 6884912"/>
              <a:gd name="connsiteY52" fmla="*/ 424766 h 1161397"/>
              <a:gd name="connsiteX53" fmla="*/ 2848470 w 6884912"/>
              <a:gd name="connsiteY53" fmla="*/ 405966 h 1161397"/>
              <a:gd name="connsiteX54" fmla="*/ 2881772 w 6884912"/>
              <a:gd name="connsiteY54" fmla="*/ 387260 h 1161397"/>
              <a:gd name="connsiteX55" fmla="*/ 2929932 w 6884912"/>
              <a:gd name="connsiteY55" fmla="*/ 368912 h 1161397"/>
              <a:gd name="connsiteX56" fmla="*/ 3013020 w 6884912"/>
              <a:gd name="connsiteY56" fmla="*/ 327578 h 1161397"/>
              <a:gd name="connsiteX57" fmla="*/ 3127968 w 6884912"/>
              <a:gd name="connsiteY57" fmla="*/ 287613 h 1161397"/>
              <a:gd name="connsiteX58" fmla="*/ 3222191 w 6884912"/>
              <a:gd name="connsiteY58" fmla="*/ 307887 h 1161397"/>
              <a:gd name="connsiteX59" fmla="*/ 3227953 w 6884912"/>
              <a:gd name="connsiteY59" fmla="*/ 297650 h 1161397"/>
              <a:gd name="connsiteX60" fmla="*/ 3287859 w 6884912"/>
              <a:gd name="connsiteY60" fmla="*/ 287558 h 1161397"/>
              <a:gd name="connsiteX61" fmla="*/ 3510042 w 6884912"/>
              <a:gd name="connsiteY61" fmla="*/ 311820 h 1161397"/>
              <a:gd name="connsiteX62" fmla="*/ 3626773 w 6884912"/>
              <a:gd name="connsiteY62" fmla="*/ 290452 h 1161397"/>
              <a:gd name="connsiteX63" fmla="*/ 3666217 w 6884912"/>
              <a:gd name="connsiteY63" fmla="*/ 273255 h 1161397"/>
              <a:gd name="connsiteX64" fmla="*/ 3732427 w 6884912"/>
              <a:gd name="connsiteY64" fmla="*/ 245039 h 1161397"/>
              <a:gd name="connsiteX65" fmla="*/ 3777022 w 6884912"/>
              <a:gd name="connsiteY65" fmla="*/ 200276 h 1161397"/>
              <a:gd name="connsiteX66" fmla="*/ 3791246 w 6884912"/>
              <a:gd name="connsiteY66" fmla="*/ 189996 h 1161397"/>
              <a:gd name="connsiteX67" fmla="*/ 3819864 w 6884912"/>
              <a:gd name="connsiteY67" fmla="*/ 194605 h 1161397"/>
              <a:gd name="connsiteX68" fmla="*/ 3830398 w 6884912"/>
              <a:gd name="connsiteY68" fmla="*/ 188383 h 1161397"/>
              <a:gd name="connsiteX69" fmla="*/ 3834360 w 6884912"/>
              <a:gd name="connsiteY69" fmla="*/ 188992 h 1161397"/>
              <a:gd name="connsiteX70" fmla="*/ 3843715 w 6884912"/>
              <a:gd name="connsiteY70" fmla="*/ 188752 h 1161397"/>
              <a:gd name="connsiteX71" fmla="*/ 3842609 w 6884912"/>
              <a:gd name="connsiteY71" fmla="*/ 197386 h 1161397"/>
              <a:gd name="connsiteX72" fmla="*/ 3853961 w 6884912"/>
              <a:gd name="connsiteY72" fmla="*/ 213380 h 1161397"/>
              <a:gd name="connsiteX73" fmla="*/ 3907640 w 6884912"/>
              <a:gd name="connsiteY73" fmla="*/ 207568 h 1161397"/>
              <a:gd name="connsiteX74" fmla="*/ 3910449 w 6884912"/>
              <a:gd name="connsiteY74" fmla="*/ 197808 h 1161397"/>
              <a:gd name="connsiteX75" fmla="*/ 3917197 w 6884912"/>
              <a:gd name="connsiteY75" fmla="*/ 196121 h 1161397"/>
              <a:gd name="connsiteX76" fmla="*/ 3922400 w 6884912"/>
              <a:gd name="connsiteY76" fmla="*/ 205056 h 1161397"/>
              <a:gd name="connsiteX77" fmla="*/ 4013061 w 6884912"/>
              <a:gd name="connsiteY77" fmla="*/ 224874 h 1161397"/>
              <a:gd name="connsiteX78" fmla="*/ 4134285 w 6884912"/>
              <a:gd name="connsiteY78" fmla="*/ 235592 h 1161397"/>
              <a:gd name="connsiteX79" fmla="*/ 4220717 w 6884912"/>
              <a:gd name="connsiteY79" fmla="*/ 192946 h 1161397"/>
              <a:gd name="connsiteX80" fmla="*/ 4228802 w 6884912"/>
              <a:gd name="connsiteY80" fmla="*/ 201468 h 1161397"/>
              <a:gd name="connsiteX81" fmla="*/ 4498913 w 6884912"/>
              <a:gd name="connsiteY81" fmla="*/ 118915 h 1161397"/>
              <a:gd name="connsiteX82" fmla="*/ 4617330 w 6884912"/>
              <a:gd name="connsiteY82" fmla="*/ 111163 h 1161397"/>
              <a:gd name="connsiteX83" fmla="*/ 4659778 w 6884912"/>
              <a:gd name="connsiteY83" fmla="*/ 118219 h 1161397"/>
              <a:gd name="connsiteX84" fmla="*/ 4730870 w 6884912"/>
              <a:gd name="connsiteY84" fmla="*/ 129432 h 1161397"/>
              <a:gd name="connsiteX85" fmla="*/ 4785037 w 6884912"/>
              <a:gd name="connsiteY85" fmla="*/ 161964 h 1161397"/>
              <a:gd name="connsiteX86" fmla="*/ 4844073 w 6884912"/>
              <a:gd name="connsiteY86" fmla="*/ 161768 h 1161397"/>
              <a:gd name="connsiteX87" fmla="*/ 4856454 w 6884912"/>
              <a:gd name="connsiteY87" fmla="*/ 130488 h 1161397"/>
              <a:gd name="connsiteX88" fmla="*/ 4920038 w 6884912"/>
              <a:gd name="connsiteY88" fmla="*/ 140418 h 1161397"/>
              <a:gd name="connsiteX89" fmla="*/ 5016639 w 6884912"/>
              <a:gd name="connsiteY89" fmla="*/ 158905 h 1161397"/>
              <a:gd name="connsiteX90" fmla="*/ 5072009 w 6884912"/>
              <a:gd name="connsiteY90" fmla="*/ 161502 h 1161397"/>
              <a:gd name="connsiteX91" fmla="*/ 5223626 w 6884912"/>
              <a:gd name="connsiteY91" fmla="*/ 177356 h 1161397"/>
              <a:gd name="connsiteX92" fmla="*/ 5375773 w 6884912"/>
              <a:gd name="connsiteY92" fmla="*/ 199913 h 1161397"/>
              <a:gd name="connsiteX93" fmla="*/ 5467502 w 6884912"/>
              <a:gd name="connsiteY93" fmla="*/ 250963 h 1161397"/>
              <a:gd name="connsiteX94" fmla="*/ 5592395 w 6884912"/>
              <a:gd name="connsiteY94" fmla="*/ 265434 h 1161397"/>
              <a:gd name="connsiteX95" fmla="*/ 5613532 w 6884912"/>
              <a:gd name="connsiteY95" fmla="*/ 273379 h 1161397"/>
              <a:gd name="connsiteX96" fmla="*/ 5642173 w 6884912"/>
              <a:gd name="connsiteY96" fmla="*/ 266904 h 1161397"/>
              <a:gd name="connsiteX97" fmla="*/ 5756910 w 6884912"/>
              <a:gd name="connsiteY97" fmla="*/ 239211 h 1161397"/>
              <a:gd name="connsiteX98" fmla="*/ 5846667 w 6884912"/>
              <a:gd name="connsiteY98" fmla="*/ 201786 h 1161397"/>
              <a:gd name="connsiteX99" fmla="*/ 5960732 w 6884912"/>
              <a:gd name="connsiteY99" fmla="*/ 220708 h 1161397"/>
              <a:gd name="connsiteX100" fmla="*/ 6029542 w 6884912"/>
              <a:gd name="connsiteY100" fmla="*/ 210339 h 1161397"/>
              <a:gd name="connsiteX101" fmla="*/ 6290640 w 6884912"/>
              <a:gd name="connsiteY101" fmla="*/ 167441 h 1161397"/>
              <a:gd name="connsiteX102" fmla="*/ 6380420 w 6884912"/>
              <a:gd name="connsiteY102" fmla="*/ 173195 h 1161397"/>
              <a:gd name="connsiteX103" fmla="*/ 6507891 w 6884912"/>
              <a:gd name="connsiteY103" fmla="*/ 118474 h 1161397"/>
              <a:gd name="connsiteX104" fmla="*/ 6571807 w 6884912"/>
              <a:gd name="connsiteY104" fmla="*/ 98636 h 1161397"/>
              <a:gd name="connsiteX105" fmla="*/ 6671880 w 6884912"/>
              <a:gd name="connsiteY105" fmla="*/ 82931 h 1161397"/>
              <a:gd name="connsiteX106" fmla="*/ 6702266 w 6884912"/>
              <a:gd name="connsiteY106" fmla="*/ 75470 h 1161397"/>
              <a:gd name="connsiteX107" fmla="*/ 6845802 w 6884912"/>
              <a:gd name="connsiteY107" fmla="*/ 24496 h 1161397"/>
              <a:gd name="connsiteX108" fmla="*/ 6884912 w 6884912"/>
              <a:gd name="connsiteY108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92172 w 6884912"/>
              <a:gd name="connsiteY39" fmla="*/ 629819 h 1161397"/>
              <a:gd name="connsiteX40" fmla="*/ 1731986 w 6884912"/>
              <a:gd name="connsiteY40" fmla="*/ 589682 h 1161397"/>
              <a:gd name="connsiteX41" fmla="*/ 1940326 w 6884912"/>
              <a:gd name="connsiteY41" fmla="*/ 582611 h 1161397"/>
              <a:gd name="connsiteX42" fmla="*/ 2066980 w 6884912"/>
              <a:gd name="connsiteY42" fmla="*/ 550413 h 1161397"/>
              <a:gd name="connsiteX43" fmla="*/ 2352236 w 6884912"/>
              <a:gd name="connsiteY43" fmla="*/ 519602 h 1161397"/>
              <a:gd name="connsiteX44" fmla="*/ 2420791 w 6884912"/>
              <a:gd name="connsiteY44" fmla="*/ 492826 h 1161397"/>
              <a:gd name="connsiteX45" fmla="*/ 2489932 w 6884912"/>
              <a:gd name="connsiteY45" fmla="*/ 507864 h 1161397"/>
              <a:gd name="connsiteX46" fmla="*/ 2512917 w 6884912"/>
              <a:gd name="connsiteY46" fmla="*/ 489127 h 1161397"/>
              <a:gd name="connsiteX47" fmla="*/ 2516783 w 6884912"/>
              <a:gd name="connsiteY47" fmla="*/ 485473 h 1161397"/>
              <a:gd name="connsiteX48" fmla="*/ 2534360 w 6884912"/>
              <a:gd name="connsiteY48" fmla="*/ 480064 h 1161397"/>
              <a:gd name="connsiteX49" fmla="*/ 2536691 w 6884912"/>
              <a:gd name="connsiteY49" fmla="*/ 467018 h 1161397"/>
              <a:gd name="connsiteX50" fmla="*/ 2561265 w 6884912"/>
              <a:gd name="connsiteY50" fmla="*/ 450623 h 1161397"/>
              <a:gd name="connsiteX51" fmla="*/ 2594349 w 6884912"/>
              <a:gd name="connsiteY51" fmla="*/ 443884 h 1161397"/>
              <a:gd name="connsiteX52" fmla="*/ 2754324 w 6884912"/>
              <a:gd name="connsiteY52" fmla="*/ 424766 h 1161397"/>
              <a:gd name="connsiteX53" fmla="*/ 2848470 w 6884912"/>
              <a:gd name="connsiteY53" fmla="*/ 405966 h 1161397"/>
              <a:gd name="connsiteX54" fmla="*/ 2881772 w 6884912"/>
              <a:gd name="connsiteY54" fmla="*/ 387260 h 1161397"/>
              <a:gd name="connsiteX55" fmla="*/ 2929932 w 6884912"/>
              <a:gd name="connsiteY55" fmla="*/ 368912 h 1161397"/>
              <a:gd name="connsiteX56" fmla="*/ 3013020 w 6884912"/>
              <a:gd name="connsiteY56" fmla="*/ 327578 h 1161397"/>
              <a:gd name="connsiteX57" fmla="*/ 3127968 w 6884912"/>
              <a:gd name="connsiteY57" fmla="*/ 287613 h 1161397"/>
              <a:gd name="connsiteX58" fmla="*/ 3222191 w 6884912"/>
              <a:gd name="connsiteY58" fmla="*/ 307887 h 1161397"/>
              <a:gd name="connsiteX59" fmla="*/ 3227953 w 6884912"/>
              <a:gd name="connsiteY59" fmla="*/ 297650 h 1161397"/>
              <a:gd name="connsiteX60" fmla="*/ 3287859 w 6884912"/>
              <a:gd name="connsiteY60" fmla="*/ 287558 h 1161397"/>
              <a:gd name="connsiteX61" fmla="*/ 3510042 w 6884912"/>
              <a:gd name="connsiteY61" fmla="*/ 311820 h 1161397"/>
              <a:gd name="connsiteX62" fmla="*/ 3626773 w 6884912"/>
              <a:gd name="connsiteY62" fmla="*/ 290452 h 1161397"/>
              <a:gd name="connsiteX63" fmla="*/ 3666217 w 6884912"/>
              <a:gd name="connsiteY63" fmla="*/ 273255 h 1161397"/>
              <a:gd name="connsiteX64" fmla="*/ 3732427 w 6884912"/>
              <a:gd name="connsiteY64" fmla="*/ 245039 h 1161397"/>
              <a:gd name="connsiteX65" fmla="*/ 3777022 w 6884912"/>
              <a:gd name="connsiteY65" fmla="*/ 200276 h 1161397"/>
              <a:gd name="connsiteX66" fmla="*/ 3791246 w 6884912"/>
              <a:gd name="connsiteY66" fmla="*/ 189996 h 1161397"/>
              <a:gd name="connsiteX67" fmla="*/ 3819864 w 6884912"/>
              <a:gd name="connsiteY67" fmla="*/ 194605 h 1161397"/>
              <a:gd name="connsiteX68" fmla="*/ 3830398 w 6884912"/>
              <a:gd name="connsiteY68" fmla="*/ 188383 h 1161397"/>
              <a:gd name="connsiteX69" fmla="*/ 3834360 w 6884912"/>
              <a:gd name="connsiteY69" fmla="*/ 188992 h 1161397"/>
              <a:gd name="connsiteX70" fmla="*/ 3843715 w 6884912"/>
              <a:gd name="connsiteY70" fmla="*/ 188752 h 1161397"/>
              <a:gd name="connsiteX71" fmla="*/ 3842609 w 6884912"/>
              <a:gd name="connsiteY71" fmla="*/ 197386 h 1161397"/>
              <a:gd name="connsiteX72" fmla="*/ 3853961 w 6884912"/>
              <a:gd name="connsiteY72" fmla="*/ 213380 h 1161397"/>
              <a:gd name="connsiteX73" fmla="*/ 3907640 w 6884912"/>
              <a:gd name="connsiteY73" fmla="*/ 207568 h 1161397"/>
              <a:gd name="connsiteX74" fmla="*/ 3910449 w 6884912"/>
              <a:gd name="connsiteY74" fmla="*/ 197808 h 1161397"/>
              <a:gd name="connsiteX75" fmla="*/ 3917197 w 6884912"/>
              <a:gd name="connsiteY75" fmla="*/ 196121 h 1161397"/>
              <a:gd name="connsiteX76" fmla="*/ 3922400 w 6884912"/>
              <a:gd name="connsiteY76" fmla="*/ 205056 h 1161397"/>
              <a:gd name="connsiteX77" fmla="*/ 4013061 w 6884912"/>
              <a:gd name="connsiteY77" fmla="*/ 224874 h 1161397"/>
              <a:gd name="connsiteX78" fmla="*/ 4134285 w 6884912"/>
              <a:gd name="connsiteY78" fmla="*/ 235592 h 1161397"/>
              <a:gd name="connsiteX79" fmla="*/ 4220717 w 6884912"/>
              <a:gd name="connsiteY79" fmla="*/ 192946 h 1161397"/>
              <a:gd name="connsiteX80" fmla="*/ 4228802 w 6884912"/>
              <a:gd name="connsiteY80" fmla="*/ 201468 h 1161397"/>
              <a:gd name="connsiteX81" fmla="*/ 4498913 w 6884912"/>
              <a:gd name="connsiteY81" fmla="*/ 118915 h 1161397"/>
              <a:gd name="connsiteX82" fmla="*/ 4617330 w 6884912"/>
              <a:gd name="connsiteY82" fmla="*/ 111163 h 1161397"/>
              <a:gd name="connsiteX83" fmla="*/ 4659778 w 6884912"/>
              <a:gd name="connsiteY83" fmla="*/ 118219 h 1161397"/>
              <a:gd name="connsiteX84" fmla="*/ 4730870 w 6884912"/>
              <a:gd name="connsiteY84" fmla="*/ 129432 h 1161397"/>
              <a:gd name="connsiteX85" fmla="*/ 4785037 w 6884912"/>
              <a:gd name="connsiteY85" fmla="*/ 161964 h 1161397"/>
              <a:gd name="connsiteX86" fmla="*/ 4844073 w 6884912"/>
              <a:gd name="connsiteY86" fmla="*/ 161768 h 1161397"/>
              <a:gd name="connsiteX87" fmla="*/ 4856454 w 6884912"/>
              <a:gd name="connsiteY87" fmla="*/ 130488 h 1161397"/>
              <a:gd name="connsiteX88" fmla="*/ 4920038 w 6884912"/>
              <a:gd name="connsiteY88" fmla="*/ 140418 h 1161397"/>
              <a:gd name="connsiteX89" fmla="*/ 5016639 w 6884912"/>
              <a:gd name="connsiteY89" fmla="*/ 158905 h 1161397"/>
              <a:gd name="connsiteX90" fmla="*/ 5072009 w 6884912"/>
              <a:gd name="connsiteY90" fmla="*/ 161502 h 1161397"/>
              <a:gd name="connsiteX91" fmla="*/ 5223626 w 6884912"/>
              <a:gd name="connsiteY91" fmla="*/ 177356 h 1161397"/>
              <a:gd name="connsiteX92" fmla="*/ 5467502 w 6884912"/>
              <a:gd name="connsiteY92" fmla="*/ 250963 h 1161397"/>
              <a:gd name="connsiteX93" fmla="*/ 5592395 w 6884912"/>
              <a:gd name="connsiteY93" fmla="*/ 265434 h 1161397"/>
              <a:gd name="connsiteX94" fmla="*/ 5613532 w 6884912"/>
              <a:gd name="connsiteY94" fmla="*/ 273379 h 1161397"/>
              <a:gd name="connsiteX95" fmla="*/ 5642173 w 6884912"/>
              <a:gd name="connsiteY95" fmla="*/ 266904 h 1161397"/>
              <a:gd name="connsiteX96" fmla="*/ 5756910 w 6884912"/>
              <a:gd name="connsiteY96" fmla="*/ 239211 h 1161397"/>
              <a:gd name="connsiteX97" fmla="*/ 5846667 w 6884912"/>
              <a:gd name="connsiteY97" fmla="*/ 201786 h 1161397"/>
              <a:gd name="connsiteX98" fmla="*/ 5960732 w 6884912"/>
              <a:gd name="connsiteY98" fmla="*/ 220708 h 1161397"/>
              <a:gd name="connsiteX99" fmla="*/ 6029542 w 6884912"/>
              <a:gd name="connsiteY99" fmla="*/ 210339 h 1161397"/>
              <a:gd name="connsiteX100" fmla="*/ 6290640 w 6884912"/>
              <a:gd name="connsiteY100" fmla="*/ 167441 h 1161397"/>
              <a:gd name="connsiteX101" fmla="*/ 6380420 w 6884912"/>
              <a:gd name="connsiteY101" fmla="*/ 173195 h 1161397"/>
              <a:gd name="connsiteX102" fmla="*/ 6507891 w 6884912"/>
              <a:gd name="connsiteY102" fmla="*/ 118474 h 1161397"/>
              <a:gd name="connsiteX103" fmla="*/ 6571807 w 6884912"/>
              <a:gd name="connsiteY103" fmla="*/ 98636 h 1161397"/>
              <a:gd name="connsiteX104" fmla="*/ 6671880 w 6884912"/>
              <a:gd name="connsiteY104" fmla="*/ 82931 h 1161397"/>
              <a:gd name="connsiteX105" fmla="*/ 6702266 w 6884912"/>
              <a:gd name="connsiteY105" fmla="*/ 75470 h 1161397"/>
              <a:gd name="connsiteX106" fmla="*/ 6845802 w 6884912"/>
              <a:gd name="connsiteY106" fmla="*/ 24496 h 1161397"/>
              <a:gd name="connsiteX107" fmla="*/ 6884912 w 6884912"/>
              <a:gd name="connsiteY107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92172 w 6884912"/>
              <a:gd name="connsiteY39" fmla="*/ 629819 h 1161397"/>
              <a:gd name="connsiteX40" fmla="*/ 1731986 w 6884912"/>
              <a:gd name="connsiteY40" fmla="*/ 589682 h 1161397"/>
              <a:gd name="connsiteX41" fmla="*/ 1940326 w 6884912"/>
              <a:gd name="connsiteY41" fmla="*/ 582611 h 1161397"/>
              <a:gd name="connsiteX42" fmla="*/ 2066980 w 6884912"/>
              <a:gd name="connsiteY42" fmla="*/ 550413 h 1161397"/>
              <a:gd name="connsiteX43" fmla="*/ 2352236 w 6884912"/>
              <a:gd name="connsiteY43" fmla="*/ 519602 h 1161397"/>
              <a:gd name="connsiteX44" fmla="*/ 2420791 w 6884912"/>
              <a:gd name="connsiteY44" fmla="*/ 492826 h 1161397"/>
              <a:gd name="connsiteX45" fmla="*/ 2489932 w 6884912"/>
              <a:gd name="connsiteY45" fmla="*/ 507864 h 1161397"/>
              <a:gd name="connsiteX46" fmla="*/ 2512917 w 6884912"/>
              <a:gd name="connsiteY46" fmla="*/ 489127 h 1161397"/>
              <a:gd name="connsiteX47" fmla="*/ 2516783 w 6884912"/>
              <a:gd name="connsiteY47" fmla="*/ 485473 h 1161397"/>
              <a:gd name="connsiteX48" fmla="*/ 2534360 w 6884912"/>
              <a:gd name="connsiteY48" fmla="*/ 480064 h 1161397"/>
              <a:gd name="connsiteX49" fmla="*/ 2536691 w 6884912"/>
              <a:gd name="connsiteY49" fmla="*/ 467018 h 1161397"/>
              <a:gd name="connsiteX50" fmla="*/ 2561265 w 6884912"/>
              <a:gd name="connsiteY50" fmla="*/ 450623 h 1161397"/>
              <a:gd name="connsiteX51" fmla="*/ 2594349 w 6884912"/>
              <a:gd name="connsiteY51" fmla="*/ 443884 h 1161397"/>
              <a:gd name="connsiteX52" fmla="*/ 2754324 w 6884912"/>
              <a:gd name="connsiteY52" fmla="*/ 424766 h 1161397"/>
              <a:gd name="connsiteX53" fmla="*/ 2848470 w 6884912"/>
              <a:gd name="connsiteY53" fmla="*/ 405966 h 1161397"/>
              <a:gd name="connsiteX54" fmla="*/ 2881772 w 6884912"/>
              <a:gd name="connsiteY54" fmla="*/ 387260 h 1161397"/>
              <a:gd name="connsiteX55" fmla="*/ 2929932 w 6884912"/>
              <a:gd name="connsiteY55" fmla="*/ 368912 h 1161397"/>
              <a:gd name="connsiteX56" fmla="*/ 3013020 w 6884912"/>
              <a:gd name="connsiteY56" fmla="*/ 327578 h 1161397"/>
              <a:gd name="connsiteX57" fmla="*/ 3127968 w 6884912"/>
              <a:gd name="connsiteY57" fmla="*/ 287613 h 1161397"/>
              <a:gd name="connsiteX58" fmla="*/ 3222191 w 6884912"/>
              <a:gd name="connsiteY58" fmla="*/ 307887 h 1161397"/>
              <a:gd name="connsiteX59" fmla="*/ 3227953 w 6884912"/>
              <a:gd name="connsiteY59" fmla="*/ 297650 h 1161397"/>
              <a:gd name="connsiteX60" fmla="*/ 3287859 w 6884912"/>
              <a:gd name="connsiteY60" fmla="*/ 287558 h 1161397"/>
              <a:gd name="connsiteX61" fmla="*/ 3510042 w 6884912"/>
              <a:gd name="connsiteY61" fmla="*/ 311820 h 1161397"/>
              <a:gd name="connsiteX62" fmla="*/ 3626773 w 6884912"/>
              <a:gd name="connsiteY62" fmla="*/ 290452 h 1161397"/>
              <a:gd name="connsiteX63" fmla="*/ 3666217 w 6884912"/>
              <a:gd name="connsiteY63" fmla="*/ 273255 h 1161397"/>
              <a:gd name="connsiteX64" fmla="*/ 3732427 w 6884912"/>
              <a:gd name="connsiteY64" fmla="*/ 245039 h 1161397"/>
              <a:gd name="connsiteX65" fmla="*/ 3777022 w 6884912"/>
              <a:gd name="connsiteY65" fmla="*/ 200276 h 1161397"/>
              <a:gd name="connsiteX66" fmla="*/ 3791246 w 6884912"/>
              <a:gd name="connsiteY66" fmla="*/ 189996 h 1161397"/>
              <a:gd name="connsiteX67" fmla="*/ 3819864 w 6884912"/>
              <a:gd name="connsiteY67" fmla="*/ 194605 h 1161397"/>
              <a:gd name="connsiteX68" fmla="*/ 3830398 w 6884912"/>
              <a:gd name="connsiteY68" fmla="*/ 188383 h 1161397"/>
              <a:gd name="connsiteX69" fmla="*/ 3834360 w 6884912"/>
              <a:gd name="connsiteY69" fmla="*/ 188992 h 1161397"/>
              <a:gd name="connsiteX70" fmla="*/ 3843715 w 6884912"/>
              <a:gd name="connsiteY70" fmla="*/ 188752 h 1161397"/>
              <a:gd name="connsiteX71" fmla="*/ 3842609 w 6884912"/>
              <a:gd name="connsiteY71" fmla="*/ 197386 h 1161397"/>
              <a:gd name="connsiteX72" fmla="*/ 3907640 w 6884912"/>
              <a:gd name="connsiteY72" fmla="*/ 207568 h 1161397"/>
              <a:gd name="connsiteX73" fmla="*/ 3910449 w 6884912"/>
              <a:gd name="connsiteY73" fmla="*/ 197808 h 1161397"/>
              <a:gd name="connsiteX74" fmla="*/ 3917197 w 6884912"/>
              <a:gd name="connsiteY74" fmla="*/ 196121 h 1161397"/>
              <a:gd name="connsiteX75" fmla="*/ 3922400 w 6884912"/>
              <a:gd name="connsiteY75" fmla="*/ 205056 h 1161397"/>
              <a:gd name="connsiteX76" fmla="*/ 4013061 w 6884912"/>
              <a:gd name="connsiteY76" fmla="*/ 224874 h 1161397"/>
              <a:gd name="connsiteX77" fmla="*/ 4134285 w 6884912"/>
              <a:gd name="connsiteY77" fmla="*/ 235592 h 1161397"/>
              <a:gd name="connsiteX78" fmla="*/ 4220717 w 6884912"/>
              <a:gd name="connsiteY78" fmla="*/ 192946 h 1161397"/>
              <a:gd name="connsiteX79" fmla="*/ 4228802 w 6884912"/>
              <a:gd name="connsiteY79" fmla="*/ 201468 h 1161397"/>
              <a:gd name="connsiteX80" fmla="*/ 4498913 w 6884912"/>
              <a:gd name="connsiteY80" fmla="*/ 118915 h 1161397"/>
              <a:gd name="connsiteX81" fmla="*/ 4617330 w 6884912"/>
              <a:gd name="connsiteY81" fmla="*/ 111163 h 1161397"/>
              <a:gd name="connsiteX82" fmla="*/ 4659778 w 6884912"/>
              <a:gd name="connsiteY82" fmla="*/ 118219 h 1161397"/>
              <a:gd name="connsiteX83" fmla="*/ 4730870 w 6884912"/>
              <a:gd name="connsiteY83" fmla="*/ 129432 h 1161397"/>
              <a:gd name="connsiteX84" fmla="*/ 4785037 w 6884912"/>
              <a:gd name="connsiteY84" fmla="*/ 161964 h 1161397"/>
              <a:gd name="connsiteX85" fmla="*/ 4844073 w 6884912"/>
              <a:gd name="connsiteY85" fmla="*/ 161768 h 1161397"/>
              <a:gd name="connsiteX86" fmla="*/ 4856454 w 6884912"/>
              <a:gd name="connsiteY86" fmla="*/ 130488 h 1161397"/>
              <a:gd name="connsiteX87" fmla="*/ 4920038 w 6884912"/>
              <a:gd name="connsiteY87" fmla="*/ 140418 h 1161397"/>
              <a:gd name="connsiteX88" fmla="*/ 5016639 w 6884912"/>
              <a:gd name="connsiteY88" fmla="*/ 158905 h 1161397"/>
              <a:gd name="connsiteX89" fmla="*/ 5072009 w 6884912"/>
              <a:gd name="connsiteY89" fmla="*/ 161502 h 1161397"/>
              <a:gd name="connsiteX90" fmla="*/ 5223626 w 6884912"/>
              <a:gd name="connsiteY90" fmla="*/ 177356 h 1161397"/>
              <a:gd name="connsiteX91" fmla="*/ 5467502 w 6884912"/>
              <a:gd name="connsiteY91" fmla="*/ 250963 h 1161397"/>
              <a:gd name="connsiteX92" fmla="*/ 5592395 w 6884912"/>
              <a:gd name="connsiteY92" fmla="*/ 265434 h 1161397"/>
              <a:gd name="connsiteX93" fmla="*/ 5613532 w 6884912"/>
              <a:gd name="connsiteY93" fmla="*/ 273379 h 1161397"/>
              <a:gd name="connsiteX94" fmla="*/ 5642173 w 6884912"/>
              <a:gd name="connsiteY94" fmla="*/ 266904 h 1161397"/>
              <a:gd name="connsiteX95" fmla="*/ 5756910 w 6884912"/>
              <a:gd name="connsiteY95" fmla="*/ 239211 h 1161397"/>
              <a:gd name="connsiteX96" fmla="*/ 5846667 w 6884912"/>
              <a:gd name="connsiteY96" fmla="*/ 201786 h 1161397"/>
              <a:gd name="connsiteX97" fmla="*/ 5960732 w 6884912"/>
              <a:gd name="connsiteY97" fmla="*/ 220708 h 1161397"/>
              <a:gd name="connsiteX98" fmla="*/ 6029542 w 6884912"/>
              <a:gd name="connsiteY98" fmla="*/ 210339 h 1161397"/>
              <a:gd name="connsiteX99" fmla="*/ 6290640 w 6884912"/>
              <a:gd name="connsiteY99" fmla="*/ 167441 h 1161397"/>
              <a:gd name="connsiteX100" fmla="*/ 6380420 w 6884912"/>
              <a:gd name="connsiteY100" fmla="*/ 173195 h 1161397"/>
              <a:gd name="connsiteX101" fmla="*/ 6507891 w 6884912"/>
              <a:gd name="connsiteY101" fmla="*/ 118474 h 1161397"/>
              <a:gd name="connsiteX102" fmla="*/ 6571807 w 6884912"/>
              <a:gd name="connsiteY102" fmla="*/ 98636 h 1161397"/>
              <a:gd name="connsiteX103" fmla="*/ 6671880 w 6884912"/>
              <a:gd name="connsiteY103" fmla="*/ 82931 h 1161397"/>
              <a:gd name="connsiteX104" fmla="*/ 6702266 w 6884912"/>
              <a:gd name="connsiteY104" fmla="*/ 75470 h 1161397"/>
              <a:gd name="connsiteX105" fmla="*/ 6845802 w 6884912"/>
              <a:gd name="connsiteY105" fmla="*/ 24496 h 1161397"/>
              <a:gd name="connsiteX106" fmla="*/ 6884912 w 6884912"/>
              <a:gd name="connsiteY106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92172 w 6884912"/>
              <a:gd name="connsiteY39" fmla="*/ 629819 h 1161397"/>
              <a:gd name="connsiteX40" fmla="*/ 1731986 w 6884912"/>
              <a:gd name="connsiteY40" fmla="*/ 589682 h 1161397"/>
              <a:gd name="connsiteX41" fmla="*/ 1940326 w 6884912"/>
              <a:gd name="connsiteY41" fmla="*/ 582611 h 1161397"/>
              <a:gd name="connsiteX42" fmla="*/ 2066980 w 6884912"/>
              <a:gd name="connsiteY42" fmla="*/ 550413 h 1161397"/>
              <a:gd name="connsiteX43" fmla="*/ 2352236 w 6884912"/>
              <a:gd name="connsiteY43" fmla="*/ 519602 h 1161397"/>
              <a:gd name="connsiteX44" fmla="*/ 2420791 w 6884912"/>
              <a:gd name="connsiteY44" fmla="*/ 492826 h 1161397"/>
              <a:gd name="connsiteX45" fmla="*/ 2489932 w 6884912"/>
              <a:gd name="connsiteY45" fmla="*/ 507864 h 1161397"/>
              <a:gd name="connsiteX46" fmla="*/ 2512917 w 6884912"/>
              <a:gd name="connsiteY46" fmla="*/ 489127 h 1161397"/>
              <a:gd name="connsiteX47" fmla="*/ 2516783 w 6884912"/>
              <a:gd name="connsiteY47" fmla="*/ 485473 h 1161397"/>
              <a:gd name="connsiteX48" fmla="*/ 2534360 w 6884912"/>
              <a:gd name="connsiteY48" fmla="*/ 480064 h 1161397"/>
              <a:gd name="connsiteX49" fmla="*/ 2536691 w 6884912"/>
              <a:gd name="connsiteY49" fmla="*/ 467018 h 1161397"/>
              <a:gd name="connsiteX50" fmla="*/ 2561265 w 6884912"/>
              <a:gd name="connsiteY50" fmla="*/ 450623 h 1161397"/>
              <a:gd name="connsiteX51" fmla="*/ 2594349 w 6884912"/>
              <a:gd name="connsiteY51" fmla="*/ 443884 h 1161397"/>
              <a:gd name="connsiteX52" fmla="*/ 2754324 w 6884912"/>
              <a:gd name="connsiteY52" fmla="*/ 424766 h 1161397"/>
              <a:gd name="connsiteX53" fmla="*/ 2848470 w 6884912"/>
              <a:gd name="connsiteY53" fmla="*/ 405966 h 1161397"/>
              <a:gd name="connsiteX54" fmla="*/ 2881772 w 6884912"/>
              <a:gd name="connsiteY54" fmla="*/ 387260 h 1161397"/>
              <a:gd name="connsiteX55" fmla="*/ 2929932 w 6884912"/>
              <a:gd name="connsiteY55" fmla="*/ 368912 h 1161397"/>
              <a:gd name="connsiteX56" fmla="*/ 3013020 w 6884912"/>
              <a:gd name="connsiteY56" fmla="*/ 327578 h 1161397"/>
              <a:gd name="connsiteX57" fmla="*/ 3127968 w 6884912"/>
              <a:gd name="connsiteY57" fmla="*/ 287613 h 1161397"/>
              <a:gd name="connsiteX58" fmla="*/ 3222191 w 6884912"/>
              <a:gd name="connsiteY58" fmla="*/ 307887 h 1161397"/>
              <a:gd name="connsiteX59" fmla="*/ 3227953 w 6884912"/>
              <a:gd name="connsiteY59" fmla="*/ 297650 h 1161397"/>
              <a:gd name="connsiteX60" fmla="*/ 3287859 w 6884912"/>
              <a:gd name="connsiteY60" fmla="*/ 287558 h 1161397"/>
              <a:gd name="connsiteX61" fmla="*/ 3510042 w 6884912"/>
              <a:gd name="connsiteY61" fmla="*/ 311820 h 1161397"/>
              <a:gd name="connsiteX62" fmla="*/ 3626773 w 6884912"/>
              <a:gd name="connsiteY62" fmla="*/ 290452 h 1161397"/>
              <a:gd name="connsiteX63" fmla="*/ 3666217 w 6884912"/>
              <a:gd name="connsiteY63" fmla="*/ 273255 h 1161397"/>
              <a:gd name="connsiteX64" fmla="*/ 3732427 w 6884912"/>
              <a:gd name="connsiteY64" fmla="*/ 245039 h 1161397"/>
              <a:gd name="connsiteX65" fmla="*/ 3777022 w 6884912"/>
              <a:gd name="connsiteY65" fmla="*/ 200276 h 1161397"/>
              <a:gd name="connsiteX66" fmla="*/ 3791246 w 6884912"/>
              <a:gd name="connsiteY66" fmla="*/ 189996 h 1161397"/>
              <a:gd name="connsiteX67" fmla="*/ 3819864 w 6884912"/>
              <a:gd name="connsiteY67" fmla="*/ 194605 h 1161397"/>
              <a:gd name="connsiteX68" fmla="*/ 3830398 w 6884912"/>
              <a:gd name="connsiteY68" fmla="*/ 188383 h 1161397"/>
              <a:gd name="connsiteX69" fmla="*/ 3834360 w 6884912"/>
              <a:gd name="connsiteY69" fmla="*/ 188992 h 1161397"/>
              <a:gd name="connsiteX70" fmla="*/ 3843715 w 6884912"/>
              <a:gd name="connsiteY70" fmla="*/ 188752 h 1161397"/>
              <a:gd name="connsiteX71" fmla="*/ 3907640 w 6884912"/>
              <a:gd name="connsiteY71" fmla="*/ 207568 h 1161397"/>
              <a:gd name="connsiteX72" fmla="*/ 3910449 w 6884912"/>
              <a:gd name="connsiteY72" fmla="*/ 197808 h 1161397"/>
              <a:gd name="connsiteX73" fmla="*/ 3917197 w 6884912"/>
              <a:gd name="connsiteY73" fmla="*/ 196121 h 1161397"/>
              <a:gd name="connsiteX74" fmla="*/ 3922400 w 6884912"/>
              <a:gd name="connsiteY74" fmla="*/ 205056 h 1161397"/>
              <a:gd name="connsiteX75" fmla="*/ 4013061 w 6884912"/>
              <a:gd name="connsiteY75" fmla="*/ 224874 h 1161397"/>
              <a:gd name="connsiteX76" fmla="*/ 4134285 w 6884912"/>
              <a:gd name="connsiteY76" fmla="*/ 235592 h 1161397"/>
              <a:gd name="connsiteX77" fmla="*/ 4220717 w 6884912"/>
              <a:gd name="connsiteY77" fmla="*/ 192946 h 1161397"/>
              <a:gd name="connsiteX78" fmla="*/ 4228802 w 6884912"/>
              <a:gd name="connsiteY78" fmla="*/ 201468 h 1161397"/>
              <a:gd name="connsiteX79" fmla="*/ 4498913 w 6884912"/>
              <a:gd name="connsiteY79" fmla="*/ 118915 h 1161397"/>
              <a:gd name="connsiteX80" fmla="*/ 4617330 w 6884912"/>
              <a:gd name="connsiteY80" fmla="*/ 111163 h 1161397"/>
              <a:gd name="connsiteX81" fmla="*/ 4659778 w 6884912"/>
              <a:gd name="connsiteY81" fmla="*/ 118219 h 1161397"/>
              <a:gd name="connsiteX82" fmla="*/ 4730870 w 6884912"/>
              <a:gd name="connsiteY82" fmla="*/ 129432 h 1161397"/>
              <a:gd name="connsiteX83" fmla="*/ 4785037 w 6884912"/>
              <a:gd name="connsiteY83" fmla="*/ 161964 h 1161397"/>
              <a:gd name="connsiteX84" fmla="*/ 4844073 w 6884912"/>
              <a:gd name="connsiteY84" fmla="*/ 161768 h 1161397"/>
              <a:gd name="connsiteX85" fmla="*/ 4856454 w 6884912"/>
              <a:gd name="connsiteY85" fmla="*/ 130488 h 1161397"/>
              <a:gd name="connsiteX86" fmla="*/ 4920038 w 6884912"/>
              <a:gd name="connsiteY86" fmla="*/ 140418 h 1161397"/>
              <a:gd name="connsiteX87" fmla="*/ 5016639 w 6884912"/>
              <a:gd name="connsiteY87" fmla="*/ 158905 h 1161397"/>
              <a:gd name="connsiteX88" fmla="*/ 5072009 w 6884912"/>
              <a:gd name="connsiteY88" fmla="*/ 161502 h 1161397"/>
              <a:gd name="connsiteX89" fmla="*/ 5223626 w 6884912"/>
              <a:gd name="connsiteY89" fmla="*/ 177356 h 1161397"/>
              <a:gd name="connsiteX90" fmla="*/ 5467502 w 6884912"/>
              <a:gd name="connsiteY90" fmla="*/ 250963 h 1161397"/>
              <a:gd name="connsiteX91" fmla="*/ 5592395 w 6884912"/>
              <a:gd name="connsiteY91" fmla="*/ 265434 h 1161397"/>
              <a:gd name="connsiteX92" fmla="*/ 5613532 w 6884912"/>
              <a:gd name="connsiteY92" fmla="*/ 273379 h 1161397"/>
              <a:gd name="connsiteX93" fmla="*/ 5642173 w 6884912"/>
              <a:gd name="connsiteY93" fmla="*/ 266904 h 1161397"/>
              <a:gd name="connsiteX94" fmla="*/ 5756910 w 6884912"/>
              <a:gd name="connsiteY94" fmla="*/ 239211 h 1161397"/>
              <a:gd name="connsiteX95" fmla="*/ 5846667 w 6884912"/>
              <a:gd name="connsiteY95" fmla="*/ 201786 h 1161397"/>
              <a:gd name="connsiteX96" fmla="*/ 5960732 w 6884912"/>
              <a:gd name="connsiteY96" fmla="*/ 220708 h 1161397"/>
              <a:gd name="connsiteX97" fmla="*/ 6029542 w 6884912"/>
              <a:gd name="connsiteY97" fmla="*/ 210339 h 1161397"/>
              <a:gd name="connsiteX98" fmla="*/ 6290640 w 6884912"/>
              <a:gd name="connsiteY98" fmla="*/ 167441 h 1161397"/>
              <a:gd name="connsiteX99" fmla="*/ 6380420 w 6884912"/>
              <a:gd name="connsiteY99" fmla="*/ 173195 h 1161397"/>
              <a:gd name="connsiteX100" fmla="*/ 6507891 w 6884912"/>
              <a:gd name="connsiteY100" fmla="*/ 118474 h 1161397"/>
              <a:gd name="connsiteX101" fmla="*/ 6571807 w 6884912"/>
              <a:gd name="connsiteY101" fmla="*/ 98636 h 1161397"/>
              <a:gd name="connsiteX102" fmla="*/ 6671880 w 6884912"/>
              <a:gd name="connsiteY102" fmla="*/ 82931 h 1161397"/>
              <a:gd name="connsiteX103" fmla="*/ 6702266 w 6884912"/>
              <a:gd name="connsiteY103" fmla="*/ 75470 h 1161397"/>
              <a:gd name="connsiteX104" fmla="*/ 6845802 w 6884912"/>
              <a:gd name="connsiteY104" fmla="*/ 24496 h 1161397"/>
              <a:gd name="connsiteX105" fmla="*/ 6884912 w 6884912"/>
              <a:gd name="connsiteY105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92172 w 6884912"/>
              <a:gd name="connsiteY39" fmla="*/ 629819 h 1161397"/>
              <a:gd name="connsiteX40" fmla="*/ 1731986 w 6884912"/>
              <a:gd name="connsiteY40" fmla="*/ 589682 h 1161397"/>
              <a:gd name="connsiteX41" fmla="*/ 1940326 w 6884912"/>
              <a:gd name="connsiteY41" fmla="*/ 582611 h 1161397"/>
              <a:gd name="connsiteX42" fmla="*/ 2066980 w 6884912"/>
              <a:gd name="connsiteY42" fmla="*/ 550413 h 1161397"/>
              <a:gd name="connsiteX43" fmla="*/ 2352236 w 6884912"/>
              <a:gd name="connsiteY43" fmla="*/ 519602 h 1161397"/>
              <a:gd name="connsiteX44" fmla="*/ 2420791 w 6884912"/>
              <a:gd name="connsiteY44" fmla="*/ 492826 h 1161397"/>
              <a:gd name="connsiteX45" fmla="*/ 2489932 w 6884912"/>
              <a:gd name="connsiteY45" fmla="*/ 507864 h 1161397"/>
              <a:gd name="connsiteX46" fmla="*/ 2512917 w 6884912"/>
              <a:gd name="connsiteY46" fmla="*/ 489127 h 1161397"/>
              <a:gd name="connsiteX47" fmla="*/ 2516783 w 6884912"/>
              <a:gd name="connsiteY47" fmla="*/ 485473 h 1161397"/>
              <a:gd name="connsiteX48" fmla="*/ 2534360 w 6884912"/>
              <a:gd name="connsiteY48" fmla="*/ 480064 h 1161397"/>
              <a:gd name="connsiteX49" fmla="*/ 2536691 w 6884912"/>
              <a:gd name="connsiteY49" fmla="*/ 467018 h 1161397"/>
              <a:gd name="connsiteX50" fmla="*/ 2561265 w 6884912"/>
              <a:gd name="connsiteY50" fmla="*/ 450623 h 1161397"/>
              <a:gd name="connsiteX51" fmla="*/ 2594349 w 6884912"/>
              <a:gd name="connsiteY51" fmla="*/ 443884 h 1161397"/>
              <a:gd name="connsiteX52" fmla="*/ 2754324 w 6884912"/>
              <a:gd name="connsiteY52" fmla="*/ 424766 h 1161397"/>
              <a:gd name="connsiteX53" fmla="*/ 2848470 w 6884912"/>
              <a:gd name="connsiteY53" fmla="*/ 405966 h 1161397"/>
              <a:gd name="connsiteX54" fmla="*/ 2881772 w 6884912"/>
              <a:gd name="connsiteY54" fmla="*/ 387260 h 1161397"/>
              <a:gd name="connsiteX55" fmla="*/ 2929932 w 6884912"/>
              <a:gd name="connsiteY55" fmla="*/ 368912 h 1161397"/>
              <a:gd name="connsiteX56" fmla="*/ 3013020 w 6884912"/>
              <a:gd name="connsiteY56" fmla="*/ 327578 h 1161397"/>
              <a:gd name="connsiteX57" fmla="*/ 3127968 w 6884912"/>
              <a:gd name="connsiteY57" fmla="*/ 287613 h 1161397"/>
              <a:gd name="connsiteX58" fmla="*/ 3222191 w 6884912"/>
              <a:gd name="connsiteY58" fmla="*/ 307887 h 1161397"/>
              <a:gd name="connsiteX59" fmla="*/ 3227953 w 6884912"/>
              <a:gd name="connsiteY59" fmla="*/ 297650 h 1161397"/>
              <a:gd name="connsiteX60" fmla="*/ 3287859 w 6884912"/>
              <a:gd name="connsiteY60" fmla="*/ 287558 h 1161397"/>
              <a:gd name="connsiteX61" fmla="*/ 3510042 w 6884912"/>
              <a:gd name="connsiteY61" fmla="*/ 311820 h 1161397"/>
              <a:gd name="connsiteX62" fmla="*/ 3626773 w 6884912"/>
              <a:gd name="connsiteY62" fmla="*/ 290452 h 1161397"/>
              <a:gd name="connsiteX63" fmla="*/ 3666217 w 6884912"/>
              <a:gd name="connsiteY63" fmla="*/ 273255 h 1161397"/>
              <a:gd name="connsiteX64" fmla="*/ 3732427 w 6884912"/>
              <a:gd name="connsiteY64" fmla="*/ 245039 h 1161397"/>
              <a:gd name="connsiteX65" fmla="*/ 3777022 w 6884912"/>
              <a:gd name="connsiteY65" fmla="*/ 200276 h 1161397"/>
              <a:gd name="connsiteX66" fmla="*/ 3791246 w 6884912"/>
              <a:gd name="connsiteY66" fmla="*/ 189996 h 1161397"/>
              <a:gd name="connsiteX67" fmla="*/ 3819864 w 6884912"/>
              <a:gd name="connsiteY67" fmla="*/ 194605 h 1161397"/>
              <a:gd name="connsiteX68" fmla="*/ 3830398 w 6884912"/>
              <a:gd name="connsiteY68" fmla="*/ 188383 h 1161397"/>
              <a:gd name="connsiteX69" fmla="*/ 3834360 w 6884912"/>
              <a:gd name="connsiteY69" fmla="*/ 188992 h 1161397"/>
              <a:gd name="connsiteX70" fmla="*/ 3843715 w 6884912"/>
              <a:gd name="connsiteY70" fmla="*/ 188752 h 1161397"/>
              <a:gd name="connsiteX71" fmla="*/ 3907640 w 6884912"/>
              <a:gd name="connsiteY71" fmla="*/ 207568 h 1161397"/>
              <a:gd name="connsiteX72" fmla="*/ 3910449 w 6884912"/>
              <a:gd name="connsiteY72" fmla="*/ 197808 h 1161397"/>
              <a:gd name="connsiteX73" fmla="*/ 3917197 w 6884912"/>
              <a:gd name="connsiteY73" fmla="*/ 196121 h 1161397"/>
              <a:gd name="connsiteX74" fmla="*/ 4013061 w 6884912"/>
              <a:gd name="connsiteY74" fmla="*/ 224874 h 1161397"/>
              <a:gd name="connsiteX75" fmla="*/ 4134285 w 6884912"/>
              <a:gd name="connsiteY75" fmla="*/ 235592 h 1161397"/>
              <a:gd name="connsiteX76" fmla="*/ 4220717 w 6884912"/>
              <a:gd name="connsiteY76" fmla="*/ 192946 h 1161397"/>
              <a:gd name="connsiteX77" fmla="*/ 4228802 w 6884912"/>
              <a:gd name="connsiteY77" fmla="*/ 201468 h 1161397"/>
              <a:gd name="connsiteX78" fmla="*/ 4498913 w 6884912"/>
              <a:gd name="connsiteY78" fmla="*/ 118915 h 1161397"/>
              <a:gd name="connsiteX79" fmla="*/ 4617330 w 6884912"/>
              <a:gd name="connsiteY79" fmla="*/ 111163 h 1161397"/>
              <a:gd name="connsiteX80" fmla="*/ 4659778 w 6884912"/>
              <a:gd name="connsiteY80" fmla="*/ 118219 h 1161397"/>
              <a:gd name="connsiteX81" fmla="*/ 4730870 w 6884912"/>
              <a:gd name="connsiteY81" fmla="*/ 129432 h 1161397"/>
              <a:gd name="connsiteX82" fmla="*/ 4785037 w 6884912"/>
              <a:gd name="connsiteY82" fmla="*/ 161964 h 1161397"/>
              <a:gd name="connsiteX83" fmla="*/ 4844073 w 6884912"/>
              <a:gd name="connsiteY83" fmla="*/ 161768 h 1161397"/>
              <a:gd name="connsiteX84" fmla="*/ 4856454 w 6884912"/>
              <a:gd name="connsiteY84" fmla="*/ 130488 h 1161397"/>
              <a:gd name="connsiteX85" fmla="*/ 4920038 w 6884912"/>
              <a:gd name="connsiteY85" fmla="*/ 140418 h 1161397"/>
              <a:gd name="connsiteX86" fmla="*/ 5016639 w 6884912"/>
              <a:gd name="connsiteY86" fmla="*/ 158905 h 1161397"/>
              <a:gd name="connsiteX87" fmla="*/ 5072009 w 6884912"/>
              <a:gd name="connsiteY87" fmla="*/ 161502 h 1161397"/>
              <a:gd name="connsiteX88" fmla="*/ 5223626 w 6884912"/>
              <a:gd name="connsiteY88" fmla="*/ 177356 h 1161397"/>
              <a:gd name="connsiteX89" fmla="*/ 5467502 w 6884912"/>
              <a:gd name="connsiteY89" fmla="*/ 250963 h 1161397"/>
              <a:gd name="connsiteX90" fmla="*/ 5592395 w 6884912"/>
              <a:gd name="connsiteY90" fmla="*/ 265434 h 1161397"/>
              <a:gd name="connsiteX91" fmla="*/ 5613532 w 6884912"/>
              <a:gd name="connsiteY91" fmla="*/ 273379 h 1161397"/>
              <a:gd name="connsiteX92" fmla="*/ 5642173 w 6884912"/>
              <a:gd name="connsiteY92" fmla="*/ 266904 h 1161397"/>
              <a:gd name="connsiteX93" fmla="*/ 5756910 w 6884912"/>
              <a:gd name="connsiteY93" fmla="*/ 239211 h 1161397"/>
              <a:gd name="connsiteX94" fmla="*/ 5846667 w 6884912"/>
              <a:gd name="connsiteY94" fmla="*/ 201786 h 1161397"/>
              <a:gd name="connsiteX95" fmla="*/ 5960732 w 6884912"/>
              <a:gd name="connsiteY95" fmla="*/ 220708 h 1161397"/>
              <a:gd name="connsiteX96" fmla="*/ 6029542 w 6884912"/>
              <a:gd name="connsiteY96" fmla="*/ 210339 h 1161397"/>
              <a:gd name="connsiteX97" fmla="*/ 6290640 w 6884912"/>
              <a:gd name="connsiteY97" fmla="*/ 167441 h 1161397"/>
              <a:gd name="connsiteX98" fmla="*/ 6380420 w 6884912"/>
              <a:gd name="connsiteY98" fmla="*/ 173195 h 1161397"/>
              <a:gd name="connsiteX99" fmla="*/ 6507891 w 6884912"/>
              <a:gd name="connsiteY99" fmla="*/ 118474 h 1161397"/>
              <a:gd name="connsiteX100" fmla="*/ 6571807 w 6884912"/>
              <a:gd name="connsiteY100" fmla="*/ 98636 h 1161397"/>
              <a:gd name="connsiteX101" fmla="*/ 6671880 w 6884912"/>
              <a:gd name="connsiteY101" fmla="*/ 82931 h 1161397"/>
              <a:gd name="connsiteX102" fmla="*/ 6702266 w 6884912"/>
              <a:gd name="connsiteY102" fmla="*/ 75470 h 1161397"/>
              <a:gd name="connsiteX103" fmla="*/ 6845802 w 6884912"/>
              <a:gd name="connsiteY103" fmla="*/ 24496 h 1161397"/>
              <a:gd name="connsiteX104" fmla="*/ 6884912 w 6884912"/>
              <a:gd name="connsiteY104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92172 w 6884912"/>
              <a:gd name="connsiteY39" fmla="*/ 629819 h 1161397"/>
              <a:gd name="connsiteX40" fmla="*/ 1731986 w 6884912"/>
              <a:gd name="connsiteY40" fmla="*/ 589682 h 1161397"/>
              <a:gd name="connsiteX41" fmla="*/ 1940326 w 6884912"/>
              <a:gd name="connsiteY41" fmla="*/ 582611 h 1161397"/>
              <a:gd name="connsiteX42" fmla="*/ 2066980 w 6884912"/>
              <a:gd name="connsiteY42" fmla="*/ 550413 h 1161397"/>
              <a:gd name="connsiteX43" fmla="*/ 2352236 w 6884912"/>
              <a:gd name="connsiteY43" fmla="*/ 519602 h 1161397"/>
              <a:gd name="connsiteX44" fmla="*/ 2420791 w 6884912"/>
              <a:gd name="connsiteY44" fmla="*/ 492826 h 1161397"/>
              <a:gd name="connsiteX45" fmla="*/ 2489932 w 6884912"/>
              <a:gd name="connsiteY45" fmla="*/ 507864 h 1161397"/>
              <a:gd name="connsiteX46" fmla="*/ 2512917 w 6884912"/>
              <a:gd name="connsiteY46" fmla="*/ 489127 h 1161397"/>
              <a:gd name="connsiteX47" fmla="*/ 2516783 w 6884912"/>
              <a:gd name="connsiteY47" fmla="*/ 485473 h 1161397"/>
              <a:gd name="connsiteX48" fmla="*/ 2534360 w 6884912"/>
              <a:gd name="connsiteY48" fmla="*/ 480064 h 1161397"/>
              <a:gd name="connsiteX49" fmla="*/ 2536691 w 6884912"/>
              <a:gd name="connsiteY49" fmla="*/ 467018 h 1161397"/>
              <a:gd name="connsiteX50" fmla="*/ 2561265 w 6884912"/>
              <a:gd name="connsiteY50" fmla="*/ 450623 h 1161397"/>
              <a:gd name="connsiteX51" fmla="*/ 2594349 w 6884912"/>
              <a:gd name="connsiteY51" fmla="*/ 443884 h 1161397"/>
              <a:gd name="connsiteX52" fmla="*/ 2754324 w 6884912"/>
              <a:gd name="connsiteY52" fmla="*/ 424766 h 1161397"/>
              <a:gd name="connsiteX53" fmla="*/ 2848470 w 6884912"/>
              <a:gd name="connsiteY53" fmla="*/ 405966 h 1161397"/>
              <a:gd name="connsiteX54" fmla="*/ 2881772 w 6884912"/>
              <a:gd name="connsiteY54" fmla="*/ 387260 h 1161397"/>
              <a:gd name="connsiteX55" fmla="*/ 2929932 w 6884912"/>
              <a:gd name="connsiteY55" fmla="*/ 368912 h 1161397"/>
              <a:gd name="connsiteX56" fmla="*/ 3013020 w 6884912"/>
              <a:gd name="connsiteY56" fmla="*/ 327578 h 1161397"/>
              <a:gd name="connsiteX57" fmla="*/ 3127968 w 6884912"/>
              <a:gd name="connsiteY57" fmla="*/ 287613 h 1161397"/>
              <a:gd name="connsiteX58" fmla="*/ 3222191 w 6884912"/>
              <a:gd name="connsiteY58" fmla="*/ 307887 h 1161397"/>
              <a:gd name="connsiteX59" fmla="*/ 3227953 w 6884912"/>
              <a:gd name="connsiteY59" fmla="*/ 297650 h 1161397"/>
              <a:gd name="connsiteX60" fmla="*/ 3287859 w 6884912"/>
              <a:gd name="connsiteY60" fmla="*/ 287558 h 1161397"/>
              <a:gd name="connsiteX61" fmla="*/ 3510042 w 6884912"/>
              <a:gd name="connsiteY61" fmla="*/ 311820 h 1161397"/>
              <a:gd name="connsiteX62" fmla="*/ 3626773 w 6884912"/>
              <a:gd name="connsiteY62" fmla="*/ 290452 h 1161397"/>
              <a:gd name="connsiteX63" fmla="*/ 3666217 w 6884912"/>
              <a:gd name="connsiteY63" fmla="*/ 273255 h 1161397"/>
              <a:gd name="connsiteX64" fmla="*/ 3732427 w 6884912"/>
              <a:gd name="connsiteY64" fmla="*/ 245039 h 1161397"/>
              <a:gd name="connsiteX65" fmla="*/ 3777022 w 6884912"/>
              <a:gd name="connsiteY65" fmla="*/ 200276 h 1161397"/>
              <a:gd name="connsiteX66" fmla="*/ 3791246 w 6884912"/>
              <a:gd name="connsiteY66" fmla="*/ 189996 h 1161397"/>
              <a:gd name="connsiteX67" fmla="*/ 3819864 w 6884912"/>
              <a:gd name="connsiteY67" fmla="*/ 194605 h 1161397"/>
              <a:gd name="connsiteX68" fmla="*/ 3830398 w 6884912"/>
              <a:gd name="connsiteY68" fmla="*/ 188383 h 1161397"/>
              <a:gd name="connsiteX69" fmla="*/ 3834360 w 6884912"/>
              <a:gd name="connsiteY69" fmla="*/ 188992 h 1161397"/>
              <a:gd name="connsiteX70" fmla="*/ 3843715 w 6884912"/>
              <a:gd name="connsiteY70" fmla="*/ 188752 h 1161397"/>
              <a:gd name="connsiteX71" fmla="*/ 3907640 w 6884912"/>
              <a:gd name="connsiteY71" fmla="*/ 207568 h 1161397"/>
              <a:gd name="connsiteX72" fmla="*/ 3910449 w 6884912"/>
              <a:gd name="connsiteY72" fmla="*/ 197808 h 1161397"/>
              <a:gd name="connsiteX73" fmla="*/ 4013061 w 6884912"/>
              <a:gd name="connsiteY73" fmla="*/ 224874 h 1161397"/>
              <a:gd name="connsiteX74" fmla="*/ 4134285 w 6884912"/>
              <a:gd name="connsiteY74" fmla="*/ 235592 h 1161397"/>
              <a:gd name="connsiteX75" fmla="*/ 4220717 w 6884912"/>
              <a:gd name="connsiteY75" fmla="*/ 192946 h 1161397"/>
              <a:gd name="connsiteX76" fmla="*/ 4228802 w 6884912"/>
              <a:gd name="connsiteY76" fmla="*/ 201468 h 1161397"/>
              <a:gd name="connsiteX77" fmla="*/ 4498913 w 6884912"/>
              <a:gd name="connsiteY77" fmla="*/ 118915 h 1161397"/>
              <a:gd name="connsiteX78" fmla="*/ 4617330 w 6884912"/>
              <a:gd name="connsiteY78" fmla="*/ 111163 h 1161397"/>
              <a:gd name="connsiteX79" fmla="*/ 4659778 w 6884912"/>
              <a:gd name="connsiteY79" fmla="*/ 118219 h 1161397"/>
              <a:gd name="connsiteX80" fmla="*/ 4730870 w 6884912"/>
              <a:gd name="connsiteY80" fmla="*/ 129432 h 1161397"/>
              <a:gd name="connsiteX81" fmla="*/ 4785037 w 6884912"/>
              <a:gd name="connsiteY81" fmla="*/ 161964 h 1161397"/>
              <a:gd name="connsiteX82" fmla="*/ 4844073 w 6884912"/>
              <a:gd name="connsiteY82" fmla="*/ 161768 h 1161397"/>
              <a:gd name="connsiteX83" fmla="*/ 4856454 w 6884912"/>
              <a:gd name="connsiteY83" fmla="*/ 130488 h 1161397"/>
              <a:gd name="connsiteX84" fmla="*/ 4920038 w 6884912"/>
              <a:gd name="connsiteY84" fmla="*/ 140418 h 1161397"/>
              <a:gd name="connsiteX85" fmla="*/ 5016639 w 6884912"/>
              <a:gd name="connsiteY85" fmla="*/ 158905 h 1161397"/>
              <a:gd name="connsiteX86" fmla="*/ 5072009 w 6884912"/>
              <a:gd name="connsiteY86" fmla="*/ 161502 h 1161397"/>
              <a:gd name="connsiteX87" fmla="*/ 5223626 w 6884912"/>
              <a:gd name="connsiteY87" fmla="*/ 177356 h 1161397"/>
              <a:gd name="connsiteX88" fmla="*/ 5467502 w 6884912"/>
              <a:gd name="connsiteY88" fmla="*/ 250963 h 1161397"/>
              <a:gd name="connsiteX89" fmla="*/ 5592395 w 6884912"/>
              <a:gd name="connsiteY89" fmla="*/ 265434 h 1161397"/>
              <a:gd name="connsiteX90" fmla="*/ 5613532 w 6884912"/>
              <a:gd name="connsiteY90" fmla="*/ 273379 h 1161397"/>
              <a:gd name="connsiteX91" fmla="*/ 5642173 w 6884912"/>
              <a:gd name="connsiteY91" fmla="*/ 266904 h 1161397"/>
              <a:gd name="connsiteX92" fmla="*/ 5756910 w 6884912"/>
              <a:gd name="connsiteY92" fmla="*/ 239211 h 1161397"/>
              <a:gd name="connsiteX93" fmla="*/ 5846667 w 6884912"/>
              <a:gd name="connsiteY93" fmla="*/ 201786 h 1161397"/>
              <a:gd name="connsiteX94" fmla="*/ 5960732 w 6884912"/>
              <a:gd name="connsiteY94" fmla="*/ 220708 h 1161397"/>
              <a:gd name="connsiteX95" fmla="*/ 6029542 w 6884912"/>
              <a:gd name="connsiteY95" fmla="*/ 210339 h 1161397"/>
              <a:gd name="connsiteX96" fmla="*/ 6290640 w 6884912"/>
              <a:gd name="connsiteY96" fmla="*/ 167441 h 1161397"/>
              <a:gd name="connsiteX97" fmla="*/ 6380420 w 6884912"/>
              <a:gd name="connsiteY97" fmla="*/ 173195 h 1161397"/>
              <a:gd name="connsiteX98" fmla="*/ 6507891 w 6884912"/>
              <a:gd name="connsiteY98" fmla="*/ 118474 h 1161397"/>
              <a:gd name="connsiteX99" fmla="*/ 6571807 w 6884912"/>
              <a:gd name="connsiteY99" fmla="*/ 98636 h 1161397"/>
              <a:gd name="connsiteX100" fmla="*/ 6671880 w 6884912"/>
              <a:gd name="connsiteY100" fmla="*/ 82931 h 1161397"/>
              <a:gd name="connsiteX101" fmla="*/ 6702266 w 6884912"/>
              <a:gd name="connsiteY101" fmla="*/ 75470 h 1161397"/>
              <a:gd name="connsiteX102" fmla="*/ 6845802 w 6884912"/>
              <a:gd name="connsiteY102" fmla="*/ 24496 h 1161397"/>
              <a:gd name="connsiteX103" fmla="*/ 6884912 w 6884912"/>
              <a:gd name="connsiteY103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92172 w 6884912"/>
              <a:gd name="connsiteY39" fmla="*/ 629819 h 1161397"/>
              <a:gd name="connsiteX40" fmla="*/ 1731986 w 6884912"/>
              <a:gd name="connsiteY40" fmla="*/ 589682 h 1161397"/>
              <a:gd name="connsiteX41" fmla="*/ 1940326 w 6884912"/>
              <a:gd name="connsiteY41" fmla="*/ 582611 h 1161397"/>
              <a:gd name="connsiteX42" fmla="*/ 2066980 w 6884912"/>
              <a:gd name="connsiteY42" fmla="*/ 550413 h 1161397"/>
              <a:gd name="connsiteX43" fmla="*/ 2352236 w 6884912"/>
              <a:gd name="connsiteY43" fmla="*/ 519602 h 1161397"/>
              <a:gd name="connsiteX44" fmla="*/ 2420791 w 6884912"/>
              <a:gd name="connsiteY44" fmla="*/ 492826 h 1161397"/>
              <a:gd name="connsiteX45" fmla="*/ 2489932 w 6884912"/>
              <a:gd name="connsiteY45" fmla="*/ 507864 h 1161397"/>
              <a:gd name="connsiteX46" fmla="*/ 2512917 w 6884912"/>
              <a:gd name="connsiteY46" fmla="*/ 489127 h 1161397"/>
              <a:gd name="connsiteX47" fmla="*/ 2516783 w 6884912"/>
              <a:gd name="connsiteY47" fmla="*/ 485473 h 1161397"/>
              <a:gd name="connsiteX48" fmla="*/ 2534360 w 6884912"/>
              <a:gd name="connsiteY48" fmla="*/ 480064 h 1161397"/>
              <a:gd name="connsiteX49" fmla="*/ 2536691 w 6884912"/>
              <a:gd name="connsiteY49" fmla="*/ 467018 h 1161397"/>
              <a:gd name="connsiteX50" fmla="*/ 2561265 w 6884912"/>
              <a:gd name="connsiteY50" fmla="*/ 450623 h 1161397"/>
              <a:gd name="connsiteX51" fmla="*/ 2594349 w 6884912"/>
              <a:gd name="connsiteY51" fmla="*/ 443884 h 1161397"/>
              <a:gd name="connsiteX52" fmla="*/ 2754324 w 6884912"/>
              <a:gd name="connsiteY52" fmla="*/ 424766 h 1161397"/>
              <a:gd name="connsiteX53" fmla="*/ 2848470 w 6884912"/>
              <a:gd name="connsiteY53" fmla="*/ 405966 h 1161397"/>
              <a:gd name="connsiteX54" fmla="*/ 2881772 w 6884912"/>
              <a:gd name="connsiteY54" fmla="*/ 387260 h 1161397"/>
              <a:gd name="connsiteX55" fmla="*/ 2929932 w 6884912"/>
              <a:gd name="connsiteY55" fmla="*/ 368912 h 1161397"/>
              <a:gd name="connsiteX56" fmla="*/ 3013020 w 6884912"/>
              <a:gd name="connsiteY56" fmla="*/ 327578 h 1161397"/>
              <a:gd name="connsiteX57" fmla="*/ 3127968 w 6884912"/>
              <a:gd name="connsiteY57" fmla="*/ 287613 h 1161397"/>
              <a:gd name="connsiteX58" fmla="*/ 3222191 w 6884912"/>
              <a:gd name="connsiteY58" fmla="*/ 307887 h 1161397"/>
              <a:gd name="connsiteX59" fmla="*/ 3227953 w 6884912"/>
              <a:gd name="connsiteY59" fmla="*/ 297650 h 1161397"/>
              <a:gd name="connsiteX60" fmla="*/ 3287859 w 6884912"/>
              <a:gd name="connsiteY60" fmla="*/ 287558 h 1161397"/>
              <a:gd name="connsiteX61" fmla="*/ 3510042 w 6884912"/>
              <a:gd name="connsiteY61" fmla="*/ 311820 h 1161397"/>
              <a:gd name="connsiteX62" fmla="*/ 3626773 w 6884912"/>
              <a:gd name="connsiteY62" fmla="*/ 290452 h 1161397"/>
              <a:gd name="connsiteX63" fmla="*/ 3666217 w 6884912"/>
              <a:gd name="connsiteY63" fmla="*/ 273255 h 1161397"/>
              <a:gd name="connsiteX64" fmla="*/ 3732427 w 6884912"/>
              <a:gd name="connsiteY64" fmla="*/ 245039 h 1161397"/>
              <a:gd name="connsiteX65" fmla="*/ 3777022 w 6884912"/>
              <a:gd name="connsiteY65" fmla="*/ 200276 h 1161397"/>
              <a:gd name="connsiteX66" fmla="*/ 3791246 w 6884912"/>
              <a:gd name="connsiteY66" fmla="*/ 189996 h 1161397"/>
              <a:gd name="connsiteX67" fmla="*/ 3819864 w 6884912"/>
              <a:gd name="connsiteY67" fmla="*/ 194605 h 1161397"/>
              <a:gd name="connsiteX68" fmla="*/ 3830398 w 6884912"/>
              <a:gd name="connsiteY68" fmla="*/ 188383 h 1161397"/>
              <a:gd name="connsiteX69" fmla="*/ 3834360 w 6884912"/>
              <a:gd name="connsiteY69" fmla="*/ 188992 h 1161397"/>
              <a:gd name="connsiteX70" fmla="*/ 3843715 w 6884912"/>
              <a:gd name="connsiteY70" fmla="*/ 188752 h 1161397"/>
              <a:gd name="connsiteX71" fmla="*/ 3907640 w 6884912"/>
              <a:gd name="connsiteY71" fmla="*/ 207568 h 1161397"/>
              <a:gd name="connsiteX72" fmla="*/ 4013061 w 6884912"/>
              <a:gd name="connsiteY72" fmla="*/ 224874 h 1161397"/>
              <a:gd name="connsiteX73" fmla="*/ 4134285 w 6884912"/>
              <a:gd name="connsiteY73" fmla="*/ 235592 h 1161397"/>
              <a:gd name="connsiteX74" fmla="*/ 4220717 w 6884912"/>
              <a:gd name="connsiteY74" fmla="*/ 192946 h 1161397"/>
              <a:gd name="connsiteX75" fmla="*/ 4228802 w 6884912"/>
              <a:gd name="connsiteY75" fmla="*/ 201468 h 1161397"/>
              <a:gd name="connsiteX76" fmla="*/ 4498913 w 6884912"/>
              <a:gd name="connsiteY76" fmla="*/ 118915 h 1161397"/>
              <a:gd name="connsiteX77" fmla="*/ 4617330 w 6884912"/>
              <a:gd name="connsiteY77" fmla="*/ 111163 h 1161397"/>
              <a:gd name="connsiteX78" fmla="*/ 4659778 w 6884912"/>
              <a:gd name="connsiteY78" fmla="*/ 118219 h 1161397"/>
              <a:gd name="connsiteX79" fmla="*/ 4730870 w 6884912"/>
              <a:gd name="connsiteY79" fmla="*/ 129432 h 1161397"/>
              <a:gd name="connsiteX80" fmla="*/ 4785037 w 6884912"/>
              <a:gd name="connsiteY80" fmla="*/ 161964 h 1161397"/>
              <a:gd name="connsiteX81" fmla="*/ 4844073 w 6884912"/>
              <a:gd name="connsiteY81" fmla="*/ 161768 h 1161397"/>
              <a:gd name="connsiteX82" fmla="*/ 4856454 w 6884912"/>
              <a:gd name="connsiteY82" fmla="*/ 130488 h 1161397"/>
              <a:gd name="connsiteX83" fmla="*/ 4920038 w 6884912"/>
              <a:gd name="connsiteY83" fmla="*/ 140418 h 1161397"/>
              <a:gd name="connsiteX84" fmla="*/ 5016639 w 6884912"/>
              <a:gd name="connsiteY84" fmla="*/ 158905 h 1161397"/>
              <a:gd name="connsiteX85" fmla="*/ 5072009 w 6884912"/>
              <a:gd name="connsiteY85" fmla="*/ 161502 h 1161397"/>
              <a:gd name="connsiteX86" fmla="*/ 5223626 w 6884912"/>
              <a:gd name="connsiteY86" fmla="*/ 177356 h 1161397"/>
              <a:gd name="connsiteX87" fmla="*/ 5467502 w 6884912"/>
              <a:gd name="connsiteY87" fmla="*/ 250963 h 1161397"/>
              <a:gd name="connsiteX88" fmla="*/ 5592395 w 6884912"/>
              <a:gd name="connsiteY88" fmla="*/ 265434 h 1161397"/>
              <a:gd name="connsiteX89" fmla="*/ 5613532 w 6884912"/>
              <a:gd name="connsiteY89" fmla="*/ 273379 h 1161397"/>
              <a:gd name="connsiteX90" fmla="*/ 5642173 w 6884912"/>
              <a:gd name="connsiteY90" fmla="*/ 266904 h 1161397"/>
              <a:gd name="connsiteX91" fmla="*/ 5756910 w 6884912"/>
              <a:gd name="connsiteY91" fmla="*/ 239211 h 1161397"/>
              <a:gd name="connsiteX92" fmla="*/ 5846667 w 6884912"/>
              <a:gd name="connsiteY92" fmla="*/ 201786 h 1161397"/>
              <a:gd name="connsiteX93" fmla="*/ 5960732 w 6884912"/>
              <a:gd name="connsiteY93" fmla="*/ 220708 h 1161397"/>
              <a:gd name="connsiteX94" fmla="*/ 6029542 w 6884912"/>
              <a:gd name="connsiteY94" fmla="*/ 210339 h 1161397"/>
              <a:gd name="connsiteX95" fmla="*/ 6290640 w 6884912"/>
              <a:gd name="connsiteY95" fmla="*/ 167441 h 1161397"/>
              <a:gd name="connsiteX96" fmla="*/ 6380420 w 6884912"/>
              <a:gd name="connsiteY96" fmla="*/ 173195 h 1161397"/>
              <a:gd name="connsiteX97" fmla="*/ 6507891 w 6884912"/>
              <a:gd name="connsiteY97" fmla="*/ 118474 h 1161397"/>
              <a:gd name="connsiteX98" fmla="*/ 6571807 w 6884912"/>
              <a:gd name="connsiteY98" fmla="*/ 98636 h 1161397"/>
              <a:gd name="connsiteX99" fmla="*/ 6671880 w 6884912"/>
              <a:gd name="connsiteY99" fmla="*/ 82931 h 1161397"/>
              <a:gd name="connsiteX100" fmla="*/ 6702266 w 6884912"/>
              <a:gd name="connsiteY100" fmla="*/ 75470 h 1161397"/>
              <a:gd name="connsiteX101" fmla="*/ 6845802 w 6884912"/>
              <a:gd name="connsiteY101" fmla="*/ 24496 h 1161397"/>
              <a:gd name="connsiteX102" fmla="*/ 6884912 w 6884912"/>
              <a:gd name="connsiteY102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92172 w 6884912"/>
              <a:gd name="connsiteY39" fmla="*/ 629819 h 1161397"/>
              <a:gd name="connsiteX40" fmla="*/ 1731986 w 6884912"/>
              <a:gd name="connsiteY40" fmla="*/ 589682 h 1161397"/>
              <a:gd name="connsiteX41" fmla="*/ 1940326 w 6884912"/>
              <a:gd name="connsiteY41" fmla="*/ 582611 h 1161397"/>
              <a:gd name="connsiteX42" fmla="*/ 2066980 w 6884912"/>
              <a:gd name="connsiteY42" fmla="*/ 550413 h 1161397"/>
              <a:gd name="connsiteX43" fmla="*/ 2352236 w 6884912"/>
              <a:gd name="connsiteY43" fmla="*/ 519602 h 1161397"/>
              <a:gd name="connsiteX44" fmla="*/ 2420791 w 6884912"/>
              <a:gd name="connsiteY44" fmla="*/ 492826 h 1161397"/>
              <a:gd name="connsiteX45" fmla="*/ 2489932 w 6884912"/>
              <a:gd name="connsiteY45" fmla="*/ 507864 h 1161397"/>
              <a:gd name="connsiteX46" fmla="*/ 2512917 w 6884912"/>
              <a:gd name="connsiteY46" fmla="*/ 489127 h 1161397"/>
              <a:gd name="connsiteX47" fmla="*/ 2516783 w 6884912"/>
              <a:gd name="connsiteY47" fmla="*/ 485473 h 1161397"/>
              <a:gd name="connsiteX48" fmla="*/ 2534360 w 6884912"/>
              <a:gd name="connsiteY48" fmla="*/ 480064 h 1161397"/>
              <a:gd name="connsiteX49" fmla="*/ 2536691 w 6884912"/>
              <a:gd name="connsiteY49" fmla="*/ 467018 h 1161397"/>
              <a:gd name="connsiteX50" fmla="*/ 2561265 w 6884912"/>
              <a:gd name="connsiteY50" fmla="*/ 450623 h 1161397"/>
              <a:gd name="connsiteX51" fmla="*/ 2594349 w 6884912"/>
              <a:gd name="connsiteY51" fmla="*/ 443884 h 1161397"/>
              <a:gd name="connsiteX52" fmla="*/ 2754324 w 6884912"/>
              <a:gd name="connsiteY52" fmla="*/ 424766 h 1161397"/>
              <a:gd name="connsiteX53" fmla="*/ 2848470 w 6884912"/>
              <a:gd name="connsiteY53" fmla="*/ 405966 h 1161397"/>
              <a:gd name="connsiteX54" fmla="*/ 2881772 w 6884912"/>
              <a:gd name="connsiteY54" fmla="*/ 387260 h 1161397"/>
              <a:gd name="connsiteX55" fmla="*/ 2929932 w 6884912"/>
              <a:gd name="connsiteY55" fmla="*/ 368912 h 1161397"/>
              <a:gd name="connsiteX56" fmla="*/ 3013020 w 6884912"/>
              <a:gd name="connsiteY56" fmla="*/ 327578 h 1161397"/>
              <a:gd name="connsiteX57" fmla="*/ 3127968 w 6884912"/>
              <a:gd name="connsiteY57" fmla="*/ 287613 h 1161397"/>
              <a:gd name="connsiteX58" fmla="*/ 3222191 w 6884912"/>
              <a:gd name="connsiteY58" fmla="*/ 307887 h 1161397"/>
              <a:gd name="connsiteX59" fmla="*/ 3227953 w 6884912"/>
              <a:gd name="connsiteY59" fmla="*/ 297650 h 1161397"/>
              <a:gd name="connsiteX60" fmla="*/ 3287859 w 6884912"/>
              <a:gd name="connsiteY60" fmla="*/ 287558 h 1161397"/>
              <a:gd name="connsiteX61" fmla="*/ 3510042 w 6884912"/>
              <a:gd name="connsiteY61" fmla="*/ 311820 h 1161397"/>
              <a:gd name="connsiteX62" fmla="*/ 3626773 w 6884912"/>
              <a:gd name="connsiteY62" fmla="*/ 290452 h 1161397"/>
              <a:gd name="connsiteX63" fmla="*/ 3666217 w 6884912"/>
              <a:gd name="connsiteY63" fmla="*/ 273255 h 1161397"/>
              <a:gd name="connsiteX64" fmla="*/ 3732427 w 6884912"/>
              <a:gd name="connsiteY64" fmla="*/ 245039 h 1161397"/>
              <a:gd name="connsiteX65" fmla="*/ 3777022 w 6884912"/>
              <a:gd name="connsiteY65" fmla="*/ 200276 h 1161397"/>
              <a:gd name="connsiteX66" fmla="*/ 3791246 w 6884912"/>
              <a:gd name="connsiteY66" fmla="*/ 189996 h 1161397"/>
              <a:gd name="connsiteX67" fmla="*/ 3819864 w 6884912"/>
              <a:gd name="connsiteY67" fmla="*/ 194605 h 1161397"/>
              <a:gd name="connsiteX68" fmla="*/ 3830398 w 6884912"/>
              <a:gd name="connsiteY68" fmla="*/ 188383 h 1161397"/>
              <a:gd name="connsiteX69" fmla="*/ 3834360 w 6884912"/>
              <a:gd name="connsiteY69" fmla="*/ 188992 h 1161397"/>
              <a:gd name="connsiteX70" fmla="*/ 3907640 w 6884912"/>
              <a:gd name="connsiteY70" fmla="*/ 207568 h 1161397"/>
              <a:gd name="connsiteX71" fmla="*/ 4013061 w 6884912"/>
              <a:gd name="connsiteY71" fmla="*/ 224874 h 1161397"/>
              <a:gd name="connsiteX72" fmla="*/ 4134285 w 6884912"/>
              <a:gd name="connsiteY72" fmla="*/ 235592 h 1161397"/>
              <a:gd name="connsiteX73" fmla="*/ 4220717 w 6884912"/>
              <a:gd name="connsiteY73" fmla="*/ 192946 h 1161397"/>
              <a:gd name="connsiteX74" fmla="*/ 4228802 w 6884912"/>
              <a:gd name="connsiteY74" fmla="*/ 201468 h 1161397"/>
              <a:gd name="connsiteX75" fmla="*/ 4498913 w 6884912"/>
              <a:gd name="connsiteY75" fmla="*/ 118915 h 1161397"/>
              <a:gd name="connsiteX76" fmla="*/ 4617330 w 6884912"/>
              <a:gd name="connsiteY76" fmla="*/ 111163 h 1161397"/>
              <a:gd name="connsiteX77" fmla="*/ 4659778 w 6884912"/>
              <a:gd name="connsiteY77" fmla="*/ 118219 h 1161397"/>
              <a:gd name="connsiteX78" fmla="*/ 4730870 w 6884912"/>
              <a:gd name="connsiteY78" fmla="*/ 129432 h 1161397"/>
              <a:gd name="connsiteX79" fmla="*/ 4785037 w 6884912"/>
              <a:gd name="connsiteY79" fmla="*/ 161964 h 1161397"/>
              <a:gd name="connsiteX80" fmla="*/ 4844073 w 6884912"/>
              <a:gd name="connsiteY80" fmla="*/ 161768 h 1161397"/>
              <a:gd name="connsiteX81" fmla="*/ 4856454 w 6884912"/>
              <a:gd name="connsiteY81" fmla="*/ 130488 h 1161397"/>
              <a:gd name="connsiteX82" fmla="*/ 4920038 w 6884912"/>
              <a:gd name="connsiteY82" fmla="*/ 140418 h 1161397"/>
              <a:gd name="connsiteX83" fmla="*/ 5016639 w 6884912"/>
              <a:gd name="connsiteY83" fmla="*/ 158905 h 1161397"/>
              <a:gd name="connsiteX84" fmla="*/ 5072009 w 6884912"/>
              <a:gd name="connsiteY84" fmla="*/ 161502 h 1161397"/>
              <a:gd name="connsiteX85" fmla="*/ 5223626 w 6884912"/>
              <a:gd name="connsiteY85" fmla="*/ 177356 h 1161397"/>
              <a:gd name="connsiteX86" fmla="*/ 5467502 w 6884912"/>
              <a:gd name="connsiteY86" fmla="*/ 250963 h 1161397"/>
              <a:gd name="connsiteX87" fmla="*/ 5592395 w 6884912"/>
              <a:gd name="connsiteY87" fmla="*/ 265434 h 1161397"/>
              <a:gd name="connsiteX88" fmla="*/ 5613532 w 6884912"/>
              <a:gd name="connsiteY88" fmla="*/ 273379 h 1161397"/>
              <a:gd name="connsiteX89" fmla="*/ 5642173 w 6884912"/>
              <a:gd name="connsiteY89" fmla="*/ 266904 h 1161397"/>
              <a:gd name="connsiteX90" fmla="*/ 5756910 w 6884912"/>
              <a:gd name="connsiteY90" fmla="*/ 239211 h 1161397"/>
              <a:gd name="connsiteX91" fmla="*/ 5846667 w 6884912"/>
              <a:gd name="connsiteY91" fmla="*/ 201786 h 1161397"/>
              <a:gd name="connsiteX92" fmla="*/ 5960732 w 6884912"/>
              <a:gd name="connsiteY92" fmla="*/ 220708 h 1161397"/>
              <a:gd name="connsiteX93" fmla="*/ 6029542 w 6884912"/>
              <a:gd name="connsiteY93" fmla="*/ 210339 h 1161397"/>
              <a:gd name="connsiteX94" fmla="*/ 6290640 w 6884912"/>
              <a:gd name="connsiteY94" fmla="*/ 167441 h 1161397"/>
              <a:gd name="connsiteX95" fmla="*/ 6380420 w 6884912"/>
              <a:gd name="connsiteY95" fmla="*/ 173195 h 1161397"/>
              <a:gd name="connsiteX96" fmla="*/ 6507891 w 6884912"/>
              <a:gd name="connsiteY96" fmla="*/ 118474 h 1161397"/>
              <a:gd name="connsiteX97" fmla="*/ 6571807 w 6884912"/>
              <a:gd name="connsiteY97" fmla="*/ 98636 h 1161397"/>
              <a:gd name="connsiteX98" fmla="*/ 6671880 w 6884912"/>
              <a:gd name="connsiteY98" fmla="*/ 82931 h 1161397"/>
              <a:gd name="connsiteX99" fmla="*/ 6702266 w 6884912"/>
              <a:gd name="connsiteY99" fmla="*/ 75470 h 1161397"/>
              <a:gd name="connsiteX100" fmla="*/ 6845802 w 6884912"/>
              <a:gd name="connsiteY100" fmla="*/ 24496 h 1161397"/>
              <a:gd name="connsiteX101" fmla="*/ 6884912 w 6884912"/>
              <a:gd name="connsiteY101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92172 w 6884912"/>
              <a:gd name="connsiteY39" fmla="*/ 629819 h 1161397"/>
              <a:gd name="connsiteX40" fmla="*/ 1731986 w 6884912"/>
              <a:gd name="connsiteY40" fmla="*/ 589682 h 1161397"/>
              <a:gd name="connsiteX41" fmla="*/ 1940326 w 6884912"/>
              <a:gd name="connsiteY41" fmla="*/ 582611 h 1161397"/>
              <a:gd name="connsiteX42" fmla="*/ 2066980 w 6884912"/>
              <a:gd name="connsiteY42" fmla="*/ 550413 h 1161397"/>
              <a:gd name="connsiteX43" fmla="*/ 2352236 w 6884912"/>
              <a:gd name="connsiteY43" fmla="*/ 519602 h 1161397"/>
              <a:gd name="connsiteX44" fmla="*/ 2420791 w 6884912"/>
              <a:gd name="connsiteY44" fmla="*/ 492826 h 1161397"/>
              <a:gd name="connsiteX45" fmla="*/ 2489932 w 6884912"/>
              <a:gd name="connsiteY45" fmla="*/ 507864 h 1161397"/>
              <a:gd name="connsiteX46" fmla="*/ 2512917 w 6884912"/>
              <a:gd name="connsiteY46" fmla="*/ 489127 h 1161397"/>
              <a:gd name="connsiteX47" fmla="*/ 2516783 w 6884912"/>
              <a:gd name="connsiteY47" fmla="*/ 485473 h 1161397"/>
              <a:gd name="connsiteX48" fmla="*/ 2534360 w 6884912"/>
              <a:gd name="connsiteY48" fmla="*/ 480064 h 1161397"/>
              <a:gd name="connsiteX49" fmla="*/ 2536691 w 6884912"/>
              <a:gd name="connsiteY49" fmla="*/ 467018 h 1161397"/>
              <a:gd name="connsiteX50" fmla="*/ 2561265 w 6884912"/>
              <a:gd name="connsiteY50" fmla="*/ 450623 h 1161397"/>
              <a:gd name="connsiteX51" fmla="*/ 2594349 w 6884912"/>
              <a:gd name="connsiteY51" fmla="*/ 443884 h 1161397"/>
              <a:gd name="connsiteX52" fmla="*/ 2754324 w 6884912"/>
              <a:gd name="connsiteY52" fmla="*/ 424766 h 1161397"/>
              <a:gd name="connsiteX53" fmla="*/ 2848470 w 6884912"/>
              <a:gd name="connsiteY53" fmla="*/ 405966 h 1161397"/>
              <a:gd name="connsiteX54" fmla="*/ 2881772 w 6884912"/>
              <a:gd name="connsiteY54" fmla="*/ 387260 h 1161397"/>
              <a:gd name="connsiteX55" fmla="*/ 2929932 w 6884912"/>
              <a:gd name="connsiteY55" fmla="*/ 368912 h 1161397"/>
              <a:gd name="connsiteX56" fmla="*/ 3013020 w 6884912"/>
              <a:gd name="connsiteY56" fmla="*/ 327578 h 1161397"/>
              <a:gd name="connsiteX57" fmla="*/ 3127968 w 6884912"/>
              <a:gd name="connsiteY57" fmla="*/ 287613 h 1161397"/>
              <a:gd name="connsiteX58" fmla="*/ 3222191 w 6884912"/>
              <a:gd name="connsiteY58" fmla="*/ 307887 h 1161397"/>
              <a:gd name="connsiteX59" fmla="*/ 3227953 w 6884912"/>
              <a:gd name="connsiteY59" fmla="*/ 297650 h 1161397"/>
              <a:gd name="connsiteX60" fmla="*/ 3287859 w 6884912"/>
              <a:gd name="connsiteY60" fmla="*/ 287558 h 1161397"/>
              <a:gd name="connsiteX61" fmla="*/ 3510042 w 6884912"/>
              <a:gd name="connsiteY61" fmla="*/ 311820 h 1161397"/>
              <a:gd name="connsiteX62" fmla="*/ 3626773 w 6884912"/>
              <a:gd name="connsiteY62" fmla="*/ 290452 h 1161397"/>
              <a:gd name="connsiteX63" fmla="*/ 3666217 w 6884912"/>
              <a:gd name="connsiteY63" fmla="*/ 273255 h 1161397"/>
              <a:gd name="connsiteX64" fmla="*/ 3732427 w 6884912"/>
              <a:gd name="connsiteY64" fmla="*/ 245039 h 1161397"/>
              <a:gd name="connsiteX65" fmla="*/ 3777022 w 6884912"/>
              <a:gd name="connsiteY65" fmla="*/ 200276 h 1161397"/>
              <a:gd name="connsiteX66" fmla="*/ 3791246 w 6884912"/>
              <a:gd name="connsiteY66" fmla="*/ 189996 h 1161397"/>
              <a:gd name="connsiteX67" fmla="*/ 3819864 w 6884912"/>
              <a:gd name="connsiteY67" fmla="*/ 194605 h 1161397"/>
              <a:gd name="connsiteX68" fmla="*/ 3830398 w 6884912"/>
              <a:gd name="connsiteY68" fmla="*/ 188383 h 1161397"/>
              <a:gd name="connsiteX69" fmla="*/ 3907640 w 6884912"/>
              <a:gd name="connsiteY69" fmla="*/ 207568 h 1161397"/>
              <a:gd name="connsiteX70" fmla="*/ 4013061 w 6884912"/>
              <a:gd name="connsiteY70" fmla="*/ 224874 h 1161397"/>
              <a:gd name="connsiteX71" fmla="*/ 4134285 w 6884912"/>
              <a:gd name="connsiteY71" fmla="*/ 235592 h 1161397"/>
              <a:gd name="connsiteX72" fmla="*/ 4220717 w 6884912"/>
              <a:gd name="connsiteY72" fmla="*/ 192946 h 1161397"/>
              <a:gd name="connsiteX73" fmla="*/ 4228802 w 6884912"/>
              <a:gd name="connsiteY73" fmla="*/ 201468 h 1161397"/>
              <a:gd name="connsiteX74" fmla="*/ 4498913 w 6884912"/>
              <a:gd name="connsiteY74" fmla="*/ 118915 h 1161397"/>
              <a:gd name="connsiteX75" fmla="*/ 4617330 w 6884912"/>
              <a:gd name="connsiteY75" fmla="*/ 111163 h 1161397"/>
              <a:gd name="connsiteX76" fmla="*/ 4659778 w 6884912"/>
              <a:gd name="connsiteY76" fmla="*/ 118219 h 1161397"/>
              <a:gd name="connsiteX77" fmla="*/ 4730870 w 6884912"/>
              <a:gd name="connsiteY77" fmla="*/ 129432 h 1161397"/>
              <a:gd name="connsiteX78" fmla="*/ 4785037 w 6884912"/>
              <a:gd name="connsiteY78" fmla="*/ 161964 h 1161397"/>
              <a:gd name="connsiteX79" fmla="*/ 4844073 w 6884912"/>
              <a:gd name="connsiteY79" fmla="*/ 161768 h 1161397"/>
              <a:gd name="connsiteX80" fmla="*/ 4856454 w 6884912"/>
              <a:gd name="connsiteY80" fmla="*/ 130488 h 1161397"/>
              <a:gd name="connsiteX81" fmla="*/ 4920038 w 6884912"/>
              <a:gd name="connsiteY81" fmla="*/ 140418 h 1161397"/>
              <a:gd name="connsiteX82" fmla="*/ 5016639 w 6884912"/>
              <a:gd name="connsiteY82" fmla="*/ 158905 h 1161397"/>
              <a:gd name="connsiteX83" fmla="*/ 5072009 w 6884912"/>
              <a:gd name="connsiteY83" fmla="*/ 161502 h 1161397"/>
              <a:gd name="connsiteX84" fmla="*/ 5223626 w 6884912"/>
              <a:gd name="connsiteY84" fmla="*/ 177356 h 1161397"/>
              <a:gd name="connsiteX85" fmla="*/ 5467502 w 6884912"/>
              <a:gd name="connsiteY85" fmla="*/ 250963 h 1161397"/>
              <a:gd name="connsiteX86" fmla="*/ 5592395 w 6884912"/>
              <a:gd name="connsiteY86" fmla="*/ 265434 h 1161397"/>
              <a:gd name="connsiteX87" fmla="*/ 5613532 w 6884912"/>
              <a:gd name="connsiteY87" fmla="*/ 273379 h 1161397"/>
              <a:gd name="connsiteX88" fmla="*/ 5642173 w 6884912"/>
              <a:gd name="connsiteY88" fmla="*/ 266904 h 1161397"/>
              <a:gd name="connsiteX89" fmla="*/ 5756910 w 6884912"/>
              <a:gd name="connsiteY89" fmla="*/ 239211 h 1161397"/>
              <a:gd name="connsiteX90" fmla="*/ 5846667 w 6884912"/>
              <a:gd name="connsiteY90" fmla="*/ 201786 h 1161397"/>
              <a:gd name="connsiteX91" fmla="*/ 5960732 w 6884912"/>
              <a:gd name="connsiteY91" fmla="*/ 220708 h 1161397"/>
              <a:gd name="connsiteX92" fmla="*/ 6029542 w 6884912"/>
              <a:gd name="connsiteY92" fmla="*/ 210339 h 1161397"/>
              <a:gd name="connsiteX93" fmla="*/ 6290640 w 6884912"/>
              <a:gd name="connsiteY93" fmla="*/ 167441 h 1161397"/>
              <a:gd name="connsiteX94" fmla="*/ 6380420 w 6884912"/>
              <a:gd name="connsiteY94" fmla="*/ 173195 h 1161397"/>
              <a:gd name="connsiteX95" fmla="*/ 6507891 w 6884912"/>
              <a:gd name="connsiteY95" fmla="*/ 118474 h 1161397"/>
              <a:gd name="connsiteX96" fmla="*/ 6571807 w 6884912"/>
              <a:gd name="connsiteY96" fmla="*/ 98636 h 1161397"/>
              <a:gd name="connsiteX97" fmla="*/ 6671880 w 6884912"/>
              <a:gd name="connsiteY97" fmla="*/ 82931 h 1161397"/>
              <a:gd name="connsiteX98" fmla="*/ 6702266 w 6884912"/>
              <a:gd name="connsiteY98" fmla="*/ 75470 h 1161397"/>
              <a:gd name="connsiteX99" fmla="*/ 6845802 w 6884912"/>
              <a:gd name="connsiteY99" fmla="*/ 24496 h 1161397"/>
              <a:gd name="connsiteX100" fmla="*/ 6884912 w 6884912"/>
              <a:gd name="connsiteY100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92172 w 6884912"/>
              <a:gd name="connsiteY39" fmla="*/ 629819 h 1161397"/>
              <a:gd name="connsiteX40" fmla="*/ 1731986 w 6884912"/>
              <a:gd name="connsiteY40" fmla="*/ 589682 h 1161397"/>
              <a:gd name="connsiteX41" fmla="*/ 1940326 w 6884912"/>
              <a:gd name="connsiteY41" fmla="*/ 582611 h 1161397"/>
              <a:gd name="connsiteX42" fmla="*/ 2066980 w 6884912"/>
              <a:gd name="connsiteY42" fmla="*/ 550413 h 1161397"/>
              <a:gd name="connsiteX43" fmla="*/ 2352236 w 6884912"/>
              <a:gd name="connsiteY43" fmla="*/ 519602 h 1161397"/>
              <a:gd name="connsiteX44" fmla="*/ 2420791 w 6884912"/>
              <a:gd name="connsiteY44" fmla="*/ 492826 h 1161397"/>
              <a:gd name="connsiteX45" fmla="*/ 2489932 w 6884912"/>
              <a:gd name="connsiteY45" fmla="*/ 507864 h 1161397"/>
              <a:gd name="connsiteX46" fmla="*/ 2512917 w 6884912"/>
              <a:gd name="connsiteY46" fmla="*/ 489127 h 1161397"/>
              <a:gd name="connsiteX47" fmla="*/ 2516783 w 6884912"/>
              <a:gd name="connsiteY47" fmla="*/ 485473 h 1161397"/>
              <a:gd name="connsiteX48" fmla="*/ 2534360 w 6884912"/>
              <a:gd name="connsiteY48" fmla="*/ 480064 h 1161397"/>
              <a:gd name="connsiteX49" fmla="*/ 2536691 w 6884912"/>
              <a:gd name="connsiteY49" fmla="*/ 467018 h 1161397"/>
              <a:gd name="connsiteX50" fmla="*/ 2561265 w 6884912"/>
              <a:gd name="connsiteY50" fmla="*/ 450623 h 1161397"/>
              <a:gd name="connsiteX51" fmla="*/ 2594349 w 6884912"/>
              <a:gd name="connsiteY51" fmla="*/ 443884 h 1161397"/>
              <a:gd name="connsiteX52" fmla="*/ 2754324 w 6884912"/>
              <a:gd name="connsiteY52" fmla="*/ 424766 h 1161397"/>
              <a:gd name="connsiteX53" fmla="*/ 2848470 w 6884912"/>
              <a:gd name="connsiteY53" fmla="*/ 405966 h 1161397"/>
              <a:gd name="connsiteX54" fmla="*/ 2881772 w 6884912"/>
              <a:gd name="connsiteY54" fmla="*/ 387260 h 1161397"/>
              <a:gd name="connsiteX55" fmla="*/ 2929932 w 6884912"/>
              <a:gd name="connsiteY55" fmla="*/ 368912 h 1161397"/>
              <a:gd name="connsiteX56" fmla="*/ 3013020 w 6884912"/>
              <a:gd name="connsiteY56" fmla="*/ 327578 h 1161397"/>
              <a:gd name="connsiteX57" fmla="*/ 3127968 w 6884912"/>
              <a:gd name="connsiteY57" fmla="*/ 287613 h 1161397"/>
              <a:gd name="connsiteX58" fmla="*/ 3222191 w 6884912"/>
              <a:gd name="connsiteY58" fmla="*/ 307887 h 1161397"/>
              <a:gd name="connsiteX59" fmla="*/ 3227953 w 6884912"/>
              <a:gd name="connsiteY59" fmla="*/ 297650 h 1161397"/>
              <a:gd name="connsiteX60" fmla="*/ 3287859 w 6884912"/>
              <a:gd name="connsiteY60" fmla="*/ 287558 h 1161397"/>
              <a:gd name="connsiteX61" fmla="*/ 3510042 w 6884912"/>
              <a:gd name="connsiteY61" fmla="*/ 311820 h 1161397"/>
              <a:gd name="connsiteX62" fmla="*/ 3626773 w 6884912"/>
              <a:gd name="connsiteY62" fmla="*/ 290452 h 1161397"/>
              <a:gd name="connsiteX63" fmla="*/ 3666217 w 6884912"/>
              <a:gd name="connsiteY63" fmla="*/ 273255 h 1161397"/>
              <a:gd name="connsiteX64" fmla="*/ 3732427 w 6884912"/>
              <a:gd name="connsiteY64" fmla="*/ 245039 h 1161397"/>
              <a:gd name="connsiteX65" fmla="*/ 3777022 w 6884912"/>
              <a:gd name="connsiteY65" fmla="*/ 200276 h 1161397"/>
              <a:gd name="connsiteX66" fmla="*/ 3791246 w 6884912"/>
              <a:gd name="connsiteY66" fmla="*/ 189996 h 1161397"/>
              <a:gd name="connsiteX67" fmla="*/ 3819864 w 6884912"/>
              <a:gd name="connsiteY67" fmla="*/ 194605 h 1161397"/>
              <a:gd name="connsiteX68" fmla="*/ 3830398 w 6884912"/>
              <a:gd name="connsiteY68" fmla="*/ 188383 h 1161397"/>
              <a:gd name="connsiteX69" fmla="*/ 3907640 w 6884912"/>
              <a:gd name="connsiteY69" fmla="*/ 207568 h 1161397"/>
              <a:gd name="connsiteX70" fmla="*/ 4013061 w 6884912"/>
              <a:gd name="connsiteY70" fmla="*/ 224874 h 1161397"/>
              <a:gd name="connsiteX71" fmla="*/ 4134285 w 6884912"/>
              <a:gd name="connsiteY71" fmla="*/ 235592 h 1161397"/>
              <a:gd name="connsiteX72" fmla="*/ 4220717 w 6884912"/>
              <a:gd name="connsiteY72" fmla="*/ 192946 h 1161397"/>
              <a:gd name="connsiteX73" fmla="*/ 4228802 w 6884912"/>
              <a:gd name="connsiteY73" fmla="*/ 201468 h 1161397"/>
              <a:gd name="connsiteX74" fmla="*/ 4424852 w 6884912"/>
              <a:gd name="connsiteY74" fmla="*/ 127591 h 1161397"/>
              <a:gd name="connsiteX75" fmla="*/ 4617330 w 6884912"/>
              <a:gd name="connsiteY75" fmla="*/ 111163 h 1161397"/>
              <a:gd name="connsiteX76" fmla="*/ 4659778 w 6884912"/>
              <a:gd name="connsiteY76" fmla="*/ 118219 h 1161397"/>
              <a:gd name="connsiteX77" fmla="*/ 4730870 w 6884912"/>
              <a:gd name="connsiteY77" fmla="*/ 129432 h 1161397"/>
              <a:gd name="connsiteX78" fmla="*/ 4785037 w 6884912"/>
              <a:gd name="connsiteY78" fmla="*/ 161964 h 1161397"/>
              <a:gd name="connsiteX79" fmla="*/ 4844073 w 6884912"/>
              <a:gd name="connsiteY79" fmla="*/ 161768 h 1161397"/>
              <a:gd name="connsiteX80" fmla="*/ 4856454 w 6884912"/>
              <a:gd name="connsiteY80" fmla="*/ 130488 h 1161397"/>
              <a:gd name="connsiteX81" fmla="*/ 4920038 w 6884912"/>
              <a:gd name="connsiteY81" fmla="*/ 140418 h 1161397"/>
              <a:gd name="connsiteX82" fmla="*/ 5016639 w 6884912"/>
              <a:gd name="connsiteY82" fmla="*/ 158905 h 1161397"/>
              <a:gd name="connsiteX83" fmla="*/ 5072009 w 6884912"/>
              <a:gd name="connsiteY83" fmla="*/ 161502 h 1161397"/>
              <a:gd name="connsiteX84" fmla="*/ 5223626 w 6884912"/>
              <a:gd name="connsiteY84" fmla="*/ 177356 h 1161397"/>
              <a:gd name="connsiteX85" fmla="*/ 5467502 w 6884912"/>
              <a:gd name="connsiteY85" fmla="*/ 250963 h 1161397"/>
              <a:gd name="connsiteX86" fmla="*/ 5592395 w 6884912"/>
              <a:gd name="connsiteY86" fmla="*/ 265434 h 1161397"/>
              <a:gd name="connsiteX87" fmla="*/ 5613532 w 6884912"/>
              <a:gd name="connsiteY87" fmla="*/ 273379 h 1161397"/>
              <a:gd name="connsiteX88" fmla="*/ 5642173 w 6884912"/>
              <a:gd name="connsiteY88" fmla="*/ 266904 h 1161397"/>
              <a:gd name="connsiteX89" fmla="*/ 5756910 w 6884912"/>
              <a:gd name="connsiteY89" fmla="*/ 239211 h 1161397"/>
              <a:gd name="connsiteX90" fmla="*/ 5846667 w 6884912"/>
              <a:gd name="connsiteY90" fmla="*/ 201786 h 1161397"/>
              <a:gd name="connsiteX91" fmla="*/ 5960732 w 6884912"/>
              <a:gd name="connsiteY91" fmla="*/ 220708 h 1161397"/>
              <a:gd name="connsiteX92" fmla="*/ 6029542 w 6884912"/>
              <a:gd name="connsiteY92" fmla="*/ 210339 h 1161397"/>
              <a:gd name="connsiteX93" fmla="*/ 6290640 w 6884912"/>
              <a:gd name="connsiteY93" fmla="*/ 167441 h 1161397"/>
              <a:gd name="connsiteX94" fmla="*/ 6380420 w 6884912"/>
              <a:gd name="connsiteY94" fmla="*/ 173195 h 1161397"/>
              <a:gd name="connsiteX95" fmla="*/ 6507891 w 6884912"/>
              <a:gd name="connsiteY95" fmla="*/ 118474 h 1161397"/>
              <a:gd name="connsiteX96" fmla="*/ 6571807 w 6884912"/>
              <a:gd name="connsiteY96" fmla="*/ 98636 h 1161397"/>
              <a:gd name="connsiteX97" fmla="*/ 6671880 w 6884912"/>
              <a:gd name="connsiteY97" fmla="*/ 82931 h 1161397"/>
              <a:gd name="connsiteX98" fmla="*/ 6702266 w 6884912"/>
              <a:gd name="connsiteY98" fmla="*/ 75470 h 1161397"/>
              <a:gd name="connsiteX99" fmla="*/ 6845802 w 6884912"/>
              <a:gd name="connsiteY99" fmla="*/ 24496 h 1161397"/>
              <a:gd name="connsiteX100" fmla="*/ 6884912 w 6884912"/>
              <a:gd name="connsiteY100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92172 w 6884912"/>
              <a:gd name="connsiteY39" fmla="*/ 629819 h 1161397"/>
              <a:gd name="connsiteX40" fmla="*/ 1731986 w 6884912"/>
              <a:gd name="connsiteY40" fmla="*/ 589682 h 1161397"/>
              <a:gd name="connsiteX41" fmla="*/ 1940326 w 6884912"/>
              <a:gd name="connsiteY41" fmla="*/ 582611 h 1161397"/>
              <a:gd name="connsiteX42" fmla="*/ 2066980 w 6884912"/>
              <a:gd name="connsiteY42" fmla="*/ 550413 h 1161397"/>
              <a:gd name="connsiteX43" fmla="*/ 2352236 w 6884912"/>
              <a:gd name="connsiteY43" fmla="*/ 519602 h 1161397"/>
              <a:gd name="connsiteX44" fmla="*/ 2420791 w 6884912"/>
              <a:gd name="connsiteY44" fmla="*/ 492826 h 1161397"/>
              <a:gd name="connsiteX45" fmla="*/ 2489932 w 6884912"/>
              <a:gd name="connsiteY45" fmla="*/ 507864 h 1161397"/>
              <a:gd name="connsiteX46" fmla="*/ 2512917 w 6884912"/>
              <a:gd name="connsiteY46" fmla="*/ 489127 h 1161397"/>
              <a:gd name="connsiteX47" fmla="*/ 2516783 w 6884912"/>
              <a:gd name="connsiteY47" fmla="*/ 485473 h 1161397"/>
              <a:gd name="connsiteX48" fmla="*/ 2534360 w 6884912"/>
              <a:gd name="connsiteY48" fmla="*/ 480064 h 1161397"/>
              <a:gd name="connsiteX49" fmla="*/ 2536691 w 6884912"/>
              <a:gd name="connsiteY49" fmla="*/ 467018 h 1161397"/>
              <a:gd name="connsiteX50" fmla="*/ 2561265 w 6884912"/>
              <a:gd name="connsiteY50" fmla="*/ 450623 h 1161397"/>
              <a:gd name="connsiteX51" fmla="*/ 2594349 w 6884912"/>
              <a:gd name="connsiteY51" fmla="*/ 443884 h 1161397"/>
              <a:gd name="connsiteX52" fmla="*/ 2754324 w 6884912"/>
              <a:gd name="connsiteY52" fmla="*/ 424766 h 1161397"/>
              <a:gd name="connsiteX53" fmla="*/ 2848470 w 6884912"/>
              <a:gd name="connsiteY53" fmla="*/ 405966 h 1161397"/>
              <a:gd name="connsiteX54" fmla="*/ 2881772 w 6884912"/>
              <a:gd name="connsiteY54" fmla="*/ 387260 h 1161397"/>
              <a:gd name="connsiteX55" fmla="*/ 2929932 w 6884912"/>
              <a:gd name="connsiteY55" fmla="*/ 368912 h 1161397"/>
              <a:gd name="connsiteX56" fmla="*/ 3013020 w 6884912"/>
              <a:gd name="connsiteY56" fmla="*/ 327578 h 1161397"/>
              <a:gd name="connsiteX57" fmla="*/ 3127968 w 6884912"/>
              <a:gd name="connsiteY57" fmla="*/ 287613 h 1161397"/>
              <a:gd name="connsiteX58" fmla="*/ 3222191 w 6884912"/>
              <a:gd name="connsiteY58" fmla="*/ 307887 h 1161397"/>
              <a:gd name="connsiteX59" fmla="*/ 3227953 w 6884912"/>
              <a:gd name="connsiteY59" fmla="*/ 297650 h 1161397"/>
              <a:gd name="connsiteX60" fmla="*/ 3287859 w 6884912"/>
              <a:gd name="connsiteY60" fmla="*/ 287558 h 1161397"/>
              <a:gd name="connsiteX61" fmla="*/ 3510042 w 6884912"/>
              <a:gd name="connsiteY61" fmla="*/ 311820 h 1161397"/>
              <a:gd name="connsiteX62" fmla="*/ 3626773 w 6884912"/>
              <a:gd name="connsiteY62" fmla="*/ 290452 h 1161397"/>
              <a:gd name="connsiteX63" fmla="*/ 3666217 w 6884912"/>
              <a:gd name="connsiteY63" fmla="*/ 273255 h 1161397"/>
              <a:gd name="connsiteX64" fmla="*/ 3732427 w 6884912"/>
              <a:gd name="connsiteY64" fmla="*/ 245039 h 1161397"/>
              <a:gd name="connsiteX65" fmla="*/ 3777022 w 6884912"/>
              <a:gd name="connsiteY65" fmla="*/ 200276 h 1161397"/>
              <a:gd name="connsiteX66" fmla="*/ 3791246 w 6884912"/>
              <a:gd name="connsiteY66" fmla="*/ 189996 h 1161397"/>
              <a:gd name="connsiteX67" fmla="*/ 3819864 w 6884912"/>
              <a:gd name="connsiteY67" fmla="*/ 194605 h 1161397"/>
              <a:gd name="connsiteX68" fmla="*/ 3830398 w 6884912"/>
              <a:gd name="connsiteY68" fmla="*/ 188383 h 1161397"/>
              <a:gd name="connsiteX69" fmla="*/ 3907640 w 6884912"/>
              <a:gd name="connsiteY69" fmla="*/ 207568 h 1161397"/>
              <a:gd name="connsiteX70" fmla="*/ 4013061 w 6884912"/>
              <a:gd name="connsiteY70" fmla="*/ 224874 h 1161397"/>
              <a:gd name="connsiteX71" fmla="*/ 4134285 w 6884912"/>
              <a:gd name="connsiteY71" fmla="*/ 235592 h 1161397"/>
              <a:gd name="connsiteX72" fmla="*/ 4220717 w 6884912"/>
              <a:gd name="connsiteY72" fmla="*/ 192946 h 1161397"/>
              <a:gd name="connsiteX73" fmla="*/ 4228802 w 6884912"/>
              <a:gd name="connsiteY73" fmla="*/ 201468 h 1161397"/>
              <a:gd name="connsiteX74" fmla="*/ 4424852 w 6884912"/>
              <a:gd name="connsiteY74" fmla="*/ 127591 h 1161397"/>
              <a:gd name="connsiteX75" fmla="*/ 4617330 w 6884912"/>
              <a:gd name="connsiteY75" fmla="*/ 111163 h 1161397"/>
              <a:gd name="connsiteX76" fmla="*/ 4730870 w 6884912"/>
              <a:gd name="connsiteY76" fmla="*/ 129432 h 1161397"/>
              <a:gd name="connsiteX77" fmla="*/ 4785037 w 6884912"/>
              <a:gd name="connsiteY77" fmla="*/ 161964 h 1161397"/>
              <a:gd name="connsiteX78" fmla="*/ 4844073 w 6884912"/>
              <a:gd name="connsiteY78" fmla="*/ 161768 h 1161397"/>
              <a:gd name="connsiteX79" fmla="*/ 4856454 w 6884912"/>
              <a:gd name="connsiteY79" fmla="*/ 130488 h 1161397"/>
              <a:gd name="connsiteX80" fmla="*/ 4920038 w 6884912"/>
              <a:gd name="connsiteY80" fmla="*/ 140418 h 1161397"/>
              <a:gd name="connsiteX81" fmla="*/ 5016639 w 6884912"/>
              <a:gd name="connsiteY81" fmla="*/ 158905 h 1161397"/>
              <a:gd name="connsiteX82" fmla="*/ 5072009 w 6884912"/>
              <a:gd name="connsiteY82" fmla="*/ 161502 h 1161397"/>
              <a:gd name="connsiteX83" fmla="*/ 5223626 w 6884912"/>
              <a:gd name="connsiteY83" fmla="*/ 177356 h 1161397"/>
              <a:gd name="connsiteX84" fmla="*/ 5467502 w 6884912"/>
              <a:gd name="connsiteY84" fmla="*/ 250963 h 1161397"/>
              <a:gd name="connsiteX85" fmla="*/ 5592395 w 6884912"/>
              <a:gd name="connsiteY85" fmla="*/ 265434 h 1161397"/>
              <a:gd name="connsiteX86" fmla="*/ 5613532 w 6884912"/>
              <a:gd name="connsiteY86" fmla="*/ 273379 h 1161397"/>
              <a:gd name="connsiteX87" fmla="*/ 5642173 w 6884912"/>
              <a:gd name="connsiteY87" fmla="*/ 266904 h 1161397"/>
              <a:gd name="connsiteX88" fmla="*/ 5756910 w 6884912"/>
              <a:gd name="connsiteY88" fmla="*/ 239211 h 1161397"/>
              <a:gd name="connsiteX89" fmla="*/ 5846667 w 6884912"/>
              <a:gd name="connsiteY89" fmla="*/ 201786 h 1161397"/>
              <a:gd name="connsiteX90" fmla="*/ 5960732 w 6884912"/>
              <a:gd name="connsiteY90" fmla="*/ 220708 h 1161397"/>
              <a:gd name="connsiteX91" fmla="*/ 6029542 w 6884912"/>
              <a:gd name="connsiteY91" fmla="*/ 210339 h 1161397"/>
              <a:gd name="connsiteX92" fmla="*/ 6290640 w 6884912"/>
              <a:gd name="connsiteY92" fmla="*/ 167441 h 1161397"/>
              <a:gd name="connsiteX93" fmla="*/ 6380420 w 6884912"/>
              <a:gd name="connsiteY93" fmla="*/ 173195 h 1161397"/>
              <a:gd name="connsiteX94" fmla="*/ 6507891 w 6884912"/>
              <a:gd name="connsiteY94" fmla="*/ 118474 h 1161397"/>
              <a:gd name="connsiteX95" fmla="*/ 6571807 w 6884912"/>
              <a:gd name="connsiteY95" fmla="*/ 98636 h 1161397"/>
              <a:gd name="connsiteX96" fmla="*/ 6671880 w 6884912"/>
              <a:gd name="connsiteY96" fmla="*/ 82931 h 1161397"/>
              <a:gd name="connsiteX97" fmla="*/ 6702266 w 6884912"/>
              <a:gd name="connsiteY97" fmla="*/ 75470 h 1161397"/>
              <a:gd name="connsiteX98" fmla="*/ 6845802 w 6884912"/>
              <a:gd name="connsiteY98" fmla="*/ 24496 h 1161397"/>
              <a:gd name="connsiteX99" fmla="*/ 6884912 w 6884912"/>
              <a:gd name="connsiteY99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92172 w 6884912"/>
              <a:gd name="connsiteY39" fmla="*/ 629819 h 1161397"/>
              <a:gd name="connsiteX40" fmla="*/ 1731986 w 6884912"/>
              <a:gd name="connsiteY40" fmla="*/ 589682 h 1161397"/>
              <a:gd name="connsiteX41" fmla="*/ 1940326 w 6884912"/>
              <a:gd name="connsiteY41" fmla="*/ 582611 h 1161397"/>
              <a:gd name="connsiteX42" fmla="*/ 2066980 w 6884912"/>
              <a:gd name="connsiteY42" fmla="*/ 550413 h 1161397"/>
              <a:gd name="connsiteX43" fmla="*/ 2352236 w 6884912"/>
              <a:gd name="connsiteY43" fmla="*/ 519602 h 1161397"/>
              <a:gd name="connsiteX44" fmla="*/ 2420791 w 6884912"/>
              <a:gd name="connsiteY44" fmla="*/ 492826 h 1161397"/>
              <a:gd name="connsiteX45" fmla="*/ 2489932 w 6884912"/>
              <a:gd name="connsiteY45" fmla="*/ 507864 h 1161397"/>
              <a:gd name="connsiteX46" fmla="*/ 2512917 w 6884912"/>
              <a:gd name="connsiteY46" fmla="*/ 489127 h 1161397"/>
              <a:gd name="connsiteX47" fmla="*/ 2516783 w 6884912"/>
              <a:gd name="connsiteY47" fmla="*/ 485473 h 1161397"/>
              <a:gd name="connsiteX48" fmla="*/ 2534360 w 6884912"/>
              <a:gd name="connsiteY48" fmla="*/ 480064 h 1161397"/>
              <a:gd name="connsiteX49" fmla="*/ 2536691 w 6884912"/>
              <a:gd name="connsiteY49" fmla="*/ 467018 h 1161397"/>
              <a:gd name="connsiteX50" fmla="*/ 2561265 w 6884912"/>
              <a:gd name="connsiteY50" fmla="*/ 450623 h 1161397"/>
              <a:gd name="connsiteX51" fmla="*/ 2594349 w 6884912"/>
              <a:gd name="connsiteY51" fmla="*/ 443884 h 1161397"/>
              <a:gd name="connsiteX52" fmla="*/ 2754324 w 6884912"/>
              <a:gd name="connsiteY52" fmla="*/ 424766 h 1161397"/>
              <a:gd name="connsiteX53" fmla="*/ 2848470 w 6884912"/>
              <a:gd name="connsiteY53" fmla="*/ 405966 h 1161397"/>
              <a:gd name="connsiteX54" fmla="*/ 2881772 w 6884912"/>
              <a:gd name="connsiteY54" fmla="*/ 387260 h 1161397"/>
              <a:gd name="connsiteX55" fmla="*/ 2929932 w 6884912"/>
              <a:gd name="connsiteY55" fmla="*/ 368912 h 1161397"/>
              <a:gd name="connsiteX56" fmla="*/ 3013020 w 6884912"/>
              <a:gd name="connsiteY56" fmla="*/ 327578 h 1161397"/>
              <a:gd name="connsiteX57" fmla="*/ 3127968 w 6884912"/>
              <a:gd name="connsiteY57" fmla="*/ 287613 h 1161397"/>
              <a:gd name="connsiteX58" fmla="*/ 3222191 w 6884912"/>
              <a:gd name="connsiteY58" fmla="*/ 307887 h 1161397"/>
              <a:gd name="connsiteX59" fmla="*/ 3227953 w 6884912"/>
              <a:gd name="connsiteY59" fmla="*/ 297650 h 1161397"/>
              <a:gd name="connsiteX60" fmla="*/ 3287859 w 6884912"/>
              <a:gd name="connsiteY60" fmla="*/ 287558 h 1161397"/>
              <a:gd name="connsiteX61" fmla="*/ 3510042 w 6884912"/>
              <a:gd name="connsiteY61" fmla="*/ 311820 h 1161397"/>
              <a:gd name="connsiteX62" fmla="*/ 3626773 w 6884912"/>
              <a:gd name="connsiteY62" fmla="*/ 290452 h 1161397"/>
              <a:gd name="connsiteX63" fmla="*/ 3666217 w 6884912"/>
              <a:gd name="connsiteY63" fmla="*/ 273255 h 1161397"/>
              <a:gd name="connsiteX64" fmla="*/ 3732427 w 6884912"/>
              <a:gd name="connsiteY64" fmla="*/ 245039 h 1161397"/>
              <a:gd name="connsiteX65" fmla="*/ 3777022 w 6884912"/>
              <a:gd name="connsiteY65" fmla="*/ 200276 h 1161397"/>
              <a:gd name="connsiteX66" fmla="*/ 3791246 w 6884912"/>
              <a:gd name="connsiteY66" fmla="*/ 189996 h 1161397"/>
              <a:gd name="connsiteX67" fmla="*/ 3819864 w 6884912"/>
              <a:gd name="connsiteY67" fmla="*/ 194605 h 1161397"/>
              <a:gd name="connsiteX68" fmla="*/ 3907640 w 6884912"/>
              <a:gd name="connsiteY68" fmla="*/ 207568 h 1161397"/>
              <a:gd name="connsiteX69" fmla="*/ 4013061 w 6884912"/>
              <a:gd name="connsiteY69" fmla="*/ 224874 h 1161397"/>
              <a:gd name="connsiteX70" fmla="*/ 4134285 w 6884912"/>
              <a:gd name="connsiteY70" fmla="*/ 235592 h 1161397"/>
              <a:gd name="connsiteX71" fmla="*/ 4220717 w 6884912"/>
              <a:gd name="connsiteY71" fmla="*/ 192946 h 1161397"/>
              <a:gd name="connsiteX72" fmla="*/ 4228802 w 6884912"/>
              <a:gd name="connsiteY72" fmla="*/ 201468 h 1161397"/>
              <a:gd name="connsiteX73" fmla="*/ 4424852 w 6884912"/>
              <a:gd name="connsiteY73" fmla="*/ 127591 h 1161397"/>
              <a:gd name="connsiteX74" fmla="*/ 4617330 w 6884912"/>
              <a:gd name="connsiteY74" fmla="*/ 111163 h 1161397"/>
              <a:gd name="connsiteX75" fmla="*/ 4730870 w 6884912"/>
              <a:gd name="connsiteY75" fmla="*/ 129432 h 1161397"/>
              <a:gd name="connsiteX76" fmla="*/ 4785037 w 6884912"/>
              <a:gd name="connsiteY76" fmla="*/ 161964 h 1161397"/>
              <a:gd name="connsiteX77" fmla="*/ 4844073 w 6884912"/>
              <a:gd name="connsiteY77" fmla="*/ 161768 h 1161397"/>
              <a:gd name="connsiteX78" fmla="*/ 4856454 w 6884912"/>
              <a:gd name="connsiteY78" fmla="*/ 130488 h 1161397"/>
              <a:gd name="connsiteX79" fmla="*/ 4920038 w 6884912"/>
              <a:gd name="connsiteY79" fmla="*/ 140418 h 1161397"/>
              <a:gd name="connsiteX80" fmla="*/ 5016639 w 6884912"/>
              <a:gd name="connsiteY80" fmla="*/ 158905 h 1161397"/>
              <a:gd name="connsiteX81" fmla="*/ 5072009 w 6884912"/>
              <a:gd name="connsiteY81" fmla="*/ 161502 h 1161397"/>
              <a:gd name="connsiteX82" fmla="*/ 5223626 w 6884912"/>
              <a:gd name="connsiteY82" fmla="*/ 177356 h 1161397"/>
              <a:gd name="connsiteX83" fmla="*/ 5467502 w 6884912"/>
              <a:gd name="connsiteY83" fmla="*/ 250963 h 1161397"/>
              <a:gd name="connsiteX84" fmla="*/ 5592395 w 6884912"/>
              <a:gd name="connsiteY84" fmla="*/ 265434 h 1161397"/>
              <a:gd name="connsiteX85" fmla="*/ 5613532 w 6884912"/>
              <a:gd name="connsiteY85" fmla="*/ 273379 h 1161397"/>
              <a:gd name="connsiteX86" fmla="*/ 5642173 w 6884912"/>
              <a:gd name="connsiteY86" fmla="*/ 266904 h 1161397"/>
              <a:gd name="connsiteX87" fmla="*/ 5756910 w 6884912"/>
              <a:gd name="connsiteY87" fmla="*/ 239211 h 1161397"/>
              <a:gd name="connsiteX88" fmla="*/ 5846667 w 6884912"/>
              <a:gd name="connsiteY88" fmla="*/ 201786 h 1161397"/>
              <a:gd name="connsiteX89" fmla="*/ 5960732 w 6884912"/>
              <a:gd name="connsiteY89" fmla="*/ 220708 h 1161397"/>
              <a:gd name="connsiteX90" fmla="*/ 6029542 w 6884912"/>
              <a:gd name="connsiteY90" fmla="*/ 210339 h 1161397"/>
              <a:gd name="connsiteX91" fmla="*/ 6290640 w 6884912"/>
              <a:gd name="connsiteY91" fmla="*/ 167441 h 1161397"/>
              <a:gd name="connsiteX92" fmla="*/ 6380420 w 6884912"/>
              <a:gd name="connsiteY92" fmla="*/ 173195 h 1161397"/>
              <a:gd name="connsiteX93" fmla="*/ 6507891 w 6884912"/>
              <a:gd name="connsiteY93" fmla="*/ 118474 h 1161397"/>
              <a:gd name="connsiteX94" fmla="*/ 6571807 w 6884912"/>
              <a:gd name="connsiteY94" fmla="*/ 98636 h 1161397"/>
              <a:gd name="connsiteX95" fmla="*/ 6671880 w 6884912"/>
              <a:gd name="connsiteY95" fmla="*/ 82931 h 1161397"/>
              <a:gd name="connsiteX96" fmla="*/ 6702266 w 6884912"/>
              <a:gd name="connsiteY96" fmla="*/ 75470 h 1161397"/>
              <a:gd name="connsiteX97" fmla="*/ 6845802 w 6884912"/>
              <a:gd name="connsiteY97" fmla="*/ 24496 h 1161397"/>
              <a:gd name="connsiteX98" fmla="*/ 6884912 w 6884912"/>
              <a:gd name="connsiteY98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92172 w 6884912"/>
              <a:gd name="connsiteY39" fmla="*/ 629819 h 1161397"/>
              <a:gd name="connsiteX40" fmla="*/ 1731986 w 6884912"/>
              <a:gd name="connsiteY40" fmla="*/ 589682 h 1161397"/>
              <a:gd name="connsiteX41" fmla="*/ 1940326 w 6884912"/>
              <a:gd name="connsiteY41" fmla="*/ 582611 h 1161397"/>
              <a:gd name="connsiteX42" fmla="*/ 2066980 w 6884912"/>
              <a:gd name="connsiteY42" fmla="*/ 550413 h 1161397"/>
              <a:gd name="connsiteX43" fmla="*/ 2352236 w 6884912"/>
              <a:gd name="connsiteY43" fmla="*/ 519602 h 1161397"/>
              <a:gd name="connsiteX44" fmla="*/ 2420791 w 6884912"/>
              <a:gd name="connsiteY44" fmla="*/ 492826 h 1161397"/>
              <a:gd name="connsiteX45" fmla="*/ 2489932 w 6884912"/>
              <a:gd name="connsiteY45" fmla="*/ 507864 h 1161397"/>
              <a:gd name="connsiteX46" fmla="*/ 2512917 w 6884912"/>
              <a:gd name="connsiteY46" fmla="*/ 489127 h 1161397"/>
              <a:gd name="connsiteX47" fmla="*/ 2516783 w 6884912"/>
              <a:gd name="connsiteY47" fmla="*/ 485473 h 1161397"/>
              <a:gd name="connsiteX48" fmla="*/ 2534360 w 6884912"/>
              <a:gd name="connsiteY48" fmla="*/ 480064 h 1161397"/>
              <a:gd name="connsiteX49" fmla="*/ 2536691 w 6884912"/>
              <a:gd name="connsiteY49" fmla="*/ 467018 h 1161397"/>
              <a:gd name="connsiteX50" fmla="*/ 2561265 w 6884912"/>
              <a:gd name="connsiteY50" fmla="*/ 450623 h 1161397"/>
              <a:gd name="connsiteX51" fmla="*/ 2594349 w 6884912"/>
              <a:gd name="connsiteY51" fmla="*/ 443884 h 1161397"/>
              <a:gd name="connsiteX52" fmla="*/ 2754324 w 6884912"/>
              <a:gd name="connsiteY52" fmla="*/ 424766 h 1161397"/>
              <a:gd name="connsiteX53" fmla="*/ 2848470 w 6884912"/>
              <a:gd name="connsiteY53" fmla="*/ 405966 h 1161397"/>
              <a:gd name="connsiteX54" fmla="*/ 2881772 w 6884912"/>
              <a:gd name="connsiteY54" fmla="*/ 387260 h 1161397"/>
              <a:gd name="connsiteX55" fmla="*/ 2929932 w 6884912"/>
              <a:gd name="connsiteY55" fmla="*/ 368912 h 1161397"/>
              <a:gd name="connsiteX56" fmla="*/ 3013020 w 6884912"/>
              <a:gd name="connsiteY56" fmla="*/ 327578 h 1161397"/>
              <a:gd name="connsiteX57" fmla="*/ 3127968 w 6884912"/>
              <a:gd name="connsiteY57" fmla="*/ 287613 h 1161397"/>
              <a:gd name="connsiteX58" fmla="*/ 3222191 w 6884912"/>
              <a:gd name="connsiteY58" fmla="*/ 307887 h 1161397"/>
              <a:gd name="connsiteX59" fmla="*/ 3227953 w 6884912"/>
              <a:gd name="connsiteY59" fmla="*/ 297650 h 1161397"/>
              <a:gd name="connsiteX60" fmla="*/ 3287859 w 6884912"/>
              <a:gd name="connsiteY60" fmla="*/ 287558 h 1161397"/>
              <a:gd name="connsiteX61" fmla="*/ 3510042 w 6884912"/>
              <a:gd name="connsiteY61" fmla="*/ 311820 h 1161397"/>
              <a:gd name="connsiteX62" fmla="*/ 3626773 w 6884912"/>
              <a:gd name="connsiteY62" fmla="*/ 290452 h 1161397"/>
              <a:gd name="connsiteX63" fmla="*/ 3666217 w 6884912"/>
              <a:gd name="connsiteY63" fmla="*/ 273255 h 1161397"/>
              <a:gd name="connsiteX64" fmla="*/ 3732427 w 6884912"/>
              <a:gd name="connsiteY64" fmla="*/ 245039 h 1161397"/>
              <a:gd name="connsiteX65" fmla="*/ 3777022 w 6884912"/>
              <a:gd name="connsiteY65" fmla="*/ 200276 h 1161397"/>
              <a:gd name="connsiteX66" fmla="*/ 3791246 w 6884912"/>
              <a:gd name="connsiteY66" fmla="*/ 189996 h 1161397"/>
              <a:gd name="connsiteX67" fmla="*/ 3819864 w 6884912"/>
              <a:gd name="connsiteY67" fmla="*/ 194605 h 1161397"/>
              <a:gd name="connsiteX68" fmla="*/ 3907640 w 6884912"/>
              <a:gd name="connsiteY68" fmla="*/ 207568 h 1161397"/>
              <a:gd name="connsiteX69" fmla="*/ 4013061 w 6884912"/>
              <a:gd name="connsiteY69" fmla="*/ 224874 h 1161397"/>
              <a:gd name="connsiteX70" fmla="*/ 4134285 w 6884912"/>
              <a:gd name="connsiteY70" fmla="*/ 235592 h 1161397"/>
              <a:gd name="connsiteX71" fmla="*/ 4220717 w 6884912"/>
              <a:gd name="connsiteY71" fmla="*/ 192946 h 1161397"/>
              <a:gd name="connsiteX72" fmla="*/ 4228802 w 6884912"/>
              <a:gd name="connsiteY72" fmla="*/ 201468 h 1161397"/>
              <a:gd name="connsiteX73" fmla="*/ 4424852 w 6884912"/>
              <a:gd name="connsiteY73" fmla="*/ 127591 h 1161397"/>
              <a:gd name="connsiteX74" fmla="*/ 4617330 w 6884912"/>
              <a:gd name="connsiteY74" fmla="*/ 111163 h 1161397"/>
              <a:gd name="connsiteX75" fmla="*/ 4730870 w 6884912"/>
              <a:gd name="connsiteY75" fmla="*/ 129432 h 1161397"/>
              <a:gd name="connsiteX76" fmla="*/ 4785037 w 6884912"/>
              <a:gd name="connsiteY76" fmla="*/ 161964 h 1161397"/>
              <a:gd name="connsiteX77" fmla="*/ 4844073 w 6884912"/>
              <a:gd name="connsiteY77" fmla="*/ 161768 h 1161397"/>
              <a:gd name="connsiteX78" fmla="*/ 4856454 w 6884912"/>
              <a:gd name="connsiteY78" fmla="*/ 130488 h 1161397"/>
              <a:gd name="connsiteX79" fmla="*/ 4920038 w 6884912"/>
              <a:gd name="connsiteY79" fmla="*/ 140418 h 1161397"/>
              <a:gd name="connsiteX80" fmla="*/ 5016639 w 6884912"/>
              <a:gd name="connsiteY80" fmla="*/ 158905 h 1161397"/>
              <a:gd name="connsiteX81" fmla="*/ 5072009 w 6884912"/>
              <a:gd name="connsiteY81" fmla="*/ 161502 h 1161397"/>
              <a:gd name="connsiteX82" fmla="*/ 5223626 w 6884912"/>
              <a:gd name="connsiteY82" fmla="*/ 177356 h 1161397"/>
              <a:gd name="connsiteX83" fmla="*/ 5467502 w 6884912"/>
              <a:gd name="connsiteY83" fmla="*/ 250963 h 1161397"/>
              <a:gd name="connsiteX84" fmla="*/ 5592395 w 6884912"/>
              <a:gd name="connsiteY84" fmla="*/ 265434 h 1161397"/>
              <a:gd name="connsiteX85" fmla="*/ 5613532 w 6884912"/>
              <a:gd name="connsiteY85" fmla="*/ 273379 h 1161397"/>
              <a:gd name="connsiteX86" fmla="*/ 5642173 w 6884912"/>
              <a:gd name="connsiteY86" fmla="*/ 266904 h 1161397"/>
              <a:gd name="connsiteX87" fmla="*/ 5756910 w 6884912"/>
              <a:gd name="connsiteY87" fmla="*/ 239211 h 1161397"/>
              <a:gd name="connsiteX88" fmla="*/ 5846667 w 6884912"/>
              <a:gd name="connsiteY88" fmla="*/ 201786 h 1161397"/>
              <a:gd name="connsiteX89" fmla="*/ 6029542 w 6884912"/>
              <a:gd name="connsiteY89" fmla="*/ 210339 h 1161397"/>
              <a:gd name="connsiteX90" fmla="*/ 6290640 w 6884912"/>
              <a:gd name="connsiteY90" fmla="*/ 167441 h 1161397"/>
              <a:gd name="connsiteX91" fmla="*/ 6380420 w 6884912"/>
              <a:gd name="connsiteY91" fmla="*/ 173195 h 1161397"/>
              <a:gd name="connsiteX92" fmla="*/ 6507891 w 6884912"/>
              <a:gd name="connsiteY92" fmla="*/ 118474 h 1161397"/>
              <a:gd name="connsiteX93" fmla="*/ 6571807 w 6884912"/>
              <a:gd name="connsiteY93" fmla="*/ 98636 h 1161397"/>
              <a:gd name="connsiteX94" fmla="*/ 6671880 w 6884912"/>
              <a:gd name="connsiteY94" fmla="*/ 82931 h 1161397"/>
              <a:gd name="connsiteX95" fmla="*/ 6702266 w 6884912"/>
              <a:gd name="connsiteY95" fmla="*/ 75470 h 1161397"/>
              <a:gd name="connsiteX96" fmla="*/ 6845802 w 6884912"/>
              <a:gd name="connsiteY96" fmla="*/ 24496 h 1161397"/>
              <a:gd name="connsiteX97" fmla="*/ 6884912 w 6884912"/>
              <a:gd name="connsiteY97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92172 w 6884912"/>
              <a:gd name="connsiteY39" fmla="*/ 629819 h 1161397"/>
              <a:gd name="connsiteX40" fmla="*/ 1731986 w 6884912"/>
              <a:gd name="connsiteY40" fmla="*/ 589682 h 1161397"/>
              <a:gd name="connsiteX41" fmla="*/ 1940326 w 6884912"/>
              <a:gd name="connsiteY41" fmla="*/ 582611 h 1161397"/>
              <a:gd name="connsiteX42" fmla="*/ 2066980 w 6884912"/>
              <a:gd name="connsiteY42" fmla="*/ 550413 h 1161397"/>
              <a:gd name="connsiteX43" fmla="*/ 2352236 w 6884912"/>
              <a:gd name="connsiteY43" fmla="*/ 519602 h 1161397"/>
              <a:gd name="connsiteX44" fmla="*/ 2420791 w 6884912"/>
              <a:gd name="connsiteY44" fmla="*/ 492826 h 1161397"/>
              <a:gd name="connsiteX45" fmla="*/ 2489932 w 6884912"/>
              <a:gd name="connsiteY45" fmla="*/ 507864 h 1161397"/>
              <a:gd name="connsiteX46" fmla="*/ 2512917 w 6884912"/>
              <a:gd name="connsiteY46" fmla="*/ 489127 h 1161397"/>
              <a:gd name="connsiteX47" fmla="*/ 2516783 w 6884912"/>
              <a:gd name="connsiteY47" fmla="*/ 485473 h 1161397"/>
              <a:gd name="connsiteX48" fmla="*/ 2534360 w 6884912"/>
              <a:gd name="connsiteY48" fmla="*/ 480064 h 1161397"/>
              <a:gd name="connsiteX49" fmla="*/ 2536691 w 6884912"/>
              <a:gd name="connsiteY49" fmla="*/ 467018 h 1161397"/>
              <a:gd name="connsiteX50" fmla="*/ 2561265 w 6884912"/>
              <a:gd name="connsiteY50" fmla="*/ 450623 h 1161397"/>
              <a:gd name="connsiteX51" fmla="*/ 2754324 w 6884912"/>
              <a:gd name="connsiteY51" fmla="*/ 424766 h 1161397"/>
              <a:gd name="connsiteX52" fmla="*/ 2848470 w 6884912"/>
              <a:gd name="connsiteY52" fmla="*/ 405966 h 1161397"/>
              <a:gd name="connsiteX53" fmla="*/ 2881772 w 6884912"/>
              <a:gd name="connsiteY53" fmla="*/ 387260 h 1161397"/>
              <a:gd name="connsiteX54" fmla="*/ 2929932 w 6884912"/>
              <a:gd name="connsiteY54" fmla="*/ 368912 h 1161397"/>
              <a:gd name="connsiteX55" fmla="*/ 3013020 w 6884912"/>
              <a:gd name="connsiteY55" fmla="*/ 327578 h 1161397"/>
              <a:gd name="connsiteX56" fmla="*/ 3127968 w 6884912"/>
              <a:gd name="connsiteY56" fmla="*/ 287613 h 1161397"/>
              <a:gd name="connsiteX57" fmla="*/ 3222191 w 6884912"/>
              <a:gd name="connsiteY57" fmla="*/ 307887 h 1161397"/>
              <a:gd name="connsiteX58" fmla="*/ 3227953 w 6884912"/>
              <a:gd name="connsiteY58" fmla="*/ 297650 h 1161397"/>
              <a:gd name="connsiteX59" fmla="*/ 3287859 w 6884912"/>
              <a:gd name="connsiteY59" fmla="*/ 287558 h 1161397"/>
              <a:gd name="connsiteX60" fmla="*/ 3510042 w 6884912"/>
              <a:gd name="connsiteY60" fmla="*/ 311820 h 1161397"/>
              <a:gd name="connsiteX61" fmla="*/ 3626773 w 6884912"/>
              <a:gd name="connsiteY61" fmla="*/ 290452 h 1161397"/>
              <a:gd name="connsiteX62" fmla="*/ 3666217 w 6884912"/>
              <a:gd name="connsiteY62" fmla="*/ 273255 h 1161397"/>
              <a:gd name="connsiteX63" fmla="*/ 3732427 w 6884912"/>
              <a:gd name="connsiteY63" fmla="*/ 245039 h 1161397"/>
              <a:gd name="connsiteX64" fmla="*/ 3777022 w 6884912"/>
              <a:gd name="connsiteY64" fmla="*/ 200276 h 1161397"/>
              <a:gd name="connsiteX65" fmla="*/ 3791246 w 6884912"/>
              <a:gd name="connsiteY65" fmla="*/ 189996 h 1161397"/>
              <a:gd name="connsiteX66" fmla="*/ 3819864 w 6884912"/>
              <a:gd name="connsiteY66" fmla="*/ 194605 h 1161397"/>
              <a:gd name="connsiteX67" fmla="*/ 3907640 w 6884912"/>
              <a:gd name="connsiteY67" fmla="*/ 207568 h 1161397"/>
              <a:gd name="connsiteX68" fmla="*/ 4013061 w 6884912"/>
              <a:gd name="connsiteY68" fmla="*/ 224874 h 1161397"/>
              <a:gd name="connsiteX69" fmla="*/ 4134285 w 6884912"/>
              <a:gd name="connsiteY69" fmla="*/ 235592 h 1161397"/>
              <a:gd name="connsiteX70" fmla="*/ 4220717 w 6884912"/>
              <a:gd name="connsiteY70" fmla="*/ 192946 h 1161397"/>
              <a:gd name="connsiteX71" fmla="*/ 4228802 w 6884912"/>
              <a:gd name="connsiteY71" fmla="*/ 201468 h 1161397"/>
              <a:gd name="connsiteX72" fmla="*/ 4424852 w 6884912"/>
              <a:gd name="connsiteY72" fmla="*/ 127591 h 1161397"/>
              <a:gd name="connsiteX73" fmla="*/ 4617330 w 6884912"/>
              <a:gd name="connsiteY73" fmla="*/ 111163 h 1161397"/>
              <a:gd name="connsiteX74" fmla="*/ 4730870 w 6884912"/>
              <a:gd name="connsiteY74" fmla="*/ 129432 h 1161397"/>
              <a:gd name="connsiteX75" fmla="*/ 4785037 w 6884912"/>
              <a:gd name="connsiteY75" fmla="*/ 161964 h 1161397"/>
              <a:gd name="connsiteX76" fmla="*/ 4844073 w 6884912"/>
              <a:gd name="connsiteY76" fmla="*/ 161768 h 1161397"/>
              <a:gd name="connsiteX77" fmla="*/ 4856454 w 6884912"/>
              <a:gd name="connsiteY77" fmla="*/ 130488 h 1161397"/>
              <a:gd name="connsiteX78" fmla="*/ 4920038 w 6884912"/>
              <a:gd name="connsiteY78" fmla="*/ 140418 h 1161397"/>
              <a:gd name="connsiteX79" fmla="*/ 5016639 w 6884912"/>
              <a:gd name="connsiteY79" fmla="*/ 158905 h 1161397"/>
              <a:gd name="connsiteX80" fmla="*/ 5072009 w 6884912"/>
              <a:gd name="connsiteY80" fmla="*/ 161502 h 1161397"/>
              <a:gd name="connsiteX81" fmla="*/ 5223626 w 6884912"/>
              <a:gd name="connsiteY81" fmla="*/ 177356 h 1161397"/>
              <a:gd name="connsiteX82" fmla="*/ 5467502 w 6884912"/>
              <a:gd name="connsiteY82" fmla="*/ 250963 h 1161397"/>
              <a:gd name="connsiteX83" fmla="*/ 5592395 w 6884912"/>
              <a:gd name="connsiteY83" fmla="*/ 265434 h 1161397"/>
              <a:gd name="connsiteX84" fmla="*/ 5613532 w 6884912"/>
              <a:gd name="connsiteY84" fmla="*/ 273379 h 1161397"/>
              <a:gd name="connsiteX85" fmla="*/ 5642173 w 6884912"/>
              <a:gd name="connsiteY85" fmla="*/ 266904 h 1161397"/>
              <a:gd name="connsiteX86" fmla="*/ 5756910 w 6884912"/>
              <a:gd name="connsiteY86" fmla="*/ 239211 h 1161397"/>
              <a:gd name="connsiteX87" fmla="*/ 5846667 w 6884912"/>
              <a:gd name="connsiteY87" fmla="*/ 201786 h 1161397"/>
              <a:gd name="connsiteX88" fmla="*/ 6029542 w 6884912"/>
              <a:gd name="connsiteY88" fmla="*/ 210339 h 1161397"/>
              <a:gd name="connsiteX89" fmla="*/ 6290640 w 6884912"/>
              <a:gd name="connsiteY89" fmla="*/ 167441 h 1161397"/>
              <a:gd name="connsiteX90" fmla="*/ 6380420 w 6884912"/>
              <a:gd name="connsiteY90" fmla="*/ 173195 h 1161397"/>
              <a:gd name="connsiteX91" fmla="*/ 6507891 w 6884912"/>
              <a:gd name="connsiteY91" fmla="*/ 118474 h 1161397"/>
              <a:gd name="connsiteX92" fmla="*/ 6571807 w 6884912"/>
              <a:gd name="connsiteY92" fmla="*/ 98636 h 1161397"/>
              <a:gd name="connsiteX93" fmla="*/ 6671880 w 6884912"/>
              <a:gd name="connsiteY93" fmla="*/ 82931 h 1161397"/>
              <a:gd name="connsiteX94" fmla="*/ 6702266 w 6884912"/>
              <a:gd name="connsiteY94" fmla="*/ 75470 h 1161397"/>
              <a:gd name="connsiteX95" fmla="*/ 6845802 w 6884912"/>
              <a:gd name="connsiteY95" fmla="*/ 24496 h 1161397"/>
              <a:gd name="connsiteX96" fmla="*/ 6884912 w 6884912"/>
              <a:gd name="connsiteY96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92172 w 6884912"/>
              <a:gd name="connsiteY39" fmla="*/ 629819 h 1161397"/>
              <a:gd name="connsiteX40" fmla="*/ 1731986 w 6884912"/>
              <a:gd name="connsiteY40" fmla="*/ 589682 h 1161397"/>
              <a:gd name="connsiteX41" fmla="*/ 1940326 w 6884912"/>
              <a:gd name="connsiteY41" fmla="*/ 582611 h 1161397"/>
              <a:gd name="connsiteX42" fmla="*/ 2066980 w 6884912"/>
              <a:gd name="connsiteY42" fmla="*/ 550413 h 1161397"/>
              <a:gd name="connsiteX43" fmla="*/ 2352236 w 6884912"/>
              <a:gd name="connsiteY43" fmla="*/ 519602 h 1161397"/>
              <a:gd name="connsiteX44" fmla="*/ 2420791 w 6884912"/>
              <a:gd name="connsiteY44" fmla="*/ 492826 h 1161397"/>
              <a:gd name="connsiteX45" fmla="*/ 2489932 w 6884912"/>
              <a:gd name="connsiteY45" fmla="*/ 507864 h 1161397"/>
              <a:gd name="connsiteX46" fmla="*/ 2512917 w 6884912"/>
              <a:gd name="connsiteY46" fmla="*/ 489127 h 1161397"/>
              <a:gd name="connsiteX47" fmla="*/ 2516783 w 6884912"/>
              <a:gd name="connsiteY47" fmla="*/ 485473 h 1161397"/>
              <a:gd name="connsiteX48" fmla="*/ 2534360 w 6884912"/>
              <a:gd name="connsiteY48" fmla="*/ 480064 h 1161397"/>
              <a:gd name="connsiteX49" fmla="*/ 2536691 w 6884912"/>
              <a:gd name="connsiteY49" fmla="*/ 467018 h 1161397"/>
              <a:gd name="connsiteX50" fmla="*/ 2754324 w 6884912"/>
              <a:gd name="connsiteY50" fmla="*/ 424766 h 1161397"/>
              <a:gd name="connsiteX51" fmla="*/ 2848470 w 6884912"/>
              <a:gd name="connsiteY51" fmla="*/ 405966 h 1161397"/>
              <a:gd name="connsiteX52" fmla="*/ 2881772 w 6884912"/>
              <a:gd name="connsiteY52" fmla="*/ 387260 h 1161397"/>
              <a:gd name="connsiteX53" fmla="*/ 2929932 w 6884912"/>
              <a:gd name="connsiteY53" fmla="*/ 368912 h 1161397"/>
              <a:gd name="connsiteX54" fmla="*/ 3013020 w 6884912"/>
              <a:gd name="connsiteY54" fmla="*/ 327578 h 1161397"/>
              <a:gd name="connsiteX55" fmla="*/ 3127968 w 6884912"/>
              <a:gd name="connsiteY55" fmla="*/ 287613 h 1161397"/>
              <a:gd name="connsiteX56" fmla="*/ 3222191 w 6884912"/>
              <a:gd name="connsiteY56" fmla="*/ 307887 h 1161397"/>
              <a:gd name="connsiteX57" fmla="*/ 3227953 w 6884912"/>
              <a:gd name="connsiteY57" fmla="*/ 297650 h 1161397"/>
              <a:gd name="connsiteX58" fmla="*/ 3287859 w 6884912"/>
              <a:gd name="connsiteY58" fmla="*/ 287558 h 1161397"/>
              <a:gd name="connsiteX59" fmla="*/ 3510042 w 6884912"/>
              <a:gd name="connsiteY59" fmla="*/ 311820 h 1161397"/>
              <a:gd name="connsiteX60" fmla="*/ 3626773 w 6884912"/>
              <a:gd name="connsiteY60" fmla="*/ 290452 h 1161397"/>
              <a:gd name="connsiteX61" fmla="*/ 3666217 w 6884912"/>
              <a:gd name="connsiteY61" fmla="*/ 273255 h 1161397"/>
              <a:gd name="connsiteX62" fmla="*/ 3732427 w 6884912"/>
              <a:gd name="connsiteY62" fmla="*/ 245039 h 1161397"/>
              <a:gd name="connsiteX63" fmla="*/ 3777022 w 6884912"/>
              <a:gd name="connsiteY63" fmla="*/ 200276 h 1161397"/>
              <a:gd name="connsiteX64" fmla="*/ 3791246 w 6884912"/>
              <a:gd name="connsiteY64" fmla="*/ 189996 h 1161397"/>
              <a:gd name="connsiteX65" fmla="*/ 3819864 w 6884912"/>
              <a:gd name="connsiteY65" fmla="*/ 194605 h 1161397"/>
              <a:gd name="connsiteX66" fmla="*/ 3907640 w 6884912"/>
              <a:gd name="connsiteY66" fmla="*/ 207568 h 1161397"/>
              <a:gd name="connsiteX67" fmla="*/ 4013061 w 6884912"/>
              <a:gd name="connsiteY67" fmla="*/ 224874 h 1161397"/>
              <a:gd name="connsiteX68" fmla="*/ 4134285 w 6884912"/>
              <a:gd name="connsiteY68" fmla="*/ 235592 h 1161397"/>
              <a:gd name="connsiteX69" fmla="*/ 4220717 w 6884912"/>
              <a:gd name="connsiteY69" fmla="*/ 192946 h 1161397"/>
              <a:gd name="connsiteX70" fmla="*/ 4228802 w 6884912"/>
              <a:gd name="connsiteY70" fmla="*/ 201468 h 1161397"/>
              <a:gd name="connsiteX71" fmla="*/ 4424852 w 6884912"/>
              <a:gd name="connsiteY71" fmla="*/ 127591 h 1161397"/>
              <a:gd name="connsiteX72" fmla="*/ 4617330 w 6884912"/>
              <a:gd name="connsiteY72" fmla="*/ 111163 h 1161397"/>
              <a:gd name="connsiteX73" fmla="*/ 4730870 w 6884912"/>
              <a:gd name="connsiteY73" fmla="*/ 129432 h 1161397"/>
              <a:gd name="connsiteX74" fmla="*/ 4785037 w 6884912"/>
              <a:gd name="connsiteY74" fmla="*/ 161964 h 1161397"/>
              <a:gd name="connsiteX75" fmla="*/ 4844073 w 6884912"/>
              <a:gd name="connsiteY75" fmla="*/ 161768 h 1161397"/>
              <a:gd name="connsiteX76" fmla="*/ 4856454 w 6884912"/>
              <a:gd name="connsiteY76" fmla="*/ 130488 h 1161397"/>
              <a:gd name="connsiteX77" fmla="*/ 4920038 w 6884912"/>
              <a:gd name="connsiteY77" fmla="*/ 140418 h 1161397"/>
              <a:gd name="connsiteX78" fmla="*/ 5016639 w 6884912"/>
              <a:gd name="connsiteY78" fmla="*/ 158905 h 1161397"/>
              <a:gd name="connsiteX79" fmla="*/ 5072009 w 6884912"/>
              <a:gd name="connsiteY79" fmla="*/ 161502 h 1161397"/>
              <a:gd name="connsiteX80" fmla="*/ 5223626 w 6884912"/>
              <a:gd name="connsiteY80" fmla="*/ 177356 h 1161397"/>
              <a:gd name="connsiteX81" fmla="*/ 5467502 w 6884912"/>
              <a:gd name="connsiteY81" fmla="*/ 250963 h 1161397"/>
              <a:gd name="connsiteX82" fmla="*/ 5592395 w 6884912"/>
              <a:gd name="connsiteY82" fmla="*/ 265434 h 1161397"/>
              <a:gd name="connsiteX83" fmla="*/ 5613532 w 6884912"/>
              <a:gd name="connsiteY83" fmla="*/ 273379 h 1161397"/>
              <a:gd name="connsiteX84" fmla="*/ 5642173 w 6884912"/>
              <a:gd name="connsiteY84" fmla="*/ 266904 h 1161397"/>
              <a:gd name="connsiteX85" fmla="*/ 5756910 w 6884912"/>
              <a:gd name="connsiteY85" fmla="*/ 239211 h 1161397"/>
              <a:gd name="connsiteX86" fmla="*/ 5846667 w 6884912"/>
              <a:gd name="connsiteY86" fmla="*/ 201786 h 1161397"/>
              <a:gd name="connsiteX87" fmla="*/ 6029542 w 6884912"/>
              <a:gd name="connsiteY87" fmla="*/ 210339 h 1161397"/>
              <a:gd name="connsiteX88" fmla="*/ 6290640 w 6884912"/>
              <a:gd name="connsiteY88" fmla="*/ 167441 h 1161397"/>
              <a:gd name="connsiteX89" fmla="*/ 6380420 w 6884912"/>
              <a:gd name="connsiteY89" fmla="*/ 173195 h 1161397"/>
              <a:gd name="connsiteX90" fmla="*/ 6507891 w 6884912"/>
              <a:gd name="connsiteY90" fmla="*/ 118474 h 1161397"/>
              <a:gd name="connsiteX91" fmla="*/ 6571807 w 6884912"/>
              <a:gd name="connsiteY91" fmla="*/ 98636 h 1161397"/>
              <a:gd name="connsiteX92" fmla="*/ 6671880 w 6884912"/>
              <a:gd name="connsiteY92" fmla="*/ 82931 h 1161397"/>
              <a:gd name="connsiteX93" fmla="*/ 6702266 w 6884912"/>
              <a:gd name="connsiteY93" fmla="*/ 75470 h 1161397"/>
              <a:gd name="connsiteX94" fmla="*/ 6845802 w 6884912"/>
              <a:gd name="connsiteY94" fmla="*/ 24496 h 1161397"/>
              <a:gd name="connsiteX95" fmla="*/ 6884912 w 6884912"/>
              <a:gd name="connsiteY95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73197 w 6884912"/>
              <a:gd name="connsiteY12" fmla="*/ 1010060 h 1161397"/>
              <a:gd name="connsiteX13" fmla="*/ 723108 w 6884912"/>
              <a:gd name="connsiteY13" fmla="*/ 980081 h 1161397"/>
              <a:gd name="connsiteX14" fmla="*/ 797699 w 6884912"/>
              <a:gd name="connsiteY14" fmla="*/ 931362 h 1161397"/>
              <a:gd name="connsiteX15" fmla="*/ 843359 w 6884912"/>
              <a:gd name="connsiteY15" fmla="*/ 910894 h 1161397"/>
              <a:gd name="connsiteX16" fmla="*/ 965215 w 6884912"/>
              <a:gd name="connsiteY16" fmla="*/ 846701 h 1161397"/>
              <a:gd name="connsiteX17" fmla="*/ 1085080 w 6884912"/>
              <a:gd name="connsiteY17" fmla="*/ 776086 h 1161397"/>
              <a:gd name="connsiteX18" fmla="*/ 1131224 w 6884912"/>
              <a:gd name="connsiteY18" fmla="*/ 706160 h 1161397"/>
              <a:gd name="connsiteX19" fmla="*/ 1138051 w 6884912"/>
              <a:gd name="connsiteY19" fmla="*/ 702034 h 1161397"/>
              <a:gd name="connsiteX20" fmla="*/ 1158800 w 6884912"/>
              <a:gd name="connsiteY20" fmla="*/ 700004 h 1161397"/>
              <a:gd name="connsiteX21" fmla="*/ 1166947 w 6884912"/>
              <a:gd name="connsiteY21" fmla="*/ 700762 h 1161397"/>
              <a:gd name="connsiteX22" fmla="*/ 1178135 w 6884912"/>
              <a:gd name="connsiteY22" fmla="*/ 698631 h 1161397"/>
              <a:gd name="connsiteX23" fmla="*/ 1178301 w 6884912"/>
              <a:gd name="connsiteY23" fmla="*/ 698094 h 1161397"/>
              <a:gd name="connsiteX24" fmla="*/ 1188995 w 6884912"/>
              <a:gd name="connsiteY24" fmla="*/ 697048 h 1161397"/>
              <a:gd name="connsiteX25" fmla="*/ 1242716 w 6884912"/>
              <a:gd name="connsiteY25" fmla="*/ 698052 h 1161397"/>
              <a:gd name="connsiteX26" fmla="*/ 1299977 w 6884912"/>
              <a:gd name="connsiteY26" fmla="*/ 639196 h 1161397"/>
              <a:gd name="connsiteX27" fmla="*/ 1326190 w 6884912"/>
              <a:gd name="connsiteY27" fmla="*/ 625955 h 1161397"/>
              <a:gd name="connsiteX28" fmla="*/ 1339600 w 6884912"/>
              <a:gd name="connsiteY28" fmla="*/ 616295 h 1161397"/>
              <a:gd name="connsiteX29" fmla="*/ 1340054 w 6884912"/>
              <a:gd name="connsiteY29" fmla="*/ 614022 h 1161397"/>
              <a:gd name="connsiteX30" fmla="*/ 1391606 w 6884912"/>
              <a:gd name="connsiteY30" fmla="*/ 615229 h 1161397"/>
              <a:gd name="connsiteX31" fmla="*/ 1397565 w 6884912"/>
              <a:gd name="connsiteY31" fmla="*/ 611490 h 1161397"/>
              <a:gd name="connsiteX32" fmla="*/ 1432302 w 6884912"/>
              <a:gd name="connsiteY32" fmla="*/ 617267 h 1161397"/>
              <a:gd name="connsiteX33" fmla="*/ 1449644 w 6884912"/>
              <a:gd name="connsiteY33" fmla="*/ 617591 h 1161397"/>
              <a:gd name="connsiteX34" fmla="*/ 1455793 w 6884912"/>
              <a:gd name="connsiteY34" fmla="*/ 623174 h 1161397"/>
              <a:gd name="connsiteX35" fmla="*/ 1480758 w 6884912"/>
              <a:gd name="connsiteY35" fmla="*/ 620863 h 1161397"/>
              <a:gd name="connsiteX36" fmla="*/ 1483154 w 6884912"/>
              <a:gd name="connsiteY36" fmla="*/ 618527 h 1161397"/>
              <a:gd name="connsiteX37" fmla="*/ 1505495 w 6884912"/>
              <a:gd name="connsiteY37" fmla="*/ 624325 h 1161397"/>
              <a:gd name="connsiteX38" fmla="*/ 1592172 w 6884912"/>
              <a:gd name="connsiteY38" fmla="*/ 629819 h 1161397"/>
              <a:gd name="connsiteX39" fmla="*/ 1731986 w 6884912"/>
              <a:gd name="connsiteY39" fmla="*/ 589682 h 1161397"/>
              <a:gd name="connsiteX40" fmla="*/ 1940326 w 6884912"/>
              <a:gd name="connsiteY40" fmla="*/ 582611 h 1161397"/>
              <a:gd name="connsiteX41" fmla="*/ 2066980 w 6884912"/>
              <a:gd name="connsiteY41" fmla="*/ 550413 h 1161397"/>
              <a:gd name="connsiteX42" fmla="*/ 2352236 w 6884912"/>
              <a:gd name="connsiteY42" fmla="*/ 519602 h 1161397"/>
              <a:gd name="connsiteX43" fmla="*/ 2420791 w 6884912"/>
              <a:gd name="connsiteY43" fmla="*/ 492826 h 1161397"/>
              <a:gd name="connsiteX44" fmla="*/ 2489932 w 6884912"/>
              <a:gd name="connsiteY44" fmla="*/ 507864 h 1161397"/>
              <a:gd name="connsiteX45" fmla="*/ 2512917 w 6884912"/>
              <a:gd name="connsiteY45" fmla="*/ 489127 h 1161397"/>
              <a:gd name="connsiteX46" fmla="*/ 2516783 w 6884912"/>
              <a:gd name="connsiteY46" fmla="*/ 485473 h 1161397"/>
              <a:gd name="connsiteX47" fmla="*/ 2534360 w 6884912"/>
              <a:gd name="connsiteY47" fmla="*/ 480064 h 1161397"/>
              <a:gd name="connsiteX48" fmla="*/ 2536691 w 6884912"/>
              <a:gd name="connsiteY48" fmla="*/ 467018 h 1161397"/>
              <a:gd name="connsiteX49" fmla="*/ 2754324 w 6884912"/>
              <a:gd name="connsiteY49" fmla="*/ 424766 h 1161397"/>
              <a:gd name="connsiteX50" fmla="*/ 2848470 w 6884912"/>
              <a:gd name="connsiteY50" fmla="*/ 405966 h 1161397"/>
              <a:gd name="connsiteX51" fmla="*/ 2881772 w 6884912"/>
              <a:gd name="connsiteY51" fmla="*/ 387260 h 1161397"/>
              <a:gd name="connsiteX52" fmla="*/ 2929932 w 6884912"/>
              <a:gd name="connsiteY52" fmla="*/ 368912 h 1161397"/>
              <a:gd name="connsiteX53" fmla="*/ 3013020 w 6884912"/>
              <a:gd name="connsiteY53" fmla="*/ 327578 h 1161397"/>
              <a:gd name="connsiteX54" fmla="*/ 3127968 w 6884912"/>
              <a:gd name="connsiteY54" fmla="*/ 287613 h 1161397"/>
              <a:gd name="connsiteX55" fmla="*/ 3222191 w 6884912"/>
              <a:gd name="connsiteY55" fmla="*/ 307887 h 1161397"/>
              <a:gd name="connsiteX56" fmla="*/ 3227953 w 6884912"/>
              <a:gd name="connsiteY56" fmla="*/ 297650 h 1161397"/>
              <a:gd name="connsiteX57" fmla="*/ 3287859 w 6884912"/>
              <a:gd name="connsiteY57" fmla="*/ 287558 h 1161397"/>
              <a:gd name="connsiteX58" fmla="*/ 3510042 w 6884912"/>
              <a:gd name="connsiteY58" fmla="*/ 311820 h 1161397"/>
              <a:gd name="connsiteX59" fmla="*/ 3626773 w 6884912"/>
              <a:gd name="connsiteY59" fmla="*/ 290452 h 1161397"/>
              <a:gd name="connsiteX60" fmla="*/ 3666217 w 6884912"/>
              <a:gd name="connsiteY60" fmla="*/ 273255 h 1161397"/>
              <a:gd name="connsiteX61" fmla="*/ 3732427 w 6884912"/>
              <a:gd name="connsiteY61" fmla="*/ 245039 h 1161397"/>
              <a:gd name="connsiteX62" fmla="*/ 3777022 w 6884912"/>
              <a:gd name="connsiteY62" fmla="*/ 200276 h 1161397"/>
              <a:gd name="connsiteX63" fmla="*/ 3791246 w 6884912"/>
              <a:gd name="connsiteY63" fmla="*/ 189996 h 1161397"/>
              <a:gd name="connsiteX64" fmla="*/ 3819864 w 6884912"/>
              <a:gd name="connsiteY64" fmla="*/ 194605 h 1161397"/>
              <a:gd name="connsiteX65" fmla="*/ 3907640 w 6884912"/>
              <a:gd name="connsiteY65" fmla="*/ 207568 h 1161397"/>
              <a:gd name="connsiteX66" fmla="*/ 4013061 w 6884912"/>
              <a:gd name="connsiteY66" fmla="*/ 224874 h 1161397"/>
              <a:gd name="connsiteX67" fmla="*/ 4134285 w 6884912"/>
              <a:gd name="connsiteY67" fmla="*/ 235592 h 1161397"/>
              <a:gd name="connsiteX68" fmla="*/ 4220717 w 6884912"/>
              <a:gd name="connsiteY68" fmla="*/ 192946 h 1161397"/>
              <a:gd name="connsiteX69" fmla="*/ 4228802 w 6884912"/>
              <a:gd name="connsiteY69" fmla="*/ 201468 h 1161397"/>
              <a:gd name="connsiteX70" fmla="*/ 4424852 w 6884912"/>
              <a:gd name="connsiteY70" fmla="*/ 127591 h 1161397"/>
              <a:gd name="connsiteX71" fmla="*/ 4617330 w 6884912"/>
              <a:gd name="connsiteY71" fmla="*/ 111163 h 1161397"/>
              <a:gd name="connsiteX72" fmla="*/ 4730870 w 6884912"/>
              <a:gd name="connsiteY72" fmla="*/ 129432 h 1161397"/>
              <a:gd name="connsiteX73" fmla="*/ 4785037 w 6884912"/>
              <a:gd name="connsiteY73" fmla="*/ 161964 h 1161397"/>
              <a:gd name="connsiteX74" fmla="*/ 4844073 w 6884912"/>
              <a:gd name="connsiteY74" fmla="*/ 161768 h 1161397"/>
              <a:gd name="connsiteX75" fmla="*/ 4856454 w 6884912"/>
              <a:gd name="connsiteY75" fmla="*/ 130488 h 1161397"/>
              <a:gd name="connsiteX76" fmla="*/ 4920038 w 6884912"/>
              <a:gd name="connsiteY76" fmla="*/ 140418 h 1161397"/>
              <a:gd name="connsiteX77" fmla="*/ 5016639 w 6884912"/>
              <a:gd name="connsiteY77" fmla="*/ 158905 h 1161397"/>
              <a:gd name="connsiteX78" fmla="*/ 5072009 w 6884912"/>
              <a:gd name="connsiteY78" fmla="*/ 161502 h 1161397"/>
              <a:gd name="connsiteX79" fmla="*/ 5223626 w 6884912"/>
              <a:gd name="connsiteY79" fmla="*/ 177356 h 1161397"/>
              <a:gd name="connsiteX80" fmla="*/ 5467502 w 6884912"/>
              <a:gd name="connsiteY80" fmla="*/ 250963 h 1161397"/>
              <a:gd name="connsiteX81" fmla="*/ 5592395 w 6884912"/>
              <a:gd name="connsiteY81" fmla="*/ 265434 h 1161397"/>
              <a:gd name="connsiteX82" fmla="*/ 5613532 w 6884912"/>
              <a:gd name="connsiteY82" fmla="*/ 273379 h 1161397"/>
              <a:gd name="connsiteX83" fmla="*/ 5642173 w 6884912"/>
              <a:gd name="connsiteY83" fmla="*/ 266904 h 1161397"/>
              <a:gd name="connsiteX84" fmla="*/ 5756910 w 6884912"/>
              <a:gd name="connsiteY84" fmla="*/ 239211 h 1161397"/>
              <a:gd name="connsiteX85" fmla="*/ 5846667 w 6884912"/>
              <a:gd name="connsiteY85" fmla="*/ 201786 h 1161397"/>
              <a:gd name="connsiteX86" fmla="*/ 6029542 w 6884912"/>
              <a:gd name="connsiteY86" fmla="*/ 210339 h 1161397"/>
              <a:gd name="connsiteX87" fmla="*/ 6290640 w 6884912"/>
              <a:gd name="connsiteY87" fmla="*/ 167441 h 1161397"/>
              <a:gd name="connsiteX88" fmla="*/ 6380420 w 6884912"/>
              <a:gd name="connsiteY88" fmla="*/ 173195 h 1161397"/>
              <a:gd name="connsiteX89" fmla="*/ 6507891 w 6884912"/>
              <a:gd name="connsiteY89" fmla="*/ 118474 h 1161397"/>
              <a:gd name="connsiteX90" fmla="*/ 6571807 w 6884912"/>
              <a:gd name="connsiteY90" fmla="*/ 98636 h 1161397"/>
              <a:gd name="connsiteX91" fmla="*/ 6671880 w 6884912"/>
              <a:gd name="connsiteY91" fmla="*/ 82931 h 1161397"/>
              <a:gd name="connsiteX92" fmla="*/ 6702266 w 6884912"/>
              <a:gd name="connsiteY92" fmla="*/ 75470 h 1161397"/>
              <a:gd name="connsiteX93" fmla="*/ 6845802 w 6884912"/>
              <a:gd name="connsiteY93" fmla="*/ 24496 h 1161397"/>
              <a:gd name="connsiteX94" fmla="*/ 6884912 w 6884912"/>
              <a:gd name="connsiteY94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478946 w 6884912"/>
              <a:gd name="connsiteY7" fmla="*/ 1106011 h 1161397"/>
              <a:gd name="connsiteX8" fmla="*/ 512111 w 6884912"/>
              <a:gd name="connsiteY8" fmla="*/ 1085599 h 1161397"/>
              <a:gd name="connsiteX9" fmla="*/ 567875 w 6884912"/>
              <a:gd name="connsiteY9" fmla="*/ 1051976 h 1161397"/>
              <a:gd name="connsiteX10" fmla="*/ 601644 w 6884912"/>
              <a:gd name="connsiteY10" fmla="*/ 1003997 h 1161397"/>
              <a:gd name="connsiteX11" fmla="*/ 673197 w 6884912"/>
              <a:gd name="connsiteY11" fmla="*/ 1010060 h 1161397"/>
              <a:gd name="connsiteX12" fmla="*/ 723108 w 6884912"/>
              <a:gd name="connsiteY12" fmla="*/ 980081 h 1161397"/>
              <a:gd name="connsiteX13" fmla="*/ 797699 w 6884912"/>
              <a:gd name="connsiteY13" fmla="*/ 931362 h 1161397"/>
              <a:gd name="connsiteX14" fmla="*/ 843359 w 6884912"/>
              <a:gd name="connsiteY14" fmla="*/ 910894 h 1161397"/>
              <a:gd name="connsiteX15" fmla="*/ 965215 w 6884912"/>
              <a:gd name="connsiteY15" fmla="*/ 846701 h 1161397"/>
              <a:gd name="connsiteX16" fmla="*/ 1085080 w 6884912"/>
              <a:gd name="connsiteY16" fmla="*/ 776086 h 1161397"/>
              <a:gd name="connsiteX17" fmla="*/ 1131224 w 6884912"/>
              <a:gd name="connsiteY17" fmla="*/ 706160 h 1161397"/>
              <a:gd name="connsiteX18" fmla="*/ 1138051 w 6884912"/>
              <a:gd name="connsiteY18" fmla="*/ 702034 h 1161397"/>
              <a:gd name="connsiteX19" fmla="*/ 1158800 w 6884912"/>
              <a:gd name="connsiteY19" fmla="*/ 700004 h 1161397"/>
              <a:gd name="connsiteX20" fmla="*/ 1166947 w 6884912"/>
              <a:gd name="connsiteY20" fmla="*/ 700762 h 1161397"/>
              <a:gd name="connsiteX21" fmla="*/ 1178135 w 6884912"/>
              <a:gd name="connsiteY21" fmla="*/ 698631 h 1161397"/>
              <a:gd name="connsiteX22" fmla="*/ 1178301 w 6884912"/>
              <a:gd name="connsiteY22" fmla="*/ 698094 h 1161397"/>
              <a:gd name="connsiteX23" fmla="*/ 1188995 w 6884912"/>
              <a:gd name="connsiteY23" fmla="*/ 697048 h 1161397"/>
              <a:gd name="connsiteX24" fmla="*/ 1242716 w 6884912"/>
              <a:gd name="connsiteY24" fmla="*/ 698052 h 1161397"/>
              <a:gd name="connsiteX25" fmla="*/ 1299977 w 6884912"/>
              <a:gd name="connsiteY25" fmla="*/ 639196 h 1161397"/>
              <a:gd name="connsiteX26" fmla="*/ 1326190 w 6884912"/>
              <a:gd name="connsiteY26" fmla="*/ 625955 h 1161397"/>
              <a:gd name="connsiteX27" fmla="*/ 1339600 w 6884912"/>
              <a:gd name="connsiteY27" fmla="*/ 616295 h 1161397"/>
              <a:gd name="connsiteX28" fmla="*/ 1340054 w 6884912"/>
              <a:gd name="connsiteY28" fmla="*/ 614022 h 1161397"/>
              <a:gd name="connsiteX29" fmla="*/ 1391606 w 6884912"/>
              <a:gd name="connsiteY29" fmla="*/ 615229 h 1161397"/>
              <a:gd name="connsiteX30" fmla="*/ 1397565 w 6884912"/>
              <a:gd name="connsiteY30" fmla="*/ 611490 h 1161397"/>
              <a:gd name="connsiteX31" fmla="*/ 1432302 w 6884912"/>
              <a:gd name="connsiteY31" fmla="*/ 617267 h 1161397"/>
              <a:gd name="connsiteX32" fmla="*/ 1449644 w 6884912"/>
              <a:gd name="connsiteY32" fmla="*/ 617591 h 1161397"/>
              <a:gd name="connsiteX33" fmla="*/ 1455793 w 6884912"/>
              <a:gd name="connsiteY33" fmla="*/ 623174 h 1161397"/>
              <a:gd name="connsiteX34" fmla="*/ 1480758 w 6884912"/>
              <a:gd name="connsiteY34" fmla="*/ 620863 h 1161397"/>
              <a:gd name="connsiteX35" fmla="*/ 1483154 w 6884912"/>
              <a:gd name="connsiteY35" fmla="*/ 618527 h 1161397"/>
              <a:gd name="connsiteX36" fmla="*/ 1505495 w 6884912"/>
              <a:gd name="connsiteY36" fmla="*/ 624325 h 1161397"/>
              <a:gd name="connsiteX37" fmla="*/ 1592172 w 6884912"/>
              <a:gd name="connsiteY37" fmla="*/ 629819 h 1161397"/>
              <a:gd name="connsiteX38" fmla="*/ 1731986 w 6884912"/>
              <a:gd name="connsiteY38" fmla="*/ 589682 h 1161397"/>
              <a:gd name="connsiteX39" fmla="*/ 1940326 w 6884912"/>
              <a:gd name="connsiteY39" fmla="*/ 582611 h 1161397"/>
              <a:gd name="connsiteX40" fmla="*/ 2066980 w 6884912"/>
              <a:gd name="connsiteY40" fmla="*/ 550413 h 1161397"/>
              <a:gd name="connsiteX41" fmla="*/ 2352236 w 6884912"/>
              <a:gd name="connsiteY41" fmla="*/ 519602 h 1161397"/>
              <a:gd name="connsiteX42" fmla="*/ 2420791 w 6884912"/>
              <a:gd name="connsiteY42" fmla="*/ 492826 h 1161397"/>
              <a:gd name="connsiteX43" fmla="*/ 2489932 w 6884912"/>
              <a:gd name="connsiteY43" fmla="*/ 507864 h 1161397"/>
              <a:gd name="connsiteX44" fmla="*/ 2512917 w 6884912"/>
              <a:gd name="connsiteY44" fmla="*/ 489127 h 1161397"/>
              <a:gd name="connsiteX45" fmla="*/ 2516783 w 6884912"/>
              <a:gd name="connsiteY45" fmla="*/ 485473 h 1161397"/>
              <a:gd name="connsiteX46" fmla="*/ 2534360 w 6884912"/>
              <a:gd name="connsiteY46" fmla="*/ 480064 h 1161397"/>
              <a:gd name="connsiteX47" fmla="*/ 2536691 w 6884912"/>
              <a:gd name="connsiteY47" fmla="*/ 467018 h 1161397"/>
              <a:gd name="connsiteX48" fmla="*/ 2754324 w 6884912"/>
              <a:gd name="connsiteY48" fmla="*/ 424766 h 1161397"/>
              <a:gd name="connsiteX49" fmla="*/ 2848470 w 6884912"/>
              <a:gd name="connsiteY49" fmla="*/ 405966 h 1161397"/>
              <a:gd name="connsiteX50" fmla="*/ 2881772 w 6884912"/>
              <a:gd name="connsiteY50" fmla="*/ 387260 h 1161397"/>
              <a:gd name="connsiteX51" fmla="*/ 2929932 w 6884912"/>
              <a:gd name="connsiteY51" fmla="*/ 368912 h 1161397"/>
              <a:gd name="connsiteX52" fmla="*/ 3013020 w 6884912"/>
              <a:gd name="connsiteY52" fmla="*/ 327578 h 1161397"/>
              <a:gd name="connsiteX53" fmla="*/ 3127968 w 6884912"/>
              <a:gd name="connsiteY53" fmla="*/ 287613 h 1161397"/>
              <a:gd name="connsiteX54" fmla="*/ 3222191 w 6884912"/>
              <a:gd name="connsiteY54" fmla="*/ 307887 h 1161397"/>
              <a:gd name="connsiteX55" fmla="*/ 3227953 w 6884912"/>
              <a:gd name="connsiteY55" fmla="*/ 297650 h 1161397"/>
              <a:gd name="connsiteX56" fmla="*/ 3287859 w 6884912"/>
              <a:gd name="connsiteY56" fmla="*/ 287558 h 1161397"/>
              <a:gd name="connsiteX57" fmla="*/ 3510042 w 6884912"/>
              <a:gd name="connsiteY57" fmla="*/ 311820 h 1161397"/>
              <a:gd name="connsiteX58" fmla="*/ 3626773 w 6884912"/>
              <a:gd name="connsiteY58" fmla="*/ 290452 h 1161397"/>
              <a:gd name="connsiteX59" fmla="*/ 3666217 w 6884912"/>
              <a:gd name="connsiteY59" fmla="*/ 273255 h 1161397"/>
              <a:gd name="connsiteX60" fmla="*/ 3732427 w 6884912"/>
              <a:gd name="connsiteY60" fmla="*/ 245039 h 1161397"/>
              <a:gd name="connsiteX61" fmla="*/ 3777022 w 6884912"/>
              <a:gd name="connsiteY61" fmla="*/ 200276 h 1161397"/>
              <a:gd name="connsiteX62" fmla="*/ 3791246 w 6884912"/>
              <a:gd name="connsiteY62" fmla="*/ 189996 h 1161397"/>
              <a:gd name="connsiteX63" fmla="*/ 3819864 w 6884912"/>
              <a:gd name="connsiteY63" fmla="*/ 194605 h 1161397"/>
              <a:gd name="connsiteX64" fmla="*/ 3907640 w 6884912"/>
              <a:gd name="connsiteY64" fmla="*/ 207568 h 1161397"/>
              <a:gd name="connsiteX65" fmla="*/ 4013061 w 6884912"/>
              <a:gd name="connsiteY65" fmla="*/ 224874 h 1161397"/>
              <a:gd name="connsiteX66" fmla="*/ 4134285 w 6884912"/>
              <a:gd name="connsiteY66" fmla="*/ 235592 h 1161397"/>
              <a:gd name="connsiteX67" fmla="*/ 4220717 w 6884912"/>
              <a:gd name="connsiteY67" fmla="*/ 192946 h 1161397"/>
              <a:gd name="connsiteX68" fmla="*/ 4228802 w 6884912"/>
              <a:gd name="connsiteY68" fmla="*/ 201468 h 1161397"/>
              <a:gd name="connsiteX69" fmla="*/ 4424852 w 6884912"/>
              <a:gd name="connsiteY69" fmla="*/ 127591 h 1161397"/>
              <a:gd name="connsiteX70" fmla="*/ 4617330 w 6884912"/>
              <a:gd name="connsiteY70" fmla="*/ 111163 h 1161397"/>
              <a:gd name="connsiteX71" fmla="*/ 4730870 w 6884912"/>
              <a:gd name="connsiteY71" fmla="*/ 129432 h 1161397"/>
              <a:gd name="connsiteX72" fmla="*/ 4785037 w 6884912"/>
              <a:gd name="connsiteY72" fmla="*/ 161964 h 1161397"/>
              <a:gd name="connsiteX73" fmla="*/ 4844073 w 6884912"/>
              <a:gd name="connsiteY73" fmla="*/ 161768 h 1161397"/>
              <a:gd name="connsiteX74" fmla="*/ 4856454 w 6884912"/>
              <a:gd name="connsiteY74" fmla="*/ 130488 h 1161397"/>
              <a:gd name="connsiteX75" fmla="*/ 4920038 w 6884912"/>
              <a:gd name="connsiteY75" fmla="*/ 140418 h 1161397"/>
              <a:gd name="connsiteX76" fmla="*/ 5016639 w 6884912"/>
              <a:gd name="connsiteY76" fmla="*/ 158905 h 1161397"/>
              <a:gd name="connsiteX77" fmla="*/ 5072009 w 6884912"/>
              <a:gd name="connsiteY77" fmla="*/ 161502 h 1161397"/>
              <a:gd name="connsiteX78" fmla="*/ 5223626 w 6884912"/>
              <a:gd name="connsiteY78" fmla="*/ 177356 h 1161397"/>
              <a:gd name="connsiteX79" fmla="*/ 5467502 w 6884912"/>
              <a:gd name="connsiteY79" fmla="*/ 250963 h 1161397"/>
              <a:gd name="connsiteX80" fmla="*/ 5592395 w 6884912"/>
              <a:gd name="connsiteY80" fmla="*/ 265434 h 1161397"/>
              <a:gd name="connsiteX81" fmla="*/ 5613532 w 6884912"/>
              <a:gd name="connsiteY81" fmla="*/ 273379 h 1161397"/>
              <a:gd name="connsiteX82" fmla="*/ 5642173 w 6884912"/>
              <a:gd name="connsiteY82" fmla="*/ 266904 h 1161397"/>
              <a:gd name="connsiteX83" fmla="*/ 5756910 w 6884912"/>
              <a:gd name="connsiteY83" fmla="*/ 239211 h 1161397"/>
              <a:gd name="connsiteX84" fmla="*/ 5846667 w 6884912"/>
              <a:gd name="connsiteY84" fmla="*/ 201786 h 1161397"/>
              <a:gd name="connsiteX85" fmla="*/ 6029542 w 6884912"/>
              <a:gd name="connsiteY85" fmla="*/ 210339 h 1161397"/>
              <a:gd name="connsiteX86" fmla="*/ 6290640 w 6884912"/>
              <a:gd name="connsiteY86" fmla="*/ 167441 h 1161397"/>
              <a:gd name="connsiteX87" fmla="*/ 6380420 w 6884912"/>
              <a:gd name="connsiteY87" fmla="*/ 173195 h 1161397"/>
              <a:gd name="connsiteX88" fmla="*/ 6507891 w 6884912"/>
              <a:gd name="connsiteY88" fmla="*/ 118474 h 1161397"/>
              <a:gd name="connsiteX89" fmla="*/ 6571807 w 6884912"/>
              <a:gd name="connsiteY89" fmla="*/ 98636 h 1161397"/>
              <a:gd name="connsiteX90" fmla="*/ 6671880 w 6884912"/>
              <a:gd name="connsiteY90" fmla="*/ 82931 h 1161397"/>
              <a:gd name="connsiteX91" fmla="*/ 6702266 w 6884912"/>
              <a:gd name="connsiteY91" fmla="*/ 75470 h 1161397"/>
              <a:gd name="connsiteX92" fmla="*/ 6845802 w 6884912"/>
              <a:gd name="connsiteY92" fmla="*/ 24496 h 1161397"/>
              <a:gd name="connsiteX93" fmla="*/ 6884912 w 6884912"/>
              <a:gd name="connsiteY93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478946 w 6884912"/>
              <a:gd name="connsiteY7" fmla="*/ 1106011 h 1161397"/>
              <a:gd name="connsiteX8" fmla="*/ 567875 w 6884912"/>
              <a:gd name="connsiteY8" fmla="*/ 1051976 h 1161397"/>
              <a:gd name="connsiteX9" fmla="*/ 601644 w 6884912"/>
              <a:gd name="connsiteY9" fmla="*/ 1003997 h 1161397"/>
              <a:gd name="connsiteX10" fmla="*/ 673197 w 6884912"/>
              <a:gd name="connsiteY10" fmla="*/ 1010060 h 1161397"/>
              <a:gd name="connsiteX11" fmla="*/ 723108 w 6884912"/>
              <a:gd name="connsiteY11" fmla="*/ 980081 h 1161397"/>
              <a:gd name="connsiteX12" fmla="*/ 797699 w 6884912"/>
              <a:gd name="connsiteY12" fmla="*/ 931362 h 1161397"/>
              <a:gd name="connsiteX13" fmla="*/ 843359 w 6884912"/>
              <a:gd name="connsiteY13" fmla="*/ 910894 h 1161397"/>
              <a:gd name="connsiteX14" fmla="*/ 965215 w 6884912"/>
              <a:gd name="connsiteY14" fmla="*/ 846701 h 1161397"/>
              <a:gd name="connsiteX15" fmla="*/ 1085080 w 6884912"/>
              <a:gd name="connsiteY15" fmla="*/ 776086 h 1161397"/>
              <a:gd name="connsiteX16" fmla="*/ 1131224 w 6884912"/>
              <a:gd name="connsiteY16" fmla="*/ 706160 h 1161397"/>
              <a:gd name="connsiteX17" fmla="*/ 1138051 w 6884912"/>
              <a:gd name="connsiteY17" fmla="*/ 702034 h 1161397"/>
              <a:gd name="connsiteX18" fmla="*/ 1158800 w 6884912"/>
              <a:gd name="connsiteY18" fmla="*/ 700004 h 1161397"/>
              <a:gd name="connsiteX19" fmla="*/ 1166947 w 6884912"/>
              <a:gd name="connsiteY19" fmla="*/ 700762 h 1161397"/>
              <a:gd name="connsiteX20" fmla="*/ 1178135 w 6884912"/>
              <a:gd name="connsiteY20" fmla="*/ 698631 h 1161397"/>
              <a:gd name="connsiteX21" fmla="*/ 1178301 w 6884912"/>
              <a:gd name="connsiteY21" fmla="*/ 698094 h 1161397"/>
              <a:gd name="connsiteX22" fmla="*/ 1188995 w 6884912"/>
              <a:gd name="connsiteY22" fmla="*/ 697048 h 1161397"/>
              <a:gd name="connsiteX23" fmla="*/ 1242716 w 6884912"/>
              <a:gd name="connsiteY23" fmla="*/ 698052 h 1161397"/>
              <a:gd name="connsiteX24" fmla="*/ 1299977 w 6884912"/>
              <a:gd name="connsiteY24" fmla="*/ 639196 h 1161397"/>
              <a:gd name="connsiteX25" fmla="*/ 1326190 w 6884912"/>
              <a:gd name="connsiteY25" fmla="*/ 625955 h 1161397"/>
              <a:gd name="connsiteX26" fmla="*/ 1339600 w 6884912"/>
              <a:gd name="connsiteY26" fmla="*/ 616295 h 1161397"/>
              <a:gd name="connsiteX27" fmla="*/ 1340054 w 6884912"/>
              <a:gd name="connsiteY27" fmla="*/ 614022 h 1161397"/>
              <a:gd name="connsiteX28" fmla="*/ 1391606 w 6884912"/>
              <a:gd name="connsiteY28" fmla="*/ 615229 h 1161397"/>
              <a:gd name="connsiteX29" fmla="*/ 1397565 w 6884912"/>
              <a:gd name="connsiteY29" fmla="*/ 611490 h 1161397"/>
              <a:gd name="connsiteX30" fmla="*/ 1432302 w 6884912"/>
              <a:gd name="connsiteY30" fmla="*/ 617267 h 1161397"/>
              <a:gd name="connsiteX31" fmla="*/ 1449644 w 6884912"/>
              <a:gd name="connsiteY31" fmla="*/ 617591 h 1161397"/>
              <a:gd name="connsiteX32" fmla="*/ 1455793 w 6884912"/>
              <a:gd name="connsiteY32" fmla="*/ 623174 h 1161397"/>
              <a:gd name="connsiteX33" fmla="*/ 1480758 w 6884912"/>
              <a:gd name="connsiteY33" fmla="*/ 620863 h 1161397"/>
              <a:gd name="connsiteX34" fmla="*/ 1483154 w 6884912"/>
              <a:gd name="connsiteY34" fmla="*/ 618527 h 1161397"/>
              <a:gd name="connsiteX35" fmla="*/ 1505495 w 6884912"/>
              <a:gd name="connsiteY35" fmla="*/ 624325 h 1161397"/>
              <a:gd name="connsiteX36" fmla="*/ 1592172 w 6884912"/>
              <a:gd name="connsiteY36" fmla="*/ 629819 h 1161397"/>
              <a:gd name="connsiteX37" fmla="*/ 1731986 w 6884912"/>
              <a:gd name="connsiteY37" fmla="*/ 589682 h 1161397"/>
              <a:gd name="connsiteX38" fmla="*/ 1940326 w 6884912"/>
              <a:gd name="connsiteY38" fmla="*/ 582611 h 1161397"/>
              <a:gd name="connsiteX39" fmla="*/ 2066980 w 6884912"/>
              <a:gd name="connsiteY39" fmla="*/ 550413 h 1161397"/>
              <a:gd name="connsiteX40" fmla="*/ 2352236 w 6884912"/>
              <a:gd name="connsiteY40" fmla="*/ 519602 h 1161397"/>
              <a:gd name="connsiteX41" fmla="*/ 2420791 w 6884912"/>
              <a:gd name="connsiteY41" fmla="*/ 492826 h 1161397"/>
              <a:gd name="connsiteX42" fmla="*/ 2489932 w 6884912"/>
              <a:gd name="connsiteY42" fmla="*/ 507864 h 1161397"/>
              <a:gd name="connsiteX43" fmla="*/ 2512917 w 6884912"/>
              <a:gd name="connsiteY43" fmla="*/ 489127 h 1161397"/>
              <a:gd name="connsiteX44" fmla="*/ 2516783 w 6884912"/>
              <a:gd name="connsiteY44" fmla="*/ 485473 h 1161397"/>
              <a:gd name="connsiteX45" fmla="*/ 2534360 w 6884912"/>
              <a:gd name="connsiteY45" fmla="*/ 480064 h 1161397"/>
              <a:gd name="connsiteX46" fmla="*/ 2536691 w 6884912"/>
              <a:gd name="connsiteY46" fmla="*/ 467018 h 1161397"/>
              <a:gd name="connsiteX47" fmla="*/ 2754324 w 6884912"/>
              <a:gd name="connsiteY47" fmla="*/ 424766 h 1161397"/>
              <a:gd name="connsiteX48" fmla="*/ 2848470 w 6884912"/>
              <a:gd name="connsiteY48" fmla="*/ 405966 h 1161397"/>
              <a:gd name="connsiteX49" fmla="*/ 2881772 w 6884912"/>
              <a:gd name="connsiteY49" fmla="*/ 387260 h 1161397"/>
              <a:gd name="connsiteX50" fmla="*/ 2929932 w 6884912"/>
              <a:gd name="connsiteY50" fmla="*/ 368912 h 1161397"/>
              <a:gd name="connsiteX51" fmla="*/ 3013020 w 6884912"/>
              <a:gd name="connsiteY51" fmla="*/ 327578 h 1161397"/>
              <a:gd name="connsiteX52" fmla="*/ 3127968 w 6884912"/>
              <a:gd name="connsiteY52" fmla="*/ 287613 h 1161397"/>
              <a:gd name="connsiteX53" fmla="*/ 3222191 w 6884912"/>
              <a:gd name="connsiteY53" fmla="*/ 307887 h 1161397"/>
              <a:gd name="connsiteX54" fmla="*/ 3227953 w 6884912"/>
              <a:gd name="connsiteY54" fmla="*/ 297650 h 1161397"/>
              <a:gd name="connsiteX55" fmla="*/ 3287859 w 6884912"/>
              <a:gd name="connsiteY55" fmla="*/ 287558 h 1161397"/>
              <a:gd name="connsiteX56" fmla="*/ 3510042 w 6884912"/>
              <a:gd name="connsiteY56" fmla="*/ 311820 h 1161397"/>
              <a:gd name="connsiteX57" fmla="*/ 3626773 w 6884912"/>
              <a:gd name="connsiteY57" fmla="*/ 290452 h 1161397"/>
              <a:gd name="connsiteX58" fmla="*/ 3666217 w 6884912"/>
              <a:gd name="connsiteY58" fmla="*/ 273255 h 1161397"/>
              <a:gd name="connsiteX59" fmla="*/ 3732427 w 6884912"/>
              <a:gd name="connsiteY59" fmla="*/ 245039 h 1161397"/>
              <a:gd name="connsiteX60" fmla="*/ 3777022 w 6884912"/>
              <a:gd name="connsiteY60" fmla="*/ 200276 h 1161397"/>
              <a:gd name="connsiteX61" fmla="*/ 3791246 w 6884912"/>
              <a:gd name="connsiteY61" fmla="*/ 189996 h 1161397"/>
              <a:gd name="connsiteX62" fmla="*/ 3819864 w 6884912"/>
              <a:gd name="connsiteY62" fmla="*/ 194605 h 1161397"/>
              <a:gd name="connsiteX63" fmla="*/ 3907640 w 6884912"/>
              <a:gd name="connsiteY63" fmla="*/ 207568 h 1161397"/>
              <a:gd name="connsiteX64" fmla="*/ 4013061 w 6884912"/>
              <a:gd name="connsiteY64" fmla="*/ 224874 h 1161397"/>
              <a:gd name="connsiteX65" fmla="*/ 4134285 w 6884912"/>
              <a:gd name="connsiteY65" fmla="*/ 235592 h 1161397"/>
              <a:gd name="connsiteX66" fmla="*/ 4220717 w 6884912"/>
              <a:gd name="connsiteY66" fmla="*/ 192946 h 1161397"/>
              <a:gd name="connsiteX67" fmla="*/ 4228802 w 6884912"/>
              <a:gd name="connsiteY67" fmla="*/ 201468 h 1161397"/>
              <a:gd name="connsiteX68" fmla="*/ 4424852 w 6884912"/>
              <a:gd name="connsiteY68" fmla="*/ 127591 h 1161397"/>
              <a:gd name="connsiteX69" fmla="*/ 4617330 w 6884912"/>
              <a:gd name="connsiteY69" fmla="*/ 111163 h 1161397"/>
              <a:gd name="connsiteX70" fmla="*/ 4730870 w 6884912"/>
              <a:gd name="connsiteY70" fmla="*/ 129432 h 1161397"/>
              <a:gd name="connsiteX71" fmla="*/ 4785037 w 6884912"/>
              <a:gd name="connsiteY71" fmla="*/ 161964 h 1161397"/>
              <a:gd name="connsiteX72" fmla="*/ 4844073 w 6884912"/>
              <a:gd name="connsiteY72" fmla="*/ 161768 h 1161397"/>
              <a:gd name="connsiteX73" fmla="*/ 4856454 w 6884912"/>
              <a:gd name="connsiteY73" fmla="*/ 130488 h 1161397"/>
              <a:gd name="connsiteX74" fmla="*/ 4920038 w 6884912"/>
              <a:gd name="connsiteY74" fmla="*/ 140418 h 1161397"/>
              <a:gd name="connsiteX75" fmla="*/ 5016639 w 6884912"/>
              <a:gd name="connsiteY75" fmla="*/ 158905 h 1161397"/>
              <a:gd name="connsiteX76" fmla="*/ 5072009 w 6884912"/>
              <a:gd name="connsiteY76" fmla="*/ 161502 h 1161397"/>
              <a:gd name="connsiteX77" fmla="*/ 5223626 w 6884912"/>
              <a:gd name="connsiteY77" fmla="*/ 177356 h 1161397"/>
              <a:gd name="connsiteX78" fmla="*/ 5467502 w 6884912"/>
              <a:gd name="connsiteY78" fmla="*/ 250963 h 1161397"/>
              <a:gd name="connsiteX79" fmla="*/ 5592395 w 6884912"/>
              <a:gd name="connsiteY79" fmla="*/ 265434 h 1161397"/>
              <a:gd name="connsiteX80" fmla="*/ 5613532 w 6884912"/>
              <a:gd name="connsiteY80" fmla="*/ 273379 h 1161397"/>
              <a:gd name="connsiteX81" fmla="*/ 5642173 w 6884912"/>
              <a:gd name="connsiteY81" fmla="*/ 266904 h 1161397"/>
              <a:gd name="connsiteX82" fmla="*/ 5756910 w 6884912"/>
              <a:gd name="connsiteY82" fmla="*/ 239211 h 1161397"/>
              <a:gd name="connsiteX83" fmla="*/ 5846667 w 6884912"/>
              <a:gd name="connsiteY83" fmla="*/ 201786 h 1161397"/>
              <a:gd name="connsiteX84" fmla="*/ 6029542 w 6884912"/>
              <a:gd name="connsiteY84" fmla="*/ 210339 h 1161397"/>
              <a:gd name="connsiteX85" fmla="*/ 6290640 w 6884912"/>
              <a:gd name="connsiteY85" fmla="*/ 167441 h 1161397"/>
              <a:gd name="connsiteX86" fmla="*/ 6380420 w 6884912"/>
              <a:gd name="connsiteY86" fmla="*/ 173195 h 1161397"/>
              <a:gd name="connsiteX87" fmla="*/ 6507891 w 6884912"/>
              <a:gd name="connsiteY87" fmla="*/ 118474 h 1161397"/>
              <a:gd name="connsiteX88" fmla="*/ 6571807 w 6884912"/>
              <a:gd name="connsiteY88" fmla="*/ 98636 h 1161397"/>
              <a:gd name="connsiteX89" fmla="*/ 6671880 w 6884912"/>
              <a:gd name="connsiteY89" fmla="*/ 82931 h 1161397"/>
              <a:gd name="connsiteX90" fmla="*/ 6702266 w 6884912"/>
              <a:gd name="connsiteY90" fmla="*/ 75470 h 1161397"/>
              <a:gd name="connsiteX91" fmla="*/ 6845802 w 6884912"/>
              <a:gd name="connsiteY91" fmla="*/ 24496 h 1161397"/>
              <a:gd name="connsiteX92" fmla="*/ 6884912 w 6884912"/>
              <a:gd name="connsiteY92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55512 w 6884912"/>
              <a:gd name="connsiteY7" fmla="*/ 1036593 h 1161397"/>
              <a:gd name="connsiteX8" fmla="*/ 567875 w 6884912"/>
              <a:gd name="connsiteY8" fmla="*/ 1051976 h 1161397"/>
              <a:gd name="connsiteX9" fmla="*/ 601644 w 6884912"/>
              <a:gd name="connsiteY9" fmla="*/ 1003997 h 1161397"/>
              <a:gd name="connsiteX10" fmla="*/ 673197 w 6884912"/>
              <a:gd name="connsiteY10" fmla="*/ 1010060 h 1161397"/>
              <a:gd name="connsiteX11" fmla="*/ 723108 w 6884912"/>
              <a:gd name="connsiteY11" fmla="*/ 980081 h 1161397"/>
              <a:gd name="connsiteX12" fmla="*/ 797699 w 6884912"/>
              <a:gd name="connsiteY12" fmla="*/ 931362 h 1161397"/>
              <a:gd name="connsiteX13" fmla="*/ 843359 w 6884912"/>
              <a:gd name="connsiteY13" fmla="*/ 910894 h 1161397"/>
              <a:gd name="connsiteX14" fmla="*/ 965215 w 6884912"/>
              <a:gd name="connsiteY14" fmla="*/ 846701 h 1161397"/>
              <a:gd name="connsiteX15" fmla="*/ 1085080 w 6884912"/>
              <a:gd name="connsiteY15" fmla="*/ 776086 h 1161397"/>
              <a:gd name="connsiteX16" fmla="*/ 1131224 w 6884912"/>
              <a:gd name="connsiteY16" fmla="*/ 706160 h 1161397"/>
              <a:gd name="connsiteX17" fmla="*/ 1138051 w 6884912"/>
              <a:gd name="connsiteY17" fmla="*/ 702034 h 1161397"/>
              <a:gd name="connsiteX18" fmla="*/ 1158800 w 6884912"/>
              <a:gd name="connsiteY18" fmla="*/ 700004 h 1161397"/>
              <a:gd name="connsiteX19" fmla="*/ 1166947 w 6884912"/>
              <a:gd name="connsiteY19" fmla="*/ 700762 h 1161397"/>
              <a:gd name="connsiteX20" fmla="*/ 1178135 w 6884912"/>
              <a:gd name="connsiteY20" fmla="*/ 698631 h 1161397"/>
              <a:gd name="connsiteX21" fmla="*/ 1178301 w 6884912"/>
              <a:gd name="connsiteY21" fmla="*/ 698094 h 1161397"/>
              <a:gd name="connsiteX22" fmla="*/ 1188995 w 6884912"/>
              <a:gd name="connsiteY22" fmla="*/ 697048 h 1161397"/>
              <a:gd name="connsiteX23" fmla="*/ 1242716 w 6884912"/>
              <a:gd name="connsiteY23" fmla="*/ 698052 h 1161397"/>
              <a:gd name="connsiteX24" fmla="*/ 1299977 w 6884912"/>
              <a:gd name="connsiteY24" fmla="*/ 639196 h 1161397"/>
              <a:gd name="connsiteX25" fmla="*/ 1326190 w 6884912"/>
              <a:gd name="connsiteY25" fmla="*/ 625955 h 1161397"/>
              <a:gd name="connsiteX26" fmla="*/ 1339600 w 6884912"/>
              <a:gd name="connsiteY26" fmla="*/ 616295 h 1161397"/>
              <a:gd name="connsiteX27" fmla="*/ 1340054 w 6884912"/>
              <a:gd name="connsiteY27" fmla="*/ 614022 h 1161397"/>
              <a:gd name="connsiteX28" fmla="*/ 1391606 w 6884912"/>
              <a:gd name="connsiteY28" fmla="*/ 615229 h 1161397"/>
              <a:gd name="connsiteX29" fmla="*/ 1397565 w 6884912"/>
              <a:gd name="connsiteY29" fmla="*/ 611490 h 1161397"/>
              <a:gd name="connsiteX30" fmla="*/ 1432302 w 6884912"/>
              <a:gd name="connsiteY30" fmla="*/ 617267 h 1161397"/>
              <a:gd name="connsiteX31" fmla="*/ 1449644 w 6884912"/>
              <a:gd name="connsiteY31" fmla="*/ 617591 h 1161397"/>
              <a:gd name="connsiteX32" fmla="*/ 1455793 w 6884912"/>
              <a:gd name="connsiteY32" fmla="*/ 623174 h 1161397"/>
              <a:gd name="connsiteX33" fmla="*/ 1480758 w 6884912"/>
              <a:gd name="connsiteY33" fmla="*/ 620863 h 1161397"/>
              <a:gd name="connsiteX34" fmla="*/ 1483154 w 6884912"/>
              <a:gd name="connsiteY34" fmla="*/ 618527 h 1161397"/>
              <a:gd name="connsiteX35" fmla="*/ 1505495 w 6884912"/>
              <a:gd name="connsiteY35" fmla="*/ 624325 h 1161397"/>
              <a:gd name="connsiteX36" fmla="*/ 1592172 w 6884912"/>
              <a:gd name="connsiteY36" fmla="*/ 629819 h 1161397"/>
              <a:gd name="connsiteX37" fmla="*/ 1731986 w 6884912"/>
              <a:gd name="connsiteY37" fmla="*/ 589682 h 1161397"/>
              <a:gd name="connsiteX38" fmla="*/ 1940326 w 6884912"/>
              <a:gd name="connsiteY38" fmla="*/ 582611 h 1161397"/>
              <a:gd name="connsiteX39" fmla="*/ 2066980 w 6884912"/>
              <a:gd name="connsiteY39" fmla="*/ 550413 h 1161397"/>
              <a:gd name="connsiteX40" fmla="*/ 2352236 w 6884912"/>
              <a:gd name="connsiteY40" fmla="*/ 519602 h 1161397"/>
              <a:gd name="connsiteX41" fmla="*/ 2420791 w 6884912"/>
              <a:gd name="connsiteY41" fmla="*/ 492826 h 1161397"/>
              <a:gd name="connsiteX42" fmla="*/ 2489932 w 6884912"/>
              <a:gd name="connsiteY42" fmla="*/ 507864 h 1161397"/>
              <a:gd name="connsiteX43" fmla="*/ 2512917 w 6884912"/>
              <a:gd name="connsiteY43" fmla="*/ 489127 h 1161397"/>
              <a:gd name="connsiteX44" fmla="*/ 2516783 w 6884912"/>
              <a:gd name="connsiteY44" fmla="*/ 485473 h 1161397"/>
              <a:gd name="connsiteX45" fmla="*/ 2534360 w 6884912"/>
              <a:gd name="connsiteY45" fmla="*/ 480064 h 1161397"/>
              <a:gd name="connsiteX46" fmla="*/ 2536691 w 6884912"/>
              <a:gd name="connsiteY46" fmla="*/ 467018 h 1161397"/>
              <a:gd name="connsiteX47" fmla="*/ 2754324 w 6884912"/>
              <a:gd name="connsiteY47" fmla="*/ 424766 h 1161397"/>
              <a:gd name="connsiteX48" fmla="*/ 2848470 w 6884912"/>
              <a:gd name="connsiteY48" fmla="*/ 405966 h 1161397"/>
              <a:gd name="connsiteX49" fmla="*/ 2881772 w 6884912"/>
              <a:gd name="connsiteY49" fmla="*/ 387260 h 1161397"/>
              <a:gd name="connsiteX50" fmla="*/ 2929932 w 6884912"/>
              <a:gd name="connsiteY50" fmla="*/ 368912 h 1161397"/>
              <a:gd name="connsiteX51" fmla="*/ 3013020 w 6884912"/>
              <a:gd name="connsiteY51" fmla="*/ 327578 h 1161397"/>
              <a:gd name="connsiteX52" fmla="*/ 3127968 w 6884912"/>
              <a:gd name="connsiteY52" fmla="*/ 287613 h 1161397"/>
              <a:gd name="connsiteX53" fmla="*/ 3222191 w 6884912"/>
              <a:gd name="connsiteY53" fmla="*/ 307887 h 1161397"/>
              <a:gd name="connsiteX54" fmla="*/ 3227953 w 6884912"/>
              <a:gd name="connsiteY54" fmla="*/ 297650 h 1161397"/>
              <a:gd name="connsiteX55" fmla="*/ 3287859 w 6884912"/>
              <a:gd name="connsiteY55" fmla="*/ 287558 h 1161397"/>
              <a:gd name="connsiteX56" fmla="*/ 3510042 w 6884912"/>
              <a:gd name="connsiteY56" fmla="*/ 311820 h 1161397"/>
              <a:gd name="connsiteX57" fmla="*/ 3626773 w 6884912"/>
              <a:gd name="connsiteY57" fmla="*/ 290452 h 1161397"/>
              <a:gd name="connsiteX58" fmla="*/ 3666217 w 6884912"/>
              <a:gd name="connsiteY58" fmla="*/ 273255 h 1161397"/>
              <a:gd name="connsiteX59" fmla="*/ 3732427 w 6884912"/>
              <a:gd name="connsiteY59" fmla="*/ 245039 h 1161397"/>
              <a:gd name="connsiteX60" fmla="*/ 3777022 w 6884912"/>
              <a:gd name="connsiteY60" fmla="*/ 200276 h 1161397"/>
              <a:gd name="connsiteX61" fmla="*/ 3791246 w 6884912"/>
              <a:gd name="connsiteY61" fmla="*/ 189996 h 1161397"/>
              <a:gd name="connsiteX62" fmla="*/ 3819864 w 6884912"/>
              <a:gd name="connsiteY62" fmla="*/ 194605 h 1161397"/>
              <a:gd name="connsiteX63" fmla="*/ 3907640 w 6884912"/>
              <a:gd name="connsiteY63" fmla="*/ 207568 h 1161397"/>
              <a:gd name="connsiteX64" fmla="*/ 4013061 w 6884912"/>
              <a:gd name="connsiteY64" fmla="*/ 224874 h 1161397"/>
              <a:gd name="connsiteX65" fmla="*/ 4134285 w 6884912"/>
              <a:gd name="connsiteY65" fmla="*/ 235592 h 1161397"/>
              <a:gd name="connsiteX66" fmla="*/ 4220717 w 6884912"/>
              <a:gd name="connsiteY66" fmla="*/ 192946 h 1161397"/>
              <a:gd name="connsiteX67" fmla="*/ 4228802 w 6884912"/>
              <a:gd name="connsiteY67" fmla="*/ 201468 h 1161397"/>
              <a:gd name="connsiteX68" fmla="*/ 4424852 w 6884912"/>
              <a:gd name="connsiteY68" fmla="*/ 127591 h 1161397"/>
              <a:gd name="connsiteX69" fmla="*/ 4617330 w 6884912"/>
              <a:gd name="connsiteY69" fmla="*/ 111163 h 1161397"/>
              <a:gd name="connsiteX70" fmla="*/ 4730870 w 6884912"/>
              <a:gd name="connsiteY70" fmla="*/ 129432 h 1161397"/>
              <a:gd name="connsiteX71" fmla="*/ 4785037 w 6884912"/>
              <a:gd name="connsiteY71" fmla="*/ 161964 h 1161397"/>
              <a:gd name="connsiteX72" fmla="*/ 4844073 w 6884912"/>
              <a:gd name="connsiteY72" fmla="*/ 161768 h 1161397"/>
              <a:gd name="connsiteX73" fmla="*/ 4856454 w 6884912"/>
              <a:gd name="connsiteY73" fmla="*/ 130488 h 1161397"/>
              <a:gd name="connsiteX74" fmla="*/ 4920038 w 6884912"/>
              <a:gd name="connsiteY74" fmla="*/ 140418 h 1161397"/>
              <a:gd name="connsiteX75" fmla="*/ 5016639 w 6884912"/>
              <a:gd name="connsiteY75" fmla="*/ 158905 h 1161397"/>
              <a:gd name="connsiteX76" fmla="*/ 5072009 w 6884912"/>
              <a:gd name="connsiteY76" fmla="*/ 161502 h 1161397"/>
              <a:gd name="connsiteX77" fmla="*/ 5223626 w 6884912"/>
              <a:gd name="connsiteY77" fmla="*/ 177356 h 1161397"/>
              <a:gd name="connsiteX78" fmla="*/ 5467502 w 6884912"/>
              <a:gd name="connsiteY78" fmla="*/ 250963 h 1161397"/>
              <a:gd name="connsiteX79" fmla="*/ 5592395 w 6884912"/>
              <a:gd name="connsiteY79" fmla="*/ 265434 h 1161397"/>
              <a:gd name="connsiteX80" fmla="*/ 5613532 w 6884912"/>
              <a:gd name="connsiteY80" fmla="*/ 273379 h 1161397"/>
              <a:gd name="connsiteX81" fmla="*/ 5642173 w 6884912"/>
              <a:gd name="connsiteY81" fmla="*/ 266904 h 1161397"/>
              <a:gd name="connsiteX82" fmla="*/ 5756910 w 6884912"/>
              <a:gd name="connsiteY82" fmla="*/ 239211 h 1161397"/>
              <a:gd name="connsiteX83" fmla="*/ 5846667 w 6884912"/>
              <a:gd name="connsiteY83" fmla="*/ 201786 h 1161397"/>
              <a:gd name="connsiteX84" fmla="*/ 6029542 w 6884912"/>
              <a:gd name="connsiteY84" fmla="*/ 210339 h 1161397"/>
              <a:gd name="connsiteX85" fmla="*/ 6290640 w 6884912"/>
              <a:gd name="connsiteY85" fmla="*/ 167441 h 1161397"/>
              <a:gd name="connsiteX86" fmla="*/ 6380420 w 6884912"/>
              <a:gd name="connsiteY86" fmla="*/ 173195 h 1161397"/>
              <a:gd name="connsiteX87" fmla="*/ 6507891 w 6884912"/>
              <a:gd name="connsiteY87" fmla="*/ 118474 h 1161397"/>
              <a:gd name="connsiteX88" fmla="*/ 6571807 w 6884912"/>
              <a:gd name="connsiteY88" fmla="*/ 98636 h 1161397"/>
              <a:gd name="connsiteX89" fmla="*/ 6671880 w 6884912"/>
              <a:gd name="connsiteY89" fmla="*/ 82931 h 1161397"/>
              <a:gd name="connsiteX90" fmla="*/ 6702266 w 6884912"/>
              <a:gd name="connsiteY90" fmla="*/ 75470 h 1161397"/>
              <a:gd name="connsiteX91" fmla="*/ 6845802 w 6884912"/>
              <a:gd name="connsiteY91" fmla="*/ 24496 h 1161397"/>
              <a:gd name="connsiteX92" fmla="*/ 6884912 w 6884912"/>
              <a:gd name="connsiteY92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55512 w 6884912"/>
              <a:gd name="connsiteY7" fmla="*/ 1036593 h 1161397"/>
              <a:gd name="connsiteX8" fmla="*/ 601644 w 6884912"/>
              <a:gd name="connsiteY8" fmla="*/ 1003997 h 1161397"/>
              <a:gd name="connsiteX9" fmla="*/ 673197 w 6884912"/>
              <a:gd name="connsiteY9" fmla="*/ 1010060 h 1161397"/>
              <a:gd name="connsiteX10" fmla="*/ 723108 w 6884912"/>
              <a:gd name="connsiteY10" fmla="*/ 980081 h 1161397"/>
              <a:gd name="connsiteX11" fmla="*/ 797699 w 6884912"/>
              <a:gd name="connsiteY11" fmla="*/ 931362 h 1161397"/>
              <a:gd name="connsiteX12" fmla="*/ 843359 w 6884912"/>
              <a:gd name="connsiteY12" fmla="*/ 910894 h 1161397"/>
              <a:gd name="connsiteX13" fmla="*/ 965215 w 6884912"/>
              <a:gd name="connsiteY13" fmla="*/ 846701 h 1161397"/>
              <a:gd name="connsiteX14" fmla="*/ 1085080 w 6884912"/>
              <a:gd name="connsiteY14" fmla="*/ 776086 h 1161397"/>
              <a:gd name="connsiteX15" fmla="*/ 1131224 w 6884912"/>
              <a:gd name="connsiteY15" fmla="*/ 706160 h 1161397"/>
              <a:gd name="connsiteX16" fmla="*/ 1138051 w 6884912"/>
              <a:gd name="connsiteY16" fmla="*/ 702034 h 1161397"/>
              <a:gd name="connsiteX17" fmla="*/ 1158800 w 6884912"/>
              <a:gd name="connsiteY17" fmla="*/ 700004 h 1161397"/>
              <a:gd name="connsiteX18" fmla="*/ 1166947 w 6884912"/>
              <a:gd name="connsiteY18" fmla="*/ 700762 h 1161397"/>
              <a:gd name="connsiteX19" fmla="*/ 1178135 w 6884912"/>
              <a:gd name="connsiteY19" fmla="*/ 698631 h 1161397"/>
              <a:gd name="connsiteX20" fmla="*/ 1178301 w 6884912"/>
              <a:gd name="connsiteY20" fmla="*/ 698094 h 1161397"/>
              <a:gd name="connsiteX21" fmla="*/ 1188995 w 6884912"/>
              <a:gd name="connsiteY21" fmla="*/ 697048 h 1161397"/>
              <a:gd name="connsiteX22" fmla="*/ 1242716 w 6884912"/>
              <a:gd name="connsiteY22" fmla="*/ 698052 h 1161397"/>
              <a:gd name="connsiteX23" fmla="*/ 1299977 w 6884912"/>
              <a:gd name="connsiteY23" fmla="*/ 639196 h 1161397"/>
              <a:gd name="connsiteX24" fmla="*/ 1326190 w 6884912"/>
              <a:gd name="connsiteY24" fmla="*/ 625955 h 1161397"/>
              <a:gd name="connsiteX25" fmla="*/ 1339600 w 6884912"/>
              <a:gd name="connsiteY25" fmla="*/ 616295 h 1161397"/>
              <a:gd name="connsiteX26" fmla="*/ 1340054 w 6884912"/>
              <a:gd name="connsiteY26" fmla="*/ 614022 h 1161397"/>
              <a:gd name="connsiteX27" fmla="*/ 1391606 w 6884912"/>
              <a:gd name="connsiteY27" fmla="*/ 615229 h 1161397"/>
              <a:gd name="connsiteX28" fmla="*/ 1397565 w 6884912"/>
              <a:gd name="connsiteY28" fmla="*/ 611490 h 1161397"/>
              <a:gd name="connsiteX29" fmla="*/ 1432302 w 6884912"/>
              <a:gd name="connsiteY29" fmla="*/ 617267 h 1161397"/>
              <a:gd name="connsiteX30" fmla="*/ 1449644 w 6884912"/>
              <a:gd name="connsiteY30" fmla="*/ 617591 h 1161397"/>
              <a:gd name="connsiteX31" fmla="*/ 1455793 w 6884912"/>
              <a:gd name="connsiteY31" fmla="*/ 623174 h 1161397"/>
              <a:gd name="connsiteX32" fmla="*/ 1480758 w 6884912"/>
              <a:gd name="connsiteY32" fmla="*/ 620863 h 1161397"/>
              <a:gd name="connsiteX33" fmla="*/ 1483154 w 6884912"/>
              <a:gd name="connsiteY33" fmla="*/ 618527 h 1161397"/>
              <a:gd name="connsiteX34" fmla="*/ 1505495 w 6884912"/>
              <a:gd name="connsiteY34" fmla="*/ 624325 h 1161397"/>
              <a:gd name="connsiteX35" fmla="*/ 1592172 w 6884912"/>
              <a:gd name="connsiteY35" fmla="*/ 629819 h 1161397"/>
              <a:gd name="connsiteX36" fmla="*/ 1731986 w 6884912"/>
              <a:gd name="connsiteY36" fmla="*/ 589682 h 1161397"/>
              <a:gd name="connsiteX37" fmla="*/ 1940326 w 6884912"/>
              <a:gd name="connsiteY37" fmla="*/ 582611 h 1161397"/>
              <a:gd name="connsiteX38" fmla="*/ 2066980 w 6884912"/>
              <a:gd name="connsiteY38" fmla="*/ 550413 h 1161397"/>
              <a:gd name="connsiteX39" fmla="*/ 2352236 w 6884912"/>
              <a:gd name="connsiteY39" fmla="*/ 519602 h 1161397"/>
              <a:gd name="connsiteX40" fmla="*/ 2420791 w 6884912"/>
              <a:gd name="connsiteY40" fmla="*/ 492826 h 1161397"/>
              <a:gd name="connsiteX41" fmla="*/ 2489932 w 6884912"/>
              <a:gd name="connsiteY41" fmla="*/ 507864 h 1161397"/>
              <a:gd name="connsiteX42" fmla="*/ 2512917 w 6884912"/>
              <a:gd name="connsiteY42" fmla="*/ 489127 h 1161397"/>
              <a:gd name="connsiteX43" fmla="*/ 2516783 w 6884912"/>
              <a:gd name="connsiteY43" fmla="*/ 485473 h 1161397"/>
              <a:gd name="connsiteX44" fmla="*/ 2534360 w 6884912"/>
              <a:gd name="connsiteY44" fmla="*/ 480064 h 1161397"/>
              <a:gd name="connsiteX45" fmla="*/ 2536691 w 6884912"/>
              <a:gd name="connsiteY45" fmla="*/ 467018 h 1161397"/>
              <a:gd name="connsiteX46" fmla="*/ 2754324 w 6884912"/>
              <a:gd name="connsiteY46" fmla="*/ 424766 h 1161397"/>
              <a:gd name="connsiteX47" fmla="*/ 2848470 w 6884912"/>
              <a:gd name="connsiteY47" fmla="*/ 405966 h 1161397"/>
              <a:gd name="connsiteX48" fmla="*/ 2881772 w 6884912"/>
              <a:gd name="connsiteY48" fmla="*/ 387260 h 1161397"/>
              <a:gd name="connsiteX49" fmla="*/ 2929932 w 6884912"/>
              <a:gd name="connsiteY49" fmla="*/ 368912 h 1161397"/>
              <a:gd name="connsiteX50" fmla="*/ 3013020 w 6884912"/>
              <a:gd name="connsiteY50" fmla="*/ 327578 h 1161397"/>
              <a:gd name="connsiteX51" fmla="*/ 3127968 w 6884912"/>
              <a:gd name="connsiteY51" fmla="*/ 287613 h 1161397"/>
              <a:gd name="connsiteX52" fmla="*/ 3222191 w 6884912"/>
              <a:gd name="connsiteY52" fmla="*/ 307887 h 1161397"/>
              <a:gd name="connsiteX53" fmla="*/ 3227953 w 6884912"/>
              <a:gd name="connsiteY53" fmla="*/ 297650 h 1161397"/>
              <a:gd name="connsiteX54" fmla="*/ 3287859 w 6884912"/>
              <a:gd name="connsiteY54" fmla="*/ 287558 h 1161397"/>
              <a:gd name="connsiteX55" fmla="*/ 3510042 w 6884912"/>
              <a:gd name="connsiteY55" fmla="*/ 311820 h 1161397"/>
              <a:gd name="connsiteX56" fmla="*/ 3626773 w 6884912"/>
              <a:gd name="connsiteY56" fmla="*/ 290452 h 1161397"/>
              <a:gd name="connsiteX57" fmla="*/ 3666217 w 6884912"/>
              <a:gd name="connsiteY57" fmla="*/ 273255 h 1161397"/>
              <a:gd name="connsiteX58" fmla="*/ 3732427 w 6884912"/>
              <a:gd name="connsiteY58" fmla="*/ 245039 h 1161397"/>
              <a:gd name="connsiteX59" fmla="*/ 3777022 w 6884912"/>
              <a:gd name="connsiteY59" fmla="*/ 200276 h 1161397"/>
              <a:gd name="connsiteX60" fmla="*/ 3791246 w 6884912"/>
              <a:gd name="connsiteY60" fmla="*/ 189996 h 1161397"/>
              <a:gd name="connsiteX61" fmla="*/ 3819864 w 6884912"/>
              <a:gd name="connsiteY61" fmla="*/ 194605 h 1161397"/>
              <a:gd name="connsiteX62" fmla="*/ 3907640 w 6884912"/>
              <a:gd name="connsiteY62" fmla="*/ 207568 h 1161397"/>
              <a:gd name="connsiteX63" fmla="*/ 4013061 w 6884912"/>
              <a:gd name="connsiteY63" fmla="*/ 224874 h 1161397"/>
              <a:gd name="connsiteX64" fmla="*/ 4134285 w 6884912"/>
              <a:gd name="connsiteY64" fmla="*/ 235592 h 1161397"/>
              <a:gd name="connsiteX65" fmla="*/ 4220717 w 6884912"/>
              <a:gd name="connsiteY65" fmla="*/ 192946 h 1161397"/>
              <a:gd name="connsiteX66" fmla="*/ 4228802 w 6884912"/>
              <a:gd name="connsiteY66" fmla="*/ 201468 h 1161397"/>
              <a:gd name="connsiteX67" fmla="*/ 4424852 w 6884912"/>
              <a:gd name="connsiteY67" fmla="*/ 127591 h 1161397"/>
              <a:gd name="connsiteX68" fmla="*/ 4617330 w 6884912"/>
              <a:gd name="connsiteY68" fmla="*/ 111163 h 1161397"/>
              <a:gd name="connsiteX69" fmla="*/ 4730870 w 6884912"/>
              <a:gd name="connsiteY69" fmla="*/ 129432 h 1161397"/>
              <a:gd name="connsiteX70" fmla="*/ 4785037 w 6884912"/>
              <a:gd name="connsiteY70" fmla="*/ 161964 h 1161397"/>
              <a:gd name="connsiteX71" fmla="*/ 4844073 w 6884912"/>
              <a:gd name="connsiteY71" fmla="*/ 161768 h 1161397"/>
              <a:gd name="connsiteX72" fmla="*/ 4856454 w 6884912"/>
              <a:gd name="connsiteY72" fmla="*/ 130488 h 1161397"/>
              <a:gd name="connsiteX73" fmla="*/ 4920038 w 6884912"/>
              <a:gd name="connsiteY73" fmla="*/ 140418 h 1161397"/>
              <a:gd name="connsiteX74" fmla="*/ 5016639 w 6884912"/>
              <a:gd name="connsiteY74" fmla="*/ 158905 h 1161397"/>
              <a:gd name="connsiteX75" fmla="*/ 5072009 w 6884912"/>
              <a:gd name="connsiteY75" fmla="*/ 161502 h 1161397"/>
              <a:gd name="connsiteX76" fmla="*/ 5223626 w 6884912"/>
              <a:gd name="connsiteY76" fmla="*/ 177356 h 1161397"/>
              <a:gd name="connsiteX77" fmla="*/ 5467502 w 6884912"/>
              <a:gd name="connsiteY77" fmla="*/ 250963 h 1161397"/>
              <a:gd name="connsiteX78" fmla="*/ 5592395 w 6884912"/>
              <a:gd name="connsiteY78" fmla="*/ 265434 h 1161397"/>
              <a:gd name="connsiteX79" fmla="*/ 5613532 w 6884912"/>
              <a:gd name="connsiteY79" fmla="*/ 273379 h 1161397"/>
              <a:gd name="connsiteX80" fmla="*/ 5642173 w 6884912"/>
              <a:gd name="connsiteY80" fmla="*/ 266904 h 1161397"/>
              <a:gd name="connsiteX81" fmla="*/ 5756910 w 6884912"/>
              <a:gd name="connsiteY81" fmla="*/ 239211 h 1161397"/>
              <a:gd name="connsiteX82" fmla="*/ 5846667 w 6884912"/>
              <a:gd name="connsiteY82" fmla="*/ 201786 h 1161397"/>
              <a:gd name="connsiteX83" fmla="*/ 6029542 w 6884912"/>
              <a:gd name="connsiteY83" fmla="*/ 210339 h 1161397"/>
              <a:gd name="connsiteX84" fmla="*/ 6290640 w 6884912"/>
              <a:gd name="connsiteY84" fmla="*/ 167441 h 1161397"/>
              <a:gd name="connsiteX85" fmla="*/ 6380420 w 6884912"/>
              <a:gd name="connsiteY85" fmla="*/ 173195 h 1161397"/>
              <a:gd name="connsiteX86" fmla="*/ 6507891 w 6884912"/>
              <a:gd name="connsiteY86" fmla="*/ 118474 h 1161397"/>
              <a:gd name="connsiteX87" fmla="*/ 6571807 w 6884912"/>
              <a:gd name="connsiteY87" fmla="*/ 98636 h 1161397"/>
              <a:gd name="connsiteX88" fmla="*/ 6671880 w 6884912"/>
              <a:gd name="connsiteY88" fmla="*/ 82931 h 1161397"/>
              <a:gd name="connsiteX89" fmla="*/ 6702266 w 6884912"/>
              <a:gd name="connsiteY89" fmla="*/ 75470 h 1161397"/>
              <a:gd name="connsiteX90" fmla="*/ 6845802 w 6884912"/>
              <a:gd name="connsiteY90" fmla="*/ 24496 h 1161397"/>
              <a:gd name="connsiteX91" fmla="*/ 6884912 w 6884912"/>
              <a:gd name="connsiteY91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55512 w 6884912"/>
              <a:gd name="connsiteY7" fmla="*/ 1036593 h 1161397"/>
              <a:gd name="connsiteX8" fmla="*/ 519354 w 6884912"/>
              <a:gd name="connsiteY8" fmla="*/ 1038706 h 1161397"/>
              <a:gd name="connsiteX9" fmla="*/ 673197 w 6884912"/>
              <a:gd name="connsiteY9" fmla="*/ 1010060 h 1161397"/>
              <a:gd name="connsiteX10" fmla="*/ 723108 w 6884912"/>
              <a:gd name="connsiteY10" fmla="*/ 980081 h 1161397"/>
              <a:gd name="connsiteX11" fmla="*/ 797699 w 6884912"/>
              <a:gd name="connsiteY11" fmla="*/ 931362 h 1161397"/>
              <a:gd name="connsiteX12" fmla="*/ 843359 w 6884912"/>
              <a:gd name="connsiteY12" fmla="*/ 910894 h 1161397"/>
              <a:gd name="connsiteX13" fmla="*/ 965215 w 6884912"/>
              <a:gd name="connsiteY13" fmla="*/ 846701 h 1161397"/>
              <a:gd name="connsiteX14" fmla="*/ 1085080 w 6884912"/>
              <a:gd name="connsiteY14" fmla="*/ 776086 h 1161397"/>
              <a:gd name="connsiteX15" fmla="*/ 1131224 w 6884912"/>
              <a:gd name="connsiteY15" fmla="*/ 706160 h 1161397"/>
              <a:gd name="connsiteX16" fmla="*/ 1138051 w 6884912"/>
              <a:gd name="connsiteY16" fmla="*/ 702034 h 1161397"/>
              <a:gd name="connsiteX17" fmla="*/ 1158800 w 6884912"/>
              <a:gd name="connsiteY17" fmla="*/ 700004 h 1161397"/>
              <a:gd name="connsiteX18" fmla="*/ 1166947 w 6884912"/>
              <a:gd name="connsiteY18" fmla="*/ 700762 h 1161397"/>
              <a:gd name="connsiteX19" fmla="*/ 1178135 w 6884912"/>
              <a:gd name="connsiteY19" fmla="*/ 698631 h 1161397"/>
              <a:gd name="connsiteX20" fmla="*/ 1178301 w 6884912"/>
              <a:gd name="connsiteY20" fmla="*/ 698094 h 1161397"/>
              <a:gd name="connsiteX21" fmla="*/ 1188995 w 6884912"/>
              <a:gd name="connsiteY21" fmla="*/ 697048 h 1161397"/>
              <a:gd name="connsiteX22" fmla="*/ 1242716 w 6884912"/>
              <a:gd name="connsiteY22" fmla="*/ 698052 h 1161397"/>
              <a:gd name="connsiteX23" fmla="*/ 1299977 w 6884912"/>
              <a:gd name="connsiteY23" fmla="*/ 639196 h 1161397"/>
              <a:gd name="connsiteX24" fmla="*/ 1326190 w 6884912"/>
              <a:gd name="connsiteY24" fmla="*/ 625955 h 1161397"/>
              <a:gd name="connsiteX25" fmla="*/ 1339600 w 6884912"/>
              <a:gd name="connsiteY25" fmla="*/ 616295 h 1161397"/>
              <a:gd name="connsiteX26" fmla="*/ 1340054 w 6884912"/>
              <a:gd name="connsiteY26" fmla="*/ 614022 h 1161397"/>
              <a:gd name="connsiteX27" fmla="*/ 1391606 w 6884912"/>
              <a:gd name="connsiteY27" fmla="*/ 615229 h 1161397"/>
              <a:gd name="connsiteX28" fmla="*/ 1397565 w 6884912"/>
              <a:gd name="connsiteY28" fmla="*/ 611490 h 1161397"/>
              <a:gd name="connsiteX29" fmla="*/ 1432302 w 6884912"/>
              <a:gd name="connsiteY29" fmla="*/ 617267 h 1161397"/>
              <a:gd name="connsiteX30" fmla="*/ 1449644 w 6884912"/>
              <a:gd name="connsiteY30" fmla="*/ 617591 h 1161397"/>
              <a:gd name="connsiteX31" fmla="*/ 1455793 w 6884912"/>
              <a:gd name="connsiteY31" fmla="*/ 623174 h 1161397"/>
              <a:gd name="connsiteX32" fmla="*/ 1480758 w 6884912"/>
              <a:gd name="connsiteY32" fmla="*/ 620863 h 1161397"/>
              <a:gd name="connsiteX33" fmla="*/ 1483154 w 6884912"/>
              <a:gd name="connsiteY33" fmla="*/ 618527 h 1161397"/>
              <a:gd name="connsiteX34" fmla="*/ 1505495 w 6884912"/>
              <a:gd name="connsiteY34" fmla="*/ 624325 h 1161397"/>
              <a:gd name="connsiteX35" fmla="*/ 1592172 w 6884912"/>
              <a:gd name="connsiteY35" fmla="*/ 629819 h 1161397"/>
              <a:gd name="connsiteX36" fmla="*/ 1731986 w 6884912"/>
              <a:gd name="connsiteY36" fmla="*/ 589682 h 1161397"/>
              <a:gd name="connsiteX37" fmla="*/ 1940326 w 6884912"/>
              <a:gd name="connsiteY37" fmla="*/ 582611 h 1161397"/>
              <a:gd name="connsiteX38" fmla="*/ 2066980 w 6884912"/>
              <a:gd name="connsiteY38" fmla="*/ 550413 h 1161397"/>
              <a:gd name="connsiteX39" fmla="*/ 2352236 w 6884912"/>
              <a:gd name="connsiteY39" fmla="*/ 519602 h 1161397"/>
              <a:gd name="connsiteX40" fmla="*/ 2420791 w 6884912"/>
              <a:gd name="connsiteY40" fmla="*/ 492826 h 1161397"/>
              <a:gd name="connsiteX41" fmla="*/ 2489932 w 6884912"/>
              <a:gd name="connsiteY41" fmla="*/ 507864 h 1161397"/>
              <a:gd name="connsiteX42" fmla="*/ 2512917 w 6884912"/>
              <a:gd name="connsiteY42" fmla="*/ 489127 h 1161397"/>
              <a:gd name="connsiteX43" fmla="*/ 2516783 w 6884912"/>
              <a:gd name="connsiteY43" fmla="*/ 485473 h 1161397"/>
              <a:gd name="connsiteX44" fmla="*/ 2534360 w 6884912"/>
              <a:gd name="connsiteY44" fmla="*/ 480064 h 1161397"/>
              <a:gd name="connsiteX45" fmla="*/ 2536691 w 6884912"/>
              <a:gd name="connsiteY45" fmla="*/ 467018 h 1161397"/>
              <a:gd name="connsiteX46" fmla="*/ 2754324 w 6884912"/>
              <a:gd name="connsiteY46" fmla="*/ 424766 h 1161397"/>
              <a:gd name="connsiteX47" fmla="*/ 2848470 w 6884912"/>
              <a:gd name="connsiteY47" fmla="*/ 405966 h 1161397"/>
              <a:gd name="connsiteX48" fmla="*/ 2881772 w 6884912"/>
              <a:gd name="connsiteY48" fmla="*/ 387260 h 1161397"/>
              <a:gd name="connsiteX49" fmla="*/ 2929932 w 6884912"/>
              <a:gd name="connsiteY49" fmla="*/ 368912 h 1161397"/>
              <a:gd name="connsiteX50" fmla="*/ 3013020 w 6884912"/>
              <a:gd name="connsiteY50" fmla="*/ 327578 h 1161397"/>
              <a:gd name="connsiteX51" fmla="*/ 3127968 w 6884912"/>
              <a:gd name="connsiteY51" fmla="*/ 287613 h 1161397"/>
              <a:gd name="connsiteX52" fmla="*/ 3222191 w 6884912"/>
              <a:gd name="connsiteY52" fmla="*/ 307887 h 1161397"/>
              <a:gd name="connsiteX53" fmla="*/ 3227953 w 6884912"/>
              <a:gd name="connsiteY53" fmla="*/ 297650 h 1161397"/>
              <a:gd name="connsiteX54" fmla="*/ 3287859 w 6884912"/>
              <a:gd name="connsiteY54" fmla="*/ 287558 h 1161397"/>
              <a:gd name="connsiteX55" fmla="*/ 3510042 w 6884912"/>
              <a:gd name="connsiteY55" fmla="*/ 311820 h 1161397"/>
              <a:gd name="connsiteX56" fmla="*/ 3626773 w 6884912"/>
              <a:gd name="connsiteY56" fmla="*/ 290452 h 1161397"/>
              <a:gd name="connsiteX57" fmla="*/ 3666217 w 6884912"/>
              <a:gd name="connsiteY57" fmla="*/ 273255 h 1161397"/>
              <a:gd name="connsiteX58" fmla="*/ 3732427 w 6884912"/>
              <a:gd name="connsiteY58" fmla="*/ 245039 h 1161397"/>
              <a:gd name="connsiteX59" fmla="*/ 3777022 w 6884912"/>
              <a:gd name="connsiteY59" fmla="*/ 200276 h 1161397"/>
              <a:gd name="connsiteX60" fmla="*/ 3791246 w 6884912"/>
              <a:gd name="connsiteY60" fmla="*/ 189996 h 1161397"/>
              <a:gd name="connsiteX61" fmla="*/ 3819864 w 6884912"/>
              <a:gd name="connsiteY61" fmla="*/ 194605 h 1161397"/>
              <a:gd name="connsiteX62" fmla="*/ 3907640 w 6884912"/>
              <a:gd name="connsiteY62" fmla="*/ 207568 h 1161397"/>
              <a:gd name="connsiteX63" fmla="*/ 4013061 w 6884912"/>
              <a:gd name="connsiteY63" fmla="*/ 224874 h 1161397"/>
              <a:gd name="connsiteX64" fmla="*/ 4134285 w 6884912"/>
              <a:gd name="connsiteY64" fmla="*/ 235592 h 1161397"/>
              <a:gd name="connsiteX65" fmla="*/ 4220717 w 6884912"/>
              <a:gd name="connsiteY65" fmla="*/ 192946 h 1161397"/>
              <a:gd name="connsiteX66" fmla="*/ 4228802 w 6884912"/>
              <a:gd name="connsiteY66" fmla="*/ 201468 h 1161397"/>
              <a:gd name="connsiteX67" fmla="*/ 4424852 w 6884912"/>
              <a:gd name="connsiteY67" fmla="*/ 127591 h 1161397"/>
              <a:gd name="connsiteX68" fmla="*/ 4617330 w 6884912"/>
              <a:gd name="connsiteY68" fmla="*/ 111163 h 1161397"/>
              <a:gd name="connsiteX69" fmla="*/ 4730870 w 6884912"/>
              <a:gd name="connsiteY69" fmla="*/ 129432 h 1161397"/>
              <a:gd name="connsiteX70" fmla="*/ 4785037 w 6884912"/>
              <a:gd name="connsiteY70" fmla="*/ 161964 h 1161397"/>
              <a:gd name="connsiteX71" fmla="*/ 4844073 w 6884912"/>
              <a:gd name="connsiteY71" fmla="*/ 161768 h 1161397"/>
              <a:gd name="connsiteX72" fmla="*/ 4856454 w 6884912"/>
              <a:gd name="connsiteY72" fmla="*/ 130488 h 1161397"/>
              <a:gd name="connsiteX73" fmla="*/ 4920038 w 6884912"/>
              <a:gd name="connsiteY73" fmla="*/ 140418 h 1161397"/>
              <a:gd name="connsiteX74" fmla="*/ 5016639 w 6884912"/>
              <a:gd name="connsiteY74" fmla="*/ 158905 h 1161397"/>
              <a:gd name="connsiteX75" fmla="*/ 5072009 w 6884912"/>
              <a:gd name="connsiteY75" fmla="*/ 161502 h 1161397"/>
              <a:gd name="connsiteX76" fmla="*/ 5223626 w 6884912"/>
              <a:gd name="connsiteY76" fmla="*/ 177356 h 1161397"/>
              <a:gd name="connsiteX77" fmla="*/ 5467502 w 6884912"/>
              <a:gd name="connsiteY77" fmla="*/ 250963 h 1161397"/>
              <a:gd name="connsiteX78" fmla="*/ 5592395 w 6884912"/>
              <a:gd name="connsiteY78" fmla="*/ 265434 h 1161397"/>
              <a:gd name="connsiteX79" fmla="*/ 5613532 w 6884912"/>
              <a:gd name="connsiteY79" fmla="*/ 273379 h 1161397"/>
              <a:gd name="connsiteX80" fmla="*/ 5642173 w 6884912"/>
              <a:gd name="connsiteY80" fmla="*/ 266904 h 1161397"/>
              <a:gd name="connsiteX81" fmla="*/ 5756910 w 6884912"/>
              <a:gd name="connsiteY81" fmla="*/ 239211 h 1161397"/>
              <a:gd name="connsiteX82" fmla="*/ 5846667 w 6884912"/>
              <a:gd name="connsiteY82" fmla="*/ 201786 h 1161397"/>
              <a:gd name="connsiteX83" fmla="*/ 6029542 w 6884912"/>
              <a:gd name="connsiteY83" fmla="*/ 210339 h 1161397"/>
              <a:gd name="connsiteX84" fmla="*/ 6290640 w 6884912"/>
              <a:gd name="connsiteY84" fmla="*/ 167441 h 1161397"/>
              <a:gd name="connsiteX85" fmla="*/ 6380420 w 6884912"/>
              <a:gd name="connsiteY85" fmla="*/ 173195 h 1161397"/>
              <a:gd name="connsiteX86" fmla="*/ 6507891 w 6884912"/>
              <a:gd name="connsiteY86" fmla="*/ 118474 h 1161397"/>
              <a:gd name="connsiteX87" fmla="*/ 6571807 w 6884912"/>
              <a:gd name="connsiteY87" fmla="*/ 98636 h 1161397"/>
              <a:gd name="connsiteX88" fmla="*/ 6671880 w 6884912"/>
              <a:gd name="connsiteY88" fmla="*/ 82931 h 1161397"/>
              <a:gd name="connsiteX89" fmla="*/ 6702266 w 6884912"/>
              <a:gd name="connsiteY89" fmla="*/ 75470 h 1161397"/>
              <a:gd name="connsiteX90" fmla="*/ 6845802 w 6884912"/>
              <a:gd name="connsiteY90" fmla="*/ 24496 h 1161397"/>
              <a:gd name="connsiteX91" fmla="*/ 6884912 w 6884912"/>
              <a:gd name="connsiteY91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55512 w 6884912"/>
              <a:gd name="connsiteY7" fmla="*/ 1036593 h 1161397"/>
              <a:gd name="connsiteX8" fmla="*/ 519354 w 6884912"/>
              <a:gd name="connsiteY8" fmla="*/ 1038706 h 1161397"/>
              <a:gd name="connsiteX9" fmla="*/ 673197 w 6884912"/>
              <a:gd name="connsiteY9" fmla="*/ 1010060 h 1161397"/>
              <a:gd name="connsiteX10" fmla="*/ 797699 w 6884912"/>
              <a:gd name="connsiteY10" fmla="*/ 931362 h 1161397"/>
              <a:gd name="connsiteX11" fmla="*/ 843359 w 6884912"/>
              <a:gd name="connsiteY11" fmla="*/ 910894 h 1161397"/>
              <a:gd name="connsiteX12" fmla="*/ 965215 w 6884912"/>
              <a:gd name="connsiteY12" fmla="*/ 846701 h 1161397"/>
              <a:gd name="connsiteX13" fmla="*/ 1085080 w 6884912"/>
              <a:gd name="connsiteY13" fmla="*/ 776086 h 1161397"/>
              <a:gd name="connsiteX14" fmla="*/ 1131224 w 6884912"/>
              <a:gd name="connsiteY14" fmla="*/ 706160 h 1161397"/>
              <a:gd name="connsiteX15" fmla="*/ 1138051 w 6884912"/>
              <a:gd name="connsiteY15" fmla="*/ 702034 h 1161397"/>
              <a:gd name="connsiteX16" fmla="*/ 1158800 w 6884912"/>
              <a:gd name="connsiteY16" fmla="*/ 700004 h 1161397"/>
              <a:gd name="connsiteX17" fmla="*/ 1166947 w 6884912"/>
              <a:gd name="connsiteY17" fmla="*/ 700762 h 1161397"/>
              <a:gd name="connsiteX18" fmla="*/ 1178135 w 6884912"/>
              <a:gd name="connsiteY18" fmla="*/ 698631 h 1161397"/>
              <a:gd name="connsiteX19" fmla="*/ 1178301 w 6884912"/>
              <a:gd name="connsiteY19" fmla="*/ 698094 h 1161397"/>
              <a:gd name="connsiteX20" fmla="*/ 1188995 w 6884912"/>
              <a:gd name="connsiteY20" fmla="*/ 697048 h 1161397"/>
              <a:gd name="connsiteX21" fmla="*/ 1242716 w 6884912"/>
              <a:gd name="connsiteY21" fmla="*/ 698052 h 1161397"/>
              <a:gd name="connsiteX22" fmla="*/ 1299977 w 6884912"/>
              <a:gd name="connsiteY22" fmla="*/ 639196 h 1161397"/>
              <a:gd name="connsiteX23" fmla="*/ 1326190 w 6884912"/>
              <a:gd name="connsiteY23" fmla="*/ 625955 h 1161397"/>
              <a:gd name="connsiteX24" fmla="*/ 1339600 w 6884912"/>
              <a:gd name="connsiteY24" fmla="*/ 616295 h 1161397"/>
              <a:gd name="connsiteX25" fmla="*/ 1340054 w 6884912"/>
              <a:gd name="connsiteY25" fmla="*/ 614022 h 1161397"/>
              <a:gd name="connsiteX26" fmla="*/ 1391606 w 6884912"/>
              <a:gd name="connsiteY26" fmla="*/ 615229 h 1161397"/>
              <a:gd name="connsiteX27" fmla="*/ 1397565 w 6884912"/>
              <a:gd name="connsiteY27" fmla="*/ 611490 h 1161397"/>
              <a:gd name="connsiteX28" fmla="*/ 1432302 w 6884912"/>
              <a:gd name="connsiteY28" fmla="*/ 617267 h 1161397"/>
              <a:gd name="connsiteX29" fmla="*/ 1449644 w 6884912"/>
              <a:gd name="connsiteY29" fmla="*/ 617591 h 1161397"/>
              <a:gd name="connsiteX30" fmla="*/ 1455793 w 6884912"/>
              <a:gd name="connsiteY30" fmla="*/ 623174 h 1161397"/>
              <a:gd name="connsiteX31" fmla="*/ 1480758 w 6884912"/>
              <a:gd name="connsiteY31" fmla="*/ 620863 h 1161397"/>
              <a:gd name="connsiteX32" fmla="*/ 1483154 w 6884912"/>
              <a:gd name="connsiteY32" fmla="*/ 618527 h 1161397"/>
              <a:gd name="connsiteX33" fmla="*/ 1505495 w 6884912"/>
              <a:gd name="connsiteY33" fmla="*/ 624325 h 1161397"/>
              <a:gd name="connsiteX34" fmla="*/ 1592172 w 6884912"/>
              <a:gd name="connsiteY34" fmla="*/ 629819 h 1161397"/>
              <a:gd name="connsiteX35" fmla="*/ 1731986 w 6884912"/>
              <a:gd name="connsiteY35" fmla="*/ 589682 h 1161397"/>
              <a:gd name="connsiteX36" fmla="*/ 1940326 w 6884912"/>
              <a:gd name="connsiteY36" fmla="*/ 582611 h 1161397"/>
              <a:gd name="connsiteX37" fmla="*/ 2066980 w 6884912"/>
              <a:gd name="connsiteY37" fmla="*/ 550413 h 1161397"/>
              <a:gd name="connsiteX38" fmla="*/ 2352236 w 6884912"/>
              <a:gd name="connsiteY38" fmla="*/ 519602 h 1161397"/>
              <a:gd name="connsiteX39" fmla="*/ 2420791 w 6884912"/>
              <a:gd name="connsiteY39" fmla="*/ 492826 h 1161397"/>
              <a:gd name="connsiteX40" fmla="*/ 2489932 w 6884912"/>
              <a:gd name="connsiteY40" fmla="*/ 507864 h 1161397"/>
              <a:gd name="connsiteX41" fmla="*/ 2512917 w 6884912"/>
              <a:gd name="connsiteY41" fmla="*/ 489127 h 1161397"/>
              <a:gd name="connsiteX42" fmla="*/ 2516783 w 6884912"/>
              <a:gd name="connsiteY42" fmla="*/ 485473 h 1161397"/>
              <a:gd name="connsiteX43" fmla="*/ 2534360 w 6884912"/>
              <a:gd name="connsiteY43" fmla="*/ 480064 h 1161397"/>
              <a:gd name="connsiteX44" fmla="*/ 2536691 w 6884912"/>
              <a:gd name="connsiteY44" fmla="*/ 467018 h 1161397"/>
              <a:gd name="connsiteX45" fmla="*/ 2754324 w 6884912"/>
              <a:gd name="connsiteY45" fmla="*/ 424766 h 1161397"/>
              <a:gd name="connsiteX46" fmla="*/ 2848470 w 6884912"/>
              <a:gd name="connsiteY46" fmla="*/ 405966 h 1161397"/>
              <a:gd name="connsiteX47" fmla="*/ 2881772 w 6884912"/>
              <a:gd name="connsiteY47" fmla="*/ 387260 h 1161397"/>
              <a:gd name="connsiteX48" fmla="*/ 2929932 w 6884912"/>
              <a:gd name="connsiteY48" fmla="*/ 368912 h 1161397"/>
              <a:gd name="connsiteX49" fmla="*/ 3013020 w 6884912"/>
              <a:gd name="connsiteY49" fmla="*/ 327578 h 1161397"/>
              <a:gd name="connsiteX50" fmla="*/ 3127968 w 6884912"/>
              <a:gd name="connsiteY50" fmla="*/ 287613 h 1161397"/>
              <a:gd name="connsiteX51" fmla="*/ 3222191 w 6884912"/>
              <a:gd name="connsiteY51" fmla="*/ 307887 h 1161397"/>
              <a:gd name="connsiteX52" fmla="*/ 3227953 w 6884912"/>
              <a:gd name="connsiteY52" fmla="*/ 297650 h 1161397"/>
              <a:gd name="connsiteX53" fmla="*/ 3287859 w 6884912"/>
              <a:gd name="connsiteY53" fmla="*/ 287558 h 1161397"/>
              <a:gd name="connsiteX54" fmla="*/ 3510042 w 6884912"/>
              <a:gd name="connsiteY54" fmla="*/ 311820 h 1161397"/>
              <a:gd name="connsiteX55" fmla="*/ 3626773 w 6884912"/>
              <a:gd name="connsiteY55" fmla="*/ 290452 h 1161397"/>
              <a:gd name="connsiteX56" fmla="*/ 3666217 w 6884912"/>
              <a:gd name="connsiteY56" fmla="*/ 273255 h 1161397"/>
              <a:gd name="connsiteX57" fmla="*/ 3732427 w 6884912"/>
              <a:gd name="connsiteY57" fmla="*/ 245039 h 1161397"/>
              <a:gd name="connsiteX58" fmla="*/ 3777022 w 6884912"/>
              <a:gd name="connsiteY58" fmla="*/ 200276 h 1161397"/>
              <a:gd name="connsiteX59" fmla="*/ 3791246 w 6884912"/>
              <a:gd name="connsiteY59" fmla="*/ 189996 h 1161397"/>
              <a:gd name="connsiteX60" fmla="*/ 3819864 w 6884912"/>
              <a:gd name="connsiteY60" fmla="*/ 194605 h 1161397"/>
              <a:gd name="connsiteX61" fmla="*/ 3907640 w 6884912"/>
              <a:gd name="connsiteY61" fmla="*/ 207568 h 1161397"/>
              <a:gd name="connsiteX62" fmla="*/ 4013061 w 6884912"/>
              <a:gd name="connsiteY62" fmla="*/ 224874 h 1161397"/>
              <a:gd name="connsiteX63" fmla="*/ 4134285 w 6884912"/>
              <a:gd name="connsiteY63" fmla="*/ 235592 h 1161397"/>
              <a:gd name="connsiteX64" fmla="*/ 4220717 w 6884912"/>
              <a:gd name="connsiteY64" fmla="*/ 192946 h 1161397"/>
              <a:gd name="connsiteX65" fmla="*/ 4228802 w 6884912"/>
              <a:gd name="connsiteY65" fmla="*/ 201468 h 1161397"/>
              <a:gd name="connsiteX66" fmla="*/ 4424852 w 6884912"/>
              <a:gd name="connsiteY66" fmla="*/ 127591 h 1161397"/>
              <a:gd name="connsiteX67" fmla="*/ 4617330 w 6884912"/>
              <a:gd name="connsiteY67" fmla="*/ 111163 h 1161397"/>
              <a:gd name="connsiteX68" fmla="*/ 4730870 w 6884912"/>
              <a:gd name="connsiteY68" fmla="*/ 129432 h 1161397"/>
              <a:gd name="connsiteX69" fmla="*/ 4785037 w 6884912"/>
              <a:gd name="connsiteY69" fmla="*/ 161964 h 1161397"/>
              <a:gd name="connsiteX70" fmla="*/ 4844073 w 6884912"/>
              <a:gd name="connsiteY70" fmla="*/ 161768 h 1161397"/>
              <a:gd name="connsiteX71" fmla="*/ 4856454 w 6884912"/>
              <a:gd name="connsiteY71" fmla="*/ 130488 h 1161397"/>
              <a:gd name="connsiteX72" fmla="*/ 4920038 w 6884912"/>
              <a:gd name="connsiteY72" fmla="*/ 140418 h 1161397"/>
              <a:gd name="connsiteX73" fmla="*/ 5016639 w 6884912"/>
              <a:gd name="connsiteY73" fmla="*/ 158905 h 1161397"/>
              <a:gd name="connsiteX74" fmla="*/ 5072009 w 6884912"/>
              <a:gd name="connsiteY74" fmla="*/ 161502 h 1161397"/>
              <a:gd name="connsiteX75" fmla="*/ 5223626 w 6884912"/>
              <a:gd name="connsiteY75" fmla="*/ 177356 h 1161397"/>
              <a:gd name="connsiteX76" fmla="*/ 5467502 w 6884912"/>
              <a:gd name="connsiteY76" fmla="*/ 250963 h 1161397"/>
              <a:gd name="connsiteX77" fmla="*/ 5592395 w 6884912"/>
              <a:gd name="connsiteY77" fmla="*/ 265434 h 1161397"/>
              <a:gd name="connsiteX78" fmla="*/ 5613532 w 6884912"/>
              <a:gd name="connsiteY78" fmla="*/ 273379 h 1161397"/>
              <a:gd name="connsiteX79" fmla="*/ 5642173 w 6884912"/>
              <a:gd name="connsiteY79" fmla="*/ 266904 h 1161397"/>
              <a:gd name="connsiteX80" fmla="*/ 5756910 w 6884912"/>
              <a:gd name="connsiteY80" fmla="*/ 239211 h 1161397"/>
              <a:gd name="connsiteX81" fmla="*/ 5846667 w 6884912"/>
              <a:gd name="connsiteY81" fmla="*/ 201786 h 1161397"/>
              <a:gd name="connsiteX82" fmla="*/ 6029542 w 6884912"/>
              <a:gd name="connsiteY82" fmla="*/ 210339 h 1161397"/>
              <a:gd name="connsiteX83" fmla="*/ 6290640 w 6884912"/>
              <a:gd name="connsiteY83" fmla="*/ 167441 h 1161397"/>
              <a:gd name="connsiteX84" fmla="*/ 6380420 w 6884912"/>
              <a:gd name="connsiteY84" fmla="*/ 173195 h 1161397"/>
              <a:gd name="connsiteX85" fmla="*/ 6507891 w 6884912"/>
              <a:gd name="connsiteY85" fmla="*/ 118474 h 1161397"/>
              <a:gd name="connsiteX86" fmla="*/ 6571807 w 6884912"/>
              <a:gd name="connsiteY86" fmla="*/ 98636 h 1161397"/>
              <a:gd name="connsiteX87" fmla="*/ 6671880 w 6884912"/>
              <a:gd name="connsiteY87" fmla="*/ 82931 h 1161397"/>
              <a:gd name="connsiteX88" fmla="*/ 6702266 w 6884912"/>
              <a:gd name="connsiteY88" fmla="*/ 75470 h 1161397"/>
              <a:gd name="connsiteX89" fmla="*/ 6845802 w 6884912"/>
              <a:gd name="connsiteY89" fmla="*/ 24496 h 1161397"/>
              <a:gd name="connsiteX90" fmla="*/ 6884912 w 6884912"/>
              <a:gd name="connsiteY90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55512 w 6884912"/>
              <a:gd name="connsiteY7" fmla="*/ 1036593 h 1161397"/>
              <a:gd name="connsiteX8" fmla="*/ 519354 w 6884912"/>
              <a:gd name="connsiteY8" fmla="*/ 1038706 h 1161397"/>
              <a:gd name="connsiteX9" fmla="*/ 673197 w 6884912"/>
              <a:gd name="connsiteY9" fmla="*/ 1010060 h 1161397"/>
              <a:gd name="connsiteX10" fmla="*/ 797699 w 6884912"/>
              <a:gd name="connsiteY10" fmla="*/ 931362 h 1161397"/>
              <a:gd name="connsiteX11" fmla="*/ 843359 w 6884912"/>
              <a:gd name="connsiteY11" fmla="*/ 910894 h 1161397"/>
              <a:gd name="connsiteX12" fmla="*/ 965215 w 6884912"/>
              <a:gd name="connsiteY12" fmla="*/ 846701 h 1161397"/>
              <a:gd name="connsiteX13" fmla="*/ 1085080 w 6884912"/>
              <a:gd name="connsiteY13" fmla="*/ 776086 h 1161397"/>
              <a:gd name="connsiteX14" fmla="*/ 1131224 w 6884912"/>
              <a:gd name="connsiteY14" fmla="*/ 706160 h 1161397"/>
              <a:gd name="connsiteX15" fmla="*/ 1138051 w 6884912"/>
              <a:gd name="connsiteY15" fmla="*/ 702034 h 1161397"/>
              <a:gd name="connsiteX16" fmla="*/ 1158800 w 6884912"/>
              <a:gd name="connsiteY16" fmla="*/ 700004 h 1161397"/>
              <a:gd name="connsiteX17" fmla="*/ 1166947 w 6884912"/>
              <a:gd name="connsiteY17" fmla="*/ 700762 h 1161397"/>
              <a:gd name="connsiteX18" fmla="*/ 1178135 w 6884912"/>
              <a:gd name="connsiteY18" fmla="*/ 698631 h 1161397"/>
              <a:gd name="connsiteX19" fmla="*/ 1188995 w 6884912"/>
              <a:gd name="connsiteY19" fmla="*/ 697048 h 1161397"/>
              <a:gd name="connsiteX20" fmla="*/ 1242716 w 6884912"/>
              <a:gd name="connsiteY20" fmla="*/ 698052 h 1161397"/>
              <a:gd name="connsiteX21" fmla="*/ 1299977 w 6884912"/>
              <a:gd name="connsiteY21" fmla="*/ 639196 h 1161397"/>
              <a:gd name="connsiteX22" fmla="*/ 1326190 w 6884912"/>
              <a:gd name="connsiteY22" fmla="*/ 625955 h 1161397"/>
              <a:gd name="connsiteX23" fmla="*/ 1339600 w 6884912"/>
              <a:gd name="connsiteY23" fmla="*/ 616295 h 1161397"/>
              <a:gd name="connsiteX24" fmla="*/ 1340054 w 6884912"/>
              <a:gd name="connsiteY24" fmla="*/ 614022 h 1161397"/>
              <a:gd name="connsiteX25" fmla="*/ 1391606 w 6884912"/>
              <a:gd name="connsiteY25" fmla="*/ 615229 h 1161397"/>
              <a:gd name="connsiteX26" fmla="*/ 1397565 w 6884912"/>
              <a:gd name="connsiteY26" fmla="*/ 611490 h 1161397"/>
              <a:gd name="connsiteX27" fmla="*/ 1432302 w 6884912"/>
              <a:gd name="connsiteY27" fmla="*/ 617267 h 1161397"/>
              <a:gd name="connsiteX28" fmla="*/ 1449644 w 6884912"/>
              <a:gd name="connsiteY28" fmla="*/ 617591 h 1161397"/>
              <a:gd name="connsiteX29" fmla="*/ 1455793 w 6884912"/>
              <a:gd name="connsiteY29" fmla="*/ 623174 h 1161397"/>
              <a:gd name="connsiteX30" fmla="*/ 1480758 w 6884912"/>
              <a:gd name="connsiteY30" fmla="*/ 620863 h 1161397"/>
              <a:gd name="connsiteX31" fmla="*/ 1483154 w 6884912"/>
              <a:gd name="connsiteY31" fmla="*/ 618527 h 1161397"/>
              <a:gd name="connsiteX32" fmla="*/ 1505495 w 6884912"/>
              <a:gd name="connsiteY32" fmla="*/ 624325 h 1161397"/>
              <a:gd name="connsiteX33" fmla="*/ 1592172 w 6884912"/>
              <a:gd name="connsiteY33" fmla="*/ 629819 h 1161397"/>
              <a:gd name="connsiteX34" fmla="*/ 1731986 w 6884912"/>
              <a:gd name="connsiteY34" fmla="*/ 589682 h 1161397"/>
              <a:gd name="connsiteX35" fmla="*/ 1940326 w 6884912"/>
              <a:gd name="connsiteY35" fmla="*/ 582611 h 1161397"/>
              <a:gd name="connsiteX36" fmla="*/ 2066980 w 6884912"/>
              <a:gd name="connsiteY36" fmla="*/ 550413 h 1161397"/>
              <a:gd name="connsiteX37" fmla="*/ 2352236 w 6884912"/>
              <a:gd name="connsiteY37" fmla="*/ 519602 h 1161397"/>
              <a:gd name="connsiteX38" fmla="*/ 2420791 w 6884912"/>
              <a:gd name="connsiteY38" fmla="*/ 492826 h 1161397"/>
              <a:gd name="connsiteX39" fmla="*/ 2489932 w 6884912"/>
              <a:gd name="connsiteY39" fmla="*/ 507864 h 1161397"/>
              <a:gd name="connsiteX40" fmla="*/ 2512917 w 6884912"/>
              <a:gd name="connsiteY40" fmla="*/ 489127 h 1161397"/>
              <a:gd name="connsiteX41" fmla="*/ 2516783 w 6884912"/>
              <a:gd name="connsiteY41" fmla="*/ 485473 h 1161397"/>
              <a:gd name="connsiteX42" fmla="*/ 2534360 w 6884912"/>
              <a:gd name="connsiteY42" fmla="*/ 480064 h 1161397"/>
              <a:gd name="connsiteX43" fmla="*/ 2536691 w 6884912"/>
              <a:gd name="connsiteY43" fmla="*/ 467018 h 1161397"/>
              <a:gd name="connsiteX44" fmla="*/ 2754324 w 6884912"/>
              <a:gd name="connsiteY44" fmla="*/ 424766 h 1161397"/>
              <a:gd name="connsiteX45" fmla="*/ 2848470 w 6884912"/>
              <a:gd name="connsiteY45" fmla="*/ 405966 h 1161397"/>
              <a:gd name="connsiteX46" fmla="*/ 2881772 w 6884912"/>
              <a:gd name="connsiteY46" fmla="*/ 387260 h 1161397"/>
              <a:gd name="connsiteX47" fmla="*/ 2929932 w 6884912"/>
              <a:gd name="connsiteY47" fmla="*/ 368912 h 1161397"/>
              <a:gd name="connsiteX48" fmla="*/ 3013020 w 6884912"/>
              <a:gd name="connsiteY48" fmla="*/ 327578 h 1161397"/>
              <a:gd name="connsiteX49" fmla="*/ 3127968 w 6884912"/>
              <a:gd name="connsiteY49" fmla="*/ 287613 h 1161397"/>
              <a:gd name="connsiteX50" fmla="*/ 3222191 w 6884912"/>
              <a:gd name="connsiteY50" fmla="*/ 307887 h 1161397"/>
              <a:gd name="connsiteX51" fmla="*/ 3227953 w 6884912"/>
              <a:gd name="connsiteY51" fmla="*/ 297650 h 1161397"/>
              <a:gd name="connsiteX52" fmla="*/ 3287859 w 6884912"/>
              <a:gd name="connsiteY52" fmla="*/ 287558 h 1161397"/>
              <a:gd name="connsiteX53" fmla="*/ 3510042 w 6884912"/>
              <a:gd name="connsiteY53" fmla="*/ 311820 h 1161397"/>
              <a:gd name="connsiteX54" fmla="*/ 3626773 w 6884912"/>
              <a:gd name="connsiteY54" fmla="*/ 290452 h 1161397"/>
              <a:gd name="connsiteX55" fmla="*/ 3666217 w 6884912"/>
              <a:gd name="connsiteY55" fmla="*/ 273255 h 1161397"/>
              <a:gd name="connsiteX56" fmla="*/ 3732427 w 6884912"/>
              <a:gd name="connsiteY56" fmla="*/ 245039 h 1161397"/>
              <a:gd name="connsiteX57" fmla="*/ 3777022 w 6884912"/>
              <a:gd name="connsiteY57" fmla="*/ 200276 h 1161397"/>
              <a:gd name="connsiteX58" fmla="*/ 3791246 w 6884912"/>
              <a:gd name="connsiteY58" fmla="*/ 189996 h 1161397"/>
              <a:gd name="connsiteX59" fmla="*/ 3819864 w 6884912"/>
              <a:gd name="connsiteY59" fmla="*/ 194605 h 1161397"/>
              <a:gd name="connsiteX60" fmla="*/ 3907640 w 6884912"/>
              <a:gd name="connsiteY60" fmla="*/ 207568 h 1161397"/>
              <a:gd name="connsiteX61" fmla="*/ 4013061 w 6884912"/>
              <a:gd name="connsiteY61" fmla="*/ 224874 h 1161397"/>
              <a:gd name="connsiteX62" fmla="*/ 4134285 w 6884912"/>
              <a:gd name="connsiteY62" fmla="*/ 235592 h 1161397"/>
              <a:gd name="connsiteX63" fmla="*/ 4220717 w 6884912"/>
              <a:gd name="connsiteY63" fmla="*/ 192946 h 1161397"/>
              <a:gd name="connsiteX64" fmla="*/ 4228802 w 6884912"/>
              <a:gd name="connsiteY64" fmla="*/ 201468 h 1161397"/>
              <a:gd name="connsiteX65" fmla="*/ 4424852 w 6884912"/>
              <a:gd name="connsiteY65" fmla="*/ 127591 h 1161397"/>
              <a:gd name="connsiteX66" fmla="*/ 4617330 w 6884912"/>
              <a:gd name="connsiteY66" fmla="*/ 111163 h 1161397"/>
              <a:gd name="connsiteX67" fmla="*/ 4730870 w 6884912"/>
              <a:gd name="connsiteY67" fmla="*/ 129432 h 1161397"/>
              <a:gd name="connsiteX68" fmla="*/ 4785037 w 6884912"/>
              <a:gd name="connsiteY68" fmla="*/ 161964 h 1161397"/>
              <a:gd name="connsiteX69" fmla="*/ 4844073 w 6884912"/>
              <a:gd name="connsiteY69" fmla="*/ 161768 h 1161397"/>
              <a:gd name="connsiteX70" fmla="*/ 4856454 w 6884912"/>
              <a:gd name="connsiteY70" fmla="*/ 130488 h 1161397"/>
              <a:gd name="connsiteX71" fmla="*/ 4920038 w 6884912"/>
              <a:gd name="connsiteY71" fmla="*/ 140418 h 1161397"/>
              <a:gd name="connsiteX72" fmla="*/ 5016639 w 6884912"/>
              <a:gd name="connsiteY72" fmla="*/ 158905 h 1161397"/>
              <a:gd name="connsiteX73" fmla="*/ 5072009 w 6884912"/>
              <a:gd name="connsiteY73" fmla="*/ 161502 h 1161397"/>
              <a:gd name="connsiteX74" fmla="*/ 5223626 w 6884912"/>
              <a:gd name="connsiteY74" fmla="*/ 177356 h 1161397"/>
              <a:gd name="connsiteX75" fmla="*/ 5467502 w 6884912"/>
              <a:gd name="connsiteY75" fmla="*/ 250963 h 1161397"/>
              <a:gd name="connsiteX76" fmla="*/ 5592395 w 6884912"/>
              <a:gd name="connsiteY76" fmla="*/ 265434 h 1161397"/>
              <a:gd name="connsiteX77" fmla="*/ 5613532 w 6884912"/>
              <a:gd name="connsiteY77" fmla="*/ 273379 h 1161397"/>
              <a:gd name="connsiteX78" fmla="*/ 5642173 w 6884912"/>
              <a:gd name="connsiteY78" fmla="*/ 266904 h 1161397"/>
              <a:gd name="connsiteX79" fmla="*/ 5756910 w 6884912"/>
              <a:gd name="connsiteY79" fmla="*/ 239211 h 1161397"/>
              <a:gd name="connsiteX80" fmla="*/ 5846667 w 6884912"/>
              <a:gd name="connsiteY80" fmla="*/ 201786 h 1161397"/>
              <a:gd name="connsiteX81" fmla="*/ 6029542 w 6884912"/>
              <a:gd name="connsiteY81" fmla="*/ 210339 h 1161397"/>
              <a:gd name="connsiteX82" fmla="*/ 6290640 w 6884912"/>
              <a:gd name="connsiteY82" fmla="*/ 167441 h 1161397"/>
              <a:gd name="connsiteX83" fmla="*/ 6380420 w 6884912"/>
              <a:gd name="connsiteY83" fmla="*/ 173195 h 1161397"/>
              <a:gd name="connsiteX84" fmla="*/ 6507891 w 6884912"/>
              <a:gd name="connsiteY84" fmla="*/ 118474 h 1161397"/>
              <a:gd name="connsiteX85" fmla="*/ 6571807 w 6884912"/>
              <a:gd name="connsiteY85" fmla="*/ 98636 h 1161397"/>
              <a:gd name="connsiteX86" fmla="*/ 6671880 w 6884912"/>
              <a:gd name="connsiteY86" fmla="*/ 82931 h 1161397"/>
              <a:gd name="connsiteX87" fmla="*/ 6702266 w 6884912"/>
              <a:gd name="connsiteY87" fmla="*/ 75470 h 1161397"/>
              <a:gd name="connsiteX88" fmla="*/ 6845802 w 6884912"/>
              <a:gd name="connsiteY88" fmla="*/ 24496 h 1161397"/>
              <a:gd name="connsiteX89" fmla="*/ 6884912 w 6884912"/>
              <a:gd name="connsiteY89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55512 w 6884912"/>
              <a:gd name="connsiteY7" fmla="*/ 1036593 h 1161397"/>
              <a:gd name="connsiteX8" fmla="*/ 519354 w 6884912"/>
              <a:gd name="connsiteY8" fmla="*/ 1038706 h 1161397"/>
              <a:gd name="connsiteX9" fmla="*/ 673197 w 6884912"/>
              <a:gd name="connsiteY9" fmla="*/ 1010060 h 1161397"/>
              <a:gd name="connsiteX10" fmla="*/ 797699 w 6884912"/>
              <a:gd name="connsiteY10" fmla="*/ 931362 h 1161397"/>
              <a:gd name="connsiteX11" fmla="*/ 843359 w 6884912"/>
              <a:gd name="connsiteY11" fmla="*/ 910894 h 1161397"/>
              <a:gd name="connsiteX12" fmla="*/ 965215 w 6884912"/>
              <a:gd name="connsiteY12" fmla="*/ 846701 h 1161397"/>
              <a:gd name="connsiteX13" fmla="*/ 1085080 w 6884912"/>
              <a:gd name="connsiteY13" fmla="*/ 776086 h 1161397"/>
              <a:gd name="connsiteX14" fmla="*/ 1131224 w 6884912"/>
              <a:gd name="connsiteY14" fmla="*/ 706160 h 1161397"/>
              <a:gd name="connsiteX15" fmla="*/ 1138051 w 6884912"/>
              <a:gd name="connsiteY15" fmla="*/ 702034 h 1161397"/>
              <a:gd name="connsiteX16" fmla="*/ 1158800 w 6884912"/>
              <a:gd name="connsiteY16" fmla="*/ 700004 h 1161397"/>
              <a:gd name="connsiteX17" fmla="*/ 1166947 w 6884912"/>
              <a:gd name="connsiteY17" fmla="*/ 700762 h 1161397"/>
              <a:gd name="connsiteX18" fmla="*/ 1178135 w 6884912"/>
              <a:gd name="connsiteY18" fmla="*/ 698631 h 1161397"/>
              <a:gd name="connsiteX19" fmla="*/ 1188995 w 6884912"/>
              <a:gd name="connsiteY19" fmla="*/ 697048 h 1161397"/>
              <a:gd name="connsiteX20" fmla="*/ 1299977 w 6884912"/>
              <a:gd name="connsiteY20" fmla="*/ 639196 h 1161397"/>
              <a:gd name="connsiteX21" fmla="*/ 1326190 w 6884912"/>
              <a:gd name="connsiteY21" fmla="*/ 625955 h 1161397"/>
              <a:gd name="connsiteX22" fmla="*/ 1339600 w 6884912"/>
              <a:gd name="connsiteY22" fmla="*/ 616295 h 1161397"/>
              <a:gd name="connsiteX23" fmla="*/ 1340054 w 6884912"/>
              <a:gd name="connsiteY23" fmla="*/ 614022 h 1161397"/>
              <a:gd name="connsiteX24" fmla="*/ 1391606 w 6884912"/>
              <a:gd name="connsiteY24" fmla="*/ 615229 h 1161397"/>
              <a:gd name="connsiteX25" fmla="*/ 1397565 w 6884912"/>
              <a:gd name="connsiteY25" fmla="*/ 611490 h 1161397"/>
              <a:gd name="connsiteX26" fmla="*/ 1432302 w 6884912"/>
              <a:gd name="connsiteY26" fmla="*/ 617267 h 1161397"/>
              <a:gd name="connsiteX27" fmla="*/ 1449644 w 6884912"/>
              <a:gd name="connsiteY27" fmla="*/ 617591 h 1161397"/>
              <a:gd name="connsiteX28" fmla="*/ 1455793 w 6884912"/>
              <a:gd name="connsiteY28" fmla="*/ 623174 h 1161397"/>
              <a:gd name="connsiteX29" fmla="*/ 1480758 w 6884912"/>
              <a:gd name="connsiteY29" fmla="*/ 620863 h 1161397"/>
              <a:gd name="connsiteX30" fmla="*/ 1483154 w 6884912"/>
              <a:gd name="connsiteY30" fmla="*/ 618527 h 1161397"/>
              <a:gd name="connsiteX31" fmla="*/ 1505495 w 6884912"/>
              <a:gd name="connsiteY31" fmla="*/ 624325 h 1161397"/>
              <a:gd name="connsiteX32" fmla="*/ 1592172 w 6884912"/>
              <a:gd name="connsiteY32" fmla="*/ 629819 h 1161397"/>
              <a:gd name="connsiteX33" fmla="*/ 1731986 w 6884912"/>
              <a:gd name="connsiteY33" fmla="*/ 589682 h 1161397"/>
              <a:gd name="connsiteX34" fmla="*/ 1940326 w 6884912"/>
              <a:gd name="connsiteY34" fmla="*/ 582611 h 1161397"/>
              <a:gd name="connsiteX35" fmla="*/ 2066980 w 6884912"/>
              <a:gd name="connsiteY35" fmla="*/ 550413 h 1161397"/>
              <a:gd name="connsiteX36" fmla="*/ 2352236 w 6884912"/>
              <a:gd name="connsiteY36" fmla="*/ 519602 h 1161397"/>
              <a:gd name="connsiteX37" fmla="*/ 2420791 w 6884912"/>
              <a:gd name="connsiteY37" fmla="*/ 492826 h 1161397"/>
              <a:gd name="connsiteX38" fmla="*/ 2489932 w 6884912"/>
              <a:gd name="connsiteY38" fmla="*/ 507864 h 1161397"/>
              <a:gd name="connsiteX39" fmla="*/ 2512917 w 6884912"/>
              <a:gd name="connsiteY39" fmla="*/ 489127 h 1161397"/>
              <a:gd name="connsiteX40" fmla="*/ 2516783 w 6884912"/>
              <a:gd name="connsiteY40" fmla="*/ 485473 h 1161397"/>
              <a:gd name="connsiteX41" fmla="*/ 2534360 w 6884912"/>
              <a:gd name="connsiteY41" fmla="*/ 480064 h 1161397"/>
              <a:gd name="connsiteX42" fmla="*/ 2536691 w 6884912"/>
              <a:gd name="connsiteY42" fmla="*/ 467018 h 1161397"/>
              <a:gd name="connsiteX43" fmla="*/ 2754324 w 6884912"/>
              <a:gd name="connsiteY43" fmla="*/ 424766 h 1161397"/>
              <a:gd name="connsiteX44" fmla="*/ 2848470 w 6884912"/>
              <a:gd name="connsiteY44" fmla="*/ 405966 h 1161397"/>
              <a:gd name="connsiteX45" fmla="*/ 2881772 w 6884912"/>
              <a:gd name="connsiteY45" fmla="*/ 387260 h 1161397"/>
              <a:gd name="connsiteX46" fmla="*/ 2929932 w 6884912"/>
              <a:gd name="connsiteY46" fmla="*/ 368912 h 1161397"/>
              <a:gd name="connsiteX47" fmla="*/ 3013020 w 6884912"/>
              <a:gd name="connsiteY47" fmla="*/ 327578 h 1161397"/>
              <a:gd name="connsiteX48" fmla="*/ 3127968 w 6884912"/>
              <a:gd name="connsiteY48" fmla="*/ 287613 h 1161397"/>
              <a:gd name="connsiteX49" fmla="*/ 3222191 w 6884912"/>
              <a:gd name="connsiteY49" fmla="*/ 307887 h 1161397"/>
              <a:gd name="connsiteX50" fmla="*/ 3227953 w 6884912"/>
              <a:gd name="connsiteY50" fmla="*/ 297650 h 1161397"/>
              <a:gd name="connsiteX51" fmla="*/ 3287859 w 6884912"/>
              <a:gd name="connsiteY51" fmla="*/ 287558 h 1161397"/>
              <a:gd name="connsiteX52" fmla="*/ 3510042 w 6884912"/>
              <a:gd name="connsiteY52" fmla="*/ 311820 h 1161397"/>
              <a:gd name="connsiteX53" fmla="*/ 3626773 w 6884912"/>
              <a:gd name="connsiteY53" fmla="*/ 290452 h 1161397"/>
              <a:gd name="connsiteX54" fmla="*/ 3666217 w 6884912"/>
              <a:gd name="connsiteY54" fmla="*/ 273255 h 1161397"/>
              <a:gd name="connsiteX55" fmla="*/ 3732427 w 6884912"/>
              <a:gd name="connsiteY55" fmla="*/ 245039 h 1161397"/>
              <a:gd name="connsiteX56" fmla="*/ 3777022 w 6884912"/>
              <a:gd name="connsiteY56" fmla="*/ 200276 h 1161397"/>
              <a:gd name="connsiteX57" fmla="*/ 3791246 w 6884912"/>
              <a:gd name="connsiteY57" fmla="*/ 189996 h 1161397"/>
              <a:gd name="connsiteX58" fmla="*/ 3819864 w 6884912"/>
              <a:gd name="connsiteY58" fmla="*/ 194605 h 1161397"/>
              <a:gd name="connsiteX59" fmla="*/ 3907640 w 6884912"/>
              <a:gd name="connsiteY59" fmla="*/ 207568 h 1161397"/>
              <a:gd name="connsiteX60" fmla="*/ 4013061 w 6884912"/>
              <a:gd name="connsiteY60" fmla="*/ 224874 h 1161397"/>
              <a:gd name="connsiteX61" fmla="*/ 4134285 w 6884912"/>
              <a:gd name="connsiteY61" fmla="*/ 235592 h 1161397"/>
              <a:gd name="connsiteX62" fmla="*/ 4220717 w 6884912"/>
              <a:gd name="connsiteY62" fmla="*/ 192946 h 1161397"/>
              <a:gd name="connsiteX63" fmla="*/ 4228802 w 6884912"/>
              <a:gd name="connsiteY63" fmla="*/ 201468 h 1161397"/>
              <a:gd name="connsiteX64" fmla="*/ 4424852 w 6884912"/>
              <a:gd name="connsiteY64" fmla="*/ 127591 h 1161397"/>
              <a:gd name="connsiteX65" fmla="*/ 4617330 w 6884912"/>
              <a:gd name="connsiteY65" fmla="*/ 111163 h 1161397"/>
              <a:gd name="connsiteX66" fmla="*/ 4730870 w 6884912"/>
              <a:gd name="connsiteY66" fmla="*/ 129432 h 1161397"/>
              <a:gd name="connsiteX67" fmla="*/ 4785037 w 6884912"/>
              <a:gd name="connsiteY67" fmla="*/ 161964 h 1161397"/>
              <a:gd name="connsiteX68" fmla="*/ 4844073 w 6884912"/>
              <a:gd name="connsiteY68" fmla="*/ 161768 h 1161397"/>
              <a:gd name="connsiteX69" fmla="*/ 4856454 w 6884912"/>
              <a:gd name="connsiteY69" fmla="*/ 130488 h 1161397"/>
              <a:gd name="connsiteX70" fmla="*/ 4920038 w 6884912"/>
              <a:gd name="connsiteY70" fmla="*/ 140418 h 1161397"/>
              <a:gd name="connsiteX71" fmla="*/ 5016639 w 6884912"/>
              <a:gd name="connsiteY71" fmla="*/ 158905 h 1161397"/>
              <a:gd name="connsiteX72" fmla="*/ 5072009 w 6884912"/>
              <a:gd name="connsiteY72" fmla="*/ 161502 h 1161397"/>
              <a:gd name="connsiteX73" fmla="*/ 5223626 w 6884912"/>
              <a:gd name="connsiteY73" fmla="*/ 177356 h 1161397"/>
              <a:gd name="connsiteX74" fmla="*/ 5467502 w 6884912"/>
              <a:gd name="connsiteY74" fmla="*/ 250963 h 1161397"/>
              <a:gd name="connsiteX75" fmla="*/ 5592395 w 6884912"/>
              <a:gd name="connsiteY75" fmla="*/ 265434 h 1161397"/>
              <a:gd name="connsiteX76" fmla="*/ 5613532 w 6884912"/>
              <a:gd name="connsiteY76" fmla="*/ 273379 h 1161397"/>
              <a:gd name="connsiteX77" fmla="*/ 5642173 w 6884912"/>
              <a:gd name="connsiteY77" fmla="*/ 266904 h 1161397"/>
              <a:gd name="connsiteX78" fmla="*/ 5756910 w 6884912"/>
              <a:gd name="connsiteY78" fmla="*/ 239211 h 1161397"/>
              <a:gd name="connsiteX79" fmla="*/ 5846667 w 6884912"/>
              <a:gd name="connsiteY79" fmla="*/ 201786 h 1161397"/>
              <a:gd name="connsiteX80" fmla="*/ 6029542 w 6884912"/>
              <a:gd name="connsiteY80" fmla="*/ 210339 h 1161397"/>
              <a:gd name="connsiteX81" fmla="*/ 6290640 w 6884912"/>
              <a:gd name="connsiteY81" fmla="*/ 167441 h 1161397"/>
              <a:gd name="connsiteX82" fmla="*/ 6380420 w 6884912"/>
              <a:gd name="connsiteY82" fmla="*/ 173195 h 1161397"/>
              <a:gd name="connsiteX83" fmla="*/ 6507891 w 6884912"/>
              <a:gd name="connsiteY83" fmla="*/ 118474 h 1161397"/>
              <a:gd name="connsiteX84" fmla="*/ 6571807 w 6884912"/>
              <a:gd name="connsiteY84" fmla="*/ 98636 h 1161397"/>
              <a:gd name="connsiteX85" fmla="*/ 6671880 w 6884912"/>
              <a:gd name="connsiteY85" fmla="*/ 82931 h 1161397"/>
              <a:gd name="connsiteX86" fmla="*/ 6702266 w 6884912"/>
              <a:gd name="connsiteY86" fmla="*/ 75470 h 1161397"/>
              <a:gd name="connsiteX87" fmla="*/ 6845802 w 6884912"/>
              <a:gd name="connsiteY87" fmla="*/ 24496 h 1161397"/>
              <a:gd name="connsiteX88" fmla="*/ 6884912 w 6884912"/>
              <a:gd name="connsiteY88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55512 w 6884912"/>
              <a:gd name="connsiteY7" fmla="*/ 1036593 h 1161397"/>
              <a:gd name="connsiteX8" fmla="*/ 519354 w 6884912"/>
              <a:gd name="connsiteY8" fmla="*/ 1038706 h 1161397"/>
              <a:gd name="connsiteX9" fmla="*/ 673197 w 6884912"/>
              <a:gd name="connsiteY9" fmla="*/ 1010060 h 1161397"/>
              <a:gd name="connsiteX10" fmla="*/ 797699 w 6884912"/>
              <a:gd name="connsiteY10" fmla="*/ 931362 h 1161397"/>
              <a:gd name="connsiteX11" fmla="*/ 843359 w 6884912"/>
              <a:gd name="connsiteY11" fmla="*/ 910894 h 1161397"/>
              <a:gd name="connsiteX12" fmla="*/ 965215 w 6884912"/>
              <a:gd name="connsiteY12" fmla="*/ 846701 h 1161397"/>
              <a:gd name="connsiteX13" fmla="*/ 1085080 w 6884912"/>
              <a:gd name="connsiteY13" fmla="*/ 776086 h 1161397"/>
              <a:gd name="connsiteX14" fmla="*/ 1131224 w 6884912"/>
              <a:gd name="connsiteY14" fmla="*/ 706160 h 1161397"/>
              <a:gd name="connsiteX15" fmla="*/ 1138051 w 6884912"/>
              <a:gd name="connsiteY15" fmla="*/ 702034 h 1161397"/>
              <a:gd name="connsiteX16" fmla="*/ 1158800 w 6884912"/>
              <a:gd name="connsiteY16" fmla="*/ 700004 h 1161397"/>
              <a:gd name="connsiteX17" fmla="*/ 1166947 w 6884912"/>
              <a:gd name="connsiteY17" fmla="*/ 700762 h 1161397"/>
              <a:gd name="connsiteX18" fmla="*/ 1178135 w 6884912"/>
              <a:gd name="connsiteY18" fmla="*/ 698631 h 1161397"/>
              <a:gd name="connsiteX19" fmla="*/ 1188995 w 6884912"/>
              <a:gd name="connsiteY19" fmla="*/ 697048 h 1161397"/>
              <a:gd name="connsiteX20" fmla="*/ 1299977 w 6884912"/>
              <a:gd name="connsiteY20" fmla="*/ 639196 h 1161397"/>
              <a:gd name="connsiteX21" fmla="*/ 1326190 w 6884912"/>
              <a:gd name="connsiteY21" fmla="*/ 625955 h 1161397"/>
              <a:gd name="connsiteX22" fmla="*/ 1339600 w 6884912"/>
              <a:gd name="connsiteY22" fmla="*/ 616295 h 1161397"/>
              <a:gd name="connsiteX23" fmla="*/ 1391606 w 6884912"/>
              <a:gd name="connsiteY23" fmla="*/ 615229 h 1161397"/>
              <a:gd name="connsiteX24" fmla="*/ 1397565 w 6884912"/>
              <a:gd name="connsiteY24" fmla="*/ 611490 h 1161397"/>
              <a:gd name="connsiteX25" fmla="*/ 1432302 w 6884912"/>
              <a:gd name="connsiteY25" fmla="*/ 617267 h 1161397"/>
              <a:gd name="connsiteX26" fmla="*/ 1449644 w 6884912"/>
              <a:gd name="connsiteY26" fmla="*/ 617591 h 1161397"/>
              <a:gd name="connsiteX27" fmla="*/ 1455793 w 6884912"/>
              <a:gd name="connsiteY27" fmla="*/ 623174 h 1161397"/>
              <a:gd name="connsiteX28" fmla="*/ 1480758 w 6884912"/>
              <a:gd name="connsiteY28" fmla="*/ 620863 h 1161397"/>
              <a:gd name="connsiteX29" fmla="*/ 1483154 w 6884912"/>
              <a:gd name="connsiteY29" fmla="*/ 618527 h 1161397"/>
              <a:gd name="connsiteX30" fmla="*/ 1505495 w 6884912"/>
              <a:gd name="connsiteY30" fmla="*/ 624325 h 1161397"/>
              <a:gd name="connsiteX31" fmla="*/ 1592172 w 6884912"/>
              <a:gd name="connsiteY31" fmla="*/ 629819 h 1161397"/>
              <a:gd name="connsiteX32" fmla="*/ 1731986 w 6884912"/>
              <a:gd name="connsiteY32" fmla="*/ 589682 h 1161397"/>
              <a:gd name="connsiteX33" fmla="*/ 1940326 w 6884912"/>
              <a:gd name="connsiteY33" fmla="*/ 582611 h 1161397"/>
              <a:gd name="connsiteX34" fmla="*/ 2066980 w 6884912"/>
              <a:gd name="connsiteY34" fmla="*/ 550413 h 1161397"/>
              <a:gd name="connsiteX35" fmla="*/ 2352236 w 6884912"/>
              <a:gd name="connsiteY35" fmla="*/ 519602 h 1161397"/>
              <a:gd name="connsiteX36" fmla="*/ 2420791 w 6884912"/>
              <a:gd name="connsiteY36" fmla="*/ 492826 h 1161397"/>
              <a:gd name="connsiteX37" fmla="*/ 2489932 w 6884912"/>
              <a:gd name="connsiteY37" fmla="*/ 507864 h 1161397"/>
              <a:gd name="connsiteX38" fmla="*/ 2512917 w 6884912"/>
              <a:gd name="connsiteY38" fmla="*/ 489127 h 1161397"/>
              <a:gd name="connsiteX39" fmla="*/ 2516783 w 6884912"/>
              <a:gd name="connsiteY39" fmla="*/ 485473 h 1161397"/>
              <a:gd name="connsiteX40" fmla="*/ 2534360 w 6884912"/>
              <a:gd name="connsiteY40" fmla="*/ 480064 h 1161397"/>
              <a:gd name="connsiteX41" fmla="*/ 2536691 w 6884912"/>
              <a:gd name="connsiteY41" fmla="*/ 467018 h 1161397"/>
              <a:gd name="connsiteX42" fmla="*/ 2754324 w 6884912"/>
              <a:gd name="connsiteY42" fmla="*/ 424766 h 1161397"/>
              <a:gd name="connsiteX43" fmla="*/ 2848470 w 6884912"/>
              <a:gd name="connsiteY43" fmla="*/ 405966 h 1161397"/>
              <a:gd name="connsiteX44" fmla="*/ 2881772 w 6884912"/>
              <a:gd name="connsiteY44" fmla="*/ 387260 h 1161397"/>
              <a:gd name="connsiteX45" fmla="*/ 2929932 w 6884912"/>
              <a:gd name="connsiteY45" fmla="*/ 368912 h 1161397"/>
              <a:gd name="connsiteX46" fmla="*/ 3013020 w 6884912"/>
              <a:gd name="connsiteY46" fmla="*/ 327578 h 1161397"/>
              <a:gd name="connsiteX47" fmla="*/ 3127968 w 6884912"/>
              <a:gd name="connsiteY47" fmla="*/ 287613 h 1161397"/>
              <a:gd name="connsiteX48" fmla="*/ 3222191 w 6884912"/>
              <a:gd name="connsiteY48" fmla="*/ 307887 h 1161397"/>
              <a:gd name="connsiteX49" fmla="*/ 3227953 w 6884912"/>
              <a:gd name="connsiteY49" fmla="*/ 297650 h 1161397"/>
              <a:gd name="connsiteX50" fmla="*/ 3287859 w 6884912"/>
              <a:gd name="connsiteY50" fmla="*/ 287558 h 1161397"/>
              <a:gd name="connsiteX51" fmla="*/ 3510042 w 6884912"/>
              <a:gd name="connsiteY51" fmla="*/ 311820 h 1161397"/>
              <a:gd name="connsiteX52" fmla="*/ 3626773 w 6884912"/>
              <a:gd name="connsiteY52" fmla="*/ 290452 h 1161397"/>
              <a:gd name="connsiteX53" fmla="*/ 3666217 w 6884912"/>
              <a:gd name="connsiteY53" fmla="*/ 273255 h 1161397"/>
              <a:gd name="connsiteX54" fmla="*/ 3732427 w 6884912"/>
              <a:gd name="connsiteY54" fmla="*/ 245039 h 1161397"/>
              <a:gd name="connsiteX55" fmla="*/ 3777022 w 6884912"/>
              <a:gd name="connsiteY55" fmla="*/ 200276 h 1161397"/>
              <a:gd name="connsiteX56" fmla="*/ 3791246 w 6884912"/>
              <a:gd name="connsiteY56" fmla="*/ 189996 h 1161397"/>
              <a:gd name="connsiteX57" fmla="*/ 3819864 w 6884912"/>
              <a:gd name="connsiteY57" fmla="*/ 194605 h 1161397"/>
              <a:gd name="connsiteX58" fmla="*/ 3907640 w 6884912"/>
              <a:gd name="connsiteY58" fmla="*/ 207568 h 1161397"/>
              <a:gd name="connsiteX59" fmla="*/ 4013061 w 6884912"/>
              <a:gd name="connsiteY59" fmla="*/ 224874 h 1161397"/>
              <a:gd name="connsiteX60" fmla="*/ 4134285 w 6884912"/>
              <a:gd name="connsiteY60" fmla="*/ 235592 h 1161397"/>
              <a:gd name="connsiteX61" fmla="*/ 4220717 w 6884912"/>
              <a:gd name="connsiteY61" fmla="*/ 192946 h 1161397"/>
              <a:gd name="connsiteX62" fmla="*/ 4228802 w 6884912"/>
              <a:gd name="connsiteY62" fmla="*/ 201468 h 1161397"/>
              <a:gd name="connsiteX63" fmla="*/ 4424852 w 6884912"/>
              <a:gd name="connsiteY63" fmla="*/ 127591 h 1161397"/>
              <a:gd name="connsiteX64" fmla="*/ 4617330 w 6884912"/>
              <a:gd name="connsiteY64" fmla="*/ 111163 h 1161397"/>
              <a:gd name="connsiteX65" fmla="*/ 4730870 w 6884912"/>
              <a:gd name="connsiteY65" fmla="*/ 129432 h 1161397"/>
              <a:gd name="connsiteX66" fmla="*/ 4785037 w 6884912"/>
              <a:gd name="connsiteY66" fmla="*/ 161964 h 1161397"/>
              <a:gd name="connsiteX67" fmla="*/ 4844073 w 6884912"/>
              <a:gd name="connsiteY67" fmla="*/ 161768 h 1161397"/>
              <a:gd name="connsiteX68" fmla="*/ 4856454 w 6884912"/>
              <a:gd name="connsiteY68" fmla="*/ 130488 h 1161397"/>
              <a:gd name="connsiteX69" fmla="*/ 4920038 w 6884912"/>
              <a:gd name="connsiteY69" fmla="*/ 140418 h 1161397"/>
              <a:gd name="connsiteX70" fmla="*/ 5016639 w 6884912"/>
              <a:gd name="connsiteY70" fmla="*/ 158905 h 1161397"/>
              <a:gd name="connsiteX71" fmla="*/ 5072009 w 6884912"/>
              <a:gd name="connsiteY71" fmla="*/ 161502 h 1161397"/>
              <a:gd name="connsiteX72" fmla="*/ 5223626 w 6884912"/>
              <a:gd name="connsiteY72" fmla="*/ 177356 h 1161397"/>
              <a:gd name="connsiteX73" fmla="*/ 5467502 w 6884912"/>
              <a:gd name="connsiteY73" fmla="*/ 250963 h 1161397"/>
              <a:gd name="connsiteX74" fmla="*/ 5592395 w 6884912"/>
              <a:gd name="connsiteY74" fmla="*/ 265434 h 1161397"/>
              <a:gd name="connsiteX75" fmla="*/ 5613532 w 6884912"/>
              <a:gd name="connsiteY75" fmla="*/ 273379 h 1161397"/>
              <a:gd name="connsiteX76" fmla="*/ 5642173 w 6884912"/>
              <a:gd name="connsiteY76" fmla="*/ 266904 h 1161397"/>
              <a:gd name="connsiteX77" fmla="*/ 5756910 w 6884912"/>
              <a:gd name="connsiteY77" fmla="*/ 239211 h 1161397"/>
              <a:gd name="connsiteX78" fmla="*/ 5846667 w 6884912"/>
              <a:gd name="connsiteY78" fmla="*/ 201786 h 1161397"/>
              <a:gd name="connsiteX79" fmla="*/ 6029542 w 6884912"/>
              <a:gd name="connsiteY79" fmla="*/ 210339 h 1161397"/>
              <a:gd name="connsiteX80" fmla="*/ 6290640 w 6884912"/>
              <a:gd name="connsiteY80" fmla="*/ 167441 h 1161397"/>
              <a:gd name="connsiteX81" fmla="*/ 6380420 w 6884912"/>
              <a:gd name="connsiteY81" fmla="*/ 173195 h 1161397"/>
              <a:gd name="connsiteX82" fmla="*/ 6507891 w 6884912"/>
              <a:gd name="connsiteY82" fmla="*/ 118474 h 1161397"/>
              <a:gd name="connsiteX83" fmla="*/ 6571807 w 6884912"/>
              <a:gd name="connsiteY83" fmla="*/ 98636 h 1161397"/>
              <a:gd name="connsiteX84" fmla="*/ 6671880 w 6884912"/>
              <a:gd name="connsiteY84" fmla="*/ 82931 h 1161397"/>
              <a:gd name="connsiteX85" fmla="*/ 6702266 w 6884912"/>
              <a:gd name="connsiteY85" fmla="*/ 75470 h 1161397"/>
              <a:gd name="connsiteX86" fmla="*/ 6845802 w 6884912"/>
              <a:gd name="connsiteY86" fmla="*/ 24496 h 1161397"/>
              <a:gd name="connsiteX87" fmla="*/ 6884912 w 6884912"/>
              <a:gd name="connsiteY87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55512 w 6884912"/>
              <a:gd name="connsiteY7" fmla="*/ 1036593 h 1161397"/>
              <a:gd name="connsiteX8" fmla="*/ 519354 w 6884912"/>
              <a:gd name="connsiteY8" fmla="*/ 1038706 h 1161397"/>
              <a:gd name="connsiteX9" fmla="*/ 673197 w 6884912"/>
              <a:gd name="connsiteY9" fmla="*/ 1010060 h 1161397"/>
              <a:gd name="connsiteX10" fmla="*/ 797699 w 6884912"/>
              <a:gd name="connsiteY10" fmla="*/ 931362 h 1161397"/>
              <a:gd name="connsiteX11" fmla="*/ 843359 w 6884912"/>
              <a:gd name="connsiteY11" fmla="*/ 910894 h 1161397"/>
              <a:gd name="connsiteX12" fmla="*/ 965215 w 6884912"/>
              <a:gd name="connsiteY12" fmla="*/ 846701 h 1161397"/>
              <a:gd name="connsiteX13" fmla="*/ 1085080 w 6884912"/>
              <a:gd name="connsiteY13" fmla="*/ 776086 h 1161397"/>
              <a:gd name="connsiteX14" fmla="*/ 1131224 w 6884912"/>
              <a:gd name="connsiteY14" fmla="*/ 706160 h 1161397"/>
              <a:gd name="connsiteX15" fmla="*/ 1138051 w 6884912"/>
              <a:gd name="connsiteY15" fmla="*/ 702034 h 1161397"/>
              <a:gd name="connsiteX16" fmla="*/ 1158800 w 6884912"/>
              <a:gd name="connsiteY16" fmla="*/ 700004 h 1161397"/>
              <a:gd name="connsiteX17" fmla="*/ 1166947 w 6884912"/>
              <a:gd name="connsiteY17" fmla="*/ 700762 h 1161397"/>
              <a:gd name="connsiteX18" fmla="*/ 1178135 w 6884912"/>
              <a:gd name="connsiteY18" fmla="*/ 698631 h 1161397"/>
              <a:gd name="connsiteX19" fmla="*/ 1299977 w 6884912"/>
              <a:gd name="connsiteY19" fmla="*/ 639196 h 1161397"/>
              <a:gd name="connsiteX20" fmla="*/ 1326190 w 6884912"/>
              <a:gd name="connsiteY20" fmla="*/ 625955 h 1161397"/>
              <a:gd name="connsiteX21" fmla="*/ 1339600 w 6884912"/>
              <a:gd name="connsiteY21" fmla="*/ 616295 h 1161397"/>
              <a:gd name="connsiteX22" fmla="*/ 1391606 w 6884912"/>
              <a:gd name="connsiteY22" fmla="*/ 615229 h 1161397"/>
              <a:gd name="connsiteX23" fmla="*/ 1397565 w 6884912"/>
              <a:gd name="connsiteY23" fmla="*/ 611490 h 1161397"/>
              <a:gd name="connsiteX24" fmla="*/ 1432302 w 6884912"/>
              <a:gd name="connsiteY24" fmla="*/ 617267 h 1161397"/>
              <a:gd name="connsiteX25" fmla="*/ 1449644 w 6884912"/>
              <a:gd name="connsiteY25" fmla="*/ 617591 h 1161397"/>
              <a:gd name="connsiteX26" fmla="*/ 1455793 w 6884912"/>
              <a:gd name="connsiteY26" fmla="*/ 623174 h 1161397"/>
              <a:gd name="connsiteX27" fmla="*/ 1480758 w 6884912"/>
              <a:gd name="connsiteY27" fmla="*/ 620863 h 1161397"/>
              <a:gd name="connsiteX28" fmla="*/ 1483154 w 6884912"/>
              <a:gd name="connsiteY28" fmla="*/ 618527 h 1161397"/>
              <a:gd name="connsiteX29" fmla="*/ 1505495 w 6884912"/>
              <a:gd name="connsiteY29" fmla="*/ 624325 h 1161397"/>
              <a:gd name="connsiteX30" fmla="*/ 1592172 w 6884912"/>
              <a:gd name="connsiteY30" fmla="*/ 629819 h 1161397"/>
              <a:gd name="connsiteX31" fmla="*/ 1731986 w 6884912"/>
              <a:gd name="connsiteY31" fmla="*/ 589682 h 1161397"/>
              <a:gd name="connsiteX32" fmla="*/ 1940326 w 6884912"/>
              <a:gd name="connsiteY32" fmla="*/ 582611 h 1161397"/>
              <a:gd name="connsiteX33" fmla="*/ 2066980 w 6884912"/>
              <a:gd name="connsiteY33" fmla="*/ 550413 h 1161397"/>
              <a:gd name="connsiteX34" fmla="*/ 2352236 w 6884912"/>
              <a:gd name="connsiteY34" fmla="*/ 519602 h 1161397"/>
              <a:gd name="connsiteX35" fmla="*/ 2420791 w 6884912"/>
              <a:gd name="connsiteY35" fmla="*/ 492826 h 1161397"/>
              <a:gd name="connsiteX36" fmla="*/ 2489932 w 6884912"/>
              <a:gd name="connsiteY36" fmla="*/ 507864 h 1161397"/>
              <a:gd name="connsiteX37" fmla="*/ 2512917 w 6884912"/>
              <a:gd name="connsiteY37" fmla="*/ 489127 h 1161397"/>
              <a:gd name="connsiteX38" fmla="*/ 2516783 w 6884912"/>
              <a:gd name="connsiteY38" fmla="*/ 485473 h 1161397"/>
              <a:gd name="connsiteX39" fmla="*/ 2534360 w 6884912"/>
              <a:gd name="connsiteY39" fmla="*/ 480064 h 1161397"/>
              <a:gd name="connsiteX40" fmla="*/ 2536691 w 6884912"/>
              <a:gd name="connsiteY40" fmla="*/ 467018 h 1161397"/>
              <a:gd name="connsiteX41" fmla="*/ 2754324 w 6884912"/>
              <a:gd name="connsiteY41" fmla="*/ 424766 h 1161397"/>
              <a:gd name="connsiteX42" fmla="*/ 2848470 w 6884912"/>
              <a:gd name="connsiteY42" fmla="*/ 405966 h 1161397"/>
              <a:gd name="connsiteX43" fmla="*/ 2881772 w 6884912"/>
              <a:gd name="connsiteY43" fmla="*/ 387260 h 1161397"/>
              <a:gd name="connsiteX44" fmla="*/ 2929932 w 6884912"/>
              <a:gd name="connsiteY44" fmla="*/ 368912 h 1161397"/>
              <a:gd name="connsiteX45" fmla="*/ 3013020 w 6884912"/>
              <a:gd name="connsiteY45" fmla="*/ 327578 h 1161397"/>
              <a:gd name="connsiteX46" fmla="*/ 3127968 w 6884912"/>
              <a:gd name="connsiteY46" fmla="*/ 287613 h 1161397"/>
              <a:gd name="connsiteX47" fmla="*/ 3222191 w 6884912"/>
              <a:gd name="connsiteY47" fmla="*/ 307887 h 1161397"/>
              <a:gd name="connsiteX48" fmla="*/ 3227953 w 6884912"/>
              <a:gd name="connsiteY48" fmla="*/ 297650 h 1161397"/>
              <a:gd name="connsiteX49" fmla="*/ 3287859 w 6884912"/>
              <a:gd name="connsiteY49" fmla="*/ 287558 h 1161397"/>
              <a:gd name="connsiteX50" fmla="*/ 3510042 w 6884912"/>
              <a:gd name="connsiteY50" fmla="*/ 311820 h 1161397"/>
              <a:gd name="connsiteX51" fmla="*/ 3626773 w 6884912"/>
              <a:gd name="connsiteY51" fmla="*/ 290452 h 1161397"/>
              <a:gd name="connsiteX52" fmla="*/ 3666217 w 6884912"/>
              <a:gd name="connsiteY52" fmla="*/ 273255 h 1161397"/>
              <a:gd name="connsiteX53" fmla="*/ 3732427 w 6884912"/>
              <a:gd name="connsiteY53" fmla="*/ 245039 h 1161397"/>
              <a:gd name="connsiteX54" fmla="*/ 3777022 w 6884912"/>
              <a:gd name="connsiteY54" fmla="*/ 200276 h 1161397"/>
              <a:gd name="connsiteX55" fmla="*/ 3791246 w 6884912"/>
              <a:gd name="connsiteY55" fmla="*/ 189996 h 1161397"/>
              <a:gd name="connsiteX56" fmla="*/ 3819864 w 6884912"/>
              <a:gd name="connsiteY56" fmla="*/ 194605 h 1161397"/>
              <a:gd name="connsiteX57" fmla="*/ 3907640 w 6884912"/>
              <a:gd name="connsiteY57" fmla="*/ 207568 h 1161397"/>
              <a:gd name="connsiteX58" fmla="*/ 4013061 w 6884912"/>
              <a:gd name="connsiteY58" fmla="*/ 224874 h 1161397"/>
              <a:gd name="connsiteX59" fmla="*/ 4134285 w 6884912"/>
              <a:gd name="connsiteY59" fmla="*/ 235592 h 1161397"/>
              <a:gd name="connsiteX60" fmla="*/ 4220717 w 6884912"/>
              <a:gd name="connsiteY60" fmla="*/ 192946 h 1161397"/>
              <a:gd name="connsiteX61" fmla="*/ 4228802 w 6884912"/>
              <a:gd name="connsiteY61" fmla="*/ 201468 h 1161397"/>
              <a:gd name="connsiteX62" fmla="*/ 4424852 w 6884912"/>
              <a:gd name="connsiteY62" fmla="*/ 127591 h 1161397"/>
              <a:gd name="connsiteX63" fmla="*/ 4617330 w 6884912"/>
              <a:gd name="connsiteY63" fmla="*/ 111163 h 1161397"/>
              <a:gd name="connsiteX64" fmla="*/ 4730870 w 6884912"/>
              <a:gd name="connsiteY64" fmla="*/ 129432 h 1161397"/>
              <a:gd name="connsiteX65" fmla="*/ 4785037 w 6884912"/>
              <a:gd name="connsiteY65" fmla="*/ 161964 h 1161397"/>
              <a:gd name="connsiteX66" fmla="*/ 4844073 w 6884912"/>
              <a:gd name="connsiteY66" fmla="*/ 161768 h 1161397"/>
              <a:gd name="connsiteX67" fmla="*/ 4856454 w 6884912"/>
              <a:gd name="connsiteY67" fmla="*/ 130488 h 1161397"/>
              <a:gd name="connsiteX68" fmla="*/ 4920038 w 6884912"/>
              <a:gd name="connsiteY68" fmla="*/ 140418 h 1161397"/>
              <a:gd name="connsiteX69" fmla="*/ 5016639 w 6884912"/>
              <a:gd name="connsiteY69" fmla="*/ 158905 h 1161397"/>
              <a:gd name="connsiteX70" fmla="*/ 5072009 w 6884912"/>
              <a:gd name="connsiteY70" fmla="*/ 161502 h 1161397"/>
              <a:gd name="connsiteX71" fmla="*/ 5223626 w 6884912"/>
              <a:gd name="connsiteY71" fmla="*/ 177356 h 1161397"/>
              <a:gd name="connsiteX72" fmla="*/ 5467502 w 6884912"/>
              <a:gd name="connsiteY72" fmla="*/ 250963 h 1161397"/>
              <a:gd name="connsiteX73" fmla="*/ 5592395 w 6884912"/>
              <a:gd name="connsiteY73" fmla="*/ 265434 h 1161397"/>
              <a:gd name="connsiteX74" fmla="*/ 5613532 w 6884912"/>
              <a:gd name="connsiteY74" fmla="*/ 273379 h 1161397"/>
              <a:gd name="connsiteX75" fmla="*/ 5642173 w 6884912"/>
              <a:gd name="connsiteY75" fmla="*/ 266904 h 1161397"/>
              <a:gd name="connsiteX76" fmla="*/ 5756910 w 6884912"/>
              <a:gd name="connsiteY76" fmla="*/ 239211 h 1161397"/>
              <a:gd name="connsiteX77" fmla="*/ 5846667 w 6884912"/>
              <a:gd name="connsiteY77" fmla="*/ 201786 h 1161397"/>
              <a:gd name="connsiteX78" fmla="*/ 6029542 w 6884912"/>
              <a:gd name="connsiteY78" fmla="*/ 210339 h 1161397"/>
              <a:gd name="connsiteX79" fmla="*/ 6290640 w 6884912"/>
              <a:gd name="connsiteY79" fmla="*/ 167441 h 1161397"/>
              <a:gd name="connsiteX80" fmla="*/ 6380420 w 6884912"/>
              <a:gd name="connsiteY80" fmla="*/ 173195 h 1161397"/>
              <a:gd name="connsiteX81" fmla="*/ 6507891 w 6884912"/>
              <a:gd name="connsiteY81" fmla="*/ 118474 h 1161397"/>
              <a:gd name="connsiteX82" fmla="*/ 6571807 w 6884912"/>
              <a:gd name="connsiteY82" fmla="*/ 98636 h 1161397"/>
              <a:gd name="connsiteX83" fmla="*/ 6671880 w 6884912"/>
              <a:gd name="connsiteY83" fmla="*/ 82931 h 1161397"/>
              <a:gd name="connsiteX84" fmla="*/ 6702266 w 6884912"/>
              <a:gd name="connsiteY84" fmla="*/ 75470 h 1161397"/>
              <a:gd name="connsiteX85" fmla="*/ 6845802 w 6884912"/>
              <a:gd name="connsiteY85" fmla="*/ 24496 h 1161397"/>
              <a:gd name="connsiteX86" fmla="*/ 6884912 w 6884912"/>
              <a:gd name="connsiteY86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55512 w 6884912"/>
              <a:gd name="connsiteY7" fmla="*/ 1036593 h 1161397"/>
              <a:gd name="connsiteX8" fmla="*/ 519354 w 6884912"/>
              <a:gd name="connsiteY8" fmla="*/ 1038706 h 1161397"/>
              <a:gd name="connsiteX9" fmla="*/ 689654 w 6884912"/>
              <a:gd name="connsiteY9" fmla="*/ 966675 h 1161397"/>
              <a:gd name="connsiteX10" fmla="*/ 797699 w 6884912"/>
              <a:gd name="connsiteY10" fmla="*/ 931362 h 1161397"/>
              <a:gd name="connsiteX11" fmla="*/ 843359 w 6884912"/>
              <a:gd name="connsiteY11" fmla="*/ 910894 h 1161397"/>
              <a:gd name="connsiteX12" fmla="*/ 965215 w 6884912"/>
              <a:gd name="connsiteY12" fmla="*/ 846701 h 1161397"/>
              <a:gd name="connsiteX13" fmla="*/ 1085080 w 6884912"/>
              <a:gd name="connsiteY13" fmla="*/ 776086 h 1161397"/>
              <a:gd name="connsiteX14" fmla="*/ 1131224 w 6884912"/>
              <a:gd name="connsiteY14" fmla="*/ 706160 h 1161397"/>
              <a:gd name="connsiteX15" fmla="*/ 1138051 w 6884912"/>
              <a:gd name="connsiteY15" fmla="*/ 702034 h 1161397"/>
              <a:gd name="connsiteX16" fmla="*/ 1158800 w 6884912"/>
              <a:gd name="connsiteY16" fmla="*/ 700004 h 1161397"/>
              <a:gd name="connsiteX17" fmla="*/ 1166947 w 6884912"/>
              <a:gd name="connsiteY17" fmla="*/ 700762 h 1161397"/>
              <a:gd name="connsiteX18" fmla="*/ 1178135 w 6884912"/>
              <a:gd name="connsiteY18" fmla="*/ 698631 h 1161397"/>
              <a:gd name="connsiteX19" fmla="*/ 1299977 w 6884912"/>
              <a:gd name="connsiteY19" fmla="*/ 639196 h 1161397"/>
              <a:gd name="connsiteX20" fmla="*/ 1326190 w 6884912"/>
              <a:gd name="connsiteY20" fmla="*/ 625955 h 1161397"/>
              <a:gd name="connsiteX21" fmla="*/ 1339600 w 6884912"/>
              <a:gd name="connsiteY21" fmla="*/ 616295 h 1161397"/>
              <a:gd name="connsiteX22" fmla="*/ 1391606 w 6884912"/>
              <a:gd name="connsiteY22" fmla="*/ 615229 h 1161397"/>
              <a:gd name="connsiteX23" fmla="*/ 1397565 w 6884912"/>
              <a:gd name="connsiteY23" fmla="*/ 611490 h 1161397"/>
              <a:gd name="connsiteX24" fmla="*/ 1432302 w 6884912"/>
              <a:gd name="connsiteY24" fmla="*/ 617267 h 1161397"/>
              <a:gd name="connsiteX25" fmla="*/ 1449644 w 6884912"/>
              <a:gd name="connsiteY25" fmla="*/ 617591 h 1161397"/>
              <a:gd name="connsiteX26" fmla="*/ 1455793 w 6884912"/>
              <a:gd name="connsiteY26" fmla="*/ 623174 h 1161397"/>
              <a:gd name="connsiteX27" fmla="*/ 1480758 w 6884912"/>
              <a:gd name="connsiteY27" fmla="*/ 620863 h 1161397"/>
              <a:gd name="connsiteX28" fmla="*/ 1483154 w 6884912"/>
              <a:gd name="connsiteY28" fmla="*/ 618527 h 1161397"/>
              <a:gd name="connsiteX29" fmla="*/ 1505495 w 6884912"/>
              <a:gd name="connsiteY29" fmla="*/ 624325 h 1161397"/>
              <a:gd name="connsiteX30" fmla="*/ 1592172 w 6884912"/>
              <a:gd name="connsiteY30" fmla="*/ 629819 h 1161397"/>
              <a:gd name="connsiteX31" fmla="*/ 1731986 w 6884912"/>
              <a:gd name="connsiteY31" fmla="*/ 589682 h 1161397"/>
              <a:gd name="connsiteX32" fmla="*/ 1940326 w 6884912"/>
              <a:gd name="connsiteY32" fmla="*/ 582611 h 1161397"/>
              <a:gd name="connsiteX33" fmla="*/ 2066980 w 6884912"/>
              <a:gd name="connsiteY33" fmla="*/ 550413 h 1161397"/>
              <a:gd name="connsiteX34" fmla="*/ 2352236 w 6884912"/>
              <a:gd name="connsiteY34" fmla="*/ 519602 h 1161397"/>
              <a:gd name="connsiteX35" fmla="*/ 2420791 w 6884912"/>
              <a:gd name="connsiteY35" fmla="*/ 492826 h 1161397"/>
              <a:gd name="connsiteX36" fmla="*/ 2489932 w 6884912"/>
              <a:gd name="connsiteY36" fmla="*/ 507864 h 1161397"/>
              <a:gd name="connsiteX37" fmla="*/ 2512917 w 6884912"/>
              <a:gd name="connsiteY37" fmla="*/ 489127 h 1161397"/>
              <a:gd name="connsiteX38" fmla="*/ 2516783 w 6884912"/>
              <a:gd name="connsiteY38" fmla="*/ 485473 h 1161397"/>
              <a:gd name="connsiteX39" fmla="*/ 2534360 w 6884912"/>
              <a:gd name="connsiteY39" fmla="*/ 480064 h 1161397"/>
              <a:gd name="connsiteX40" fmla="*/ 2536691 w 6884912"/>
              <a:gd name="connsiteY40" fmla="*/ 467018 h 1161397"/>
              <a:gd name="connsiteX41" fmla="*/ 2754324 w 6884912"/>
              <a:gd name="connsiteY41" fmla="*/ 424766 h 1161397"/>
              <a:gd name="connsiteX42" fmla="*/ 2848470 w 6884912"/>
              <a:gd name="connsiteY42" fmla="*/ 405966 h 1161397"/>
              <a:gd name="connsiteX43" fmla="*/ 2881772 w 6884912"/>
              <a:gd name="connsiteY43" fmla="*/ 387260 h 1161397"/>
              <a:gd name="connsiteX44" fmla="*/ 2929932 w 6884912"/>
              <a:gd name="connsiteY44" fmla="*/ 368912 h 1161397"/>
              <a:gd name="connsiteX45" fmla="*/ 3013020 w 6884912"/>
              <a:gd name="connsiteY45" fmla="*/ 327578 h 1161397"/>
              <a:gd name="connsiteX46" fmla="*/ 3127968 w 6884912"/>
              <a:gd name="connsiteY46" fmla="*/ 287613 h 1161397"/>
              <a:gd name="connsiteX47" fmla="*/ 3222191 w 6884912"/>
              <a:gd name="connsiteY47" fmla="*/ 307887 h 1161397"/>
              <a:gd name="connsiteX48" fmla="*/ 3227953 w 6884912"/>
              <a:gd name="connsiteY48" fmla="*/ 297650 h 1161397"/>
              <a:gd name="connsiteX49" fmla="*/ 3287859 w 6884912"/>
              <a:gd name="connsiteY49" fmla="*/ 287558 h 1161397"/>
              <a:gd name="connsiteX50" fmla="*/ 3510042 w 6884912"/>
              <a:gd name="connsiteY50" fmla="*/ 311820 h 1161397"/>
              <a:gd name="connsiteX51" fmla="*/ 3626773 w 6884912"/>
              <a:gd name="connsiteY51" fmla="*/ 290452 h 1161397"/>
              <a:gd name="connsiteX52" fmla="*/ 3666217 w 6884912"/>
              <a:gd name="connsiteY52" fmla="*/ 273255 h 1161397"/>
              <a:gd name="connsiteX53" fmla="*/ 3732427 w 6884912"/>
              <a:gd name="connsiteY53" fmla="*/ 245039 h 1161397"/>
              <a:gd name="connsiteX54" fmla="*/ 3777022 w 6884912"/>
              <a:gd name="connsiteY54" fmla="*/ 200276 h 1161397"/>
              <a:gd name="connsiteX55" fmla="*/ 3791246 w 6884912"/>
              <a:gd name="connsiteY55" fmla="*/ 189996 h 1161397"/>
              <a:gd name="connsiteX56" fmla="*/ 3819864 w 6884912"/>
              <a:gd name="connsiteY56" fmla="*/ 194605 h 1161397"/>
              <a:gd name="connsiteX57" fmla="*/ 3907640 w 6884912"/>
              <a:gd name="connsiteY57" fmla="*/ 207568 h 1161397"/>
              <a:gd name="connsiteX58" fmla="*/ 4013061 w 6884912"/>
              <a:gd name="connsiteY58" fmla="*/ 224874 h 1161397"/>
              <a:gd name="connsiteX59" fmla="*/ 4134285 w 6884912"/>
              <a:gd name="connsiteY59" fmla="*/ 235592 h 1161397"/>
              <a:gd name="connsiteX60" fmla="*/ 4220717 w 6884912"/>
              <a:gd name="connsiteY60" fmla="*/ 192946 h 1161397"/>
              <a:gd name="connsiteX61" fmla="*/ 4228802 w 6884912"/>
              <a:gd name="connsiteY61" fmla="*/ 201468 h 1161397"/>
              <a:gd name="connsiteX62" fmla="*/ 4424852 w 6884912"/>
              <a:gd name="connsiteY62" fmla="*/ 127591 h 1161397"/>
              <a:gd name="connsiteX63" fmla="*/ 4617330 w 6884912"/>
              <a:gd name="connsiteY63" fmla="*/ 111163 h 1161397"/>
              <a:gd name="connsiteX64" fmla="*/ 4730870 w 6884912"/>
              <a:gd name="connsiteY64" fmla="*/ 129432 h 1161397"/>
              <a:gd name="connsiteX65" fmla="*/ 4785037 w 6884912"/>
              <a:gd name="connsiteY65" fmla="*/ 161964 h 1161397"/>
              <a:gd name="connsiteX66" fmla="*/ 4844073 w 6884912"/>
              <a:gd name="connsiteY66" fmla="*/ 161768 h 1161397"/>
              <a:gd name="connsiteX67" fmla="*/ 4856454 w 6884912"/>
              <a:gd name="connsiteY67" fmla="*/ 130488 h 1161397"/>
              <a:gd name="connsiteX68" fmla="*/ 4920038 w 6884912"/>
              <a:gd name="connsiteY68" fmla="*/ 140418 h 1161397"/>
              <a:gd name="connsiteX69" fmla="*/ 5016639 w 6884912"/>
              <a:gd name="connsiteY69" fmla="*/ 158905 h 1161397"/>
              <a:gd name="connsiteX70" fmla="*/ 5072009 w 6884912"/>
              <a:gd name="connsiteY70" fmla="*/ 161502 h 1161397"/>
              <a:gd name="connsiteX71" fmla="*/ 5223626 w 6884912"/>
              <a:gd name="connsiteY71" fmla="*/ 177356 h 1161397"/>
              <a:gd name="connsiteX72" fmla="*/ 5467502 w 6884912"/>
              <a:gd name="connsiteY72" fmla="*/ 250963 h 1161397"/>
              <a:gd name="connsiteX73" fmla="*/ 5592395 w 6884912"/>
              <a:gd name="connsiteY73" fmla="*/ 265434 h 1161397"/>
              <a:gd name="connsiteX74" fmla="*/ 5613532 w 6884912"/>
              <a:gd name="connsiteY74" fmla="*/ 273379 h 1161397"/>
              <a:gd name="connsiteX75" fmla="*/ 5642173 w 6884912"/>
              <a:gd name="connsiteY75" fmla="*/ 266904 h 1161397"/>
              <a:gd name="connsiteX76" fmla="*/ 5756910 w 6884912"/>
              <a:gd name="connsiteY76" fmla="*/ 239211 h 1161397"/>
              <a:gd name="connsiteX77" fmla="*/ 5846667 w 6884912"/>
              <a:gd name="connsiteY77" fmla="*/ 201786 h 1161397"/>
              <a:gd name="connsiteX78" fmla="*/ 6029542 w 6884912"/>
              <a:gd name="connsiteY78" fmla="*/ 210339 h 1161397"/>
              <a:gd name="connsiteX79" fmla="*/ 6290640 w 6884912"/>
              <a:gd name="connsiteY79" fmla="*/ 167441 h 1161397"/>
              <a:gd name="connsiteX80" fmla="*/ 6380420 w 6884912"/>
              <a:gd name="connsiteY80" fmla="*/ 173195 h 1161397"/>
              <a:gd name="connsiteX81" fmla="*/ 6507891 w 6884912"/>
              <a:gd name="connsiteY81" fmla="*/ 118474 h 1161397"/>
              <a:gd name="connsiteX82" fmla="*/ 6571807 w 6884912"/>
              <a:gd name="connsiteY82" fmla="*/ 98636 h 1161397"/>
              <a:gd name="connsiteX83" fmla="*/ 6671880 w 6884912"/>
              <a:gd name="connsiteY83" fmla="*/ 82931 h 1161397"/>
              <a:gd name="connsiteX84" fmla="*/ 6702266 w 6884912"/>
              <a:gd name="connsiteY84" fmla="*/ 75470 h 1161397"/>
              <a:gd name="connsiteX85" fmla="*/ 6845802 w 6884912"/>
              <a:gd name="connsiteY85" fmla="*/ 24496 h 1161397"/>
              <a:gd name="connsiteX86" fmla="*/ 6884912 w 6884912"/>
              <a:gd name="connsiteY86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55512 w 6884912"/>
              <a:gd name="connsiteY7" fmla="*/ 1036593 h 1161397"/>
              <a:gd name="connsiteX8" fmla="*/ 519354 w 6884912"/>
              <a:gd name="connsiteY8" fmla="*/ 1038706 h 1161397"/>
              <a:gd name="connsiteX9" fmla="*/ 689654 w 6884912"/>
              <a:gd name="connsiteY9" fmla="*/ 966675 h 1161397"/>
              <a:gd name="connsiteX10" fmla="*/ 797699 w 6884912"/>
              <a:gd name="connsiteY10" fmla="*/ 931362 h 1161397"/>
              <a:gd name="connsiteX11" fmla="*/ 843359 w 6884912"/>
              <a:gd name="connsiteY11" fmla="*/ 910894 h 1161397"/>
              <a:gd name="connsiteX12" fmla="*/ 965215 w 6884912"/>
              <a:gd name="connsiteY12" fmla="*/ 846701 h 1161397"/>
              <a:gd name="connsiteX13" fmla="*/ 1085080 w 6884912"/>
              <a:gd name="connsiteY13" fmla="*/ 776086 h 1161397"/>
              <a:gd name="connsiteX14" fmla="*/ 1131224 w 6884912"/>
              <a:gd name="connsiteY14" fmla="*/ 706160 h 1161397"/>
              <a:gd name="connsiteX15" fmla="*/ 1138051 w 6884912"/>
              <a:gd name="connsiteY15" fmla="*/ 702034 h 1161397"/>
              <a:gd name="connsiteX16" fmla="*/ 1158800 w 6884912"/>
              <a:gd name="connsiteY16" fmla="*/ 700004 h 1161397"/>
              <a:gd name="connsiteX17" fmla="*/ 1166947 w 6884912"/>
              <a:gd name="connsiteY17" fmla="*/ 700762 h 1161397"/>
              <a:gd name="connsiteX18" fmla="*/ 1178135 w 6884912"/>
              <a:gd name="connsiteY18" fmla="*/ 698631 h 1161397"/>
              <a:gd name="connsiteX19" fmla="*/ 1299977 w 6884912"/>
              <a:gd name="connsiteY19" fmla="*/ 639196 h 1161397"/>
              <a:gd name="connsiteX20" fmla="*/ 1326190 w 6884912"/>
              <a:gd name="connsiteY20" fmla="*/ 625955 h 1161397"/>
              <a:gd name="connsiteX21" fmla="*/ 1339600 w 6884912"/>
              <a:gd name="connsiteY21" fmla="*/ 616295 h 1161397"/>
              <a:gd name="connsiteX22" fmla="*/ 1391606 w 6884912"/>
              <a:gd name="connsiteY22" fmla="*/ 615229 h 1161397"/>
              <a:gd name="connsiteX23" fmla="*/ 1397565 w 6884912"/>
              <a:gd name="connsiteY23" fmla="*/ 611490 h 1161397"/>
              <a:gd name="connsiteX24" fmla="*/ 1432302 w 6884912"/>
              <a:gd name="connsiteY24" fmla="*/ 617267 h 1161397"/>
              <a:gd name="connsiteX25" fmla="*/ 1449644 w 6884912"/>
              <a:gd name="connsiteY25" fmla="*/ 617591 h 1161397"/>
              <a:gd name="connsiteX26" fmla="*/ 1455793 w 6884912"/>
              <a:gd name="connsiteY26" fmla="*/ 623174 h 1161397"/>
              <a:gd name="connsiteX27" fmla="*/ 1480758 w 6884912"/>
              <a:gd name="connsiteY27" fmla="*/ 620863 h 1161397"/>
              <a:gd name="connsiteX28" fmla="*/ 1483154 w 6884912"/>
              <a:gd name="connsiteY28" fmla="*/ 618527 h 1161397"/>
              <a:gd name="connsiteX29" fmla="*/ 1505495 w 6884912"/>
              <a:gd name="connsiteY29" fmla="*/ 624325 h 1161397"/>
              <a:gd name="connsiteX30" fmla="*/ 1592172 w 6884912"/>
              <a:gd name="connsiteY30" fmla="*/ 629819 h 1161397"/>
              <a:gd name="connsiteX31" fmla="*/ 1731986 w 6884912"/>
              <a:gd name="connsiteY31" fmla="*/ 589682 h 1161397"/>
              <a:gd name="connsiteX32" fmla="*/ 1940326 w 6884912"/>
              <a:gd name="connsiteY32" fmla="*/ 582611 h 1161397"/>
              <a:gd name="connsiteX33" fmla="*/ 2066980 w 6884912"/>
              <a:gd name="connsiteY33" fmla="*/ 550413 h 1161397"/>
              <a:gd name="connsiteX34" fmla="*/ 2352236 w 6884912"/>
              <a:gd name="connsiteY34" fmla="*/ 519602 h 1161397"/>
              <a:gd name="connsiteX35" fmla="*/ 2420791 w 6884912"/>
              <a:gd name="connsiteY35" fmla="*/ 492826 h 1161397"/>
              <a:gd name="connsiteX36" fmla="*/ 2489932 w 6884912"/>
              <a:gd name="connsiteY36" fmla="*/ 507864 h 1161397"/>
              <a:gd name="connsiteX37" fmla="*/ 2512917 w 6884912"/>
              <a:gd name="connsiteY37" fmla="*/ 489127 h 1161397"/>
              <a:gd name="connsiteX38" fmla="*/ 2516783 w 6884912"/>
              <a:gd name="connsiteY38" fmla="*/ 485473 h 1161397"/>
              <a:gd name="connsiteX39" fmla="*/ 2534360 w 6884912"/>
              <a:gd name="connsiteY39" fmla="*/ 480064 h 1161397"/>
              <a:gd name="connsiteX40" fmla="*/ 2536691 w 6884912"/>
              <a:gd name="connsiteY40" fmla="*/ 467018 h 1161397"/>
              <a:gd name="connsiteX41" fmla="*/ 2754324 w 6884912"/>
              <a:gd name="connsiteY41" fmla="*/ 424766 h 1161397"/>
              <a:gd name="connsiteX42" fmla="*/ 2848470 w 6884912"/>
              <a:gd name="connsiteY42" fmla="*/ 405966 h 1161397"/>
              <a:gd name="connsiteX43" fmla="*/ 2881772 w 6884912"/>
              <a:gd name="connsiteY43" fmla="*/ 387260 h 1161397"/>
              <a:gd name="connsiteX44" fmla="*/ 2929932 w 6884912"/>
              <a:gd name="connsiteY44" fmla="*/ 368912 h 1161397"/>
              <a:gd name="connsiteX45" fmla="*/ 3013020 w 6884912"/>
              <a:gd name="connsiteY45" fmla="*/ 327578 h 1161397"/>
              <a:gd name="connsiteX46" fmla="*/ 3127968 w 6884912"/>
              <a:gd name="connsiteY46" fmla="*/ 287613 h 1161397"/>
              <a:gd name="connsiteX47" fmla="*/ 3222191 w 6884912"/>
              <a:gd name="connsiteY47" fmla="*/ 307887 h 1161397"/>
              <a:gd name="connsiteX48" fmla="*/ 3227953 w 6884912"/>
              <a:gd name="connsiteY48" fmla="*/ 297650 h 1161397"/>
              <a:gd name="connsiteX49" fmla="*/ 3287859 w 6884912"/>
              <a:gd name="connsiteY49" fmla="*/ 287558 h 1161397"/>
              <a:gd name="connsiteX50" fmla="*/ 3510042 w 6884912"/>
              <a:gd name="connsiteY50" fmla="*/ 311820 h 1161397"/>
              <a:gd name="connsiteX51" fmla="*/ 3626773 w 6884912"/>
              <a:gd name="connsiteY51" fmla="*/ 290452 h 1161397"/>
              <a:gd name="connsiteX52" fmla="*/ 3666217 w 6884912"/>
              <a:gd name="connsiteY52" fmla="*/ 273255 h 1161397"/>
              <a:gd name="connsiteX53" fmla="*/ 3732427 w 6884912"/>
              <a:gd name="connsiteY53" fmla="*/ 245039 h 1161397"/>
              <a:gd name="connsiteX54" fmla="*/ 3777022 w 6884912"/>
              <a:gd name="connsiteY54" fmla="*/ 200276 h 1161397"/>
              <a:gd name="connsiteX55" fmla="*/ 3791246 w 6884912"/>
              <a:gd name="connsiteY55" fmla="*/ 189996 h 1161397"/>
              <a:gd name="connsiteX56" fmla="*/ 3907640 w 6884912"/>
              <a:gd name="connsiteY56" fmla="*/ 207568 h 1161397"/>
              <a:gd name="connsiteX57" fmla="*/ 4013061 w 6884912"/>
              <a:gd name="connsiteY57" fmla="*/ 224874 h 1161397"/>
              <a:gd name="connsiteX58" fmla="*/ 4134285 w 6884912"/>
              <a:gd name="connsiteY58" fmla="*/ 235592 h 1161397"/>
              <a:gd name="connsiteX59" fmla="*/ 4220717 w 6884912"/>
              <a:gd name="connsiteY59" fmla="*/ 192946 h 1161397"/>
              <a:gd name="connsiteX60" fmla="*/ 4228802 w 6884912"/>
              <a:gd name="connsiteY60" fmla="*/ 201468 h 1161397"/>
              <a:gd name="connsiteX61" fmla="*/ 4424852 w 6884912"/>
              <a:gd name="connsiteY61" fmla="*/ 127591 h 1161397"/>
              <a:gd name="connsiteX62" fmla="*/ 4617330 w 6884912"/>
              <a:gd name="connsiteY62" fmla="*/ 111163 h 1161397"/>
              <a:gd name="connsiteX63" fmla="*/ 4730870 w 6884912"/>
              <a:gd name="connsiteY63" fmla="*/ 129432 h 1161397"/>
              <a:gd name="connsiteX64" fmla="*/ 4785037 w 6884912"/>
              <a:gd name="connsiteY64" fmla="*/ 161964 h 1161397"/>
              <a:gd name="connsiteX65" fmla="*/ 4844073 w 6884912"/>
              <a:gd name="connsiteY65" fmla="*/ 161768 h 1161397"/>
              <a:gd name="connsiteX66" fmla="*/ 4856454 w 6884912"/>
              <a:gd name="connsiteY66" fmla="*/ 130488 h 1161397"/>
              <a:gd name="connsiteX67" fmla="*/ 4920038 w 6884912"/>
              <a:gd name="connsiteY67" fmla="*/ 140418 h 1161397"/>
              <a:gd name="connsiteX68" fmla="*/ 5016639 w 6884912"/>
              <a:gd name="connsiteY68" fmla="*/ 158905 h 1161397"/>
              <a:gd name="connsiteX69" fmla="*/ 5072009 w 6884912"/>
              <a:gd name="connsiteY69" fmla="*/ 161502 h 1161397"/>
              <a:gd name="connsiteX70" fmla="*/ 5223626 w 6884912"/>
              <a:gd name="connsiteY70" fmla="*/ 177356 h 1161397"/>
              <a:gd name="connsiteX71" fmla="*/ 5467502 w 6884912"/>
              <a:gd name="connsiteY71" fmla="*/ 250963 h 1161397"/>
              <a:gd name="connsiteX72" fmla="*/ 5592395 w 6884912"/>
              <a:gd name="connsiteY72" fmla="*/ 265434 h 1161397"/>
              <a:gd name="connsiteX73" fmla="*/ 5613532 w 6884912"/>
              <a:gd name="connsiteY73" fmla="*/ 273379 h 1161397"/>
              <a:gd name="connsiteX74" fmla="*/ 5642173 w 6884912"/>
              <a:gd name="connsiteY74" fmla="*/ 266904 h 1161397"/>
              <a:gd name="connsiteX75" fmla="*/ 5756910 w 6884912"/>
              <a:gd name="connsiteY75" fmla="*/ 239211 h 1161397"/>
              <a:gd name="connsiteX76" fmla="*/ 5846667 w 6884912"/>
              <a:gd name="connsiteY76" fmla="*/ 201786 h 1161397"/>
              <a:gd name="connsiteX77" fmla="*/ 6029542 w 6884912"/>
              <a:gd name="connsiteY77" fmla="*/ 210339 h 1161397"/>
              <a:gd name="connsiteX78" fmla="*/ 6290640 w 6884912"/>
              <a:gd name="connsiteY78" fmla="*/ 167441 h 1161397"/>
              <a:gd name="connsiteX79" fmla="*/ 6380420 w 6884912"/>
              <a:gd name="connsiteY79" fmla="*/ 173195 h 1161397"/>
              <a:gd name="connsiteX80" fmla="*/ 6507891 w 6884912"/>
              <a:gd name="connsiteY80" fmla="*/ 118474 h 1161397"/>
              <a:gd name="connsiteX81" fmla="*/ 6571807 w 6884912"/>
              <a:gd name="connsiteY81" fmla="*/ 98636 h 1161397"/>
              <a:gd name="connsiteX82" fmla="*/ 6671880 w 6884912"/>
              <a:gd name="connsiteY82" fmla="*/ 82931 h 1161397"/>
              <a:gd name="connsiteX83" fmla="*/ 6702266 w 6884912"/>
              <a:gd name="connsiteY83" fmla="*/ 75470 h 1161397"/>
              <a:gd name="connsiteX84" fmla="*/ 6845802 w 6884912"/>
              <a:gd name="connsiteY84" fmla="*/ 24496 h 1161397"/>
              <a:gd name="connsiteX85" fmla="*/ 6884912 w 6884912"/>
              <a:gd name="connsiteY85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55512 w 6884912"/>
              <a:gd name="connsiteY7" fmla="*/ 1036593 h 1161397"/>
              <a:gd name="connsiteX8" fmla="*/ 519354 w 6884912"/>
              <a:gd name="connsiteY8" fmla="*/ 1038706 h 1161397"/>
              <a:gd name="connsiteX9" fmla="*/ 689654 w 6884912"/>
              <a:gd name="connsiteY9" fmla="*/ 966675 h 1161397"/>
              <a:gd name="connsiteX10" fmla="*/ 797699 w 6884912"/>
              <a:gd name="connsiteY10" fmla="*/ 931362 h 1161397"/>
              <a:gd name="connsiteX11" fmla="*/ 843359 w 6884912"/>
              <a:gd name="connsiteY11" fmla="*/ 910894 h 1161397"/>
              <a:gd name="connsiteX12" fmla="*/ 965215 w 6884912"/>
              <a:gd name="connsiteY12" fmla="*/ 846701 h 1161397"/>
              <a:gd name="connsiteX13" fmla="*/ 1085080 w 6884912"/>
              <a:gd name="connsiteY13" fmla="*/ 776086 h 1161397"/>
              <a:gd name="connsiteX14" fmla="*/ 1131224 w 6884912"/>
              <a:gd name="connsiteY14" fmla="*/ 706160 h 1161397"/>
              <a:gd name="connsiteX15" fmla="*/ 1138051 w 6884912"/>
              <a:gd name="connsiteY15" fmla="*/ 702034 h 1161397"/>
              <a:gd name="connsiteX16" fmla="*/ 1158800 w 6884912"/>
              <a:gd name="connsiteY16" fmla="*/ 700004 h 1161397"/>
              <a:gd name="connsiteX17" fmla="*/ 1166947 w 6884912"/>
              <a:gd name="connsiteY17" fmla="*/ 700762 h 1161397"/>
              <a:gd name="connsiteX18" fmla="*/ 1178135 w 6884912"/>
              <a:gd name="connsiteY18" fmla="*/ 698631 h 1161397"/>
              <a:gd name="connsiteX19" fmla="*/ 1299977 w 6884912"/>
              <a:gd name="connsiteY19" fmla="*/ 639196 h 1161397"/>
              <a:gd name="connsiteX20" fmla="*/ 1326190 w 6884912"/>
              <a:gd name="connsiteY20" fmla="*/ 625955 h 1161397"/>
              <a:gd name="connsiteX21" fmla="*/ 1339600 w 6884912"/>
              <a:gd name="connsiteY21" fmla="*/ 616295 h 1161397"/>
              <a:gd name="connsiteX22" fmla="*/ 1391606 w 6884912"/>
              <a:gd name="connsiteY22" fmla="*/ 615229 h 1161397"/>
              <a:gd name="connsiteX23" fmla="*/ 1397565 w 6884912"/>
              <a:gd name="connsiteY23" fmla="*/ 611490 h 1161397"/>
              <a:gd name="connsiteX24" fmla="*/ 1432302 w 6884912"/>
              <a:gd name="connsiteY24" fmla="*/ 617267 h 1161397"/>
              <a:gd name="connsiteX25" fmla="*/ 1449644 w 6884912"/>
              <a:gd name="connsiteY25" fmla="*/ 617591 h 1161397"/>
              <a:gd name="connsiteX26" fmla="*/ 1455793 w 6884912"/>
              <a:gd name="connsiteY26" fmla="*/ 623174 h 1161397"/>
              <a:gd name="connsiteX27" fmla="*/ 1480758 w 6884912"/>
              <a:gd name="connsiteY27" fmla="*/ 620863 h 1161397"/>
              <a:gd name="connsiteX28" fmla="*/ 1483154 w 6884912"/>
              <a:gd name="connsiteY28" fmla="*/ 618527 h 1161397"/>
              <a:gd name="connsiteX29" fmla="*/ 1505495 w 6884912"/>
              <a:gd name="connsiteY29" fmla="*/ 624325 h 1161397"/>
              <a:gd name="connsiteX30" fmla="*/ 1592172 w 6884912"/>
              <a:gd name="connsiteY30" fmla="*/ 629819 h 1161397"/>
              <a:gd name="connsiteX31" fmla="*/ 1731986 w 6884912"/>
              <a:gd name="connsiteY31" fmla="*/ 589682 h 1161397"/>
              <a:gd name="connsiteX32" fmla="*/ 1940326 w 6884912"/>
              <a:gd name="connsiteY32" fmla="*/ 582611 h 1161397"/>
              <a:gd name="connsiteX33" fmla="*/ 2066980 w 6884912"/>
              <a:gd name="connsiteY33" fmla="*/ 550413 h 1161397"/>
              <a:gd name="connsiteX34" fmla="*/ 2352236 w 6884912"/>
              <a:gd name="connsiteY34" fmla="*/ 519602 h 1161397"/>
              <a:gd name="connsiteX35" fmla="*/ 2420791 w 6884912"/>
              <a:gd name="connsiteY35" fmla="*/ 492826 h 1161397"/>
              <a:gd name="connsiteX36" fmla="*/ 2489932 w 6884912"/>
              <a:gd name="connsiteY36" fmla="*/ 507864 h 1161397"/>
              <a:gd name="connsiteX37" fmla="*/ 2512917 w 6884912"/>
              <a:gd name="connsiteY37" fmla="*/ 489127 h 1161397"/>
              <a:gd name="connsiteX38" fmla="*/ 2516783 w 6884912"/>
              <a:gd name="connsiteY38" fmla="*/ 485473 h 1161397"/>
              <a:gd name="connsiteX39" fmla="*/ 2534360 w 6884912"/>
              <a:gd name="connsiteY39" fmla="*/ 480064 h 1161397"/>
              <a:gd name="connsiteX40" fmla="*/ 2536691 w 6884912"/>
              <a:gd name="connsiteY40" fmla="*/ 467018 h 1161397"/>
              <a:gd name="connsiteX41" fmla="*/ 2754324 w 6884912"/>
              <a:gd name="connsiteY41" fmla="*/ 424766 h 1161397"/>
              <a:gd name="connsiteX42" fmla="*/ 2848470 w 6884912"/>
              <a:gd name="connsiteY42" fmla="*/ 405966 h 1161397"/>
              <a:gd name="connsiteX43" fmla="*/ 2881772 w 6884912"/>
              <a:gd name="connsiteY43" fmla="*/ 387260 h 1161397"/>
              <a:gd name="connsiteX44" fmla="*/ 2929932 w 6884912"/>
              <a:gd name="connsiteY44" fmla="*/ 368912 h 1161397"/>
              <a:gd name="connsiteX45" fmla="*/ 3013020 w 6884912"/>
              <a:gd name="connsiteY45" fmla="*/ 327578 h 1161397"/>
              <a:gd name="connsiteX46" fmla="*/ 3127968 w 6884912"/>
              <a:gd name="connsiteY46" fmla="*/ 287613 h 1161397"/>
              <a:gd name="connsiteX47" fmla="*/ 3222191 w 6884912"/>
              <a:gd name="connsiteY47" fmla="*/ 307887 h 1161397"/>
              <a:gd name="connsiteX48" fmla="*/ 3227953 w 6884912"/>
              <a:gd name="connsiteY48" fmla="*/ 297650 h 1161397"/>
              <a:gd name="connsiteX49" fmla="*/ 3287859 w 6884912"/>
              <a:gd name="connsiteY49" fmla="*/ 287558 h 1161397"/>
              <a:gd name="connsiteX50" fmla="*/ 3510042 w 6884912"/>
              <a:gd name="connsiteY50" fmla="*/ 311820 h 1161397"/>
              <a:gd name="connsiteX51" fmla="*/ 3626773 w 6884912"/>
              <a:gd name="connsiteY51" fmla="*/ 290452 h 1161397"/>
              <a:gd name="connsiteX52" fmla="*/ 3666217 w 6884912"/>
              <a:gd name="connsiteY52" fmla="*/ 273255 h 1161397"/>
              <a:gd name="connsiteX53" fmla="*/ 3732427 w 6884912"/>
              <a:gd name="connsiteY53" fmla="*/ 245039 h 1161397"/>
              <a:gd name="connsiteX54" fmla="*/ 3777022 w 6884912"/>
              <a:gd name="connsiteY54" fmla="*/ 200276 h 1161397"/>
              <a:gd name="connsiteX55" fmla="*/ 3907640 w 6884912"/>
              <a:gd name="connsiteY55" fmla="*/ 207568 h 1161397"/>
              <a:gd name="connsiteX56" fmla="*/ 4013061 w 6884912"/>
              <a:gd name="connsiteY56" fmla="*/ 224874 h 1161397"/>
              <a:gd name="connsiteX57" fmla="*/ 4134285 w 6884912"/>
              <a:gd name="connsiteY57" fmla="*/ 235592 h 1161397"/>
              <a:gd name="connsiteX58" fmla="*/ 4220717 w 6884912"/>
              <a:gd name="connsiteY58" fmla="*/ 192946 h 1161397"/>
              <a:gd name="connsiteX59" fmla="*/ 4228802 w 6884912"/>
              <a:gd name="connsiteY59" fmla="*/ 201468 h 1161397"/>
              <a:gd name="connsiteX60" fmla="*/ 4424852 w 6884912"/>
              <a:gd name="connsiteY60" fmla="*/ 127591 h 1161397"/>
              <a:gd name="connsiteX61" fmla="*/ 4617330 w 6884912"/>
              <a:gd name="connsiteY61" fmla="*/ 111163 h 1161397"/>
              <a:gd name="connsiteX62" fmla="*/ 4730870 w 6884912"/>
              <a:gd name="connsiteY62" fmla="*/ 129432 h 1161397"/>
              <a:gd name="connsiteX63" fmla="*/ 4785037 w 6884912"/>
              <a:gd name="connsiteY63" fmla="*/ 161964 h 1161397"/>
              <a:gd name="connsiteX64" fmla="*/ 4844073 w 6884912"/>
              <a:gd name="connsiteY64" fmla="*/ 161768 h 1161397"/>
              <a:gd name="connsiteX65" fmla="*/ 4856454 w 6884912"/>
              <a:gd name="connsiteY65" fmla="*/ 130488 h 1161397"/>
              <a:gd name="connsiteX66" fmla="*/ 4920038 w 6884912"/>
              <a:gd name="connsiteY66" fmla="*/ 140418 h 1161397"/>
              <a:gd name="connsiteX67" fmla="*/ 5016639 w 6884912"/>
              <a:gd name="connsiteY67" fmla="*/ 158905 h 1161397"/>
              <a:gd name="connsiteX68" fmla="*/ 5072009 w 6884912"/>
              <a:gd name="connsiteY68" fmla="*/ 161502 h 1161397"/>
              <a:gd name="connsiteX69" fmla="*/ 5223626 w 6884912"/>
              <a:gd name="connsiteY69" fmla="*/ 177356 h 1161397"/>
              <a:gd name="connsiteX70" fmla="*/ 5467502 w 6884912"/>
              <a:gd name="connsiteY70" fmla="*/ 250963 h 1161397"/>
              <a:gd name="connsiteX71" fmla="*/ 5592395 w 6884912"/>
              <a:gd name="connsiteY71" fmla="*/ 265434 h 1161397"/>
              <a:gd name="connsiteX72" fmla="*/ 5613532 w 6884912"/>
              <a:gd name="connsiteY72" fmla="*/ 273379 h 1161397"/>
              <a:gd name="connsiteX73" fmla="*/ 5642173 w 6884912"/>
              <a:gd name="connsiteY73" fmla="*/ 266904 h 1161397"/>
              <a:gd name="connsiteX74" fmla="*/ 5756910 w 6884912"/>
              <a:gd name="connsiteY74" fmla="*/ 239211 h 1161397"/>
              <a:gd name="connsiteX75" fmla="*/ 5846667 w 6884912"/>
              <a:gd name="connsiteY75" fmla="*/ 201786 h 1161397"/>
              <a:gd name="connsiteX76" fmla="*/ 6029542 w 6884912"/>
              <a:gd name="connsiteY76" fmla="*/ 210339 h 1161397"/>
              <a:gd name="connsiteX77" fmla="*/ 6290640 w 6884912"/>
              <a:gd name="connsiteY77" fmla="*/ 167441 h 1161397"/>
              <a:gd name="connsiteX78" fmla="*/ 6380420 w 6884912"/>
              <a:gd name="connsiteY78" fmla="*/ 173195 h 1161397"/>
              <a:gd name="connsiteX79" fmla="*/ 6507891 w 6884912"/>
              <a:gd name="connsiteY79" fmla="*/ 118474 h 1161397"/>
              <a:gd name="connsiteX80" fmla="*/ 6571807 w 6884912"/>
              <a:gd name="connsiteY80" fmla="*/ 98636 h 1161397"/>
              <a:gd name="connsiteX81" fmla="*/ 6671880 w 6884912"/>
              <a:gd name="connsiteY81" fmla="*/ 82931 h 1161397"/>
              <a:gd name="connsiteX82" fmla="*/ 6702266 w 6884912"/>
              <a:gd name="connsiteY82" fmla="*/ 75470 h 1161397"/>
              <a:gd name="connsiteX83" fmla="*/ 6845802 w 6884912"/>
              <a:gd name="connsiteY83" fmla="*/ 24496 h 1161397"/>
              <a:gd name="connsiteX84" fmla="*/ 6884912 w 6884912"/>
              <a:gd name="connsiteY84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55512 w 6884912"/>
              <a:gd name="connsiteY7" fmla="*/ 1036593 h 1161397"/>
              <a:gd name="connsiteX8" fmla="*/ 519354 w 6884912"/>
              <a:gd name="connsiteY8" fmla="*/ 1038706 h 1161397"/>
              <a:gd name="connsiteX9" fmla="*/ 689654 w 6884912"/>
              <a:gd name="connsiteY9" fmla="*/ 966675 h 1161397"/>
              <a:gd name="connsiteX10" fmla="*/ 797699 w 6884912"/>
              <a:gd name="connsiteY10" fmla="*/ 931362 h 1161397"/>
              <a:gd name="connsiteX11" fmla="*/ 843359 w 6884912"/>
              <a:gd name="connsiteY11" fmla="*/ 910894 h 1161397"/>
              <a:gd name="connsiteX12" fmla="*/ 965215 w 6884912"/>
              <a:gd name="connsiteY12" fmla="*/ 846701 h 1161397"/>
              <a:gd name="connsiteX13" fmla="*/ 1085080 w 6884912"/>
              <a:gd name="connsiteY13" fmla="*/ 776086 h 1161397"/>
              <a:gd name="connsiteX14" fmla="*/ 1131224 w 6884912"/>
              <a:gd name="connsiteY14" fmla="*/ 706160 h 1161397"/>
              <a:gd name="connsiteX15" fmla="*/ 1138051 w 6884912"/>
              <a:gd name="connsiteY15" fmla="*/ 702034 h 1161397"/>
              <a:gd name="connsiteX16" fmla="*/ 1158800 w 6884912"/>
              <a:gd name="connsiteY16" fmla="*/ 700004 h 1161397"/>
              <a:gd name="connsiteX17" fmla="*/ 1166947 w 6884912"/>
              <a:gd name="connsiteY17" fmla="*/ 700762 h 1161397"/>
              <a:gd name="connsiteX18" fmla="*/ 1178135 w 6884912"/>
              <a:gd name="connsiteY18" fmla="*/ 698631 h 1161397"/>
              <a:gd name="connsiteX19" fmla="*/ 1299977 w 6884912"/>
              <a:gd name="connsiteY19" fmla="*/ 639196 h 1161397"/>
              <a:gd name="connsiteX20" fmla="*/ 1326190 w 6884912"/>
              <a:gd name="connsiteY20" fmla="*/ 625955 h 1161397"/>
              <a:gd name="connsiteX21" fmla="*/ 1339600 w 6884912"/>
              <a:gd name="connsiteY21" fmla="*/ 616295 h 1161397"/>
              <a:gd name="connsiteX22" fmla="*/ 1391606 w 6884912"/>
              <a:gd name="connsiteY22" fmla="*/ 615229 h 1161397"/>
              <a:gd name="connsiteX23" fmla="*/ 1397565 w 6884912"/>
              <a:gd name="connsiteY23" fmla="*/ 611490 h 1161397"/>
              <a:gd name="connsiteX24" fmla="*/ 1432302 w 6884912"/>
              <a:gd name="connsiteY24" fmla="*/ 617267 h 1161397"/>
              <a:gd name="connsiteX25" fmla="*/ 1449644 w 6884912"/>
              <a:gd name="connsiteY25" fmla="*/ 617591 h 1161397"/>
              <a:gd name="connsiteX26" fmla="*/ 1455793 w 6884912"/>
              <a:gd name="connsiteY26" fmla="*/ 623174 h 1161397"/>
              <a:gd name="connsiteX27" fmla="*/ 1480758 w 6884912"/>
              <a:gd name="connsiteY27" fmla="*/ 620863 h 1161397"/>
              <a:gd name="connsiteX28" fmla="*/ 1483154 w 6884912"/>
              <a:gd name="connsiteY28" fmla="*/ 618527 h 1161397"/>
              <a:gd name="connsiteX29" fmla="*/ 1505495 w 6884912"/>
              <a:gd name="connsiteY29" fmla="*/ 624325 h 1161397"/>
              <a:gd name="connsiteX30" fmla="*/ 1592172 w 6884912"/>
              <a:gd name="connsiteY30" fmla="*/ 629819 h 1161397"/>
              <a:gd name="connsiteX31" fmla="*/ 1731986 w 6884912"/>
              <a:gd name="connsiteY31" fmla="*/ 589682 h 1161397"/>
              <a:gd name="connsiteX32" fmla="*/ 1940326 w 6884912"/>
              <a:gd name="connsiteY32" fmla="*/ 582611 h 1161397"/>
              <a:gd name="connsiteX33" fmla="*/ 2066980 w 6884912"/>
              <a:gd name="connsiteY33" fmla="*/ 550413 h 1161397"/>
              <a:gd name="connsiteX34" fmla="*/ 2352236 w 6884912"/>
              <a:gd name="connsiteY34" fmla="*/ 519602 h 1161397"/>
              <a:gd name="connsiteX35" fmla="*/ 2420791 w 6884912"/>
              <a:gd name="connsiteY35" fmla="*/ 492826 h 1161397"/>
              <a:gd name="connsiteX36" fmla="*/ 2489932 w 6884912"/>
              <a:gd name="connsiteY36" fmla="*/ 507864 h 1161397"/>
              <a:gd name="connsiteX37" fmla="*/ 2512917 w 6884912"/>
              <a:gd name="connsiteY37" fmla="*/ 489127 h 1161397"/>
              <a:gd name="connsiteX38" fmla="*/ 2516783 w 6884912"/>
              <a:gd name="connsiteY38" fmla="*/ 485473 h 1161397"/>
              <a:gd name="connsiteX39" fmla="*/ 2534360 w 6884912"/>
              <a:gd name="connsiteY39" fmla="*/ 480064 h 1161397"/>
              <a:gd name="connsiteX40" fmla="*/ 2536691 w 6884912"/>
              <a:gd name="connsiteY40" fmla="*/ 467018 h 1161397"/>
              <a:gd name="connsiteX41" fmla="*/ 2754324 w 6884912"/>
              <a:gd name="connsiteY41" fmla="*/ 424766 h 1161397"/>
              <a:gd name="connsiteX42" fmla="*/ 2848470 w 6884912"/>
              <a:gd name="connsiteY42" fmla="*/ 405966 h 1161397"/>
              <a:gd name="connsiteX43" fmla="*/ 2881772 w 6884912"/>
              <a:gd name="connsiteY43" fmla="*/ 387260 h 1161397"/>
              <a:gd name="connsiteX44" fmla="*/ 2929932 w 6884912"/>
              <a:gd name="connsiteY44" fmla="*/ 368912 h 1161397"/>
              <a:gd name="connsiteX45" fmla="*/ 3013020 w 6884912"/>
              <a:gd name="connsiteY45" fmla="*/ 327578 h 1161397"/>
              <a:gd name="connsiteX46" fmla="*/ 3127968 w 6884912"/>
              <a:gd name="connsiteY46" fmla="*/ 287613 h 1161397"/>
              <a:gd name="connsiteX47" fmla="*/ 3222191 w 6884912"/>
              <a:gd name="connsiteY47" fmla="*/ 307887 h 1161397"/>
              <a:gd name="connsiteX48" fmla="*/ 3227953 w 6884912"/>
              <a:gd name="connsiteY48" fmla="*/ 297650 h 1161397"/>
              <a:gd name="connsiteX49" fmla="*/ 3287859 w 6884912"/>
              <a:gd name="connsiteY49" fmla="*/ 287558 h 1161397"/>
              <a:gd name="connsiteX50" fmla="*/ 3510042 w 6884912"/>
              <a:gd name="connsiteY50" fmla="*/ 311820 h 1161397"/>
              <a:gd name="connsiteX51" fmla="*/ 3626773 w 6884912"/>
              <a:gd name="connsiteY51" fmla="*/ 290452 h 1161397"/>
              <a:gd name="connsiteX52" fmla="*/ 3666217 w 6884912"/>
              <a:gd name="connsiteY52" fmla="*/ 273255 h 1161397"/>
              <a:gd name="connsiteX53" fmla="*/ 3732427 w 6884912"/>
              <a:gd name="connsiteY53" fmla="*/ 245039 h 1161397"/>
              <a:gd name="connsiteX54" fmla="*/ 3907640 w 6884912"/>
              <a:gd name="connsiteY54" fmla="*/ 207568 h 1161397"/>
              <a:gd name="connsiteX55" fmla="*/ 4013061 w 6884912"/>
              <a:gd name="connsiteY55" fmla="*/ 224874 h 1161397"/>
              <a:gd name="connsiteX56" fmla="*/ 4134285 w 6884912"/>
              <a:gd name="connsiteY56" fmla="*/ 235592 h 1161397"/>
              <a:gd name="connsiteX57" fmla="*/ 4220717 w 6884912"/>
              <a:gd name="connsiteY57" fmla="*/ 192946 h 1161397"/>
              <a:gd name="connsiteX58" fmla="*/ 4228802 w 6884912"/>
              <a:gd name="connsiteY58" fmla="*/ 201468 h 1161397"/>
              <a:gd name="connsiteX59" fmla="*/ 4424852 w 6884912"/>
              <a:gd name="connsiteY59" fmla="*/ 127591 h 1161397"/>
              <a:gd name="connsiteX60" fmla="*/ 4617330 w 6884912"/>
              <a:gd name="connsiteY60" fmla="*/ 111163 h 1161397"/>
              <a:gd name="connsiteX61" fmla="*/ 4730870 w 6884912"/>
              <a:gd name="connsiteY61" fmla="*/ 129432 h 1161397"/>
              <a:gd name="connsiteX62" fmla="*/ 4785037 w 6884912"/>
              <a:gd name="connsiteY62" fmla="*/ 161964 h 1161397"/>
              <a:gd name="connsiteX63" fmla="*/ 4844073 w 6884912"/>
              <a:gd name="connsiteY63" fmla="*/ 161768 h 1161397"/>
              <a:gd name="connsiteX64" fmla="*/ 4856454 w 6884912"/>
              <a:gd name="connsiteY64" fmla="*/ 130488 h 1161397"/>
              <a:gd name="connsiteX65" fmla="*/ 4920038 w 6884912"/>
              <a:gd name="connsiteY65" fmla="*/ 140418 h 1161397"/>
              <a:gd name="connsiteX66" fmla="*/ 5016639 w 6884912"/>
              <a:gd name="connsiteY66" fmla="*/ 158905 h 1161397"/>
              <a:gd name="connsiteX67" fmla="*/ 5072009 w 6884912"/>
              <a:gd name="connsiteY67" fmla="*/ 161502 h 1161397"/>
              <a:gd name="connsiteX68" fmla="*/ 5223626 w 6884912"/>
              <a:gd name="connsiteY68" fmla="*/ 177356 h 1161397"/>
              <a:gd name="connsiteX69" fmla="*/ 5467502 w 6884912"/>
              <a:gd name="connsiteY69" fmla="*/ 250963 h 1161397"/>
              <a:gd name="connsiteX70" fmla="*/ 5592395 w 6884912"/>
              <a:gd name="connsiteY70" fmla="*/ 265434 h 1161397"/>
              <a:gd name="connsiteX71" fmla="*/ 5613532 w 6884912"/>
              <a:gd name="connsiteY71" fmla="*/ 273379 h 1161397"/>
              <a:gd name="connsiteX72" fmla="*/ 5642173 w 6884912"/>
              <a:gd name="connsiteY72" fmla="*/ 266904 h 1161397"/>
              <a:gd name="connsiteX73" fmla="*/ 5756910 w 6884912"/>
              <a:gd name="connsiteY73" fmla="*/ 239211 h 1161397"/>
              <a:gd name="connsiteX74" fmla="*/ 5846667 w 6884912"/>
              <a:gd name="connsiteY74" fmla="*/ 201786 h 1161397"/>
              <a:gd name="connsiteX75" fmla="*/ 6029542 w 6884912"/>
              <a:gd name="connsiteY75" fmla="*/ 210339 h 1161397"/>
              <a:gd name="connsiteX76" fmla="*/ 6290640 w 6884912"/>
              <a:gd name="connsiteY76" fmla="*/ 167441 h 1161397"/>
              <a:gd name="connsiteX77" fmla="*/ 6380420 w 6884912"/>
              <a:gd name="connsiteY77" fmla="*/ 173195 h 1161397"/>
              <a:gd name="connsiteX78" fmla="*/ 6507891 w 6884912"/>
              <a:gd name="connsiteY78" fmla="*/ 118474 h 1161397"/>
              <a:gd name="connsiteX79" fmla="*/ 6571807 w 6884912"/>
              <a:gd name="connsiteY79" fmla="*/ 98636 h 1161397"/>
              <a:gd name="connsiteX80" fmla="*/ 6671880 w 6884912"/>
              <a:gd name="connsiteY80" fmla="*/ 82931 h 1161397"/>
              <a:gd name="connsiteX81" fmla="*/ 6702266 w 6884912"/>
              <a:gd name="connsiteY81" fmla="*/ 75470 h 1161397"/>
              <a:gd name="connsiteX82" fmla="*/ 6845802 w 6884912"/>
              <a:gd name="connsiteY82" fmla="*/ 24496 h 1161397"/>
              <a:gd name="connsiteX83" fmla="*/ 6884912 w 6884912"/>
              <a:gd name="connsiteY83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55512 w 6884912"/>
              <a:gd name="connsiteY7" fmla="*/ 1036593 h 1161397"/>
              <a:gd name="connsiteX8" fmla="*/ 519354 w 6884912"/>
              <a:gd name="connsiteY8" fmla="*/ 1038706 h 1161397"/>
              <a:gd name="connsiteX9" fmla="*/ 689654 w 6884912"/>
              <a:gd name="connsiteY9" fmla="*/ 966675 h 1161397"/>
              <a:gd name="connsiteX10" fmla="*/ 797699 w 6884912"/>
              <a:gd name="connsiteY10" fmla="*/ 931362 h 1161397"/>
              <a:gd name="connsiteX11" fmla="*/ 843359 w 6884912"/>
              <a:gd name="connsiteY11" fmla="*/ 910894 h 1161397"/>
              <a:gd name="connsiteX12" fmla="*/ 965215 w 6884912"/>
              <a:gd name="connsiteY12" fmla="*/ 846701 h 1161397"/>
              <a:gd name="connsiteX13" fmla="*/ 1085080 w 6884912"/>
              <a:gd name="connsiteY13" fmla="*/ 776086 h 1161397"/>
              <a:gd name="connsiteX14" fmla="*/ 1131224 w 6884912"/>
              <a:gd name="connsiteY14" fmla="*/ 706160 h 1161397"/>
              <a:gd name="connsiteX15" fmla="*/ 1138051 w 6884912"/>
              <a:gd name="connsiteY15" fmla="*/ 702034 h 1161397"/>
              <a:gd name="connsiteX16" fmla="*/ 1158800 w 6884912"/>
              <a:gd name="connsiteY16" fmla="*/ 700004 h 1161397"/>
              <a:gd name="connsiteX17" fmla="*/ 1166947 w 6884912"/>
              <a:gd name="connsiteY17" fmla="*/ 700762 h 1161397"/>
              <a:gd name="connsiteX18" fmla="*/ 1178135 w 6884912"/>
              <a:gd name="connsiteY18" fmla="*/ 698631 h 1161397"/>
              <a:gd name="connsiteX19" fmla="*/ 1299977 w 6884912"/>
              <a:gd name="connsiteY19" fmla="*/ 639196 h 1161397"/>
              <a:gd name="connsiteX20" fmla="*/ 1326190 w 6884912"/>
              <a:gd name="connsiteY20" fmla="*/ 625955 h 1161397"/>
              <a:gd name="connsiteX21" fmla="*/ 1339600 w 6884912"/>
              <a:gd name="connsiteY21" fmla="*/ 616295 h 1161397"/>
              <a:gd name="connsiteX22" fmla="*/ 1391606 w 6884912"/>
              <a:gd name="connsiteY22" fmla="*/ 615229 h 1161397"/>
              <a:gd name="connsiteX23" fmla="*/ 1397565 w 6884912"/>
              <a:gd name="connsiteY23" fmla="*/ 611490 h 1161397"/>
              <a:gd name="connsiteX24" fmla="*/ 1432302 w 6884912"/>
              <a:gd name="connsiteY24" fmla="*/ 617267 h 1161397"/>
              <a:gd name="connsiteX25" fmla="*/ 1449644 w 6884912"/>
              <a:gd name="connsiteY25" fmla="*/ 617591 h 1161397"/>
              <a:gd name="connsiteX26" fmla="*/ 1455793 w 6884912"/>
              <a:gd name="connsiteY26" fmla="*/ 623174 h 1161397"/>
              <a:gd name="connsiteX27" fmla="*/ 1480758 w 6884912"/>
              <a:gd name="connsiteY27" fmla="*/ 620863 h 1161397"/>
              <a:gd name="connsiteX28" fmla="*/ 1483154 w 6884912"/>
              <a:gd name="connsiteY28" fmla="*/ 618527 h 1161397"/>
              <a:gd name="connsiteX29" fmla="*/ 1505495 w 6884912"/>
              <a:gd name="connsiteY29" fmla="*/ 624325 h 1161397"/>
              <a:gd name="connsiteX30" fmla="*/ 1592172 w 6884912"/>
              <a:gd name="connsiteY30" fmla="*/ 629819 h 1161397"/>
              <a:gd name="connsiteX31" fmla="*/ 1731986 w 6884912"/>
              <a:gd name="connsiteY31" fmla="*/ 589682 h 1161397"/>
              <a:gd name="connsiteX32" fmla="*/ 1940326 w 6884912"/>
              <a:gd name="connsiteY32" fmla="*/ 582611 h 1161397"/>
              <a:gd name="connsiteX33" fmla="*/ 2066980 w 6884912"/>
              <a:gd name="connsiteY33" fmla="*/ 550413 h 1161397"/>
              <a:gd name="connsiteX34" fmla="*/ 2352236 w 6884912"/>
              <a:gd name="connsiteY34" fmla="*/ 519602 h 1161397"/>
              <a:gd name="connsiteX35" fmla="*/ 2420791 w 6884912"/>
              <a:gd name="connsiteY35" fmla="*/ 492826 h 1161397"/>
              <a:gd name="connsiteX36" fmla="*/ 2489932 w 6884912"/>
              <a:gd name="connsiteY36" fmla="*/ 507864 h 1161397"/>
              <a:gd name="connsiteX37" fmla="*/ 2512917 w 6884912"/>
              <a:gd name="connsiteY37" fmla="*/ 489127 h 1161397"/>
              <a:gd name="connsiteX38" fmla="*/ 2516783 w 6884912"/>
              <a:gd name="connsiteY38" fmla="*/ 485473 h 1161397"/>
              <a:gd name="connsiteX39" fmla="*/ 2534360 w 6884912"/>
              <a:gd name="connsiteY39" fmla="*/ 480064 h 1161397"/>
              <a:gd name="connsiteX40" fmla="*/ 2536691 w 6884912"/>
              <a:gd name="connsiteY40" fmla="*/ 467018 h 1161397"/>
              <a:gd name="connsiteX41" fmla="*/ 2754324 w 6884912"/>
              <a:gd name="connsiteY41" fmla="*/ 424766 h 1161397"/>
              <a:gd name="connsiteX42" fmla="*/ 2848470 w 6884912"/>
              <a:gd name="connsiteY42" fmla="*/ 405966 h 1161397"/>
              <a:gd name="connsiteX43" fmla="*/ 2881772 w 6884912"/>
              <a:gd name="connsiteY43" fmla="*/ 387260 h 1161397"/>
              <a:gd name="connsiteX44" fmla="*/ 2929932 w 6884912"/>
              <a:gd name="connsiteY44" fmla="*/ 368912 h 1161397"/>
              <a:gd name="connsiteX45" fmla="*/ 3013020 w 6884912"/>
              <a:gd name="connsiteY45" fmla="*/ 327578 h 1161397"/>
              <a:gd name="connsiteX46" fmla="*/ 3127968 w 6884912"/>
              <a:gd name="connsiteY46" fmla="*/ 287613 h 1161397"/>
              <a:gd name="connsiteX47" fmla="*/ 3222191 w 6884912"/>
              <a:gd name="connsiteY47" fmla="*/ 307887 h 1161397"/>
              <a:gd name="connsiteX48" fmla="*/ 3227953 w 6884912"/>
              <a:gd name="connsiteY48" fmla="*/ 297650 h 1161397"/>
              <a:gd name="connsiteX49" fmla="*/ 3287859 w 6884912"/>
              <a:gd name="connsiteY49" fmla="*/ 287558 h 1161397"/>
              <a:gd name="connsiteX50" fmla="*/ 3510042 w 6884912"/>
              <a:gd name="connsiteY50" fmla="*/ 311820 h 1161397"/>
              <a:gd name="connsiteX51" fmla="*/ 3626773 w 6884912"/>
              <a:gd name="connsiteY51" fmla="*/ 290452 h 1161397"/>
              <a:gd name="connsiteX52" fmla="*/ 3666217 w 6884912"/>
              <a:gd name="connsiteY52" fmla="*/ 273255 h 1161397"/>
              <a:gd name="connsiteX53" fmla="*/ 3732427 w 6884912"/>
              <a:gd name="connsiteY53" fmla="*/ 245039 h 1161397"/>
              <a:gd name="connsiteX54" fmla="*/ 3907640 w 6884912"/>
              <a:gd name="connsiteY54" fmla="*/ 207568 h 1161397"/>
              <a:gd name="connsiteX55" fmla="*/ 4013061 w 6884912"/>
              <a:gd name="connsiteY55" fmla="*/ 224874 h 1161397"/>
              <a:gd name="connsiteX56" fmla="*/ 4134285 w 6884912"/>
              <a:gd name="connsiteY56" fmla="*/ 235592 h 1161397"/>
              <a:gd name="connsiteX57" fmla="*/ 4220717 w 6884912"/>
              <a:gd name="connsiteY57" fmla="*/ 192946 h 1161397"/>
              <a:gd name="connsiteX58" fmla="*/ 4228802 w 6884912"/>
              <a:gd name="connsiteY58" fmla="*/ 201468 h 1161397"/>
              <a:gd name="connsiteX59" fmla="*/ 4416623 w 6884912"/>
              <a:gd name="connsiteY59" fmla="*/ 153623 h 1161397"/>
              <a:gd name="connsiteX60" fmla="*/ 4617330 w 6884912"/>
              <a:gd name="connsiteY60" fmla="*/ 111163 h 1161397"/>
              <a:gd name="connsiteX61" fmla="*/ 4730870 w 6884912"/>
              <a:gd name="connsiteY61" fmla="*/ 129432 h 1161397"/>
              <a:gd name="connsiteX62" fmla="*/ 4785037 w 6884912"/>
              <a:gd name="connsiteY62" fmla="*/ 161964 h 1161397"/>
              <a:gd name="connsiteX63" fmla="*/ 4844073 w 6884912"/>
              <a:gd name="connsiteY63" fmla="*/ 161768 h 1161397"/>
              <a:gd name="connsiteX64" fmla="*/ 4856454 w 6884912"/>
              <a:gd name="connsiteY64" fmla="*/ 130488 h 1161397"/>
              <a:gd name="connsiteX65" fmla="*/ 4920038 w 6884912"/>
              <a:gd name="connsiteY65" fmla="*/ 140418 h 1161397"/>
              <a:gd name="connsiteX66" fmla="*/ 5016639 w 6884912"/>
              <a:gd name="connsiteY66" fmla="*/ 158905 h 1161397"/>
              <a:gd name="connsiteX67" fmla="*/ 5072009 w 6884912"/>
              <a:gd name="connsiteY67" fmla="*/ 161502 h 1161397"/>
              <a:gd name="connsiteX68" fmla="*/ 5223626 w 6884912"/>
              <a:gd name="connsiteY68" fmla="*/ 177356 h 1161397"/>
              <a:gd name="connsiteX69" fmla="*/ 5467502 w 6884912"/>
              <a:gd name="connsiteY69" fmla="*/ 250963 h 1161397"/>
              <a:gd name="connsiteX70" fmla="*/ 5592395 w 6884912"/>
              <a:gd name="connsiteY70" fmla="*/ 265434 h 1161397"/>
              <a:gd name="connsiteX71" fmla="*/ 5613532 w 6884912"/>
              <a:gd name="connsiteY71" fmla="*/ 273379 h 1161397"/>
              <a:gd name="connsiteX72" fmla="*/ 5642173 w 6884912"/>
              <a:gd name="connsiteY72" fmla="*/ 266904 h 1161397"/>
              <a:gd name="connsiteX73" fmla="*/ 5756910 w 6884912"/>
              <a:gd name="connsiteY73" fmla="*/ 239211 h 1161397"/>
              <a:gd name="connsiteX74" fmla="*/ 5846667 w 6884912"/>
              <a:gd name="connsiteY74" fmla="*/ 201786 h 1161397"/>
              <a:gd name="connsiteX75" fmla="*/ 6029542 w 6884912"/>
              <a:gd name="connsiteY75" fmla="*/ 210339 h 1161397"/>
              <a:gd name="connsiteX76" fmla="*/ 6290640 w 6884912"/>
              <a:gd name="connsiteY76" fmla="*/ 167441 h 1161397"/>
              <a:gd name="connsiteX77" fmla="*/ 6380420 w 6884912"/>
              <a:gd name="connsiteY77" fmla="*/ 173195 h 1161397"/>
              <a:gd name="connsiteX78" fmla="*/ 6507891 w 6884912"/>
              <a:gd name="connsiteY78" fmla="*/ 118474 h 1161397"/>
              <a:gd name="connsiteX79" fmla="*/ 6571807 w 6884912"/>
              <a:gd name="connsiteY79" fmla="*/ 98636 h 1161397"/>
              <a:gd name="connsiteX80" fmla="*/ 6671880 w 6884912"/>
              <a:gd name="connsiteY80" fmla="*/ 82931 h 1161397"/>
              <a:gd name="connsiteX81" fmla="*/ 6702266 w 6884912"/>
              <a:gd name="connsiteY81" fmla="*/ 75470 h 1161397"/>
              <a:gd name="connsiteX82" fmla="*/ 6845802 w 6884912"/>
              <a:gd name="connsiteY82" fmla="*/ 24496 h 1161397"/>
              <a:gd name="connsiteX83" fmla="*/ 6884912 w 6884912"/>
              <a:gd name="connsiteY83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55512 w 6884912"/>
              <a:gd name="connsiteY7" fmla="*/ 1036593 h 1161397"/>
              <a:gd name="connsiteX8" fmla="*/ 519354 w 6884912"/>
              <a:gd name="connsiteY8" fmla="*/ 1038706 h 1161397"/>
              <a:gd name="connsiteX9" fmla="*/ 689654 w 6884912"/>
              <a:gd name="connsiteY9" fmla="*/ 966675 h 1161397"/>
              <a:gd name="connsiteX10" fmla="*/ 797699 w 6884912"/>
              <a:gd name="connsiteY10" fmla="*/ 931362 h 1161397"/>
              <a:gd name="connsiteX11" fmla="*/ 843359 w 6884912"/>
              <a:gd name="connsiteY11" fmla="*/ 910894 h 1161397"/>
              <a:gd name="connsiteX12" fmla="*/ 965215 w 6884912"/>
              <a:gd name="connsiteY12" fmla="*/ 846701 h 1161397"/>
              <a:gd name="connsiteX13" fmla="*/ 1085080 w 6884912"/>
              <a:gd name="connsiteY13" fmla="*/ 776086 h 1161397"/>
              <a:gd name="connsiteX14" fmla="*/ 1131224 w 6884912"/>
              <a:gd name="connsiteY14" fmla="*/ 706160 h 1161397"/>
              <a:gd name="connsiteX15" fmla="*/ 1138051 w 6884912"/>
              <a:gd name="connsiteY15" fmla="*/ 702034 h 1161397"/>
              <a:gd name="connsiteX16" fmla="*/ 1158800 w 6884912"/>
              <a:gd name="connsiteY16" fmla="*/ 700004 h 1161397"/>
              <a:gd name="connsiteX17" fmla="*/ 1166947 w 6884912"/>
              <a:gd name="connsiteY17" fmla="*/ 700762 h 1161397"/>
              <a:gd name="connsiteX18" fmla="*/ 1178135 w 6884912"/>
              <a:gd name="connsiteY18" fmla="*/ 698631 h 1161397"/>
              <a:gd name="connsiteX19" fmla="*/ 1299977 w 6884912"/>
              <a:gd name="connsiteY19" fmla="*/ 639196 h 1161397"/>
              <a:gd name="connsiteX20" fmla="*/ 1326190 w 6884912"/>
              <a:gd name="connsiteY20" fmla="*/ 625955 h 1161397"/>
              <a:gd name="connsiteX21" fmla="*/ 1339600 w 6884912"/>
              <a:gd name="connsiteY21" fmla="*/ 616295 h 1161397"/>
              <a:gd name="connsiteX22" fmla="*/ 1391606 w 6884912"/>
              <a:gd name="connsiteY22" fmla="*/ 615229 h 1161397"/>
              <a:gd name="connsiteX23" fmla="*/ 1397565 w 6884912"/>
              <a:gd name="connsiteY23" fmla="*/ 611490 h 1161397"/>
              <a:gd name="connsiteX24" fmla="*/ 1432302 w 6884912"/>
              <a:gd name="connsiteY24" fmla="*/ 617267 h 1161397"/>
              <a:gd name="connsiteX25" fmla="*/ 1449644 w 6884912"/>
              <a:gd name="connsiteY25" fmla="*/ 617591 h 1161397"/>
              <a:gd name="connsiteX26" fmla="*/ 1455793 w 6884912"/>
              <a:gd name="connsiteY26" fmla="*/ 623174 h 1161397"/>
              <a:gd name="connsiteX27" fmla="*/ 1480758 w 6884912"/>
              <a:gd name="connsiteY27" fmla="*/ 620863 h 1161397"/>
              <a:gd name="connsiteX28" fmla="*/ 1483154 w 6884912"/>
              <a:gd name="connsiteY28" fmla="*/ 618527 h 1161397"/>
              <a:gd name="connsiteX29" fmla="*/ 1505495 w 6884912"/>
              <a:gd name="connsiteY29" fmla="*/ 624325 h 1161397"/>
              <a:gd name="connsiteX30" fmla="*/ 1592172 w 6884912"/>
              <a:gd name="connsiteY30" fmla="*/ 629819 h 1161397"/>
              <a:gd name="connsiteX31" fmla="*/ 1731986 w 6884912"/>
              <a:gd name="connsiteY31" fmla="*/ 589682 h 1161397"/>
              <a:gd name="connsiteX32" fmla="*/ 1940326 w 6884912"/>
              <a:gd name="connsiteY32" fmla="*/ 582611 h 1161397"/>
              <a:gd name="connsiteX33" fmla="*/ 2066980 w 6884912"/>
              <a:gd name="connsiteY33" fmla="*/ 550413 h 1161397"/>
              <a:gd name="connsiteX34" fmla="*/ 2352236 w 6884912"/>
              <a:gd name="connsiteY34" fmla="*/ 519602 h 1161397"/>
              <a:gd name="connsiteX35" fmla="*/ 2420791 w 6884912"/>
              <a:gd name="connsiteY35" fmla="*/ 492826 h 1161397"/>
              <a:gd name="connsiteX36" fmla="*/ 2489932 w 6884912"/>
              <a:gd name="connsiteY36" fmla="*/ 507864 h 1161397"/>
              <a:gd name="connsiteX37" fmla="*/ 2512917 w 6884912"/>
              <a:gd name="connsiteY37" fmla="*/ 489127 h 1161397"/>
              <a:gd name="connsiteX38" fmla="*/ 2516783 w 6884912"/>
              <a:gd name="connsiteY38" fmla="*/ 485473 h 1161397"/>
              <a:gd name="connsiteX39" fmla="*/ 2534360 w 6884912"/>
              <a:gd name="connsiteY39" fmla="*/ 480064 h 1161397"/>
              <a:gd name="connsiteX40" fmla="*/ 2536691 w 6884912"/>
              <a:gd name="connsiteY40" fmla="*/ 467018 h 1161397"/>
              <a:gd name="connsiteX41" fmla="*/ 2754324 w 6884912"/>
              <a:gd name="connsiteY41" fmla="*/ 424766 h 1161397"/>
              <a:gd name="connsiteX42" fmla="*/ 2848470 w 6884912"/>
              <a:gd name="connsiteY42" fmla="*/ 405966 h 1161397"/>
              <a:gd name="connsiteX43" fmla="*/ 2881772 w 6884912"/>
              <a:gd name="connsiteY43" fmla="*/ 387260 h 1161397"/>
              <a:gd name="connsiteX44" fmla="*/ 2929932 w 6884912"/>
              <a:gd name="connsiteY44" fmla="*/ 368912 h 1161397"/>
              <a:gd name="connsiteX45" fmla="*/ 3013020 w 6884912"/>
              <a:gd name="connsiteY45" fmla="*/ 327578 h 1161397"/>
              <a:gd name="connsiteX46" fmla="*/ 3127968 w 6884912"/>
              <a:gd name="connsiteY46" fmla="*/ 287613 h 1161397"/>
              <a:gd name="connsiteX47" fmla="*/ 3222191 w 6884912"/>
              <a:gd name="connsiteY47" fmla="*/ 307887 h 1161397"/>
              <a:gd name="connsiteX48" fmla="*/ 3227953 w 6884912"/>
              <a:gd name="connsiteY48" fmla="*/ 297650 h 1161397"/>
              <a:gd name="connsiteX49" fmla="*/ 3287859 w 6884912"/>
              <a:gd name="connsiteY49" fmla="*/ 287558 h 1161397"/>
              <a:gd name="connsiteX50" fmla="*/ 3510042 w 6884912"/>
              <a:gd name="connsiteY50" fmla="*/ 311820 h 1161397"/>
              <a:gd name="connsiteX51" fmla="*/ 3626773 w 6884912"/>
              <a:gd name="connsiteY51" fmla="*/ 290452 h 1161397"/>
              <a:gd name="connsiteX52" fmla="*/ 3666217 w 6884912"/>
              <a:gd name="connsiteY52" fmla="*/ 273255 h 1161397"/>
              <a:gd name="connsiteX53" fmla="*/ 3732427 w 6884912"/>
              <a:gd name="connsiteY53" fmla="*/ 245039 h 1161397"/>
              <a:gd name="connsiteX54" fmla="*/ 3907640 w 6884912"/>
              <a:gd name="connsiteY54" fmla="*/ 207568 h 1161397"/>
              <a:gd name="connsiteX55" fmla="*/ 4013061 w 6884912"/>
              <a:gd name="connsiteY55" fmla="*/ 224874 h 1161397"/>
              <a:gd name="connsiteX56" fmla="*/ 4134285 w 6884912"/>
              <a:gd name="connsiteY56" fmla="*/ 235592 h 1161397"/>
              <a:gd name="connsiteX57" fmla="*/ 4220717 w 6884912"/>
              <a:gd name="connsiteY57" fmla="*/ 192946 h 1161397"/>
              <a:gd name="connsiteX58" fmla="*/ 4228802 w 6884912"/>
              <a:gd name="connsiteY58" fmla="*/ 201468 h 1161397"/>
              <a:gd name="connsiteX59" fmla="*/ 4416623 w 6884912"/>
              <a:gd name="connsiteY59" fmla="*/ 153623 h 1161397"/>
              <a:gd name="connsiteX60" fmla="*/ 4617330 w 6884912"/>
              <a:gd name="connsiteY60" fmla="*/ 111163 h 1161397"/>
              <a:gd name="connsiteX61" fmla="*/ 4730870 w 6884912"/>
              <a:gd name="connsiteY61" fmla="*/ 129432 h 1161397"/>
              <a:gd name="connsiteX62" fmla="*/ 4785037 w 6884912"/>
              <a:gd name="connsiteY62" fmla="*/ 161964 h 1161397"/>
              <a:gd name="connsiteX63" fmla="*/ 4844073 w 6884912"/>
              <a:gd name="connsiteY63" fmla="*/ 161768 h 1161397"/>
              <a:gd name="connsiteX64" fmla="*/ 4856454 w 6884912"/>
              <a:gd name="connsiteY64" fmla="*/ 130488 h 1161397"/>
              <a:gd name="connsiteX65" fmla="*/ 5016639 w 6884912"/>
              <a:gd name="connsiteY65" fmla="*/ 158905 h 1161397"/>
              <a:gd name="connsiteX66" fmla="*/ 5072009 w 6884912"/>
              <a:gd name="connsiteY66" fmla="*/ 161502 h 1161397"/>
              <a:gd name="connsiteX67" fmla="*/ 5223626 w 6884912"/>
              <a:gd name="connsiteY67" fmla="*/ 177356 h 1161397"/>
              <a:gd name="connsiteX68" fmla="*/ 5467502 w 6884912"/>
              <a:gd name="connsiteY68" fmla="*/ 250963 h 1161397"/>
              <a:gd name="connsiteX69" fmla="*/ 5592395 w 6884912"/>
              <a:gd name="connsiteY69" fmla="*/ 265434 h 1161397"/>
              <a:gd name="connsiteX70" fmla="*/ 5613532 w 6884912"/>
              <a:gd name="connsiteY70" fmla="*/ 273379 h 1161397"/>
              <a:gd name="connsiteX71" fmla="*/ 5642173 w 6884912"/>
              <a:gd name="connsiteY71" fmla="*/ 266904 h 1161397"/>
              <a:gd name="connsiteX72" fmla="*/ 5756910 w 6884912"/>
              <a:gd name="connsiteY72" fmla="*/ 239211 h 1161397"/>
              <a:gd name="connsiteX73" fmla="*/ 5846667 w 6884912"/>
              <a:gd name="connsiteY73" fmla="*/ 201786 h 1161397"/>
              <a:gd name="connsiteX74" fmla="*/ 6029542 w 6884912"/>
              <a:gd name="connsiteY74" fmla="*/ 210339 h 1161397"/>
              <a:gd name="connsiteX75" fmla="*/ 6290640 w 6884912"/>
              <a:gd name="connsiteY75" fmla="*/ 167441 h 1161397"/>
              <a:gd name="connsiteX76" fmla="*/ 6380420 w 6884912"/>
              <a:gd name="connsiteY76" fmla="*/ 173195 h 1161397"/>
              <a:gd name="connsiteX77" fmla="*/ 6507891 w 6884912"/>
              <a:gd name="connsiteY77" fmla="*/ 118474 h 1161397"/>
              <a:gd name="connsiteX78" fmla="*/ 6571807 w 6884912"/>
              <a:gd name="connsiteY78" fmla="*/ 98636 h 1161397"/>
              <a:gd name="connsiteX79" fmla="*/ 6671880 w 6884912"/>
              <a:gd name="connsiteY79" fmla="*/ 82931 h 1161397"/>
              <a:gd name="connsiteX80" fmla="*/ 6702266 w 6884912"/>
              <a:gd name="connsiteY80" fmla="*/ 75470 h 1161397"/>
              <a:gd name="connsiteX81" fmla="*/ 6845802 w 6884912"/>
              <a:gd name="connsiteY81" fmla="*/ 24496 h 1161397"/>
              <a:gd name="connsiteX82" fmla="*/ 6884912 w 6884912"/>
              <a:gd name="connsiteY82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55512 w 6884912"/>
              <a:gd name="connsiteY7" fmla="*/ 1036593 h 1161397"/>
              <a:gd name="connsiteX8" fmla="*/ 519354 w 6884912"/>
              <a:gd name="connsiteY8" fmla="*/ 1038706 h 1161397"/>
              <a:gd name="connsiteX9" fmla="*/ 689654 w 6884912"/>
              <a:gd name="connsiteY9" fmla="*/ 966675 h 1161397"/>
              <a:gd name="connsiteX10" fmla="*/ 797699 w 6884912"/>
              <a:gd name="connsiteY10" fmla="*/ 931362 h 1161397"/>
              <a:gd name="connsiteX11" fmla="*/ 843359 w 6884912"/>
              <a:gd name="connsiteY11" fmla="*/ 910894 h 1161397"/>
              <a:gd name="connsiteX12" fmla="*/ 965215 w 6884912"/>
              <a:gd name="connsiteY12" fmla="*/ 846701 h 1161397"/>
              <a:gd name="connsiteX13" fmla="*/ 1085080 w 6884912"/>
              <a:gd name="connsiteY13" fmla="*/ 776086 h 1161397"/>
              <a:gd name="connsiteX14" fmla="*/ 1131224 w 6884912"/>
              <a:gd name="connsiteY14" fmla="*/ 706160 h 1161397"/>
              <a:gd name="connsiteX15" fmla="*/ 1138051 w 6884912"/>
              <a:gd name="connsiteY15" fmla="*/ 702034 h 1161397"/>
              <a:gd name="connsiteX16" fmla="*/ 1158800 w 6884912"/>
              <a:gd name="connsiteY16" fmla="*/ 700004 h 1161397"/>
              <a:gd name="connsiteX17" fmla="*/ 1166947 w 6884912"/>
              <a:gd name="connsiteY17" fmla="*/ 700762 h 1161397"/>
              <a:gd name="connsiteX18" fmla="*/ 1178135 w 6884912"/>
              <a:gd name="connsiteY18" fmla="*/ 698631 h 1161397"/>
              <a:gd name="connsiteX19" fmla="*/ 1299977 w 6884912"/>
              <a:gd name="connsiteY19" fmla="*/ 639196 h 1161397"/>
              <a:gd name="connsiteX20" fmla="*/ 1326190 w 6884912"/>
              <a:gd name="connsiteY20" fmla="*/ 625955 h 1161397"/>
              <a:gd name="connsiteX21" fmla="*/ 1339600 w 6884912"/>
              <a:gd name="connsiteY21" fmla="*/ 616295 h 1161397"/>
              <a:gd name="connsiteX22" fmla="*/ 1391606 w 6884912"/>
              <a:gd name="connsiteY22" fmla="*/ 615229 h 1161397"/>
              <a:gd name="connsiteX23" fmla="*/ 1397565 w 6884912"/>
              <a:gd name="connsiteY23" fmla="*/ 611490 h 1161397"/>
              <a:gd name="connsiteX24" fmla="*/ 1432302 w 6884912"/>
              <a:gd name="connsiteY24" fmla="*/ 617267 h 1161397"/>
              <a:gd name="connsiteX25" fmla="*/ 1449644 w 6884912"/>
              <a:gd name="connsiteY25" fmla="*/ 617591 h 1161397"/>
              <a:gd name="connsiteX26" fmla="*/ 1455793 w 6884912"/>
              <a:gd name="connsiteY26" fmla="*/ 623174 h 1161397"/>
              <a:gd name="connsiteX27" fmla="*/ 1480758 w 6884912"/>
              <a:gd name="connsiteY27" fmla="*/ 620863 h 1161397"/>
              <a:gd name="connsiteX28" fmla="*/ 1483154 w 6884912"/>
              <a:gd name="connsiteY28" fmla="*/ 618527 h 1161397"/>
              <a:gd name="connsiteX29" fmla="*/ 1505495 w 6884912"/>
              <a:gd name="connsiteY29" fmla="*/ 624325 h 1161397"/>
              <a:gd name="connsiteX30" fmla="*/ 1592172 w 6884912"/>
              <a:gd name="connsiteY30" fmla="*/ 629819 h 1161397"/>
              <a:gd name="connsiteX31" fmla="*/ 1731986 w 6884912"/>
              <a:gd name="connsiteY31" fmla="*/ 589682 h 1161397"/>
              <a:gd name="connsiteX32" fmla="*/ 1940326 w 6884912"/>
              <a:gd name="connsiteY32" fmla="*/ 582611 h 1161397"/>
              <a:gd name="connsiteX33" fmla="*/ 2066980 w 6884912"/>
              <a:gd name="connsiteY33" fmla="*/ 550413 h 1161397"/>
              <a:gd name="connsiteX34" fmla="*/ 2352236 w 6884912"/>
              <a:gd name="connsiteY34" fmla="*/ 519602 h 1161397"/>
              <a:gd name="connsiteX35" fmla="*/ 2420791 w 6884912"/>
              <a:gd name="connsiteY35" fmla="*/ 492826 h 1161397"/>
              <a:gd name="connsiteX36" fmla="*/ 2489932 w 6884912"/>
              <a:gd name="connsiteY36" fmla="*/ 507864 h 1161397"/>
              <a:gd name="connsiteX37" fmla="*/ 2512917 w 6884912"/>
              <a:gd name="connsiteY37" fmla="*/ 489127 h 1161397"/>
              <a:gd name="connsiteX38" fmla="*/ 2516783 w 6884912"/>
              <a:gd name="connsiteY38" fmla="*/ 485473 h 1161397"/>
              <a:gd name="connsiteX39" fmla="*/ 2534360 w 6884912"/>
              <a:gd name="connsiteY39" fmla="*/ 480064 h 1161397"/>
              <a:gd name="connsiteX40" fmla="*/ 2536691 w 6884912"/>
              <a:gd name="connsiteY40" fmla="*/ 467018 h 1161397"/>
              <a:gd name="connsiteX41" fmla="*/ 2754324 w 6884912"/>
              <a:gd name="connsiteY41" fmla="*/ 424766 h 1161397"/>
              <a:gd name="connsiteX42" fmla="*/ 2848470 w 6884912"/>
              <a:gd name="connsiteY42" fmla="*/ 405966 h 1161397"/>
              <a:gd name="connsiteX43" fmla="*/ 2881772 w 6884912"/>
              <a:gd name="connsiteY43" fmla="*/ 387260 h 1161397"/>
              <a:gd name="connsiteX44" fmla="*/ 2929932 w 6884912"/>
              <a:gd name="connsiteY44" fmla="*/ 368912 h 1161397"/>
              <a:gd name="connsiteX45" fmla="*/ 3013020 w 6884912"/>
              <a:gd name="connsiteY45" fmla="*/ 327578 h 1161397"/>
              <a:gd name="connsiteX46" fmla="*/ 3127968 w 6884912"/>
              <a:gd name="connsiteY46" fmla="*/ 287613 h 1161397"/>
              <a:gd name="connsiteX47" fmla="*/ 3222191 w 6884912"/>
              <a:gd name="connsiteY47" fmla="*/ 307887 h 1161397"/>
              <a:gd name="connsiteX48" fmla="*/ 3227953 w 6884912"/>
              <a:gd name="connsiteY48" fmla="*/ 297650 h 1161397"/>
              <a:gd name="connsiteX49" fmla="*/ 3287859 w 6884912"/>
              <a:gd name="connsiteY49" fmla="*/ 287558 h 1161397"/>
              <a:gd name="connsiteX50" fmla="*/ 3510042 w 6884912"/>
              <a:gd name="connsiteY50" fmla="*/ 311820 h 1161397"/>
              <a:gd name="connsiteX51" fmla="*/ 3626773 w 6884912"/>
              <a:gd name="connsiteY51" fmla="*/ 290452 h 1161397"/>
              <a:gd name="connsiteX52" fmla="*/ 3666217 w 6884912"/>
              <a:gd name="connsiteY52" fmla="*/ 273255 h 1161397"/>
              <a:gd name="connsiteX53" fmla="*/ 3732427 w 6884912"/>
              <a:gd name="connsiteY53" fmla="*/ 245039 h 1161397"/>
              <a:gd name="connsiteX54" fmla="*/ 3907640 w 6884912"/>
              <a:gd name="connsiteY54" fmla="*/ 207568 h 1161397"/>
              <a:gd name="connsiteX55" fmla="*/ 4013061 w 6884912"/>
              <a:gd name="connsiteY55" fmla="*/ 224874 h 1161397"/>
              <a:gd name="connsiteX56" fmla="*/ 4134285 w 6884912"/>
              <a:gd name="connsiteY56" fmla="*/ 235592 h 1161397"/>
              <a:gd name="connsiteX57" fmla="*/ 4220717 w 6884912"/>
              <a:gd name="connsiteY57" fmla="*/ 192946 h 1161397"/>
              <a:gd name="connsiteX58" fmla="*/ 4228802 w 6884912"/>
              <a:gd name="connsiteY58" fmla="*/ 201468 h 1161397"/>
              <a:gd name="connsiteX59" fmla="*/ 4416623 w 6884912"/>
              <a:gd name="connsiteY59" fmla="*/ 153623 h 1161397"/>
              <a:gd name="connsiteX60" fmla="*/ 4617330 w 6884912"/>
              <a:gd name="connsiteY60" fmla="*/ 111163 h 1161397"/>
              <a:gd name="connsiteX61" fmla="*/ 4730870 w 6884912"/>
              <a:gd name="connsiteY61" fmla="*/ 129432 h 1161397"/>
              <a:gd name="connsiteX62" fmla="*/ 4785037 w 6884912"/>
              <a:gd name="connsiteY62" fmla="*/ 161964 h 1161397"/>
              <a:gd name="connsiteX63" fmla="*/ 4844073 w 6884912"/>
              <a:gd name="connsiteY63" fmla="*/ 161768 h 1161397"/>
              <a:gd name="connsiteX64" fmla="*/ 5016639 w 6884912"/>
              <a:gd name="connsiteY64" fmla="*/ 158905 h 1161397"/>
              <a:gd name="connsiteX65" fmla="*/ 5072009 w 6884912"/>
              <a:gd name="connsiteY65" fmla="*/ 161502 h 1161397"/>
              <a:gd name="connsiteX66" fmla="*/ 5223626 w 6884912"/>
              <a:gd name="connsiteY66" fmla="*/ 177356 h 1161397"/>
              <a:gd name="connsiteX67" fmla="*/ 5467502 w 6884912"/>
              <a:gd name="connsiteY67" fmla="*/ 250963 h 1161397"/>
              <a:gd name="connsiteX68" fmla="*/ 5592395 w 6884912"/>
              <a:gd name="connsiteY68" fmla="*/ 265434 h 1161397"/>
              <a:gd name="connsiteX69" fmla="*/ 5613532 w 6884912"/>
              <a:gd name="connsiteY69" fmla="*/ 273379 h 1161397"/>
              <a:gd name="connsiteX70" fmla="*/ 5642173 w 6884912"/>
              <a:gd name="connsiteY70" fmla="*/ 266904 h 1161397"/>
              <a:gd name="connsiteX71" fmla="*/ 5756910 w 6884912"/>
              <a:gd name="connsiteY71" fmla="*/ 239211 h 1161397"/>
              <a:gd name="connsiteX72" fmla="*/ 5846667 w 6884912"/>
              <a:gd name="connsiteY72" fmla="*/ 201786 h 1161397"/>
              <a:gd name="connsiteX73" fmla="*/ 6029542 w 6884912"/>
              <a:gd name="connsiteY73" fmla="*/ 210339 h 1161397"/>
              <a:gd name="connsiteX74" fmla="*/ 6290640 w 6884912"/>
              <a:gd name="connsiteY74" fmla="*/ 167441 h 1161397"/>
              <a:gd name="connsiteX75" fmla="*/ 6380420 w 6884912"/>
              <a:gd name="connsiteY75" fmla="*/ 173195 h 1161397"/>
              <a:gd name="connsiteX76" fmla="*/ 6507891 w 6884912"/>
              <a:gd name="connsiteY76" fmla="*/ 118474 h 1161397"/>
              <a:gd name="connsiteX77" fmla="*/ 6571807 w 6884912"/>
              <a:gd name="connsiteY77" fmla="*/ 98636 h 1161397"/>
              <a:gd name="connsiteX78" fmla="*/ 6671880 w 6884912"/>
              <a:gd name="connsiteY78" fmla="*/ 82931 h 1161397"/>
              <a:gd name="connsiteX79" fmla="*/ 6702266 w 6884912"/>
              <a:gd name="connsiteY79" fmla="*/ 75470 h 1161397"/>
              <a:gd name="connsiteX80" fmla="*/ 6845802 w 6884912"/>
              <a:gd name="connsiteY80" fmla="*/ 24496 h 1161397"/>
              <a:gd name="connsiteX81" fmla="*/ 6884912 w 6884912"/>
              <a:gd name="connsiteY81" fmla="*/ 0 h 1161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6884912" h="1161397">
                <a:moveTo>
                  <a:pt x="6884912" y="0"/>
                </a:moveTo>
                <a:lnTo>
                  <a:pt x="6884912" y="1161397"/>
                </a:lnTo>
                <a:lnTo>
                  <a:pt x="0" y="1161397"/>
                </a:lnTo>
                <a:lnTo>
                  <a:pt x="27135" y="1147460"/>
                </a:lnTo>
                <a:cubicBezTo>
                  <a:pt x="57431" y="1167048"/>
                  <a:pt x="61886" y="1135904"/>
                  <a:pt x="115388" y="1159043"/>
                </a:cubicBezTo>
                <a:cubicBezTo>
                  <a:pt x="116121" y="1155340"/>
                  <a:pt x="117370" y="1151777"/>
                  <a:pt x="119094" y="1148463"/>
                </a:cubicBezTo>
                <a:cubicBezTo>
                  <a:pt x="129121" y="1129214"/>
                  <a:pt x="152727" y="1122391"/>
                  <a:pt x="171824" y="1133224"/>
                </a:cubicBezTo>
                <a:cubicBezTo>
                  <a:pt x="231799" y="1126149"/>
                  <a:pt x="298798" y="1044531"/>
                  <a:pt x="355512" y="1036593"/>
                </a:cubicBezTo>
                <a:cubicBezTo>
                  <a:pt x="427149" y="1015055"/>
                  <a:pt x="466407" y="1043128"/>
                  <a:pt x="519354" y="1038706"/>
                </a:cubicBezTo>
                <a:cubicBezTo>
                  <a:pt x="536908" y="1031720"/>
                  <a:pt x="669410" y="970661"/>
                  <a:pt x="689654" y="966675"/>
                </a:cubicBezTo>
                <a:cubicBezTo>
                  <a:pt x="736045" y="948784"/>
                  <a:pt x="769339" y="947890"/>
                  <a:pt x="797699" y="931362"/>
                </a:cubicBezTo>
                <a:cubicBezTo>
                  <a:pt x="821097" y="940623"/>
                  <a:pt x="833565" y="929189"/>
                  <a:pt x="843359" y="910894"/>
                </a:cubicBezTo>
                <a:cubicBezTo>
                  <a:pt x="887668" y="902160"/>
                  <a:pt x="919738" y="869376"/>
                  <a:pt x="965215" y="846701"/>
                </a:cubicBezTo>
                <a:cubicBezTo>
                  <a:pt x="1023081" y="848019"/>
                  <a:pt x="1036422" y="800154"/>
                  <a:pt x="1085080" y="776086"/>
                </a:cubicBezTo>
                <a:cubicBezTo>
                  <a:pt x="1140763" y="795544"/>
                  <a:pt x="1110309" y="730471"/>
                  <a:pt x="1131224" y="706160"/>
                </a:cubicBezTo>
                <a:lnTo>
                  <a:pt x="1138051" y="702034"/>
                </a:lnTo>
                <a:lnTo>
                  <a:pt x="1158800" y="700004"/>
                </a:lnTo>
                <a:lnTo>
                  <a:pt x="1166947" y="700762"/>
                </a:lnTo>
                <a:cubicBezTo>
                  <a:pt x="1172432" y="700717"/>
                  <a:pt x="1175913" y="699961"/>
                  <a:pt x="1178135" y="698631"/>
                </a:cubicBezTo>
                <a:cubicBezTo>
                  <a:pt x="1200307" y="688370"/>
                  <a:pt x="1275301" y="651309"/>
                  <a:pt x="1299977" y="639196"/>
                </a:cubicBezTo>
                <a:cubicBezTo>
                  <a:pt x="1323072" y="639367"/>
                  <a:pt x="1341279" y="658105"/>
                  <a:pt x="1326190" y="625955"/>
                </a:cubicBezTo>
                <a:cubicBezTo>
                  <a:pt x="1333572" y="625050"/>
                  <a:pt x="1337406" y="621362"/>
                  <a:pt x="1339600" y="616295"/>
                </a:cubicBezTo>
                <a:cubicBezTo>
                  <a:pt x="1350503" y="614507"/>
                  <a:pt x="1381945" y="616030"/>
                  <a:pt x="1391606" y="615229"/>
                </a:cubicBezTo>
                <a:lnTo>
                  <a:pt x="1397565" y="611490"/>
                </a:lnTo>
                <a:lnTo>
                  <a:pt x="1432302" y="617267"/>
                </a:lnTo>
                <a:lnTo>
                  <a:pt x="1449644" y="617591"/>
                </a:lnTo>
                <a:lnTo>
                  <a:pt x="1455793" y="623174"/>
                </a:lnTo>
                <a:cubicBezTo>
                  <a:pt x="1461744" y="626151"/>
                  <a:pt x="1469373" y="626493"/>
                  <a:pt x="1480758" y="620863"/>
                </a:cubicBezTo>
                <a:lnTo>
                  <a:pt x="1483154" y="618527"/>
                </a:lnTo>
                <a:lnTo>
                  <a:pt x="1505495" y="624325"/>
                </a:lnTo>
                <a:cubicBezTo>
                  <a:pt x="1512992" y="627532"/>
                  <a:pt x="1585857" y="623401"/>
                  <a:pt x="1592172" y="629819"/>
                </a:cubicBezTo>
                <a:cubicBezTo>
                  <a:pt x="1651945" y="578091"/>
                  <a:pt x="1659006" y="610309"/>
                  <a:pt x="1731986" y="589682"/>
                </a:cubicBezTo>
                <a:cubicBezTo>
                  <a:pt x="1817442" y="583260"/>
                  <a:pt x="1884494" y="589156"/>
                  <a:pt x="1940326" y="582611"/>
                </a:cubicBezTo>
                <a:cubicBezTo>
                  <a:pt x="1967287" y="583845"/>
                  <a:pt x="2086366" y="569532"/>
                  <a:pt x="2066980" y="550413"/>
                </a:cubicBezTo>
                <a:cubicBezTo>
                  <a:pt x="2155364" y="582582"/>
                  <a:pt x="2259548" y="514786"/>
                  <a:pt x="2352236" y="519602"/>
                </a:cubicBezTo>
                <a:cubicBezTo>
                  <a:pt x="2388450" y="459394"/>
                  <a:pt x="2373298" y="511682"/>
                  <a:pt x="2420791" y="492826"/>
                </a:cubicBezTo>
                <a:cubicBezTo>
                  <a:pt x="2417962" y="542563"/>
                  <a:pt x="2475071" y="455098"/>
                  <a:pt x="2489932" y="507864"/>
                </a:cubicBezTo>
                <a:cubicBezTo>
                  <a:pt x="2498105" y="502761"/>
                  <a:pt x="2505553" y="496153"/>
                  <a:pt x="2512917" y="489127"/>
                </a:cubicBezTo>
                <a:lnTo>
                  <a:pt x="2516783" y="485473"/>
                </a:lnTo>
                <a:lnTo>
                  <a:pt x="2534360" y="480064"/>
                </a:lnTo>
                <a:lnTo>
                  <a:pt x="2536691" y="467018"/>
                </a:lnTo>
                <a:lnTo>
                  <a:pt x="2754324" y="424766"/>
                </a:lnTo>
                <a:cubicBezTo>
                  <a:pt x="2775130" y="430896"/>
                  <a:pt x="2837731" y="423458"/>
                  <a:pt x="2848470" y="405966"/>
                </a:cubicBezTo>
                <a:cubicBezTo>
                  <a:pt x="2861295" y="401100"/>
                  <a:pt x="2876936" y="405309"/>
                  <a:pt x="2881772" y="387260"/>
                </a:cubicBezTo>
                <a:cubicBezTo>
                  <a:pt x="2890299" y="365261"/>
                  <a:pt x="2938134" y="392997"/>
                  <a:pt x="2929932" y="368912"/>
                </a:cubicBezTo>
                <a:cubicBezTo>
                  <a:pt x="2963844" y="387799"/>
                  <a:pt x="2986550" y="341223"/>
                  <a:pt x="3013020" y="327578"/>
                </a:cubicBezTo>
                <a:cubicBezTo>
                  <a:pt x="3040041" y="346996"/>
                  <a:pt x="3068934" y="299222"/>
                  <a:pt x="3127968" y="287613"/>
                </a:cubicBezTo>
                <a:cubicBezTo>
                  <a:pt x="3157770" y="310215"/>
                  <a:pt x="3167695" y="279445"/>
                  <a:pt x="3222191" y="307887"/>
                </a:cubicBezTo>
                <a:cubicBezTo>
                  <a:pt x="3223593" y="304249"/>
                  <a:pt x="3225533" y="300801"/>
                  <a:pt x="3227953" y="297650"/>
                </a:cubicBezTo>
                <a:cubicBezTo>
                  <a:pt x="3242008" y="279345"/>
                  <a:pt x="3268831" y="274825"/>
                  <a:pt x="3287859" y="287558"/>
                </a:cubicBezTo>
                <a:cubicBezTo>
                  <a:pt x="3373144" y="323866"/>
                  <a:pt x="3442657" y="311681"/>
                  <a:pt x="3510042" y="311820"/>
                </a:cubicBezTo>
                <a:cubicBezTo>
                  <a:pt x="3585274" y="306641"/>
                  <a:pt x="3525753" y="258887"/>
                  <a:pt x="3626773" y="290452"/>
                </a:cubicBezTo>
                <a:cubicBezTo>
                  <a:pt x="3633124" y="269835"/>
                  <a:pt x="3644693" y="267134"/>
                  <a:pt x="3666217" y="273255"/>
                </a:cubicBezTo>
                <a:cubicBezTo>
                  <a:pt x="3702502" y="269310"/>
                  <a:pt x="3690563" y="221720"/>
                  <a:pt x="3732427" y="245039"/>
                </a:cubicBezTo>
                <a:cubicBezTo>
                  <a:pt x="3772664" y="234091"/>
                  <a:pt x="3860868" y="210929"/>
                  <a:pt x="3907640" y="207568"/>
                </a:cubicBezTo>
                <a:lnTo>
                  <a:pt x="4013061" y="224874"/>
                </a:lnTo>
                <a:cubicBezTo>
                  <a:pt x="4034530" y="199451"/>
                  <a:pt x="4074202" y="238734"/>
                  <a:pt x="4134285" y="235592"/>
                </a:cubicBezTo>
                <a:cubicBezTo>
                  <a:pt x="4157674" y="206403"/>
                  <a:pt x="4174806" y="233822"/>
                  <a:pt x="4220717" y="192946"/>
                </a:cubicBezTo>
                <a:cubicBezTo>
                  <a:pt x="4222964" y="196132"/>
                  <a:pt x="4196151" y="208022"/>
                  <a:pt x="4228802" y="201468"/>
                </a:cubicBezTo>
                <a:cubicBezTo>
                  <a:pt x="4261453" y="194914"/>
                  <a:pt x="4351868" y="168674"/>
                  <a:pt x="4416623" y="153623"/>
                </a:cubicBezTo>
                <a:cubicBezTo>
                  <a:pt x="4490845" y="140294"/>
                  <a:pt x="4527062" y="166416"/>
                  <a:pt x="4617330" y="111163"/>
                </a:cubicBezTo>
                <a:cubicBezTo>
                  <a:pt x="4668333" y="111470"/>
                  <a:pt x="4702919" y="120965"/>
                  <a:pt x="4730870" y="129432"/>
                </a:cubicBezTo>
                <a:cubicBezTo>
                  <a:pt x="4725822" y="156271"/>
                  <a:pt x="4800214" y="133127"/>
                  <a:pt x="4785037" y="161964"/>
                </a:cubicBezTo>
                <a:cubicBezTo>
                  <a:pt x="4810025" y="183633"/>
                  <a:pt x="4819434" y="143205"/>
                  <a:pt x="4844073" y="161768"/>
                </a:cubicBezTo>
                <a:lnTo>
                  <a:pt x="5016639" y="158905"/>
                </a:lnTo>
                <a:cubicBezTo>
                  <a:pt x="5037063" y="141828"/>
                  <a:pt x="5054534" y="147986"/>
                  <a:pt x="5072009" y="161502"/>
                </a:cubicBezTo>
                <a:cubicBezTo>
                  <a:pt x="5121260" y="153653"/>
                  <a:pt x="5167555" y="172635"/>
                  <a:pt x="5223626" y="177356"/>
                </a:cubicBezTo>
                <a:cubicBezTo>
                  <a:pt x="5289541" y="192266"/>
                  <a:pt x="5406040" y="236283"/>
                  <a:pt x="5467502" y="250963"/>
                </a:cubicBezTo>
                <a:cubicBezTo>
                  <a:pt x="5547124" y="209975"/>
                  <a:pt x="5467171" y="283839"/>
                  <a:pt x="5592395" y="265434"/>
                </a:cubicBezTo>
                <a:cubicBezTo>
                  <a:pt x="5599201" y="258867"/>
                  <a:pt x="5614752" y="264706"/>
                  <a:pt x="5613532" y="273379"/>
                </a:cubicBezTo>
                <a:cubicBezTo>
                  <a:pt x="5621390" y="270408"/>
                  <a:pt x="5639720" y="253173"/>
                  <a:pt x="5642173" y="266904"/>
                </a:cubicBezTo>
                <a:cubicBezTo>
                  <a:pt x="5682296" y="267049"/>
                  <a:pt x="5721812" y="257513"/>
                  <a:pt x="5756910" y="239211"/>
                </a:cubicBezTo>
                <a:cubicBezTo>
                  <a:pt x="5834998" y="260050"/>
                  <a:pt x="5790596" y="197229"/>
                  <a:pt x="5846667" y="201786"/>
                </a:cubicBezTo>
                <a:cubicBezTo>
                  <a:pt x="5892106" y="196974"/>
                  <a:pt x="5955547" y="216063"/>
                  <a:pt x="6029542" y="210339"/>
                </a:cubicBezTo>
                <a:cubicBezTo>
                  <a:pt x="6084527" y="201461"/>
                  <a:pt x="6232160" y="173632"/>
                  <a:pt x="6290640" y="167441"/>
                </a:cubicBezTo>
                <a:cubicBezTo>
                  <a:pt x="6330523" y="169653"/>
                  <a:pt x="6344211" y="181356"/>
                  <a:pt x="6380420" y="173195"/>
                </a:cubicBezTo>
                <a:cubicBezTo>
                  <a:pt x="6420580" y="151473"/>
                  <a:pt x="6513519" y="179296"/>
                  <a:pt x="6507891" y="118474"/>
                </a:cubicBezTo>
                <a:cubicBezTo>
                  <a:pt x="6519398" y="82452"/>
                  <a:pt x="6571830" y="137398"/>
                  <a:pt x="6571807" y="98636"/>
                </a:cubicBezTo>
                <a:cubicBezTo>
                  <a:pt x="6594702" y="123421"/>
                  <a:pt x="6634676" y="82071"/>
                  <a:pt x="6671880" y="82931"/>
                </a:cubicBezTo>
                <a:cubicBezTo>
                  <a:pt x="6678855" y="65407"/>
                  <a:pt x="6687415" y="66196"/>
                  <a:pt x="6702266" y="75470"/>
                </a:cubicBezTo>
                <a:cubicBezTo>
                  <a:pt x="6747004" y="78450"/>
                  <a:pt x="6798307" y="53072"/>
                  <a:pt x="6845802" y="24496"/>
                </a:cubicBezTo>
                <a:lnTo>
                  <a:pt x="6884912" y="0"/>
                </a:lnTo>
                <a:close/>
              </a:path>
            </a:pathLst>
          </a:cu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C0FBE8EC-1812-4EE8-AE95-F57CA25AA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 flipV="1">
            <a:off x="8566205" y="0"/>
            <a:ext cx="3625795" cy="580030"/>
          </a:xfrm>
          <a:custGeom>
            <a:avLst/>
            <a:gdLst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26340 w 6884912"/>
              <a:gd name="connsiteY39" fmla="*/ 638496 h 1161397"/>
              <a:gd name="connsiteX40" fmla="*/ 1731986 w 6884912"/>
              <a:gd name="connsiteY40" fmla="*/ 589682 h 1161397"/>
              <a:gd name="connsiteX41" fmla="*/ 1927935 w 6884912"/>
              <a:gd name="connsiteY41" fmla="*/ 628540 h 1161397"/>
              <a:gd name="connsiteX42" fmla="*/ 2039075 w 6884912"/>
              <a:gd name="connsiteY42" fmla="*/ 599964 h 1161397"/>
              <a:gd name="connsiteX43" fmla="*/ 2066980 w 6884912"/>
              <a:gd name="connsiteY43" fmla="*/ 550413 h 1161397"/>
              <a:gd name="connsiteX44" fmla="*/ 2352236 w 6884912"/>
              <a:gd name="connsiteY44" fmla="*/ 519602 h 1161397"/>
              <a:gd name="connsiteX45" fmla="*/ 2420791 w 6884912"/>
              <a:gd name="connsiteY45" fmla="*/ 492826 h 1161397"/>
              <a:gd name="connsiteX46" fmla="*/ 2489932 w 6884912"/>
              <a:gd name="connsiteY46" fmla="*/ 507864 h 1161397"/>
              <a:gd name="connsiteX47" fmla="*/ 2512917 w 6884912"/>
              <a:gd name="connsiteY47" fmla="*/ 489127 h 1161397"/>
              <a:gd name="connsiteX48" fmla="*/ 2516783 w 6884912"/>
              <a:gd name="connsiteY48" fmla="*/ 485473 h 1161397"/>
              <a:gd name="connsiteX49" fmla="*/ 2534360 w 6884912"/>
              <a:gd name="connsiteY49" fmla="*/ 480064 h 1161397"/>
              <a:gd name="connsiteX50" fmla="*/ 2536691 w 6884912"/>
              <a:gd name="connsiteY50" fmla="*/ 467018 h 1161397"/>
              <a:gd name="connsiteX51" fmla="*/ 2561265 w 6884912"/>
              <a:gd name="connsiteY51" fmla="*/ 450623 h 1161397"/>
              <a:gd name="connsiteX52" fmla="*/ 2594349 w 6884912"/>
              <a:gd name="connsiteY52" fmla="*/ 443884 h 1161397"/>
              <a:gd name="connsiteX53" fmla="*/ 2754324 w 6884912"/>
              <a:gd name="connsiteY53" fmla="*/ 424766 h 1161397"/>
              <a:gd name="connsiteX54" fmla="*/ 2848470 w 6884912"/>
              <a:gd name="connsiteY54" fmla="*/ 405966 h 1161397"/>
              <a:gd name="connsiteX55" fmla="*/ 2881772 w 6884912"/>
              <a:gd name="connsiteY55" fmla="*/ 387260 h 1161397"/>
              <a:gd name="connsiteX56" fmla="*/ 2929932 w 6884912"/>
              <a:gd name="connsiteY56" fmla="*/ 368912 h 1161397"/>
              <a:gd name="connsiteX57" fmla="*/ 3013020 w 6884912"/>
              <a:gd name="connsiteY57" fmla="*/ 327578 h 1161397"/>
              <a:gd name="connsiteX58" fmla="*/ 3127968 w 6884912"/>
              <a:gd name="connsiteY58" fmla="*/ 287613 h 1161397"/>
              <a:gd name="connsiteX59" fmla="*/ 3222191 w 6884912"/>
              <a:gd name="connsiteY59" fmla="*/ 307887 h 1161397"/>
              <a:gd name="connsiteX60" fmla="*/ 3227953 w 6884912"/>
              <a:gd name="connsiteY60" fmla="*/ 297650 h 1161397"/>
              <a:gd name="connsiteX61" fmla="*/ 3287859 w 6884912"/>
              <a:gd name="connsiteY61" fmla="*/ 287558 h 1161397"/>
              <a:gd name="connsiteX62" fmla="*/ 3510042 w 6884912"/>
              <a:gd name="connsiteY62" fmla="*/ 311820 h 1161397"/>
              <a:gd name="connsiteX63" fmla="*/ 3626773 w 6884912"/>
              <a:gd name="connsiteY63" fmla="*/ 290452 h 1161397"/>
              <a:gd name="connsiteX64" fmla="*/ 3666217 w 6884912"/>
              <a:gd name="connsiteY64" fmla="*/ 273255 h 1161397"/>
              <a:gd name="connsiteX65" fmla="*/ 3732427 w 6884912"/>
              <a:gd name="connsiteY65" fmla="*/ 245039 h 1161397"/>
              <a:gd name="connsiteX66" fmla="*/ 3777022 w 6884912"/>
              <a:gd name="connsiteY66" fmla="*/ 200276 h 1161397"/>
              <a:gd name="connsiteX67" fmla="*/ 3791246 w 6884912"/>
              <a:gd name="connsiteY67" fmla="*/ 189996 h 1161397"/>
              <a:gd name="connsiteX68" fmla="*/ 3819864 w 6884912"/>
              <a:gd name="connsiteY68" fmla="*/ 194605 h 1161397"/>
              <a:gd name="connsiteX69" fmla="*/ 3830398 w 6884912"/>
              <a:gd name="connsiteY69" fmla="*/ 188383 h 1161397"/>
              <a:gd name="connsiteX70" fmla="*/ 3834360 w 6884912"/>
              <a:gd name="connsiteY70" fmla="*/ 188992 h 1161397"/>
              <a:gd name="connsiteX71" fmla="*/ 3843715 w 6884912"/>
              <a:gd name="connsiteY71" fmla="*/ 188752 h 1161397"/>
              <a:gd name="connsiteX72" fmla="*/ 3842609 w 6884912"/>
              <a:gd name="connsiteY72" fmla="*/ 197386 h 1161397"/>
              <a:gd name="connsiteX73" fmla="*/ 3853961 w 6884912"/>
              <a:gd name="connsiteY73" fmla="*/ 213380 h 1161397"/>
              <a:gd name="connsiteX74" fmla="*/ 3907640 w 6884912"/>
              <a:gd name="connsiteY74" fmla="*/ 207568 h 1161397"/>
              <a:gd name="connsiteX75" fmla="*/ 3910449 w 6884912"/>
              <a:gd name="connsiteY75" fmla="*/ 197808 h 1161397"/>
              <a:gd name="connsiteX76" fmla="*/ 3917197 w 6884912"/>
              <a:gd name="connsiteY76" fmla="*/ 196121 h 1161397"/>
              <a:gd name="connsiteX77" fmla="*/ 3922400 w 6884912"/>
              <a:gd name="connsiteY77" fmla="*/ 205056 h 1161397"/>
              <a:gd name="connsiteX78" fmla="*/ 4013061 w 6884912"/>
              <a:gd name="connsiteY78" fmla="*/ 224874 h 1161397"/>
              <a:gd name="connsiteX79" fmla="*/ 4134285 w 6884912"/>
              <a:gd name="connsiteY79" fmla="*/ 235592 h 1161397"/>
              <a:gd name="connsiteX80" fmla="*/ 4220717 w 6884912"/>
              <a:gd name="connsiteY80" fmla="*/ 192946 h 1161397"/>
              <a:gd name="connsiteX81" fmla="*/ 4228802 w 6884912"/>
              <a:gd name="connsiteY81" fmla="*/ 201468 h 1161397"/>
              <a:gd name="connsiteX82" fmla="*/ 4289361 w 6884912"/>
              <a:gd name="connsiteY82" fmla="*/ 196642 h 1161397"/>
              <a:gd name="connsiteX83" fmla="*/ 4498913 w 6884912"/>
              <a:gd name="connsiteY83" fmla="*/ 118915 h 1161397"/>
              <a:gd name="connsiteX84" fmla="*/ 4617330 w 6884912"/>
              <a:gd name="connsiteY84" fmla="*/ 111163 h 1161397"/>
              <a:gd name="connsiteX85" fmla="*/ 4659778 w 6884912"/>
              <a:gd name="connsiteY85" fmla="*/ 118219 h 1161397"/>
              <a:gd name="connsiteX86" fmla="*/ 4730870 w 6884912"/>
              <a:gd name="connsiteY86" fmla="*/ 129432 h 1161397"/>
              <a:gd name="connsiteX87" fmla="*/ 4785037 w 6884912"/>
              <a:gd name="connsiteY87" fmla="*/ 161964 h 1161397"/>
              <a:gd name="connsiteX88" fmla="*/ 4844073 w 6884912"/>
              <a:gd name="connsiteY88" fmla="*/ 161768 h 1161397"/>
              <a:gd name="connsiteX89" fmla="*/ 4856454 w 6884912"/>
              <a:gd name="connsiteY89" fmla="*/ 130488 h 1161397"/>
              <a:gd name="connsiteX90" fmla="*/ 4920038 w 6884912"/>
              <a:gd name="connsiteY90" fmla="*/ 140418 h 1161397"/>
              <a:gd name="connsiteX91" fmla="*/ 5016639 w 6884912"/>
              <a:gd name="connsiteY91" fmla="*/ 158905 h 1161397"/>
              <a:gd name="connsiteX92" fmla="*/ 5072009 w 6884912"/>
              <a:gd name="connsiteY92" fmla="*/ 161502 h 1161397"/>
              <a:gd name="connsiteX93" fmla="*/ 5223626 w 6884912"/>
              <a:gd name="connsiteY93" fmla="*/ 177356 h 1161397"/>
              <a:gd name="connsiteX94" fmla="*/ 5375773 w 6884912"/>
              <a:gd name="connsiteY94" fmla="*/ 199913 h 1161397"/>
              <a:gd name="connsiteX95" fmla="*/ 5467502 w 6884912"/>
              <a:gd name="connsiteY95" fmla="*/ 250963 h 1161397"/>
              <a:gd name="connsiteX96" fmla="*/ 5592395 w 6884912"/>
              <a:gd name="connsiteY96" fmla="*/ 265434 h 1161397"/>
              <a:gd name="connsiteX97" fmla="*/ 5613532 w 6884912"/>
              <a:gd name="connsiteY97" fmla="*/ 273379 h 1161397"/>
              <a:gd name="connsiteX98" fmla="*/ 5642173 w 6884912"/>
              <a:gd name="connsiteY98" fmla="*/ 266904 h 1161397"/>
              <a:gd name="connsiteX99" fmla="*/ 5756910 w 6884912"/>
              <a:gd name="connsiteY99" fmla="*/ 239211 h 1161397"/>
              <a:gd name="connsiteX100" fmla="*/ 5846667 w 6884912"/>
              <a:gd name="connsiteY100" fmla="*/ 201786 h 1161397"/>
              <a:gd name="connsiteX101" fmla="*/ 5960732 w 6884912"/>
              <a:gd name="connsiteY101" fmla="*/ 220708 h 1161397"/>
              <a:gd name="connsiteX102" fmla="*/ 6029542 w 6884912"/>
              <a:gd name="connsiteY102" fmla="*/ 210339 h 1161397"/>
              <a:gd name="connsiteX103" fmla="*/ 6141123 w 6884912"/>
              <a:gd name="connsiteY103" fmla="*/ 159923 h 1161397"/>
              <a:gd name="connsiteX104" fmla="*/ 6290640 w 6884912"/>
              <a:gd name="connsiteY104" fmla="*/ 167441 h 1161397"/>
              <a:gd name="connsiteX105" fmla="*/ 6322806 w 6884912"/>
              <a:gd name="connsiteY105" fmla="*/ 213293 h 1161397"/>
              <a:gd name="connsiteX106" fmla="*/ 6364914 w 6884912"/>
              <a:gd name="connsiteY106" fmla="*/ 240140 h 1161397"/>
              <a:gd name="connsiteX107" fmla="*/ 6380420 w 6884912"/>
              <a:gd name="connsiteY107" fmla="*/ 173195 h 1161397"/>
              <a:gd name="connsiteX108" fmla="*/ 6507891 w 6884912"/>
              <a:gd name="connsiteY108" fmla="*/ 118474 h 1161397"/>
              <a:gd name="connsiteX109" fmla="*/ 6571807 w 6884912"/>
              <a:gd name="connsiteY109" fmla="*/ 98636 h 1161397"/>
              <a:gd name="connsiteX110" fmla="*/ 6671880 w 6884912"/>
              <a:gd name="connsiteY110" fmla="*/ 82931 h 1161397"/>
              <a:gd name="connsiteX111" fmla="*/ 6702266 w 6884912"/>
              <a:gd name="connsiteY111" fmla="*/ 75470 h 1161397"/>
              <a:gd name="connsiteX112" fmla="*/ 6845802 w 6884912"/>
              <a:gd name="connsiteY112" fmla="*/ 24496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26340 w 6884912"/>
              <a:gd name="connsiteY39" fmla="*/ 638496 h 1161397"/>
              <a:gd name="connsiteX40" fmla="*/ 1731986 w 6884912"/>
              <a:gd name="connsiteY40" fmla="*/ 589682 h 1161397"/>
              <a:gd name="connsiteX41" fmla="*/ 2039075 w 6884912"/>
              <a:gd name="connsiteY41" fmla="*/ 599964 h 1161397"/>
              <a:gd name="connsiteX42" fmla="*/ 2066980 w 6884912"/>
              <a:gd name="connsiteY42" fmla="*/ 550413 h 1161397"/>
              <a:gd name="connsiteX43" fmla="*/ 2352236 w 6884912"/>
              <a:gd name="connsiteY43" fmla="*/ 519602 h 1161397"/>
              <a:gd name="connsiteX44" fmla="*/ 2420791 w 6884912"/>
              <a:gd name="connsiteY44" fmla="*/ 492826 h 1161397"/>
              <a:gd name="connsiteX45" fmla="*/ 2489932 w 6884912"/>
              <a:gd name="connsiteY45" fmla="*/ 507864 h 1161397"/>
              <a:gd name="connsiteX46" fmla="*/ 2512917 w 6884912"/>
              <a:gd name="connsiteY46" fmla="*/ 489127 h 1161397"/>
              <a:gd name="connsiteX47" fmla="*/ 2516783 w 6884912"/>
              <a:gd name="connsiteY47" fmla="*/ 485473 h 1161397"/>
              <a:gd name="connsiteX48" fmla="*/ 2534360 w 6884912"/>
              <a:gd name="connsiteY48" fmla="*/ 480064 h 1161397"/>
              <a:gd name="connsiteX49" fmla="*/ 2536691 w 6884912"/>
              <a:gd name="connsiteY49" fmla="*/ 467018 h 1161397"/>
              <a:gd name="connsiteX50" fmla="*/ 2561265 w 6884912"/>
              <a:gd name="connsiteY50" fmla="*/ 450623 h 1161397"/>
              <a:gd name="connsiteX51" fmla="*/ 2594349 w 6884912"/>
              <a:gd name="connsiteY51" fmla="*/ 443884 h 1161397"/>
              <a:gd name="connsiteX52" fmla="*/ 2754324 w 6884912"/>
              <a:gd name="connsiteY52" fmla="*/ 424766 h 1161397"/>
              <a:gd name="connsiteX53" fmla="*/ 2848470 w 6884912"/>
              <a:gd name="connsiteY53" fmla="*/ 405966 h 1161397"/>
              <a:gd name="connsiteX54" fmla="*/ 2881772 w 6884912"/>
              <a:gd name="connsiteY54" fmla="*/ 387260 h 1161397"/>
              <a:gd name="connsiteX55" fmla="*/ 2929932 w 6884912"/>
              <a:gd name="connsiteY55" fmla="*/ 368912 h 1161397"/>
              <a:gd name="connsiteX56" fmla="*/ 3013020 w 6884912"/>
              <a:gd name="connsiteY56" fmla="*/ 327578 h 1161397"/>
              <a:gd name="connsiteX57" fmla="*/ 3127968 w 6884912"/>
              <a:gd name="connsiteY57" fmla="*/ 287613 h 1161397"/>
              <a:gd name="connsiteX58" fmla="*/ 3222191 w 6884912"/>
              <a:gd name="connsiteY58" fmla="*/ 307887 h 1161397"/>
              <a:gd name="connsiteX59" fmla="*/ 3227953 w 6884912"/>
              <a:gd name="connsiteY59" fmla="*/ 297650 h 1161397"/>
              <a:gd name="connsiteX60" fmla="*/ 3287859 w 6884912"/>
              <a:gd name="connsiteY60" fmla="*/ 287558 h 1161397"/>
              <a:gd name="connsiteX61" fmla="*/ 3510042 w 6884912"/>
              <a:gd name="connsiteY61" fmla="*/ 311820 h 1161397"/>
              <a:gd name="connsiteX62" fmla="*/ 3626773 w 6884912"/>
              <a:gd name="connsiteY62" fmla="*/ 290452 h 1161397"/>
              <a:gd name="connsiteX63" fmla="*/ 3666217 w 6884912"/>
              <a:gd name="connsiteY63" fmla="*/ 273255 h 1161397"/>
              <a:gd name="connsiteX64" fmla="*/ 3732427 w 6884912"/>
              <a:gd name="connsiteY64" fmla="*/ 245039 h 1161397"/>
              <a:gd name="connsiteX65" fmla="*/ 3777022 w 6884912"/>
              <a:gd name="connsiteY65" fmla="*/ 200276 h 1161397"/>
              <a:gd name="connsiteX66" fmla="*/ 3791246 w 6884912"/>
              <a:gd name="connsiteY66" fmla="*/ 189996 h 1161397"/>
              <a:gd name="connsiteX67" fmla="*/ 3819864 w 6884912"/>
              <a:gd name="connsiteY67" fmla="*/ 194605 h 1161397"/>
              <a:gd name="connsiteX68" fmla="*/ 3830398 w 6884912"/>
              <a:gd name="connsiteY68" fmla="*/ 188383 h 1161397"/>
              <a:gd name="connsiteX69" fmla="*/ 3834360 w 6884912"/>
              <a:gd name="connsiteY69" fmla="*/ 188992 h 1161397"/>
              <a:gd name="connsiteX70" fmla="*/ 3843715 w 6884912"/>
              <a:gd name="connsiteY70" fmla="*/ 188752 h 1161397"/>
              <a:gd name="connsiteX71" fmla="*/ 3842609 w 6884912"/>
              <a:gd name="connsiteY71" fmla="*/ 197386 h 1161397"/>
              <a:gd name="connsiteX72" fmla="*/ 3853961 w 6884912"/>
              <a:gd name="connsiteY72" fmla="*/ 213380 h 1161397"/>
              <a:gd name="connsiteX73" fmla="*/ 3907640 w 6884912"/>
              <a:gd name="connsiteY73" fmla="*/ 207568 h 1161397"/>
              <a:gd name="connsiteX74" fmla="*/ 3910449 w 6884912"/>
              <a:gd name="connsiteY74" fmla="*/ 197808 h 1161397"/>
              <a:gd name="connsiteX75" fmla="*/ 3917197 w 6884912"/>
              <a:gd name="connsiteY75" fmla="*/ 196121 h 1161397"/>
              <a:gd name="connsiteX76" fmla="*/ 3922400 w 6884912"/>
              <a:gd name="connsiteY76" fmla="*/ 205056 h 1161397"/>
              <a:gd name="connsiteX77" fmla="*/ 4013061 w 6884912"/>
              <a:gd name="connsiteY77" fmla="*/ 224874 h 1161397"/>
              <a:gd name="connsiteX78" fmla="*/ 4134285 w 6884912"/>
              <a:gd name="connsiteY78" fmla="*/ 235592 h 1161397"/>
              <a:gd name="connsiteX79" fmla="*/ 4220717 w 6884912"/>
              <a:gd name="connsiteY79" fmla="*/ 192946 h 1161397"/>
              <a:gd name="connsiteX80" fmla="*/ 4228802 w 6884912"/>
              <a:gd name="connsiteY80" fmla="*/ 201468 h 1161397"/>
              <a:gd name="connsiteX81" fmla="*/ 4289361 w 6884912"/>
              <a:gd name="connsiteY81" fmla="*/ 196642 h 1161397"/>
              <a:gd name="connsiteX82" fmla="*/ 4498913 w 6884912"/>
              <a:gd name="connsiteY82" fmla="*/ 118915 h 1161397"/>
              <a:gd name="connsiteX83" fmla="*/ 4617330 w 6884912"/>
              <a:gd name="connsiteY83" fmla="*/ 111163 h 1161397"/>
              <a:gd name="connsiteX84" fmla="*/ 4659778 w 6884912"/>
              <a:gd name="connsiteY84" fmla="*/ 118219 h 1161397"/>
              <a:gd name="connsiteX85" fmla="*/ 4730870 w 6884912"/>
              <a:gd name="connsiteY85" fmla="*/ 129432 h 1161397"/>
              <a:gd name="connsiteX86" fmla="*/ 4785037 w 6884912"/>
              <a:gd name="connsiteY86" fmla="*/ 161964 h 1161397"/>
              <a:gd name="connsiteX87" fmla="*/ 4844073 w 6884912"/>
              <a:gd name="connsiteY87" fmla="*/ 161768 h 1161397"/>
              <a:gd name="connsiteX88" fmla="*/ 4856454 w 6884912"/>
              <a:gd name="connsiteY88" fmla="*/ 130488 h 1161397"/>
              <a:gd name="connsiteX89" fmla="*/ 4920038 w 6884912"/>
              <a:gd name="connsiteY89" fmla="*/ 140418 h 1161397"/>
              <a:gd name="connsiteX90" fmla="*/ 5016639 w 6884912"/>
              <a:gd name="connsiteY90" fmla="*/ 158905 h 1161397"/>
              <a:gd name="connsiteX91" fmla="*/ 5072009 w 6884912"/>
              <a:gd name="connsiteY91" fmla="*/ 161502 h 1161397"/>
              <a:gd name="connsiteX92" fmla="*/ 5223626 w 6884912"/>
              <a:gd name="connsiteY92" fmla="*/ 177356 h 1161397"/>
              <a:gd name="connsiteX93" fmla="*/ 5375773 w 6884912"/>
              <a:gd name="connsiteY93" fmla="*/ 199913 h 1161397"/>
              <a:gd name="connsiteX94" fmla="*/ 5467502 w 6884912"/>
              <a:gd name="connsiteY94" fmla="*/ 250963 h 1161397"/>
              <a:gd name="connsiteX95" fmla="*/ 5592395 w 6884912"/>
              <a:gd name="connsiteY95" fmla="*/ 265434 h 1161397"/>
              <a:gd name="connsiteX96" fmla="*/ 5613532 w 6884912"/>
              <a:gd name="connsiteY96" fmla="*/ 273379 h 1161397"/>
              <a:gd name="connsiteX97" fmla="*/ 5642173 w 6884912"/>
              <a:gd name="connsiteY97" fmla="*/ 266904 h 1161397"/>
              <a:gd name="connsiteX98" fmla="*/ 5756910 w 6884912"/>
              <a:gd name="connsiteY98" fmla="*/ 239211 h 1161397"/>
              <a:gd name="connsiteX99" fmla="*/ 5846667 w 6884912"/>
              <a:gd name="connsiteY99" fmla="*/ 201786 h 1161397"/>
              <a:gd name="connsiteX100" fmla="*/ 5960732 w 6884912"/>
              <a:gd name="connsiteY100" fmla="*/ 220708 h 1161397"/>
              <a:gd name="connsiteX101" fmla="*/ 6029542 w 6884912"/>
              <a:gd name="connsiteY101" fmla="*/ 210339 h 1161397"/>
              <a:gd name="connsiteX102" fmla="*/ 6141123 w 6884912"/>
              <a:gd name="connsiteY102" fmla="*/ 159923 h 1161397"/>
              <a:gd name="connsiteX103" fmla="*/ 6290640 w 6884912"/>
              <a:gd name="connsiteY103" fmla="*/ 167441 h 1161397"/>
              <a:gd name="connsiteX104" fmla="*/ 6322806 w 6884912"/>
              <a:gd name="connsiteY104" fmla="*/ 213293 h 1161397"/>
              <a:gd name="connsiteX105" fmla="*/ 6364914 w 6884912"/>
              <a:gd name="connsiteY105" fmla="*/ 240140 h 1161397"/>
              <a:gd name="connsiteX106" fmla="*/ 6380420 w 6884912"/>
              <a:gd name="connsiteY106" fmla="*/ 173195 h 1161397"/>
              <a:gd name="connsiteX107" fmla="*/ 6507891 w 6884912"/>
              <a:gd name="connsiteY107" fmla="*/ 118474 h 1161397"/>
              <a:gd name="connsiteX108" fmla="*/ 6571807 w 6884912"/>
              <a:gd name="connsiteY108" fmla="*/ 98636 h 1161397"/>
              <a:gd name="connsiteX109" fmla="*/ 6671880 w 6884912"/>
              <a:gd name="connsiteY109" fmla="*/ 82931 h 1161397"/>
              <a:gd name="connsiteX110" fmla="*/ 6702266 w 6884912"/>
              <a:gd name="connsiteY110" fmla="*/ 75470 h 1161397"/>
              <a:gd name="connsiteX111" fmla="*/ 6845802 w 6884912"/>
              <a:gd name="connsiteY111" fmla="*/ 24496 h 1161397"/>
              <a:gd name="connsiteX112" fmla="*/ 6884912 w 6884912"/>
              <a:gd name="connsiteY112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92172 w 6884912"/>
              <a:gd name="connsiteY39" fmla="*/ 629819 h 1161397"/>
              <a:gd name="connsiteX40" fmla="*/ 1731986 w 6884912"/>
              <a:gd name="connsiteY40" fmla="*/ 589682 h 1161397"/>
              <a:gd name="connsiteX41" fmla="*/ 2039075 w 6884912"/>
              <a:gd name="connsiteY41" fmla="*/ 599964 h 1161397"/>
              <a:gd name="connsiteX42" fmla="*/ 2066980 w 6884912"/>
              <a:gd name="connsiteY42" fmla="*/ 550413 h 1161397"/>
              <a:gd name="connsiteX43" fmla="*/ 2352236 w 6884912"/>
              <a:gd name="connsiteY43" fmla="*/ 519602 h 1161397"/>
              <a:gd name="connsiteX44" fmla="*/ 2420791 w 6884912"/>
              <a:gd name="connsiteY44" fmla="*/ 492826 h 1161397"/>
              <a:gd name="connsiteX45" fmla="*/ 2489932 w 6884912"/>
              <a:gd name="connsiteY45" fmla="*/ 507864 h 1161397"/>
              <a:gd name="connsiteX46" fmla="*/ 2512917 w 6884912"/>
              <a:gd name="connsiteY46" fmla="*/ 489127 h 1161397"/>
              <a:gd name="connsiteX47" fmla="*/ 2516783 w 6884912"/>
              <a:gd name="connsiteY47" fmla="*/ 485473 h 1161397"/>
              <a:gd name="connsiteX48" fmla="*/ 2534360 w 6884912"/>
              <a:gd name="connsiteY48" fmla="*/ 480064 h 1161397"/>
              <a:gd name="connsiteX49" fmla="*/ 2536691 w 6884912"/>
              <a:gd name="connsiteY49" fmla="*/ 467018 h 1161397"/>
              <a:gd name="connsiteX50" fmla="*/ 2561265 w 6884912"/>
              <a:gd name="connsiteY50" fmla="*/ 450623 h 1161397"/>
              <a:gd name="connsiteX51" fmla="*/ 2594349 w 6884912"/>
              <a:gd name="connsiteY51" fmla="*/ 443884 h 1161397"/>
              <a:gd name="connsiteX52" fmla="*/ 2754324 w 6884912"/>
              <a:gd name="connsiteY52" fmla="*/ 424766 h 1161397"/>
              <a:gd name="connsiteX53" fmla="*/ 2848470 w 6884912"/>
              <a:gd name="connsiteY53" fmla="*/ 405966 h 1161397"/>
              <a:gd name="connsiteX54" fmla="*/ 2881772 w 6884912"/>
              <a:gd name="connsiteY54" fmla="*/ 387260 h 1161397"/>
              <a:gd name="connsiteX55" fmla="*/ 2929932 w 6884912"/>
              <a:gd name="connsiteY55" fmla="*/ 368912 h 1161397"/>
              <a:gd name="connsiteX56" fmla="*/ 3013020 w 6884912"/>
              <a:gd name="connsiteY56" fmla="*/ 327578 h 1161397"/>
              <a:gd name="connsiteX57" fmla="*/ 3127968 w 6884912"/>
              <a:gd name="connsiteY57" fmla="*/ 287613 h 1161397"/>
              <a:gd name="connsiteX58" fmla="*/ 3222191 w 6884912"/>
              <a:gd name="connsiteY58" fmla="*/ 307887 h 1161397"/>
              <a:gd name="connsiteX59" fmla="*/ 3227953 w 6884912"/>
              <a:gd name="connsiteY59" fmla="*/ 297650 h 1161397"/>
              <a:gd name="connsiteX60" fmla="*/ 3287859 w 6884912"/>
              <a:gd name="connsiteY60" fmla="*/ 287558 h 1161397"/>
              <a:gd name="connsiteX61" fmla="*/ 3510042 w 6884912"/>
              <a:gd name="connsiteY61" fmla="*/ 311820 h 1161397"/>
              <a:gd name="connsiteX62" fmla="*/ 3626773 w 6884912"/>
              <a:gd name="connsiteY62" fmla="*/ 290452 h 1161397"/>
              <a:gd name="connsiteX63" fmla="*/ 3666217 w 6884912"/>
              <a:gd name="connsiteY63" fmla="*/ 273255 h 1161397"/>
              <a:gd name="connsiteX64" fmla="*/ 3732427 w 6884912"/>
              <a:gd name="connsiteY64" fmla="*/ 245039 h 1161397"/>
              <a:gd name="connsiteX65" fmla="*/ 3777022 w 6884912"/>
              <a:gd name="connsiteY65" fmla="*/ 200276 h 1161397"/>
              <a:gd name="connsiteX66" fmla="*/ 3791246 w 6884912"/>
              <a:gd name="connsiteY66" fmla="*/ 189996 h 1161397"/>
              <a:gd name="connsiteX67" fmla="*/ 3819864 w 6884912"/>
              <a:gd name="connsiteY67" fmla="*/ 194605 h 1161397"/>
              <a:gd name="connsiteX68" fmla="*/ 3830398 w 6884912"/>
              <a:gd name="connsiteY68" fmla="*/ 188383 h 1161397"/>
              <a:gd name="connsiteX69" fmla="*/ 3834360 w 6884912"/>
              <a:gd name="connsiteY69" fmla="*/ 188992 h 1161397"/>
              <a:gd name="connsiteX70" fmla="*/ 3843715 w 6884912"/>
              <a:gd name="connsiteY70" fmla="*/ 188752 h 1161397"/>
              <a:gd name="connsiteX71" fmla="*/ 3842609 w 6884912"/>
              <a:gd name="connsiteY71" fmla="*/ 197386 h 1161397"/>
              <a:gd name="connsiteX72" fmla="*/ 3853961 w 6884912"/>
              <a:gd name="connsiteY72" fmla="*/ 213380 h 1161397"/>
              <a:gd name="connsiteX73" fmla="*/ 3907640 w 6884912"/>
              <a:gd name="connsiteY73" fmla="*/ 207568 h 1161397"/>
              <a:gd name="connsiteX74" fmla="*/ 3910449 w 6884912"/>
              <a:gd name="connsiteY74" fmla="*/ 197808 h 1161397"/>
              <a:gd name="connsiteX75" fmla="*/ 3917197 w 6884912"/>
              <a:gd name="connsiteY75" fmla="*/ 196121 h 1161397"/>
              <a:gd name="connsiteX76" fmla="*/ 3922400 w 6884912"/>
              <a:gd name="connsiteY76" fmla="*/ 205056 h 1161397"/>
              <a:gd name="connsiteX77" fmla="*/ 4013061 w 6884912"/>
              <a:gd name="connsiteY77" fmla="*/ 224874 h 1161397"/>
              <a:gd name="connsiteX78" fmla="*/ 4134285 w 6884912"/>
              <a:gd name="connsiteY78" fmla="*/ 235592 h 1161397"/>
              <a:gd name="connsiteX79" fmla="*/ 4220717 w 6884912"/>
              <a:gd name="connsiteY79" fmla="*/ 192946 h 1161397"/>
              <a:gd name="connsiteX80" fmla="*/ 4228802 w 6884912"/>
              <a:gd name="connsiteY80" fmla="*/ 201468 h 1161397"/>
              <a:gd name="connsiteX81" fmla="*/ 4289361 w 6884912"/>
              <a:gd name="connsiteY81" fmla="*/ 196642 h 1161397"/>
              <a:gd name="connsiteX82" fmla="*/ 4498913 w 6884912"/>
              <a:gd name="connsiteY82" fmla="*/ 118915 h 1161397"/>
              <a:gd name="connsiteX83" fmla="*/ 4617330 w 6884912"/>
              <a:gd name="connsiteY83" fmla="*/ 111163 h 1161397"/>
              <a:gd name="connsiteX84" fmla="*/ 4659778 w 6884912"/>
              <a:gd name="connsiteY84" fmla="*/ 118219 h 1161397"/>
              <a:gd name="connsiteX85" fmla="*/ 4730870 w 6884912"/>
              <a:gd name="connsiteY85" fmla="*/ 129432 h 1161397"/>
              <a:gd name="connsiteX86" fmla="*/ 4785037 w 6884912"/>
              <a:gd name="connsiteY86" fmla="*/ 161964 h 1161397"/>
              <a:gd name="connsiteX87" fmla="*/ 4844073 w 6884912"/>
              <a:gd name="connsiteY87" fmla="*/ 161768 h 1161397"/>
              <a:gd name="connsiteX88" fmla="*/ 4856454 w 6884912"/>
              <a:gd name="connsiteY88" fmla="*/ 130488 h 1161397"/>
              <a:gd name="connsiteX89" fmla="*/ 4920038 w 6884912"/>
              <a:gd name="connsiteY89" fmla="*/ 140418 h 1161397"/>
              <a:gd name="connsiteX90" fmla="*/ 5016639 w 6884912"/>
              <a:gd name="connsiteY90" fmla="*/ 158905 h 1161397"/>
              <a:gd name="connsiteX91" fmla="*/ 5072009 w 6884912"/>
              <a:gd name="connsiteY91" fmla="*/ 161502 h 1161397"/>
              <a:gd name="connsiteX92" fmla="*/ 5223626 w 6884912"/>
              <a:gd name="connsiteY92" fmla="*/ 177356 h 1161397"/>
              <a:gd name="connsiteX93" fmla="*/ 5375773 w 6884912"/>
              <a:gd name="connsiteY93" fmla="*/ 199913 h 1161397"/>
              <a:gd name="connsiteX94" fmla="*/ 5467502 w 6884912"/>
              <a:gd name="connsiteY94" fmla="*/ 250963 h 1161397"/>
              <a:gd name="connsiteX95" fmla="*/ 5592395 w 6884912"/>
              <a:gd name="connsiteY95" fmla="*/ 265434 h 1161397"/>
              <a:gd name="connsiteX96" fmla="*/ 5613532 w 6884912"/>
              <a:gd name="connsiteY96" fmla="*/ 273379 h 1161397"/>
              <a:gd name="connsiteX97" fmla="*/ 5642173 w 6884912"/>
              <a:gd name="connsiteY97" fmla="*/ 266904 h 1161397"/>
              <a:gd name="connsiteX98" fmla="*/ 5756910 w 6884912"/>
              <a:gd name="connsiteY98" fmla="*/ 239211 h 1161397"/>
              <a:gd name="connsiteX99" fmla="*/ 5846667 w 6884912"/>
              <a:gd name="connsiteY99" fmla="*/ 201786 h 1161397"/>
              <a:gd name="connsiteX100" fmla="*/ 5960732 w 6884912"/>
              <a:gd name="connsiteY100" fmla="*/ 220708 h 1161397"/>
              <a:gd name="connsiteX101" fmla="*/ 6029542 w 6884912"/>
              <a:gd name="connsiteY101" fmla="*/ 210339 h 1161397"/>
              <a:gd name="connsiteX102" fmla="*/ 6141123 w 6884912"/>
              <a:gd name="connsiteY102" fmla="*/ 159923 h 1161397"/>
              <a:gd name="connsiteX103" fmla="*/ 6290640 w 6884912"/>
              <a:gd name="connsiteY103" fmla="*/ 167441 h 1161397"/>
              <a:gd name="connsiteX104" fmla="*/ 6322806 w 6884912"/>
              <a:gd name="connsiteY104" fmla="*/ 213293 h 1161397"/>
              <a:gd name="connsiteX105" fmla="*/ 6364914 w 6884912"/>
              <a:gd name="connsiteY105" fmla="*/ 240140 h 1161397"/>
              <a:gd name="connsiteX106" fmla="*/ 6380420 w 6884912"/>
              <a:gd name="connsiteY106" fmla="*/ 173195 h 1161397"/>
              <a:gd name="connsiteX107" fmla="*/ 6507891 w 6884912"/>
              <a:gd name="connsiteY107" fmla="*/ 118474 h 1161397"/>
              <a:gd name="connsiteX108" fmla="*/ 6571807 w 6884912"/>
              <a:gd name="connsiteY108" fmla="*/ 98636 h 1161397"/>
              <a:gd name="connsiteX109" fmla="*/ 6671880 w 6884912"/>
              <a:gd name="connsiteY109" fmla="*/ 82931 h 1161397"/>
              <a:gd name="connsiteX110" fmla="*/ 6702266 w 6884912"/>
              <a:gd name="connsiteY110" fmla="*/ 75470 h 1161397"/>
              <a:gd name="connsiteX111" fmla="*/ 6845802 w 6884912"/>
              <a:gd name="connsiteY111" fmla="*/ 24496 h 1161397"/>
              <a:gd name="connsiteX112" fmla="*/ 6884912 w 6884912"/>
              <a:gd name="connsiteY112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92172 w 6884912"/>
              <a:gd name="connsiteY39" fmla="*/ 629819 h 1161397"/>
              <a:gd name="connsiteX40" fmla="*/ 1731986 w 6884912"/>
              <a:gd name="connsiteY40" fmla="*/ 589682 h 1161397"/>
              <a:gd name="connsiteX41" fmla="*/ 1940326 w 6884912"/>
              <a:gd name="connsiteY41" fmla="*/ 582611 h 1161397"/>
              <a:gd name="connsiteX42" fmla="*/ 2066980 w 6884912"/>
              <a:gd name="connsiteY42" fmla="*/ 550413 h 1161397"/>
              <a:gd name="connsiteX43" fmla="*/ 2352236 w 6884912"/>
              <a:gd name="connsiteY43" fmla="*/ 519602 h 1161397"/>
              <a:gd name="connsiteX44" fmla="*/ 2420791 w 6884912"/>
              <a:gd name="connsiteY44" fmla="*/ 492826 h 1161397"/>
              <a:gd name="connsiteX45" fmla="*/ 2489932 w 6884912"/>
              <a:gd name="connsiteY45" fmla="*/ 507864 h 1161397"/>
              <a:gd name="connsiteX46" fmla="*/ 2512917 w 6884912"/>
              <a:gd name="connsiteY46" fmla="*/ 489127 h 1161397"/>
              <a:gd name="connsiteX47" fmla="*/ 2516783 w 6884912"/>
              <a:gd name="connsiteY47" fmla="*/ 485473 h 1161397"/>
              <a:gd name="connsiteX48" fmla="*/ 2534360 w 6884912"/>
              <a:gd name="connsiteY48" fmla="*/ 480064 h 1161397"/>
              <a:gd name="connsiteX49" fmla="*/ 2536691 w 6884912"/>
              <a:gd name="connsiteY49" fmla="*/ 467018 h 1161397"/>
              <a:gd name="connsiteX50" fmla="*/ 2561265 w 6884912"/>
              <a:gd name="connsiteY50" fmla="*/ 450623 h 1161397"/>
              <a:gd name="connsiteX51" fmla="*/ 2594349 w 6884912"/>
              <a:gd name="connsiteY51" fmla="*/ 443884 h 1161397"/>
              <a:gd name="connsiteX52" fmla="*/ 2754324 w 6884912"/>
              <a:gd name="connsiteY52" fmla="*/ 424766 h 1161397"/>
              <a:gd name="connsiteX53" fmla="*/ 2848470 w 6884912"/>
              <a:gd name="connsiteY53" fmla="*/ 405966 h 1161397"/>
              <a:gd name="connsiteX54" fmla="*/ 2881772 w 6884912"/>
              <a:gd name="connsiteY54" fmla="*/ 387260 h 1161397"/>
              <a:gd name="connsiteX55" fmla="*/ 2929932 w 6884912"/>
              <a:gd name="connsiteY55" fmla="*/ 368912 h 1161397"/>
              <a:gd name="connsiteX56" fmla="*/ 3013020 w 6884912"/>
              <a:gd name="connsiteY56" fmla="*/ 327578 h 1161397"/>
              <a:gd name="connsiteX57" fmla="*/ 3127968 w 6884912"/>
              <a:gd name="connsiteY57" fmla="*/ 287613 h 1161397"/>
              <a:gd name="connsiteX58" fmla="*/ 3222191 w 6884912"/>
              <a:gd name="connsiteY58" fmla="*/ 307887 h 1161397"/>
              <a:gd name="connsiteX59" fmla="*/ 3227953 w 6884912"/>
              <a:gd name="connsiteY59" fmla="*/ 297650 h 1161397"/>
              <a:gd name="connsiteX60" fmla="*/ 3287859 w 6884912"/>
              <a:gd name="connsiteY60" fmla="*/ 287558 h 1161397"/>
              <a:gd name="connsiteX61" fmla="*/ 3510042 w 6884912"/>
              <a:gd name="connsiteY61" fmla="*/ 311820 h 1161397"/>
              <a:gd name="connsiteX62" fmla="*/ 3626773 w 6884912"/>
              <a:gd name="connsiteY62" fmla="*/ 290452 h 1161397"/>
              <a:gd name="connsiteX63" fmla="*/ 3666217 w 6884912"/>
              <a:gd name="connsiteY63" fmla="*/ 273255 h 1161397"/>
              <a:gd name="connsiteX64" fmla="*/ 3732427 w 6884912"/>
              <a:gd name="connsiteY64" fmla="*/ 245039 h 1161397"/>
              <a:gd name="connsiteX65" fmla="*/ 3777022 w 6884912"/>
              <a:gd name="connsiteY65" fmla="*/ 200276 h 1161397"/>
              <a:gd name="connsiteX66" fmla="*/ 3791246 w 6884912"/>
              <a:gd name="connsiteY66" fmla="*/ 189996 h 1161397"/>
              <a:gd name="connsiteX67" fmla="*/ 3819864 w 6884912"/>
              <a:gd name="connsiteY67" fmla="*/ 194605 h 1161397"/>
              <a:gd name="connsiteX68" fmla="*/ 3830398 w 6884912"/>
              <a:gd name="connsiteY68" fmla="*/ 188383 h 1161397"/>
              <a:gd name="connsiteX69" fmla="*/ 3834360 w 6884912"/>
              <a:gd name="connsiteY69" fmla="*/ 188992 h 1161397"/>
              <a:gd name="connsiteX70" fmla="*/ 3843715 w 6884912"/>
              <a:gd name="connsiteY70" fmla="*/ 188752 h 1161397"/>
              <a:gd name="connsiteX71" fmla="*/ 3842609 w 6884912"/>
              <a:gd name="connsiteY71" fmla="*/ 197386 h 1161397"/>
              <a:gd name="connsiteX72" fmla="*/ 3853961 w 6884912"/>
              <a:gd name="connsiteY72" fmla="*/ 213380 h 1161397"/>
              <a:gd name="connsiteX73" fmla="*/ 3907640 w 6884912"/>
              <a:gd name="connsiteY73" fmla="*/ 207568 h 1161397"/>
              <a:gd name="connsiteX74" fmla="*/ 3910449 w 6884912"/>
              <a:gd name="connsiteY74" fmla="*/ 197808 h 1161397"/>
              <a:gd name="connsiteX75" fmla="*/ 3917197 w 6884912"/>
              <a:gd name="connsiteY75" fmla="*/ 196121 h 1161397"/>
              <a:gd name="connsiteX76" fmla="*/ 3922400 w 6884912"/>
              <a:gd name="connsiteY76" fmla="*/ 205056 h 1161397"/>
              <a:gd name="connsiteX77" fmla="*/ 4013061 w 6884912"/>
              <a:gd name="connsiteY77" fmla="*/ 224874 h 1161397"/>
              <a:gd name="connsiteX78" fmla="*/ 4134285 w 6884912"/>
              <a:gd name="connsiteY78" fmla="*/ 235592 h 1161397"/>
              <a:gd name="connsiteX79" fmla="*/ 4220717 w 6884912"/>
              <a:gd name="connsiteY79" fmla="*/ 192946 h 1161397"/>
              <a:gd name="connsiteX80" fmla="*/ 4228802 w 6884912"/>
              <a:gd name="connsiteY80" fmla="*/ 201468 h 1161397"/>
              <a:gd name="connsiteX81" fmla="*/ 4289361 w 6884912"/>
              <a:gd name="connsiteY81" fmla="*/ 196642 h 1161397"/>
              <a:gd name="connsiteX82" fmla="*/ 4498913 w 6884912"/>
              <a:gd name="connsiteY82" fmla="*/ 118915 h 1161397"/>
              <a:gd name="connsiteX83" fmla="*/ 4617330 w 6884912"/>
              <a:gd name="connsiteY83" fmla="*/ 111163 h 1161397"/>
              <a:gd name="connsiteX84" fmla="*/ 4659778 w 6884912"/>
              <a:gd name="connsiteY84" fmla="*/ 118219 h 1161397"/>
              <a:gd name="connsiteX85" fmla="*/ 4730870 w 6884912"/>
              <a:gd name="connsiteY85" fmla="*/ 129432 h 1161397"/>
              <a:gd name="connsiteX86" fmla="*/ 4785037 w 6884912"/>
              <a:gd name="connsiteY86" fmla="*/ 161964 h 1161397"/>
              <a:gd name="connsiteX87" fmla="*/ 4844073 w 6884912"/>
              <a:gd name="connsiteY87" fmla="*/ 161768 h 1161397"/>
              <a:gd name="connsiteX88" fmla="*/ 4856454 w 6884912"/>
              <a:gd name="connsiteY88" fmla="*/ 130488 h 1161397"/>
              <a:gd name="connsiteX89" fmla="*/ 4920038 w 6884912"/>
              <a:gd name="connsiteY89" fmla="*/ 140418 h 1161397"/>
              <a:gd name="connsiteX90" fmla="*/ 5016639 w 6884912"/>
              <a:gd name="connsiteY90" fmla="*/ 158905 h 1161397"/>
              <a:gd name="connsiteX91" fmla="*/ 5072009 w 6884912"/>
              <a:gd name="connsiteY91" fmla="*/ 161502 h 1161397"/>
              <a:gd name="connsiteX92" fmla="*/ 5223626 w 6884912"/>
              <a:gd name="connsiteY92" fmla="*/ 177356 h 1161397"/>
              <a:gd name="connsiteX93" fmla="*/ 5375773 w 6884912"/>
              <a:gd name="connsiteY93" fmla="*/ 199913 h 1161397"/>
              <a:gd name="connsiteX94" fmla="*/ 5467502 w 6884912"/>
              <a:gd name="connsiteY94" fmla="*/ 250963 h 1161397"/>
              <a:gd name="connsiteX95" fmla="*/ 5592395 w 6884912"/>
              <a:gd name="connsiteY95" fmla="*/ 265434 h 1161397"/>
              <a:gd name="connsiteX96" fmla="*/ 5613532 w 6884912"/>
              <a:gd name="connsiteY96" fmla="*/ 273379 h 1161397"/>
              <a:gd name="connsiteX97" fmla="*/ 5642173 w 6884912"/>
              <a:gd name="connsiteY97" fmla="*/ 266904 h 1161397"/>
              <a:gd name="connsiteX98" fmla="*/ 5756910 w 6884912"/>
              <a:gd name="connsiteY98" fmla="*/ 239211 h 1161397"/>
              <a:gd name="connsiteX99" fmla="*/ 5846667 w 6884912"/>
              <a:gd name="connsiteY99" fmla="*/ 201786 h 1161397"/>
              <a:gd name="connsiteX100" fmla="*/ 5960732 w 6884912"/>
              <a:gd name="connsiteY100" fmla="*/ 220708 h 1161397"/>
              <a:gd name="connsiteX101" fmla="*/ 6029542 w 6884912"/>
              <a:gd name="connsiteY101" fmla="*/ 210339 h 1161397"/>
              <a:gd name="connsiteX102" fmla="*/ 6141123 w 6884912"/>
              <a:gd name="connsiteY102" fmla="*/ 159923 h 1161397"/>
              <a:gd name="connsiteX103" fmla="*/ 6290640 w 6884912"/>
              <a:gd name="connsiteY103" fmla="*/ 167441 h 1161397"/>
              <a:gd name="connsiteX104" fmla="*/ 6322806 w 6884912"/>
              <a:gd name="connsiteY104" fmla="*/ 213293 h 1161397"/>
              <a:gd name="connsiteX105" fmla="*/ 6364914 w 6884912"/>
              <a:gd name="connsiteY105" fmla="*/ 240140 h 1161397"/>
              <a:gd name="connsiteX106" fmla="*/ 6380420 w 6884912"/>
              <a:gd name="connsiteY106" fmla="*/ 173195 h 1161397"/>
              <a:gd name="connsiteX107" fmla="*/ 6507891 w 6884912"/>
              <a:gd name="connsiteY107" fmla="*/ 118474 h 1161397"/>
              <a:gd name="connsiteX108" fmla="*/ 6571807 w 6884912"/>
              <a:gd name="connsiteY108" fmla="*/ 98636 h 1161397"/>
              <a:gd name="connsiteX109" fmla="*/ 6671880 w 6884912"/>
              <a:gd name="connsiteY109" fmla="*/ 82931 h 1161397"/>
              <a:gd name="connsiteX110" fmla="*/ 6702266 w 6884912"/>
              <a:gd name="connsiteY110" fmla="*/ 75470 h 1161397"/>
              <a:gd name="connsiteX111" fmla="*/ 6845802 w 6884912"/>
              <a:gd name="connsiteY111" fmla="*/ 24496 h 1161397"/>
              <a:gd name="connsiteX112" fmla="*/ 6884912 w 6884912"/>
              <a:gd name="connsiteY112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92172 w 6884912"/>
              <a:gd name="connsiteY39" fmla="*/ 629819 h 1161397"/>
              <a:gd name="connsiteX40" fmla="*/ 1731986 w 6884912"/>
              <a:gd name="connsiteY40" fmla="*/ 589682 h 1161397"/>
              <a:gd name="connsiteX41" fmla="*/ 1940326 w 6884912"/>
              <a:gd name="connsiteY41" fmla="*/ 582611 h 1161397"/>
              <a:gd name="connsiteX42" fmla="*/ 2066980 w 6884912"/>
              <a:gd name="connsiteY42" fmla="*/ 550413 h 1161397"/>
              <a:gd name="connsiteX43" fmla="*/ 2352236 w 6884912"/>
              <a:gd name="connsiteY43" fmla="*/ 519602 h 1161397"/>
              <a:gd name="connsiteX44" fmla="*/ 2420791 w 6884912"/>
              <a:gd name="connsiteY44" fmla="*/ 492826 h 1161397"/>
              <a:gd name="connsiteX45" fmla="*/ 2489932 w 6884912"/>
              <a:gd name="connsiteY45" fmla="*/ 507864 h 1161397"/>
              <a:gd name="connsiteX46" fmla="*/ 2512917 w 6884912"/>
              <a:gd name="connsiteY46" fmla="*/ 489127 h 1161397"/>
              <a:gd name="connsiteX47" fmla="*/ 2516783 w 6884912"/>
              <a:gd name="connsiteY47" fmla="*/ 485473 h 1161397"/>
              <a:gd name="connsiteX48" fmla="*/ 2534360 w 6884912"/>
              <a:gd name="connsiteY48" fmla="*/ 480064 h 1161397"/>
              <a:gd name="connsiteX49" fmla="*/ 2536691 w 6884912"/>
              <a:gd name="connsiteY49" fmla="*/ 467018 h 1161397"/>
              <a:gd name="connsiteX50" fmla="*/ 2561265 w 6884912"/>
              <a:gd name="connsiteY50" fmla="*/ 450623 h 1161397"/>
              <a:gd name="connsiteX51" fmla="*/ 2594349 w 6884912"/>
              <a:gd name="connsiteY51" fmla="*/ 443884 h 1161397"/>
              <a:gd name="connsiteX52" fmla="*/ 2754324 w 6884912"/>
              <a:gd name="connsiteY52" fmla="*/ 424766 h 1161397"/>
              <a:gd name="connsiteX53" fmla="*/ 2848470 w 6884912"/>
              <a:gd name="connsiteY53" fmla="*/ 405966 h 1161397"/>
              <a:gd name="connsiteX54" fmla="*/ 2881772 w 6884912"/>
              <a:gd name="connsiteY54" fmla="*/ 387260 h 1161397"/>
              <a:gd name="connsiteX55" fmla="*/ 2929932 w 6884912"/>
              <a:gd name="connsiteY55" fmla="*/ 368912 h 1161397"/>
              <a:gd name="connsiteX56" fmla="*/ 3013020 w 6884912"/>
              <a:gd name="connsiteY56" fmla="*/ 327578 h 1161397"/>
              <a:gd name="connsiteX57" fmla="*/ 3127968 w 6884912"/>
              <a:gd name="connsiteY57" fmla="*/ 287613 h 1161397"/>
              <a:gd name="connsiteX58" fmla="*/ 3222191 w 6884912"/>
              <a:gd name="connsiteY58" fmla="*/ 307887 h 1161397"/>
              <a:gd name="connsiteX59" fmla="*/ 3227953 w 6884912"/>
              <a:gd name="connsiteY59" fmla="*/ 297650 h 1161397"/>
              <a:gd name="connsiteX60" fmla="*/ 3287859 w 6884912"/>
              <a:gd name="connsiteY60" fmla="*/ 287558 h 1161397"/>
              <a:gd name="connsiteX61" fmla="*/ 3510042 w 6884912"/>
              <a:gd name="connsiteY61" fmla="*/ 311820 h 1161397"/>
              <a:gd name="connsiteX62" fmla="*/ 3626773 w 6884912"/>
              <a:gd name="connsiteY62" fmla="*/ 290452 h 1161397"/>
              <a:gd name="connsiteX63" fmla="*/ 3666217 w 6884912"/>
              <a:gd name="connsiteY63" fmla="*/ 273255 h 1161397"/>
              <a:gd name="connsiteX64" fmla="*/ 3732427 w 6884912"/>
              <a:gd name="connsiteY64" fmla="*/ 245039 h 1161397"/>
              <a:gd name="connsiteX65" fmla="*/ 3777022 w 6884912"/>
              <a:gd name="connsiteY65" fmla="*/ 200276 h 1161397"/>
              <a:gd name="connsiteX66" fmla="*/ 3791246 w 6884912"/>
              <a:gd name="connsiteY66" fmla="*/ 189996 h 1161397"/>
              <a:gd name="connsiteX67" fmla="*/ 3819864 w 6884912"/>
              <a:gd name="connsiteY67" fmla="*/ 194605 h 1161397"/>
              <a:gd name="connsiteX68" fmla="*/ 3830398 w 6884912"/>
              <a:gd name="connsiteY68" fmla="*/ 188383 h 1161397"/>
              <a:gd name="connsiteX69" fmla="*/ 3834360 w 6884912"/>
              <a:gd name="connsiteY69" fmla="*/ 188992 h 1161397"/>
              <a:gd name="connsiteX70" fmla="*/ 3843715 w 6884912"/>
              <a:gd name="connsiteY70" fmla="*/ 188752 h 1161397"/>
              <a:gd name="connsiteX71" fmla="*/ 3842609 w 6884912"/>
              <a:gd name="connsiteY71" fmla="*/ 197386 h 1161397"/>
              <a:gd name="connsiteX72" fmla="*/ 3853961 w 6884912"/>
              <a:gd name="connsiteY72" fmla="*/ 213380 h 1161397"/>
              <a:gd name="connsiteX73" fmla="*/ 3907640 w 6884912"/>
              <a:gd name="connsiteY73" fmla="*/ 207568 h 1161397"/>
              <a:gd name="connsiteX74" fmla="*/ 3910449 w 6884912"/>
              <a:gd name="connsiteY74" fmla="*/ 197808 h 1161397"/>
              <a:gd name="connsiteX75" fmla="*/ 3917197 w 6884912"/>
              <a:gd name="connsiteY75" fmla="*/ 196121 h 1161397"/>
              <a:gd name="connsiteX76" fmla="*/ 3922400 w 6884912"/>
              <a:gd name="connsiteY76" fmla="*/ 205056 h 1161397"/>
              <a:gd name="connsiteX77" fmla="*/ 4013061 w 6884912"/>
              <a:gd name="connsiteY77" fmla="*/ 224874 h 1161397"/>
              <a:gd name="connsiteX78" fmla="*/ 4134285 w 6884912"/>
              <a:gd name="connsiteY78" fmla="*/ 235592 h 1161397"/>
              <a:gd name="connsiteX79" fmla="*/ 4220717 w 6884912"/>
              <a:gd name="connsiteY79" fmla="*/ 192946 h 1161397"/>
              <a:gd name="connsiteX80" fmla="*/ 4228802 w 6884912"/>
              <a:gd name="connsiteY80" fmla="*/ 201468 h 1161397"/>
              <a:gd name="connsiteX81" fmla="*/ 4498913 w 6884912"/>
              <a:gd name="connsiteY81" fmla="*/ 118915 h 1161397"/>
              <a:gd name="connsiteX82" fmla="*/ 4617330 w 6884912"/>
              <a:gd name="connsiteY82" fmla="*/ 111163 h 1161397"/>
              <a:gd name="connsiteX83" fmla="*/ 4659778 w 6884912"/>
              <a:gd name="connsiteY83" fmla="*/ 118219 h 1161397"/>
              <a:gd name="connsiteX84" fmla="*/ 4730870 w 6884912"/>
              <a:gd name="connsiteY84" fmla="*/ 129432 h 1161397"/>
              <a:gd name="connsiteX85" fmla="*/ 4785037 w 6884912"/>
              <a:gd name="connsiteY85" fmla="*/ 161964 h 1161397"/>
              <a:gd name="connsiteX86" fmla="*/ 4844073 w 6884912"/>
              <a:gd name="connsiteY86" fmla="*/ 161768 h 1161397"/>
              <a:gd name="connsiteX87" fmla="*/ 4856454 w 6884912"/>
              <a:gd name="connsiteY87" fmla="*/ 130488 h 1161397"/>
              <a:gd name="connsiteX88" fmla="*/ 4920038 w 6884912"/>
              <a:gd name="connsiteY88" fmla="*/ 140418 h 1161397"/>
              <a:gd name="connsiteX89" fmla="*/ 5016639 w 6884912"/>
              <a:gd name="connsiteY89" fmla="*/ 158905 h 1161397"/>
              <a:gd name="connsiteX90" fmla="*/ 5072009 w 6884912"/>
              <a:gd name="connsiteY90" fmla="*/ 161502 h 1161397"/>
              <a:gd name="connsiteX91" fmla="*/ 5223626 w 6884912"/>
              <a:gd name="connsiteY91" fmla="*/ 177356 h 1161397"/>
              <a:gd name="connsiteX92" fmla="*/ 5375773 w 6884912"/>
              <a:gd name="connsiteY92" fmla="*/ 199913 h 1161397"/>
              <a:gd name="connsiteX93" fmla="*/ 5467502 w 6884912"/>
              <a:gd name="connsiteY93" fmla="*/ 250963 h 1161397"/>
              <a:gd name="connsiteX94" fmla="*/ 5592395 w 6884912"/>
              <a:gd name="connsiteY94" fmla="*/ 265434 h 1161397"/>
              <a:gd name="connsiteX95" fmla="*/ 5613532 w 6884912"/>
              <a:gd name="connsiteY95" fmla="*/ 273379 h 1161397"/>
              <a:gd name="connsiteX96" fmla="*/ 5642173 w 6884912"/>
              <a:gd name="connsiteY96" fmla="*/ 266904 h 1161397"/>
              <a:gd name="connsiteX97" fmla="*/ 5756910 w 6884912"/>
              <a:gd name="connsiteY97" fmla="*/ 239211 h 1161397"/>
              <a:gd name="connsiteX98" fmla="*/ 5846667 w 6884912"/>
              <a:gd name="connsiteY98" fmla="*/ 201786 h 1161397"/>
              <a:gd name="connsiteX99" fmla="*/ 5960732 w 6884912"/>
              <a:gd name="connsiteY99" fmla="*/ 220708 h 1161397"/>
              <a:gd name="connsiteX100" fmla="*/ 6029542 w 6884912"/>
              <a:gd name="connsiteY100" fmla="*/ 210339 h 1161397"/>
              <a:gd name="connsiteX101" fmla="*/ 6141123 w 6884912"/>
              <a:gd name="connsiteY101" fmla="*/ 159923 h 1161397"/>
              <a:gd name="connsiteX102" fmla="*/ 6290640 w 6884912"/>
              <a:gd name="connsiteY102" fmla="*/ 167441 h 1161397"/>
              <a:gd name="connsiteX103" fmla="*/ 6322806 w 6884912"/>
              <a:gd name="connsiteY103" fmla="*/ 213293 h 1161397"/>
              <a:gd name="connsiteX104" fmla="*/ 6364914 w 6884912"/>
              <a:gd name="connsiteY104" fmla="*/ 240140 h 1161397"/>
              <a:gd name="connsiteX105" fmla="*/ 6380420 w 6884912"/>
              <a:gd name="connsiteY105" fmla="*/ 173195 h 1161397"/>
              <a:gd name="connsiteX106" fmla="*/ 6507891 w 6884912"/>
              <a:gd name="connsiteY106" fmla="*/ 118474 h 1161397"/>
              <a:gd name="connsiteX107" fmla="*/ 6571807 w 6884912"/>
              <a:gd name="connsiteY107" fmla="*/ 98636 h 1161397"/>
              <a:gd name="connsiteX108" fmla="*/ 6671880 w 6884912"/>
              <a:gd name="connsiteY108" fmla="*/ 82931 h 1161397"/>
              <a:gd name="connsiteX109" fmla="*/ 6702266 w 6884912"/>
              <a:gd name="connsiteY109" fmla="*/ 75470 h 1161397"/>
              <a:gd name="connsiteX110" fmla="*/ 6845802 w 6884912"/>
              <a:gd name="connsiteY110" fmla="*/ 24496 h 1161397"/>
              <a:gd name="connsiteX111" fmla="*/ 6884912 w 6884912"/>
              <a:gd name="connsiteY111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92172 w 6884912"/>
              <a:gd name="connsiteY39" fmla="*/ 629819 h 1161397"/>
              <a:gd name="connsiteX40" fmla="*/ 1731986 w 6884912"/>
              <a:gd name="connsiteY40" fmla="*/ 589682 h 1161397"/>
              <a:gd name="connsiteX41" fmla="*/ 1940326 w 6884912"/>
              <a:gd name="connsiteY41" fmla="*/ 582611 h 1161397"/>
              <a:gd name="connsiteX42" fmla="*/ 2066980 w 6884912"/>
              <a:gd name="connsiteY42" fmla="*/ 550413 h 1161397"/>
              <a:gd name="connsiteX43" fmla="*/ 2352236 w 6884912"/>
              <a:gd name="connsiteY43" fmla="*/ 519602 h 1161397"/>
              <a:gd name="connsiteX44" fmla="*/ 2420791 w 6884912"/>
              <a:gd name="connsiteY44" fmla="*/ 492826 h 1161397"/>
              <a:gd name="connsiteX45" fmla="*/ 2489932 w 6884912"/>
              <a:gd name="connsiteY45" fmla="*/ 507864 h 1161397"/>
              <a:gd name="connsiteX46" fmla="*/ 2512917 w 6884912"/>
              <a:gd name="connsiteY46" fmla="*/ 489127 h 1161397"/>
              <a:gd name="connsiteX47" fmla="*/ 2516783 w 6884912"/>
              <a:gd name="connsiteY47" fmla="*/ 485473 h 1161397"/>
              <a:gd name="connsiteX48" fmla="*/ 2534360 w 6884912"/>
              <a:gd name="connsiteY48" fmla="*/ 480064 h 1161397"/>
              <a:gd name="connsiteX49" fmla="*/ 2536691 w 6884912"/>
              <a:gd name="connsiteY49" fmla="*/ 467018 h 1161397"/>
              <a:gd name="connsiteX50" fmla="*/ 2561265 w 6884912"/>
              <a:gd name="connsiteY50" fmla="*/ 450623 h 1161397"/>
              <a:gd name="connsiteX51" fmla="*/ 2594349 w 6884912"/>
              <a:gd name="connsiteY51" fmla="*/ 443884 h 1161397"/>
              <a:gd name="connsiteX52" fmla="*/ 2754324 w 6884912"/>
              <a:gd name="connsiteY52" fmla="*/ 424766 h 1161397"/>
              <a:gd name="connsiteX53" fmla="*/ 2848470 w 6884912"/>
              <a:gd name="connsiteY53" fmla="*/ 405966 h 1161397"/>
              <a:gd name="connsiteX54" fmla="*/ 2881772 w 6884912"/>
              <a:gd name="connsiteY54" fmla="*/ 387260 h 1161397"/>
              <a:gd name="connsiteX55" fmla="*/ 2929932 w 6884912"/>
              <a:gd name="connsiteY55" fmla="*/ 368912 h 1161397"/>
              <a:gd name="connsiteX56" fmla="*/ 3013020 w 6884912"/>
              <a:gd name="connsiteY56" fmla="*/ 327578 h 1161397"/>
              <a:gd name="connsiteX57" fmla="*/ 3127968 w 6884912"/>
              <a:gd name="connsiteY57" fmla="*/ 287613 h 1161397"/>
              <a:gd name="connsiteX58" fmla="*/ 3222191 w 6884912"/>
              <a:gd name="connsiteY58" fmla="*/ 307887 h 1161397"/>
              <a:gd name="connsiteX59" fmla="*/ 3227953 w 6884912"/>
              <a:gd name="connsiteY59" fmla="*/ 297650 h 1161397"/>
              <a:gd name="connsiteX60" fmla="*/ 3287859 w 6884912"/>
              <a:gd name="connsiteY60" fmla="*/ 287558 h 1161397"/>
              <a:gd name="connsiteX61" fmla="*/ 3510042 w 6884912"/>
              <a:gd name="connsiteY61" fmla="*/ 311820 h 1161397"/>
              <a:gd name="connsiteX62" fmla="*/ 3626773 w 6884912"/>
              <a:gd name="connsiteY62" fmla="*/ 290452 h 1161397"/>
              <a:gd name="connsiteX63" fmla="*/ 3666217 w 6884912"/>
              <a:gd name="connsiteY63" fmla="*/ 273255 h 1161397"/>
              <a:gd name="connsiteX64" fmla="*/ 3732427 w 6884912"/>
              <a:gd name="connsiteY64" fmla="*/ 245039 h 1161397"/>
              <a:gd name="connsiteX65" fmla="*/ 3777022 w 6884912"/>
              <a:gd name="connsiteY65" fmla="*/ 200276 h 1161397"/>
              <a:gd name="connsiteX66" fmla="*/ 3791246 w 6884912"/>
              <a:gd name="connsiteY66" fmla="*/ 189996 h 1161397"/>
              <a:gd name="connsiteX67" fmla="*/ 3819864 w 6884912"/>
              <a:gd name="connsiteY67" fmla="*/ 194605 h 1161397"/>
              <a:gd name="connsiteX68" fmla="*/ 3830398 w 6884912"/>
              <a:gd name="connsiteY68" fmla="*/ 188383 h 1161397"/>
              <a:gd name="connsiteX69" fmla="*/ 3834360 w 6884912"/>
              <a:gd name="connsiteY69" fmla="*/ 188992 h 1161397"/>
              <a:gd name="connsiteX70" fmla="*/ 3843715 w 6884912"/>
              <a:gd name="connsiteY70" fmla="*/ 188752 h 1161397"/>
              <a:gd name="connsiteX71" fmla="*/ 3842609 w 6884912"/>
              <a:gd name="connsiteY71" fmla="*/ 197386 h 1161397"/>
              <a:gd name="connsiteX72" fmla="*/ 3853961 w 6884912"/>
              <a:gd name="connsiteY72" fmla="*/ 213380 h 1161397"/>
              <a:gd name="connsiteX73" fmla="*/ 3907640 w 6884912"/>
              <a:gd name="connsiteY73" fmla="*/ 207568 h 1161397"/>
              <a:gd name="connsiteX74" fmla="*/ 3910449 w 6884912"/>
              <a:gd name="connsiteY74" fmla="*/ 197808 h 1161397"/>
              <a:gd name="connsiteX75" fmla="*/ 3917197 w 6884912"/>
              <a:gd name="connsiteY75" fmla="*/ 196121 h 1161397"/>
              <a:gd name="connsiteX76" fmla="*/ 3922400 w 6884912"/>
              <a:gd name="connsiteY76" fmla="*/ 205056 h 1161397"/>
              <a:gd name="connsiteX77" fmla="*/ 4013061 w 6884912"/>
              <a:gd name="connsiteY77" fmla="*/ 224874 h 1161397"/>
              <a:gd name="connsiteX78" fmla="*/ 4134285 w 6884912"/>
              <a:gd name="connsiteY78" fmla="*/ 235592 h 1161397"/>
              <a:gd name="connsiteX79" fmla="*/ 4220717 w 6884912"/>
              <a:gd name="connsiteY79" fmla="*/ 192946 h 1161397"/>
              <a:gd name="connsiteX80" fmla="*/ 4228802 w 6884912"/>
              <a:gd name="connsiteY80" fmla="*/ 201468 h 1161397"/>
              <a:gd name="connsiteX81" fmla="*/ 4498913 w 6884912"/>
              <a:gd name="connsiteY81" fmla="*/ 118915 h 1161397"/>
              <a:gd name="connsiteX82" fmla="*/ 4617330 w 6884912"/>
              <a:gd name="connsiteY82" fmla="*/ 111163 h 1161397"/>
              <a:gd name="connsiteX83" fmla="*/ 4659778 w 6884912"/>
              <a:gd name="connsiteY83" fmla="*/ 118219 h 1161397"/>
              <a:gd name="connsiteX84" fmla="*/ 4730870 w 6884912"/>
              <a:gd name="connsiteY84" fmla="*/ 129432 h 1161397"/>
              <a:gd name="connsiteX85" fmla="*/ 4785037 w 6884912"/>
              <a:gd name="connsiteY85" fmla="*/ 161964 h 1161397"/>
              <a:gd name="connsiteX86" fmla="*/ 4844073 w 6884912"/>
              <a:gd name="connsiteY86" fmla="*/ 161768 h 1161397"/>
              <a:gd name="connsiteX87" fmla="*/ 4856454 w 6884912"/>
              <a:gd name="connsiteY87" fmla="*/ 130488 h 1161397"/>
              <a:gd name="connsiteX88" fmla="*/ 4920038 w 6884912"/>
              <a:gd name="connsiteY88" fmla="*/ 140418 h 1161397"/>
              <a:gd name="connsiteX89" fmla="*/ 5016639 w 6884912"/>
              <a:gd name="connsiteY89" fmla="*/ 158905 h 1161397"/>
              <a:gd name="connsiteX90" fmla="*/ 5072009 w 6884912"/>
              <a:gd name="connsiteY90" fmla="*/ 161502 h 1161397"/>
              <a:gd name="connsiteX91" fmla="*/ 5223626 w 6884912"/>
              <a:gd name="connsiteY91" fmla="*/ 177356 h 1161397"/>
              <a:gd name="connsiteX92" fmla="*/ 5375773 w 6884912"/>
              <a:gd name="connsiteY92" fmla="*/ 199913 h 1161397"/>
              <a:gd name="connsiteX93" fmla="*/ 5467502 w 6884912"/>
              <a:gd name="connsiteY93" fmla="*/ 250963 h 1161397"/>
              <a:gd name="connsiteX94" fmla="*/ 5592395 w 6884912"/>
              <a:gd name="connsiteY94" fmla="*/ 265434 h 1161397"/>
              <a:gd name="connsiteX95" fmla="*/ 5613532 w 6884912"/>
              <a:gd name="connsiteY95" fmla="*/ 273379 h 1161397"/>
              <a:gd name="connsiteX96" fmla="*/ 5642173 w 6884912"/>
              <a:gd name="connsiteY96" fmla="*/ 266904 h 1161397"/>
              <a:gd name="connsiteX97" fmla="*/ 5756910 w 6884912"/>
              <a:gd name="connsiteY97" fmla="*/ 239211 h 1161397"/>
              <a:gd name="connsiteX98" fmla="*/ 5846667 w 6884912"/>
              <a:gd name="connsiteY98" fmla="*/ 201786 h 1161397"/>
              <a:gd name="connsiteX99" fmla="*/ 5960732 w 6884912"/>
              <a:gd name="connsiteY99" fmla="*/ 220708 h 1161397"/>
              <a:gd name="connsiteX100" fmla="*/ 6029542 w 6884912"/>
              <a:gd name="connsiteY100" fmla="*/ 210339 h 1161397"/>
              <a:gd name="connsiteX101" fmla="*/ 6141123 w 6884912"/>
              <a:gd name="connsiteY101" fmla="*/ 159923 h 1161397"/>
              <a:gd name="connsiteX102" fmla="*/ 6290640 w 6884912"/>
              <a:gd name="connsiteY102" fmla="*/ 167441 h 1161397"/>
              <a:gd name="connsiteX103" fmla="*/ 6322806 w 6884912"/>
              <a:gd name="connsiteY103" fmla="*/ 213293 h 1161397"/>
              <a:gd name="connsiteX104" fmla="*/ 6380420 w 6884912"/>
              <a:gd name="connsiteY104" fmla="*/ 173195 h 1161397"/>
              <a:gd name="connsiteX105" fmla="*/ 6507891 w 6884912"/>
              <a:gd name="connsiteY105" fmla="*/ 118474 h 1161397"/>
              <a:gd name="connsiteX106" fmla="*/ 6571807 w 6884912"/>
              <a:gd name="connsiteY106" fmla="*/ 98636 h 1161397"/>
              <a:gd name="connsiteX107" fmla="*/ 6671880 w 6884912"/>
              <a:gd name="connsiteY107" fmla="*/ 82931 h 1161397"/>
              <a:gd name="connsiteX108" fmla="*/ 6702266 w 6884912"/>
              <a:gd name="connsiteY108" fmla="*/ 75470 h 1161397"/>
              <a:gd name="connsiteX109" fmla="*/ 6845802 w 6884912"/>
              <a:gd name="connsiteY109" fmla="*/ 24496 h 1161397"/>
              <a:gd name="connsiteX110" fmla="*/ 6884912 w 6884912"/>
              <a:gd name="connsiteY110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92172 w 6884912"/>
              <a:gd name="connsiteY39" fmla="*/ 629819 h 1161397"/>
              <a:gd name="connsiteX40" fmla="*/ 1731986 w 6884912"/>
              <a:gd name="connsiteY40" fmla="*/ 589682 h 1161397"/>
              <a:gd name="connsiteX41" fmla="*/ 1940326 w 6884912"/>
              <a:gd name="connsiteY41" fmla="*/ 582611 h 1161397"/>
              <a:gd name="connsiteX42" fmla="*/ 2066980 w 6884912"/>
              <a:gd name="connsiteY42" fmla="*/ 550413 h 1161397"/>
              <a:gd name="connsiteX43" fmla="*/ 2352236 w 6884912"/>
              <a:gd name="connsiteY43" fmla="*/ 519602 h 1161397"/>
              <a:gd name="connsiteX44" fmla="*/ 2420791 w 6884912"/>
              <a:gd name="connsiteY44" fmla="*/ 492826 h 1161397"/>
              <a:gd name="connsiteX45" fmla="*/ 2489932 w 6884912"/>
              <a:gd name="connsiteY45" fmla="*/ 507864 h 1161397"/>
              <a:gd name="connsiteX46" fmla="*/ 2512917 w 6884912"/>
              <a:gd name="connsiteY46" fmla="*/ 489127 h 1161397"/>
              <a:gd name="connsiteX47" fmla="*/ 2516783 w 6884912"/>
              <a:gd name="connsiteY47" fmla="*/ 485473 h 1161397"/>
              <a:gd name="connsiteX48" fmla="*/ 2534360 w 6884912"/>
              <a:gd name="connsiteY48" fmla="*/ 480064 h 1161397"/>
              <a:gd name="connsiteX49" fmla="*/ 2536691 w 6884912"/>
              <a:gd name="connsiteY49" fmla="*/ 467018 h 1161397"/>
              <a:gd name="connsiteX50" fmla="*/ 2561265 w 6884912"/>
              <a:gd name="connsiteY50" fmla="*/ 450623 h 1161397"/>
              <a:gd name="connsiteX51" fmla="*/ 2594349 w 6884912"/>
              <a:gd name="connsiteY51" fmla="*/ 443884 h 1161397"/>
              <a:gd name="connsiteX52" fmla="*/ 2754324 w 6884912"/>
              <a:gd name="connsiteY52" fmla="*/ 424766 h 1161397"/>
              <a:gd name="connsiteX53" fmla="*/ 2848470 w 6884912"/>
              <a:gd name="connsiteY53" fmla="*/ 405966 h 1161397"/>
              <a:gd name="connsiteX54" fmla="*/ 2881772 w 6884912"/>
              <a:gd name="connsiteY54" fmla="*/ 387260 h 1161397"/>
              <a:gd name="connsiteX55" fmla="*/ 2929932 w 6884912"/>
              <a:gd name="connsiteY55" fmla="*/ 368912 h 1161397"/>
              <a:gd name="connsiteX56" fmla="*/ 3013020 w 6884912"/>
              <a:gd name="connsiteY56" fmla="*/ 327578 h 1161397"/>
              <a:gd name="connsiteX57" fmla="*/ 3127968 w 6884912"/>
              <a:gd name="connsiteY57" fmla="*/ 287613 h 1161397"/>
              <a:gd name="connsiteX58" fmla="*/ 3222191 w 6884912"/>
              <a:gd name="connsiteY58" fmla="*/ 307887 h 1161397"/>
              <a:gd name="connsiteX59" fmla="*/ 3227953 w 6884912"/>
              <a:gd name="connsiteY59" fmla="*/ 297650 h 1161397"/>
              <a:gd name="connsiteX60" fmla="*/ 3287859 w 6884912"/>
              <a:gd name="connsiteY60" fmla="*/ 287558 h 1161397"/>
              <a:gd name="connsiteX61" fmla="*/ 3510042 w 6884912"/>
              <a:gd name="connsiteY61" fmla="*/ 311820 h 1161397"/>
              <a:gd name="connsiteX62" fmla="*/ 3626773 w 6884912"/>
              <a:gd name="connsiteY62" fmla="*/ 290452 h 1161397"/>
              <a:gd name="connsiteX63" fmla="*/ 3666217 w 6884912"/>
              <a:gd name="connsiteY63" fmla="*/ 273255 h 1161397"/>
              <a:gd name="connsiteX64" fmla="*/ 3732427 w 6884912"/>
              <a:gd name="connsiteY64" fmla="*/ 245039 h 1161397"/>
              <a:gd name="connsiteX65" fmla="*/ 3777022 w 6884912"/>
              <a:gd name="connsiteY65" fmla="*/ 200276 h 1161397"/>
              <a:gd name="connsiteX66" fmla="*/ 3791246 w 6884912"/>
              <a:gd name="connsiteY66" fmla="*/ 189996 h 1161397"/>
              <a:gd name="connsiteX67" fmla="*/ 3819864 w 6884912"/>
              <a:gd name="connsiteY67" fmla="*/ 194605 h 1161397"/>
              <a:gd name="connsiteX68" fmla="*/ 3830398 w 6884912"/>
              <a:gd name="connsiteY68" fmla="*/ 188383 h 1161397"/>
              <a:gd name="connsiteX69" fmla="*/ 3834360 w 6884912"/>
              <a:gd name="connsiteY69" fmla="*/ 188992 h 1161397"/>
              <a:gd name="connsiteX70" fmla="*/ 3843715 w 6884912"/>
              <a:gd name="connsiteY70" fmla="*/ 188752 h 1161397"/>
              <a:gd name="connsiteX71" fmla="*/ 3842609 w 6884912"/>
              <a:gd name="connsiteY71" fmla="*/ 197386 h 1161397"/>
              <a:gd name="connsiteX72" fmla="*/ 3853961 w 6884912"/>
              <a:gd name="connsiteY72" fmla="*/ 213380 h 1161397"/>
              <a:gd name="connsiteX73" fmla="*/ 3907640 w 6884912"/>
              <a:gd name="connsiteY73" fmla="*/ 207568 h 1161397"/>
              <a:gd name="connsiteX74" fmla="*/ 3910449 w 6884912"/>
              <a:gd name="connsiteY74" fmla="*/ 197808 h 1161397"/>
              <a:gd name="connsiteX75" fmla="*/ 3917197 w 6884912"/>
              <a:gd name="connsiteY75" fmla="*/ 196121 h 1161397"/>
              <a:gd name="connsiteX76" fmla="*/ 3922400 w 6884912"/>
              <a:gd name="connsiteY76" fmla="*/ 205056 h 1161397"/>
              <a:gd name="connsiteX77" fmla="*/ 4013061 w 6884912"/>
              <a:gd name="connsiteY77" fmla="*/ 224874 h 1161397"/>
              <a:gd name="connsiteX78" fmla="*/ 4134285 w 6884912"/>
              <a:gd name="connsiteY78" fmla="*/ 235592 h 1161397"/>
              <a:gd name="connsiteX79" fmla="*/ 4220717 w 6884912"/>
              <a:gd name="connsiteY79" fmla="*/ 192946 h 1161397"/>
              <a:gd name="connsiteX80" fmla="*/ 4228802 w 6884912"/>
              <a:gd name="connsiteY80" fmla="*/ 201468 h 1161397"/>
              <a:gd name="connsiteX81" fmla="*/ 4498913 w 6884912"/>
              <a:gd name="connsiteY81" fmla="*/ 118915 h 1161397"/>
              <a:gd name="connsiteX82" fmla="*/ 4617330 w 6884912"/>
              <a:gd name="connsiteY82" fmla="*/ 111163 h 1161397"/>
              <a:gd name="connsiteX83" fmla="*/ 4659778 w 6884912"/>
              <a:gd name="connsiteY83" fmla="*/ 118219 h 1161397"/>
              <a:gd name="connsiteX84" fmla="*/ 4730870 w 6884912"/>
              <a:gd name="connsiteY84" fmla="*/ 129432 h 1161397"/>
              <a:gd name="connsiteX85" fmla="*/ 4785037 w 6884912"/>
              <a:gd name="connsiteY85" fmla="*/ 161964 h 1161397"/>
              <a:gd name="connsiteX86" fmla="*/ 4844073 w 6884912"/>
              <a:gd name="connsiteY86" fmla="*/ 161768 h 1161397"/>
              <a:gd name="connsiteX87" fmla="*/ 4856454 w 6884912"/>
              <a:gd name="connsiteY87" fmla="*/ 130488 h 1161397"/>
              <a:gd name="connsiteX88" fmla="*/ 4920038 w 6884912"/>
              <a:gd name="connsiteY88" fmla="*/ 140418 h 1161397"/>
              <a:gd name="connsiteX89" fmla="*/ 5016639 w 6884912"/>
              <a:gd name="connsiteY89" fmla="*/ 158905 h 1161397"/>
              <a:gd name="connsiteX90" fmla="*/ 5072009 w 6884912"/>
              <a:gd name="connsiteY90" fmla="*/ 161502 h 1161397"/>
              <a:gd name="connsiteX91" fmla="*/ 5223626 w 6884912"/>
              <a:gd name="connsiteY91" fmla="*/ 177356 h 1161397"/>
              <a:gd name="connsiteX92" fmla="*/ 5375773 w 6884912"/>
              <a:gd name="connsiteY92" fmla="*/ 199913 h 1161397"/>
              <a:gd name="connsiteX93" fmla="*/ 5467502 w 6884912"/>
              <a:gd name="connsiteY93" fmla="*/ 250963 h 1161397"/>
              <a:gd name="connsiteX94" fmla="*/ 5592395 w 6884912"/>
              <a:gd name="connsiteY94" fmla="*/ 265434 h 1161397"/>
              <a:gd name="connsiteX95" fmla="*/ 5613532 w 6884912"/>
              <a:gd name="connsiteY95" fmla="*/ 273379 h 1161397"/>
              <a:gd name="connsiteX96" fmla="*/ 5642173 w 6884912"/>
              <a:gd name="connsiteY96" fmla="*/ 266904 h 1161397"/>
              <a:gd name="connsiteX97" fmla="*/ 5756910 w 6884912"/>
              <a:gd name="connsiteY97" fmla="*/ 239211 h 1161397"/>
              <a:gd name="connsiteX98" fmla="*/ 5846667 w 6884912"/>
              <a:gd name="connsiteY98" fmla="*/ 201786 h 1161397"/>
              <a:gd name="connsiteX99" fmla="*/ 5960732 w 6884912"/>
              <a:gd name="connsiteY99" fmla="*/ 220708 h 1161397"/>
              <a:gd name="connsiteX100" fmla="*/ 6029542 w 6884912"/>
              <a:gd name="connsiteY100" fmla="*/ 210339 h 1161397"/>
              <a:gd name="connsiteX101" fmla="*/ 6141123 w 6884912"/>
              <a:gd name="connsiteY101" fmla="*/ 159923 h 1161397"/>
              <a:gd name="connsiteX102" fmla="*/ 6290640 w 6884912"/>
              <a:gd name="connsiteY102" fmla="*/ 167441 h 1161397"/>
              <a:gd name="connsiteX103" fmla="*/ 6380420 w 6884912"/>
              <a:gd name="connsiteY103" fmla="*/ 173195 h 1161397"/>
              <a:gd name="connsiteX104" fmla="*/ 6507891 w 6884912"/>
              <a:gd name="connsiteY104" fmla="*/ 118474 h 1161397"/>
              <a:gd name="connsiteX105" fmla="*/ 6571807 w 6884912"/>
              <a:gd name="connsiteY105" fmla="*/ 98636 h 1161397"/>
              <a:gd name="connsiteX106" fmla="*/ 6671880 w 6884912"/>
              <a:gd name="connsiteY106" fmla="*/ 82931 h 1161397"/>
              <a:gd name="connsiteX107" fmla="*/ 6702266 w 6884912"/>
              <a:gd name="connsiteY107" fmla="*/ 75470 h 1161397"/>
              <a:gd name="connsiteX108" fmla="*/ 6845802 w 6884912"/>
              <a:gd name="connsiteY108" fmla="*/ 24496 h 1161397"/>
              <a:gd name="connsiteX109" fmla="*/ 6884912 w 6884912"/>
              <a:gd name="connsiteY109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92172 w 6884912"/>
              <a:gd name="connsiteY39" fmla="*/ 629819 h 1161397"/>
              <a:gd name="connsiteX40" fmla="*/ 1731986 w 6884912"/>
              <a:gd name="connsiteY40" fmla="*/ 589682 h 1161397"/>
              <a:gd name="connsiteX41" fmla="*/ 1940326 w 6884912"/>
              <a:gd name="connsiteY41" fmla="*/ 582611 h 1161397"/>
              <a:gd name="connsiteX42" fmla="*/ 2066980 w 6884912"/>
              <a:gd name="connsiteY42" fmla="*/ 550413 h 1161397"/>
              <a:gd name="connsiteX43" fmla="*/ 2352236 w 6884912"/>
              <a:gd name="connsiteY43" fmla="*/ 519602 h 1161397"/>
              <a:gd name="connsiteX44" fmla="*/ 2420791 w 6884912"/>
              <a:gd name="connsiteY44" fmla="*/ 492826 h 1161397"/>
              <a:gd name="connsiteX45" fmla="*/ 2489932 w 6884912"/>
              <a:gd name="connsiteY45" fmla="*/ 507864 h 1161397"/>
              <a:gd name="connsiteX46" fmla="*/ 2512917 w 6884912"/>
              <a:gd name="connsiteY46" fmla="*/ 489127 h 1161397"/>
              <a:gd name="connsiteX47" fmla="*/ 2516783 w 6884912"/>
              <a:gd name="connsiteY47" fmla="*/ 485473 h 1161397"/>
              <a:gd name="connsiteX48" fmla="*/ 2534360 w 6884912"/>
              <a:gd name="connsiteY48" fmla="*/ 480064 h 1161397"/>
              <a:gd name="connsiteX49" fmla="*/ 2536691 w 6884912"/>
              <a:gd name="connsiteY49" fmla="*/ 467018 h 1161397"/>
              <a:gd name="connsiteX50" fmla="*/ 2561265 w 6884912"/>
              <a:gd name="connsiteY50" fmla="*/ 450623 h 1161397"/>
              <a:gd name="connsiteX51" fmla="*/ 2594349 w 6884912"/>
              <a:gd name="connsiteY51" fmla="*/ 443884 h 1161397"/>
              <a:gd name="connsiteX52" fmla="*/ 2754324 w 6884912"/>
              <a:gd name="connsiteY52" fmla="*/ 424766 h 1161397"/>
              <a:gd name="connsiteX53" fmla="*/ 2848470 w 6884912"/>
              <a:gd name="connsiteY53" fmla="*/ 405966 h 1161397"/>
              <a:gd name="connsiteX54" fmla="*/ 2881772 w 6884912"/>
              <a:gd name="connsiteY54" fmla="*/ 387260 h 1161397"/>
              <a:gd name="connsiteX55" fmla="*/ 2929932 w 6884912"/>
              <a:gd name="connsiteY55" fmla="*/ 368912 h 1161397"/>
              <a:gd name="connsiteX56" fmla="*/ 3013020 w 6884912"/>
              <a:gd name="connsiteY56" fmla="*/ 327578 h 1161397"/>
              <a:gd name="connsiteX57" fmla="*/ 3127968 w 6884912"/>
              <a:gd name="connsiteY57" fmla="*/ 287613 h 1161397"/>
              <a:gd name="connsiteX58" fmla="*/ 3222191 w 6884912"/>
              <a:gd name="connsiteY58" fmla="*/ 307887 h 1161397"/>
              <a:gd name="connsiteX59" fmla="*/ 3227953 w 6884912"/>
              <a:gd name="connsiteY59" fmla="*/ 297650 h 1161397"/>
              <a:gd name="connsiteX60" fmla="*/ 3287859 w 6884912"/>
              <a:gd name="connsiteY60" fmla="*/ 287558 h 1161397"/>
              <a:gd name="connsiteX61" fmla="*/ 3510042 w 6884912"/>
              <a:gd name="connsiteY61" fmla="*/ 311820 h 1161397"/>
              <a:gd name="connsiteX62" fmla="*/ 3626773 w 6884912"/>
              <a:gd name="connsiteY62" fmla="*/ 290452 h 1161397"/>
              <a:gd name="connsiteX63" fmla="*/ 3666217 w 6884912"/>
              <a:gd name="connsiteY63" fmla="*/ 273255 h 1161397"/>
              <a:gd name="connsiteX64" fmla="*/ 3732427 w 6884912"/>
              <a:gd name="connsiteY64" fmla="*/ 245039 h 1161397"/>
              <a:gd name="connsiteX65" fmla="*/ 3777022 w 6884912"/>
              <a:gd name="connsiteY65" fmla="*/ 200276 h 1161397"/>
              <a:gd name="connsiteX66" fmla="*/ 3791246 w 6884912"/>
              <a:gd name="connsiteY66" fmla="*/ 189996 h 1161397"/>
              <a:gd name="connsiteX67" fmla="*/ 3819864 w 6884912"/>
              <a:gd name="connsiteY67" fmla="*/ 194605 h 1161397"/>
              <a:gd name="connsiteX68" fmla="*/ 3830398 w 6884912"/>
              <a:gd name="connsiteY68" fmla="*/ 188383 h 1161397"/>
              <a:gd name="connsiteX69" fmla="*/ 3834360 w 6884912"/>
              <a:gd name="connsiteY69" fmla="*/ 188992 h 1161397"/>
              <a:gd name="connsiteX70" fmla="*/ 3843715 w 6884912"/>
              <a:gd name="connsiteY70" fmla="*/ 188752 h 1161397"/>
              <a:gd name="connsiteX71" fmla="*/ 3842609 w 6884912"/>
              <a:gd name="connsiteY71" fmla="*/ 197386 h 1161397"/>
              <a:gd name="connsiteX72" fmla="*/ 3853961 w 6884912"/>
              <a:gd name="connsiteY72" fmla="*/ 213380 h 1161397"/>
              <a:gd name="connsiteX73" fmla="*/ 3907640 w 6884912"/>
              <a:gd name="connsiteY73" fmla="*/ 207568 h 1161397"/>
              <a:gd name="connsiteX74" fmla="*/ 3910449 w 6884912"/>
              <a:gd name="connsiteY74" fmla="*/ 197808 h 1161397"/>
              <a:gd name="connsiteX75" fmla="*/ 3917197 w 6884912"/>
              <a:gd name="connsiteY75" fmla="*/ 196121 h 1161397"/>
              <a:gd name="connsiteX76" fmla="*/ 3922400 w 6884912"/>
              <a:gd name="connsiteY76" fmla="*/ 205056 h 1161397"/>
              <a:gd name="connsiteX77" fmla="*/ 4013061 w 6884912"/>
              <a:gd name="connsiteY77" fmla="*/ 224874 h 1161397"/>
              <a:gd name="connsiteX78" fmla="*/ 4134285 w 6884912"/>
              <a:gd name="connsiteY78" fmla="*/ 235592 h 1161397"/>
              <a:gd name="connsiteX79" fmla="*/ 4220717 w 6884912"/>
              <a:gd name="connsiteY79" fmla="*/ 192946 h 1161397"/>
              <a:gd name="connsiteX80" fmla="*/ 4228802 w 6884912"/>
              <a:gd name="connsiteY80" fmla="*/ 201468 h 1161397"/>
              <a:gd name="connsiteX81" fmla="*/ 4498913 w 6884912"/>
              <a:gd name="connsiteY81" fmla="*/ 118915 h 1161397"/>
              <a:gd name="connsiteX82" fmla="*/ 4617330 w 6884912"/>
              <a:gd name="connsiteY82" fmla="*/ 111163 h 1161397"/>
              <a:gd name="connsiteX83" fmla="*/ 4659778 w 6884912"/>
              <a:gd name="connsiteY83" fmla="*/ 118219 h 1161397"/>
              <a:gd name="connsiteX84" fmla="*/ 4730870 w 6884912"/>
              <a:gd name="connsiteY84" fmla="*/ 129432 h 1161397"/>
              <a:gd name="connsiteX85" fmla="*/ 4785037 w 6884912"/>
              <a:gd name="connsiteY85" fmla="*/ 161964 h 1161397"/>
              <a:gd name="connsiteX86" fmla="*/ 4844073 w 6884912"/>
              <a:gd name="connsiteY86" fmla="*/ 161768 h 1161397"/>
              <a:gd name="connsiteX87" fmla="*/ 4856454 w 6884912"/>
              <a:gd name="connsiteY87" fmla="*/ 130488 h 1161397"/>
              <a:gd name="connsiteX88" fmla="*/ 4920038 w 6884912"/>
              <a:gd name="connsiteY88" fmla="*/ 140418 h 1161397"/>
              <a:gd name="connsiteX89" fmla="*/ 5016639 w 6884912"/>
              <a:gd name="connsiteY89" fmla="*/ 158905 h 1161397"/>
              <a:gd name="connsiteX90" fmla="*/ 5072009 w 6884912"/>
              <a:gd name="connsiteY90" fmla="*/ 161502 h 1161397"/>
              <a:gd name="connsiteX91" fmla="*/ 5223626 w 6884912"/>
              <a:gd name="connsiteY91" fmla="*/ 177356 h 1161397"/>
              <a:gd name="connsiteX92" fmla="*/ 5375773 w 6884912"/>
              <a:gd name="connsiteY92" fmla="*/ 199913 h 1161397"/>
              <a:gd name="connsiteX93" fmla="*/ 5467502 w 6884912"/>
              <a:gd name="connsiteY93" fmla="*/ 250963 h 1161397"/>
              <a:gd name="connsiteX94" fmla="*/ 5592395 w 6884912"/>
              <a:gd name="connsiteY94" fmla="*/ 265434 h 1161397"/>
              <a:gd name="connsiteX95" fmla="*/ 5613532 w 6884912"/>
              <a:gd name="connsiteY95" fmla="*/ 273379 h 1161397"/>
              <a:gd name="connsiteX96" fmla="*/ 5642173 w 6884912"/>
              <a:gd name="connsiteY96" fmla="*/ 266904 h 1161397"/>
              <a:gd name="connsiteX97" fmla="*/ 5756910 w 6884912"/>
              <a:gd name="connsiteY97" fmla="*/ 239211 h 1161397"/>
              <a:gd name="connsiteX98" fmla="*/ 5846667 w 6884912"/>
              <a:gd name="connsiteY98" fmla="*/ 201786 h 1161397"/>
              <a:gd name="connsiteX99" fmla="*/ 5960732 w 6884912"/>
              <a:gd name="connsiteY99" fmla="*/ 220708 h 1161397"/>
              <a:gd name="connsiteX100" fmla="*/ 6029542 w 6884912"/>
              <a:gd name="connsiteY100" fmla="*/ 210339 h 1161397"/>
              <a:gd name="connsiteX101" fmla="*/ 6290640 w 6884912"/>
              <a:gd name="connsiteY101" fmla="*/ 167441 h 1161397"/>
              <a:gd name="connsiteX102" fmla="*/ 6380420 w 6884912"/>
              <a:gd name="connsiteY102" fmla="*/ 173195 h 1161397"/>
              <a:gd name="connsiteX103" fmla="*/ 6507891 w 6884912"/>
              <a:gd name="connsiteY103" fmla="*/ 118474 h 1161397"/>
              <a:gd name="connsiteX104" fmla="*/ 6571807 w 6884912"/>
              <a:gd name="connsiteY104" fmla="*/ 98636 h 1161397"/>
              <a:gd name="connsiteX105" fmla="*/ 6671880 w 6884912"/>
              <a:gd name="connsiteY105" fmla="*/ 82931 h 1161397"/>
              <a:gd name="connsiteX106" fmla="*/ 6702266 w 6884912"/>
              <a:gd name="connsiteY106" fmla="*/ 75470 h 1161397"/>
              <a:gd name="connsiteX107" fmla="*/ 6845802 w 6884912"/>
              <a:gd name="connsiteY107" fmla="*/ 24496 h 1161397"/>
              <a:gd name="connsiteX108" fmla="*/ 6884912 w 6884912"/>
              <a:gd name="connsiteY108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92172 w 6884912"/>
              <a:gd name="connsiteY39" fmla="*/ 629819 h 1161397"/>
              <a:gd name="connsiteX40" fmla="*/ 1731986 w 6884912"/>
              <a:gd name="connsiteY40" fmla="*/ 589682 h 1161397"/>
              <a:gd name="connsiteX41" fmla="*/ 1940326 w 6884912"/>
              <a:gd name="connsiteY41" fmla="*/ 582611 h 1161397"/>
              <a:gd name="connsiteX42" fmla="*/ 2066980 w 6884912"/>
              <a:gd name="connsiteY42" fmla="*/ 550413 h 1161397"/>
              <a:gd name="connsiteX43" fmla="*/ 2352236 w 6884912"/>
              <a:gd name="connsiteY43" fmla="*/ 519602 h 1161397"/>
              <a:gd name="connsiteX44" fmla="*/ 2420791 w 6884912"/>
              <a:gd name="connsiteY44" fmla="*/ 492826 h 1161397"/>
              <a:gd name="connsiteX45" fmla="*/ 2489932 w 6884912"/>
              <a:gd name="connsiteY45" fmla="*/ 507864 h 1161397"/>
              <a:gd name="connsiteX46" fmla="*/ 2512917 w 6884912"/>
              <a:gd name="connsiteY46" fmla="*/ 489127 h 1161397"/>
              <a:gd name="connsiteX47" fmla="*/ 2516783 w 6884912"/>
              <a:gd name="connsiteY47" fmla="*/ 485473 h 1161397"/>
              <a:gd name="connsiteX48" fmla="*/ 2534360 w 6884912"/>
              <a:gd name="connsiteY48" fmla="*/ 480064 h 1161397"/>
              <a:gd name="connsiteX49" fmla="*/ 2536691 w 6884912"/>
              <a:gd name="connsiteY49" fmla="*/ 467018 h 1161397"/>
              <a:gd name="connsiteX50" fmla="*/ 2561265 w 6884912"/>
              <a:gd name="connsiteY50" fmla="*/ 450623 h 1161397"/>
              <a:gd name="connsiteX51" fmla="*/ 2594349 w 6884912"/>
              <a:gd name="connsiteY51" fmla="*/ 443884 h 1161397"/>
              <a:gd name="connsiteX52" fmla="*/ 2754324 w 6884912"/>
              <a:gd name="connsiteY52" fmla="*/ 424766 h 1161397"/>
              <a:gd name="connsiteX53" fmla="*/ 2848470 w 6884912"/>
              <a:gd name="connsiteY53" fmla="*/ 405966 h 1161397"/>
              <a:gd name="connsiteX54" fmla="*/ 2881772 w 6884912"/>
              <a:gd name="connsiteY54" fmla="*/ 387260 h 1161397"/>
              <a:gd name="connsiteX55" fmla="*/ 2929932 w 6884912"/>
              <a:gd name="connsiteY55" fmla="*/ 368912 h 1161397"/>
              <a:gd name="connsiteX56" fmla="*/ 3013020 w 6884912"/>
              <a:gd name="connsiteY56" fmla="*/ 327578 h 1161397"/>
              <a:gd name="connsiteX57" fmla="*/ 3127968 w 6884912"/>
              <a:gd name="connsiteY57" fmla="*/ 287613 h 1161397"/>
              <a:gd name="connsiteX58" fmla="*/ 3222191 w 6884912"/>
              <a:gd name="connsiteY58" fmla="*/ 307887 h 1161397"/>
              <a:gd name="connsiteX59" fmla="*/ 3227953 w 6884912"/>
              <a:gd name="connsiteY59" fmla="*/ 297650 h 1161397"/>
              <a:gd name="connsiteX60" fmla="*/ 3287859 w 6884912"/>
              <a:gd name="connsiteY60" fmla="*/ 287558 h 1161397"/>
              <a:gd name="connsiteX61" fmla="*/ 3510042 w 6884912"/>
              <a:gd name="connsiteY61" fmla="*/ 311820 h 1161397"/>
              <a:gd name="connsiteX62" fmla="*/ 3626773 w 6884912"/>
              <a:gd name="connsiteY62" fmla="*/ 290452 h 1161397"/>
              <a:gd name="connsiteX63" fmla="*/ 3666217 w 6884912"/>
              <a:gd name="connsiteY63" fmla="*/ 273255 h 1161397"/>
              <a:gd name="connsiteX64" fmla="*/ 3732427 w 6884912"/>
              <a:gd name="connsiteY64" fmla="*/ 245039 h 1161397"/>
              <a:gd name="connsiteX65" fmla="*/ 3777022 w 6884912"/>
              <a:gd name="connsiteY65" fmla="*/ 200276 h 1161397"/>
              <a:gd name="connsiteX66" fmla="*/ 3791246 w 6884912"/>
              <a:gd name="connsiteY66" fmla="*/ 189996 h 1161397"/>
              <a:gd name="connsiteX67" fmla="*/ 3819864 w 6884912"/>
              <a:gd name="connsiteY67" fmla="*/ 194605 h 1161397"/>
              <a:gd name="connsiteX68" fmla="*/ 3830398 w 6884912"/>
              <a:gd name="connsiteY68" fmla="*/ 188383 h 1161397"/>
              <a:gd name="connsiteX69" fmla="*/ 3834360 w 6884912"/>
              <a:gd name="connsiteY69" fmla="*/ 188992 h 1161397"/>
              <a:gd name="connsiteX70" fmla="*/ 3843715 w 6884912"/>
              <a:gd name="connsiteY70" fmla="*/ 188752 h 1161397"/>
              <a:gd name="connsiteX71" fmla="*/ 3842609 w 6884912"/>
              <a:gd name="connsiteY71" fmla="*/ 197386 h 1161397"/>
              <a:gd name="connsiteX72" fmla="*/ 3853961 w 6884912"/>
              <a:gd name="connsiteY72" fmla="*/ 213380 h 1161397"/>
              <a:gd name="connsiteX73" fmla="*/ 3907640 w 6884912"/>
              <a:gd name="connsiteY73" fmla="*/ 207568 h 1161397"/>
              <a:gd name="connsiteX74" fmla="*/ 3910449 w 6884912"/>
              <a:gd name="connsiteY74" fmla="*/ 197808 h 1161397"/>
              <a:gd name="connsiteX75" fmla="*/ 3917197 w 6884912"/>
              <a:gd name="connsiteY75" fmla="*/ 196121 h 1161397"/>
              <a:gd name="connsiteX76" fmla="*/ 3922400 w 6884912"/>
              <a:gd name="connsiteY76" fmla="*/ 205056 h 1161397"/>
              <a:gd name="connsiteX77" fmla="*/ 4013061 w 6884912"/>
              <a:gd name="connsiteY77" fmla="*/ 224874 h 1161397"/>
              <a:gd name="connsiteX78" fmla="*/ 4134285 w 6884912"/>
              <a:gd name="connsiteY78" fmla="*/ 235592 h 1161397"/>
              <a:gd name="connsiteX79" fmla="*/ 4220717 w 6884912"/>
              <a:gd name="connsiteY79" fmla="*/ 192946 h 1161397"/>
              <a:gd name="connsiteX80" fmla="*/ 4228802 w 6884912"/>
              <a:gd name="connsiteY80" fmla="*/ 201468 h 1161397"/>
              <a:gd name="connsiteX81" fmla="*/ 4498913 w 6884912"/>
              <a:gd name="connsiteY81" fmla="*/ 118915 h 1161397"/>
              <a:gd name="connsiteX82" fmla="*/ 4617330 w 6884912"/>
              <a:gd name="connsiteY82" fmla="*/ 111163 h 1161397"/>
              <a:gd name="connsiteX83" fmla="*/ 4659778 w 6884912"/>
              <a:gd name="connsiteY83" fmla="*/ 118219 h 1161397"/>
              <a:gd name="connsiteX84" fmla="*/ 4730870 w 6884912"/>
              <a:gd name="connsiteY84" fmla="*/ 129432 h 1161397"/>
              <a:gd name="connsiteX85" fmla="*/ 4785037 w 6884912"/>
              <a:gd name="connsiteY85" fmla="*/ 161964 h 1161397"/>
              <a:gd name="connsiteX86" fmla="*/ 4844073 w 6884912"/>
              <a:gd name="connsiteY86" fmla="*/ 161768 h 1161397"/>
              <a:gd name="connsiteX87" fmla="*/ 4856454 w 6884912"/>
              <a:gd name="connsiteY87" fmla="*/ 130488 h 1161397"/>
              <a:gd name="connsiteX88" fmla="*/ 4920038 w 6884912"/>
              <a:gd name="connsiteY88" fmla="*/ 140418 h 1161397"/>
              <a:gd name="connsiteX89" fmla="*/ 5016639 w 6884912"/>
              <a:gd name="connsiteY89" fmla="*/ 158905 h 1161397"/>
              <a:gd name="connsiteX90" fmla="*/ 5072009 w 6884912"/>
              <a:gd name="connsiteY90" fmla="*/ 161502 h 1161397"/>
              <a:gd name="connsiteX91" fmla="*/ 5223626 w 6884912"/>
              <a:gd name="connsiteY91" fmla="*/ 177356 h 1161397"/>
              <a:gd name="connsiteX92" fmla="*/ 5467502 w 6884912"/>
              <a:gd name="connsiteY92" fmla="*/ 250963 h 1161397"/>
              <a:gd name="connsiteX93" fmla="*/ 5592395 w 6884912"/>
              <a:gd name="connsiteY93" fmla="*/ 265434 h 1161397"/>
              <a:gd name="connsiteX94" fmla="*/ 5613532 w 6884912"/>
              <a:gd name="connsiteY94" fmla="*/ 273379 h 1161397"/>
              <a:gd name="connsiteX95" fmla="*/ 5642173 w 6884912"/>
              <a:gd name="connsiteY95" fmla="*/ 266904 h 1161397"/>
              <a:gd name="connsiteX96" fmla="*/ 5756910 w 6884912"/>
              <a:gd name="connsiteY96" fmla="*/ 239211 h 1161397"/>
              <a:gd name="connsiteX97" fmla="*/ 5846667 w 6884912"/>
              <a:gd name="connsiteY97" fmla="*/ 201786 h 1161397"/>
              <a:gd name="connsiteX98" fmla="*/ 5960732 w 6884912"/>
              <a:gd name="connsiteY98" fmla="*/ 220708 h 1161397"/>
              <a:gd name="connsiteX99" fmla="*/ 6029542 w 6884912"/>
              <a:gd name="connsiteY99" fmla="*/ 210339 h 1161397"/>
              <a:gd name="connsiteX100" fmla="*/ 6290640 w 6884912"/>
              <a:gd name="connsiteY100" fmla="*/ 167441 h 1161397"/>
              <a:gd name="connsiteX101" fmla="*/ 6380420 w 6884912"/>
              <a:gd name="connsiteY101" fmla="*/ 173195 h 1161397"/>
              <a:gd name="connsiteX102" fmla="*/ 6507891 w 6884912"/>
              <a:gd name="connsiteY102" fmla="*/ 118474 h 1161397"/>
              <a:gd name="connsiteX103" fmla="*/ 6571807 w 6884912"/>
              <a:gd name="connsiteY103" fmla="*/ 98636 h 1161397"/>
              <a:gd name="connsiteX104" fmla="*/ 6671880 w 6884912"/>
              <a:gd name="connsiteY104" fmla="*/ 82931 h 1161397"/>
              <a:gd name="connsiteX105" fmla="*/ 6702266 w 6884912"/>
              <a:gd name="connsiteY105" fmla="*/ 75470 h 1161397"/>
              <a:gd name="connsiteX106" fmla="*/ 6845802 w 6884912"/>
              <a:gd name="connsiteY106" fmla="*/ 24496 h 1161397"/>
              <a:gd name="connsiteX107" fmla="*/ 6884912 w 6884912"/>
              <a:gd name="connsiteY107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92172 w 6884912"/>
              <a:gd name="connsiteY39" fmla="*/ 629819 h 1161397"/>
              <a:gd name="connsiteX40" fmla="*/ 1731986 w 6884912"/>
              <a:gd name="connsiteY40" fmla="*/ 589682 h 1161397"/>
              <a:gd name="connsiteX41" fmla="*/ 1940326 w 6884912"/>
              <a:gd name="connsiteY41" fmla="*/ 582611 h 1161397"/>
              <a:gd name="connsiteX42" fmla="*/ 2066980 w 6884912"/>
              <a:gd name="connsiteY42" fmla="*/ 550413 h 1161397"/>
              <a:gd name="connsiteX43" fmla="*/ 2352236 w 6884912"/>
              <a:gd name="connsiteY43" fmla="*/ 519602 h 1161397"/>
              <a:gd name="connsiteX44" fmla="*/ 2420791 w 6884912"/>
              <a:gd name="connsiteY44" fmla="*/ 492826 h 1161397"/>
              <a:gd name="connsiteX45" fmla="*/ 2489932 w 6884912"/>
              <a:gd name="connsiteY45" fmla="*/ 507864 h 1161397"/>
              <a:gd name="connsiteX46" fmla="*/ 2512917 w 6884912"/>
              <a:gd name="connsiteY46" fmla="*/ 489127 h 1161397"/>
              <a:gd name="connsiteX47" fmla="*/ 2516783 w 6884912"/>
              <a:gd name="connsiteY47" fmla="*/ 485473 h 1161397"/>
              <a:gd name="connsiteX48" fmla="*/ 2534360 w 6884912"/>
              <a:gd name="connsiteY48" fmla="*/ 480064 h 1161397"/>
              <a:gd name="connsiteX49" fmla="*/ 2536691 w 6884912"/>
              <a:gd name="connsiteY49" fmla="*/ 467018 h 1161397"/>
              <a:gd name="connsiteX50" fmla="*/ 2561265 w 6884912"/>
              <a:gd name="connsiteY50" fmla="*/ 450623 h 1161397"/>
              <a:gd name="connsiteX51" fmla="*/ 2594349 w 6884912"/>
              <a:gd name="connsiteY51" fmla="*/ 443884 h 1161397"/>
              <a:gd name="connsiteX52" fmla="*/ 2754324 w 6884912"/>
              <a:gd name="connsiteY52" fmla="*/ 424766 h 1161397"/>
              <a:gd name="connsiteX53" fmla="*/ 2848470 w 6884912"/>
              <a:gd name="connsiteY53" fmla="*/ 405966 h 1161397"/>
              <a:gd name="connsiteX54" fmla="*/ 2881772 w 6884912"/>
              <a:gd name="connsiteY54" fmla="*/ 387260 h 1161397"/>
              <a:gd name="connsiteX55" fmla="*/ 2929932 w 6884912"/>
              <a:gd name="connsiteY55" fmla="*/ 368912 h 1161397"/>
              <a:gd name="connsiteX56" fmla="*/ 3013020 w 6884912"/>
              <a:gd name="connsiteY56" fmla="*/ 327578 h 1161397"/>
              <a:gd name="connsiteX57" fmla="*/ 3127968 w 6884912"/>
              <a:gd name="connsiteY57" fmla="*/ 287613 h 1161397"/>
              <a:gd name="connsiteX58" fmla="*/ 3222191 w 6884912"/>
              <a:gd name="connsiteY58" fmla="*/ 307887 h 1161397"/>
              <a:gd name="connsiteX59" fmla="*/ 3227953 w 6884912"/>
              <a:gd name="connsiteY59" fmla="*/ 297650 h 1161397"/>
              <a:gd name="connsiteX60" fmla="*/ 3287859 w 6884912"/>
              <a:gd name="connsiteY60" fmla="*/ 287558 h 1161397"/>
              <a:gd name="connsiteX61" fmla="*/ 3510042 w 6884912"/>
              <a:gd name="connsiteY61" fmla="*/ 311820 h 1161397"/>
              <a:gd name="connsiteX62" fmla="*/ 3626773 w 6884912"/>
              <a:gd name="connsiteY62" fmla="*/ 290452 h 1161397"/>
              <a:gd name="connsiteX63" fmla="*/ 3666217 w 6884912"/>
              <a:gd name="connsiteY63" fmla="*/ 273255 h 1161397"/>
              <a:gd name="connsiteX64" fmla="*/ 3732427 w 6884912"/>
              <a:gd name="connsiteY64" fmla="*/ 245039 h 1161397"/>
              <a:gd name="connsiteX65" fmla="*/ 3777022 w 6884912"/>
              <a:gd name="connsiteY65" fmla="*/ 200276 h 1161397"/>
              <a:gd name="connsiteX66" fmla="*/ 3791246 w 6884912"/>
              <a:gd name="connsiteY66" fmla="*/ 189996 h 1161397"/>
              <a:gd name="connsiteX67" fmla="*/ 3819864 w 6884912"/>
              <a:gd name="connsiteY67" fmla="*/ 194605 h 1161397"/>
              <a:gd name="connsiteX68" fmla="*/ 3830398 w 6884912"/>
              <a:gd name="connsiteY68" fmla="*/ 188383 h 1161397"/>
              <a:gd name="connsiteX69" fmla="*/ 3834360 w 6884912"/>
              <a:gd name="connsiteY69" fmla="*/ 188992 h 1161397"/>
              <a:gd name="connsiteX70" fmla="*/ 3843715 w 6884912"/>
              <a:gd name="connsiteY70" fmla="*/ 188752 h 1161397"/>
              <a:gd name="connsiteX71" fmla="*/ 3842609 w 6884912"/>
              <a:gd name="connsiteY71" fmla="*/ 197386 h 1161397"/>
              <a:gd name="connsiteX72" fmla="*/ 3907640 w 6884912"/>
              <a:gd name="connsiteY72" fmla="*/ 207568 h 1161397"/>
              <a:gd name="connsiteX73" fmla="*/ 3910449 w 6884912"/>
              <a:gd name="connsiteY73" fmla="*/ 197808 h 1161397"/>
              <a:gd name="connsiteX74" fmla="*/ 3917197 w 6884912"/>
              <a:gd name="connsiteY74" fmla="*/ 196121 h 1161397"/>
              <a:gd name="connsiteX75" fmla="*/ 3922400 w 6884912"/>
              <a:gd name="connsiteY75" fmla="*/ 205056 h 1161397"/>
              <a:gd name="connsiteX76" fmla="*/ 4013061 w 6884912"/>
              <a:gd name="connsiteY76" fmla="*/ 224874 h 1161397"/>
              <a:gd name="connsiteX77" fmla="*/ 4134285 w 6884912"/>
              <a:gd name="connsiteY77" fmla="*/ 235592 h 1161397"/>
              <a:gd name="connsiteX78" fmla="*/ 4220717 w 6884912"/>
              <a:gd name="connsiteY78" fmla="*/ 192946 h 1161397"/>
              <a:gd name="connsiteX79" fmla="*/ 4228802 w 6884912"/>
              <a:gd name="connsiteY79" fmla="*/ 201468 h 1161397"/>
              <a:gd name="connsiteX80" fmla="*/ 4498913 w 6884912"/>
              <a:gd name="connsiteY80" fmla="*/ 118915 h 1161397"/>
              <a:gd name="connsiteX81" fmla="*/ 4617330 w 6884912"/>
              <a:gd name="connsiteY81" fmla="*/ 111163 h 1161397"/>
              <a:gd name="connsiteX82" fmla="*/ 4659778 w 6884912"/>
              <a:gd name="connsiteY82" fmla="*/ 118219 h 1161397"/>
              <a:gd name="connsiteX83" fmla="*/ 4730870 w 6884912"/>
              <a:gd name="connsiteY83" fmla="*/ 129432 h 1161397"/>
              <a:gd name="connsiteX84" fmla="*/ 4785037 w 6884912"/>
              <a:gd name="connsiteY84" fmla="*/ 161964 h 1161397"/>
              <a:gd name="connsiteX85" fmla="*/ 4844073 w 6884912"/>
              <a:gd name="connsiteY85" fmla="*/ 161768 h 1161397"/>
              <a:gd name="connsiteX86" fmla="*/ 4856454 w 6884912"/>
              <a:gd name="connsiteY86" fmla="*/ 130488 h 1161397"/>
              <a:gd name="connsiteX87" fmla="*/ 4920038 w 6884912"/>
              <a:gd name="connsiteY87" fmla="*/ 140418 h 1161397"/>
              <a:gd name="connsiteX88" fmla="*/ 5016639 w 6884912"/>
              <a:gd name="connsiteY88" fmla="*/ 158905 h 1161397"/>
              <a:gd name="connsiteX89" fmla="*/ 5072009 w 6884912"/>
              <a:gd name="connsiteY89" fmla="*/ 161502 h 1161397"/>
              <a:gd name="connsiteX90" fmla="*/ 5223626 w 6884912"/>
              <a:gd name="connsiteY90" fmla="*/ 177356 h 1161397"/>
              <a:gd name="connsiteX91" fmla="*/ 5467502 w 6884912"/>
              <a:gd name="connsiteY91" fmla="*/ 250963 h 1161397"/>
              <a:gd name="connsiteX92" fmla="*/ 5592395 w 6884912"/>
              <a:gd name="connsiteY92" fmla="*/ 265434 h 1161397"/>
              <a:gd name="connsiteX93" fmla="*/ 5613532 w 6884912"/>
              <a:gd name="connsiteY93" fmla="*/ 273379 h 1161397"/>
              <a:gd name="connsiteX94" fmla="*/ 5642173 w 6884912"/>
              <a:gd name="connsiteY94" fmla="*/ 266904 h 1161397"/>
              <a:gd name="connsiteX95" fmla="*/ 5756910 w 6884912"/>
              <a:gd name="connsiteY95" fmla="*/ 239211 h 1161397"/>
              <a:gd name="connsiteX96" fmla="*/ 5846667 w 6884912"/>
              <a:gd name="connsiteY96" fmla="*/ 201786 h 1161397"/>
              <a:gd name="connsiteX97" fmla="*/ 5960732 w 6884912"/>
              <a:gd name="connsiteY97" fmla="*/ 220708 h 1161397"/>
              <a:gd name="connsiteX98" fmla="*/ 6029542 w 6884912"/>
              <a:gd name="connsiteY98" fmla="*/ 210339 h 1161397"/>
              <a:gd name="connsiteX99" fmla="*/ 6290640 w 6884912"/>
              <a:gd name="connsiteY99" fmla="*/ 167441 h 1161397"/>
              <a:gd name="connsiteX100" fmla="*/ 6380420 w 6884912"/>
              <a:gd name="connsiteY100" fmla="*/ 173195 h 1161397"/>
              <a:gd name="connsiteX101" fmla="*/ 6507891 w 6884912"/>
              <a:gd name="connsiteY101" fmla="*/ 118474 h 1161397"/>
              <a:gd name="connsiteX102" fmla="*/ 6571807 w 6884912"/>
              <a:gd name="connsiteY102" fmla="*/ 98636 h 1161397"/>
              <a:gd name="connsiteX103" fmla="*/ 6671880 w 6884912"/>
              <a:gd name="connsiteY103" fmla="*/ 82931 h 1161397"/>
              <a:gd name="connsiteX104" fmla="*/ 6702266 w 6884912"/>
              <a:gd name="connsiteY104" fmla="*/ 75470 h 1161397"/>
              <a:gd name="connsiteX105" fmla="*/ 6845802 w 6884912"/>
              <a:gd name="connsiteY105" fmla="*/ 24496 h 1161397"/>
              <a:gd name="connsiteX106" fmla="*/ 6884912 w 6884912"/>
              <a:gd name="connsiteY106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92172 w 6884912"/>
              <a:gd name="connsiteY39" fmla="*/ 629819 h 1161397"/>
              <a:gd name="connsiteX40" fmla="*/ 1731986 w 6884912"/>
              <a:gd name="connsiteY40" fmla="*/ 589682 h 1161397"/>
              <a:gd name="connsiteX41" fmla="*/ 1940326 w 6884912"/>
              <a:gd name="connsiteY41" fmla="*/ 582611 h 1161397"/>
              <a:gd name="connsiteX42" fmla="*/ 2066980 w 6884912"/>
              <a:gd name="connsiteY42" fmla="*/ 550413 h 1161397"/>
              <a:gd name="connsiteX43" fmla="*/ 2352236 w 6884912"/>
              <a:gd name="connsiteY43" fmla="*/ 519602 h 1161397"/>
              <a:gd name="connsiteX44" fmla="*/ 2420791 w 6884912"/>
              <a:gd name="connsiteY44" fmla="*/ 492826 h 1161397"/>
              <a:gd name="connsiteX45" fmla="*/ 2489932 w 6884912"/>
              <a:gd name="connsiteY45" fmla="*/ 507864 h 1161397"/>
              <a:gd name="connsiteX46" fmla="*/ 2512917 w 6884912"/>
              <a:gd name="connsiteY46" fmla="*/ 489127 h 1161397"/>
              <a:gd name="connsiteX47" fmla="*/ 2516783 w 6884912"/>
              <a:gd name="connsiteY47" fmla="*/ 485473 h 1161397"/>
              <a:gd name="connsiteX48" fmla="*/ 2534360 w 6884912"/>
              <a:gd name="connsiteY48" fmla="*/ 480064 h 1161397"/>
              <a:gd name="connsiteX49" fmla="*/ 2536691 w 6884912"/>
              <a:gd name="connsiteY49" fmla="*/ 467018 h 1161397"/>
              <a:gd name="connsiteX50" fmla="*/ 2561265 w 6884912"/>
              <a:gd name="connsiteY50" fmla="*/ 450623 h 1161397"/>
              <a:gd name="connsiteX51" fmla="*/ 2594349 w 6884912"/>
              <a:gd name="connsiteY51" fmla="*/ 443884 h 1161397"/>
              <a:gd name="connsiteX52" fmla="*/ 2754324 w 6884912"/>
              <a:gd name="connsiteY52" fmla="*/ 424766 h 1161397"/>
              <a:gd name="connsiteX53" fmla="*/ 2848470 w 6884912"/>
              <a:gd name="connsiteY53" fmla="*/ 405966 h 1161397"/>
              <a:gd name="connsiteX54" fmla="*/ 2881772 w 6884912"/>
              <a:gd name="connsiteY54" fmla="*/ 387260 h 1161397"/>
              <a:gd name="connsiteX55" fmla="*/ 2929932 w 6884912"/>
              <a:gd name="connsiteY55" fmla="*/ 368912 h 1161397"/>
              <a:gd name="connsiteX56" fmla="*/ 3013020 w 6884912"/>
              <a:gd name="connsiteY56" fmla="*/ 327578 h 1161397"/>
              <a:gd name="connsiteX57" fmla="*/ 3127968 w 6884912"/>
              <a:gd name="connsiteY57" fmla="*/ 287613 h 1161397"/>
              <a:gd name="connsiteX58" fmla="*/ 3222191 w 6884912"/>
              <a:gd name="connsiteY58" fmla="*/ 307887 h 1161397"/>
              <a:gd name="connsiteX59" fmla="*/ 3227953 w 6884912"/>
              <a:gd name="connsiteY59" fmla="*/ 297650 h 1161397"/>
              <a:gd name="connsiteX60" fmla="*/ 3287859 w 6884912"/>
              <a:gd name="connsiteY60" fmla="*/ 287558 h 1161397"/>
              <a:gd name="connsiteX61" fmla="*/ 3510042 w 6884912"/>
              <a:gd name="connsiteY61" fmla="*/ 311820 h 1161397"/>
              <a:gd name="connsiteX62" fmla="*/ 3626773 w 6884912"/>
              <a:gd name="connsiteY62" fmla="*/ 290452 h 1161397"/>
              <a:gd name="connsiteX63" fmla="*/ 3666217 w 6884912"/>
              <a:gd name="connsiteY63" fmla="*/ 273255 h 1161397"/>
              <a:gd name="connsiteX64" fmla="*/ 3732427 w 6884912"/>
              <a:gd name="connsiteY64" fmla="*/ 245039 h 1161397"/>
              <a:gd name="connsiteX65" fmla="*/ 3777022 w 6884912"/>
              <a:gd name="connsiteY65" fmla="*/ 200276 h 1161397"/>
              <a:gd name="connsiteX66" fmla="*/ 3791246 w 6884912"/>
              <a:gd name="connsiteY66" fmla="*/ 189996 h 1161397"/>
              <a:gd name="connsiteX67" fmla="*/ 3819864 w 6884912"/>
              <a:gd name="connsiteY67" fmla="*/ 194605 h 1161397"/>
              <a:gd name="connsiteX68" fmla="*/ 3830398 w 6884912"/>
              <a:gd name="connsiteY68" fmla="*/ 188383 h 1161397"/>
              <a:gd name="connsiteX69" fmla="*/ 3834360 w 6884912"/>
              <a:gd name="connsiteY69" fmla="*/ 188992 h 1161397"/>
              <a:gd name="connsiteX70" fmla="*/ 3843715 w 6884912"/>
              <a:gd name="connsiteY70" fmla="*/ 188752 h 1161397"/>
              <a:gd name="connsiteX71" fmla="*/ 3907640 w 6884912"/>
              <a:gd name="connsiteY71" fmla="*/ 207568 h 1161397"/>
              <a:gd name="connsiteX72" fmla="*/ 3910449 w 6884912"/>
              <a:gd name="connsiteY72" fmla="*/ 197808 h 1161397"/>
              <a:gd name="connsiteX73" fmla="*/ 3917197 w 6884912"/>
              <a:gd name="connsiteY73" fmla="*/ 196121 h 1161397"/>
              <a:gd name="connsiteX74" fmla="*/ 3922400 w 6884912"/>
              <a:gd name="connsiteY74" fmla="*/ 205056 h 1161397"/>
              <a:gd name="connsiteX75" fmla="*/ 4013061 w 6884912"/>
              <a:gd name="connsiteY75" fmla="*/ 224874 h 1161397"/>
              <a:gd name="connsiteX76" fmla="*/ 4134285 w 6884912"/>
              <a:gd name="connsiteY76" fmla="*/ 235592 h 1161397"/>
              <a:gd name="connsiteX77" fmla="*/ 4220717 w 6884912"/>
              <a:gd name="connsiteY77" fmla="*/ 192946 h 1161397"/>
              <a:gd name="connsiteX78" fmla="*/ 4228802 w 6884912"/>
              <a:gd name="connsiteY78" fmla="*/ 201468 h 1161397"/>
              <a:gd name="connsiteX79" fmla="*/ 4498913 w 6884912"/>
              <a:gd name="connsiteY79" fmla="*/ 118915 h 1161397"/>
              <a:gd name="connsiteX80" fmla="*/ 4617330 w 6884912"/>
              <a:gd name="connsiteY80" fmla="*/ 111163 h 1161397"/>
              <a:gd name="connsiteX81" fmla="*/ 4659778 w 6884912"/>
              <a:gd name="connsiteY81" fmla="*/ 118219 h 1161397"/>
              <a:gd name="connsiteX82" fmla="*/ 4730870 w 6884912"/>
              <a:gd name="connsiteY82" fmla="*/ 129432 h 1161397"/>
              <a:gd name="connsiteX83" fmla="*/ 4785037 w 6884912"/>
              <a:gd name="connsiteY83" fmla="*/ 161964 h 1161397"/>
              <a:gd name="connsiteX84" fmla="*/ 4844073 w 6884912"/>
              <a:gd name="connsiteY84" fmla="*/ 161768 h 1161397"/>
              <a:gd name="connsiteX85" fmla="*/ 4856454 w 6884912"/>
              <a:gd name="connsiteY85" fmla="*/ 130488 h 1161397"/>
              <a:gd name="connsiteX86" fmla="*/ 4920038 w 6884912"/>
              <a:gd name="connsiteY86" fmla="*/ 140418 h 1161397"/>
              <a:gd name="connsiteX87" fmla="*/ 5016639 w 6884912"/>
              <a:gd name="connsiteY87" fmla="*/ 158905 h 1161397"/>
              <a:gd name="connsiteX88" fmla="*/ 5072009 w 6884912"/>
              <a:gd name="connsiteY88" fmla="*/ 161502 h 1161397"/>
              <a:gd name="connsiteX89" fmla="*/ 5223626 w 6884912"/>
              <a:gd name="connsiteY89" fmla="*/ 177356 h 1161397"/>
              <a:gd name="connsiteX90" fmla="*/ 5467502 w 6884912"/>
              <a:gd name="connsiteY90" fmla="*/ 250963 h 1161397"/>
              <a:gd name="connsiteX91" fmla="*/ 5592395 w 6884912"/>
              <a:gd name="connsiteY91" fmla="*/ 265434 h 1161397"/>
              <a:gd name="connsiteX92" fmla="*/ 5613532 w 6884912"/>
              <a:gd name="connsiteY92" fmla="*/ 273379 h 1161397"/>
              <a:gd name="connsiteX93" fmla="*/ 5642173 w 6884912"/>
              <a:gd name="connsiteY93" fmla="*/ 266904 h 1161397"/>
              <a:gd name="connsiteX94" fmla="*/ 5756910 w 6884912"/>
              <a:gd name="connsiteY94" fmla="*/ 239211 h 1161397"/>
              <a:gd name="connsiteX95" fmla="*/ 5846667 w 6884912"/>
              <a:gd name="connsiteY95" fmla="*/ 201786 h 1161397"/>
              <a:gd name="connsiteX96" fmla="*/ 5960732 w 6884912"/>
              <a:gd name="connsiteY96" fmla="*/ 220708 h 1161397"/>
              <a:gd name="connsiteX97" fmla="*/ 6029542 w 6884912"/>
              <a:gd name="connsiteY97" fmla="*/ 210339 h 1161397"/>
              <a:gd name="connsiteX98" fmla="*/ 6290640 w 6884912"/>
              <a:gd name="connsiteY98" fmla="*/ 167441 h 1161397"/>
              <a:gd name="connsiteX99" fmla="*/ 6380420 w 6884912"/>
              <a:gd name="connsiteY99" fmla="*/ 173195 h 1161397"/>
              <a:gd name="connsiteX100" fmla="*/ 6507891 w 6884912"/>
              <a:gd name="connsiteY100" fmla="*/ 118474 h 1161397"/>
              <a:gd name="connsiteX101" fmla="*/ 6571807 w 6884912"/>
              <a:gd name="connsiteY101" fmla="*/ 98636 h 1161397"/>
              <a:gd name="connsiteX102" fmla="*/ 6671880 w 6884912"/>
              <a:gd name="connsiteY102" fmla="*/ 82931 h 1161397"/>
              <a:gd name="connsiteX103" fmla="*/ 6702266 w 6884912"/>
              <a:gd name="connsiteY103" fmla="*/ 75470 h 1161397"/>
              <a:gd name="connsiteX104" fmla="*/ 6845802 w 6884912"/>
              <a:gd name="connsiteY104" fmla="*/ 24496 h 1161397"/>
              <a:gd name="connsiteX105" fmla="*/ 6884912 w 6884912"/>
              <a:gd name="connsiteY105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92172 w 6884912"/>
              <a:gd name="connsiteY39" fmla="*/ 629819 h 1161397"/>
              <a:gd name="connsiteX40" fmla="*/ 1731986 w 6884912"/>
              <a:gd name="connsiteY40" fmla="*/ 589682 h 1161397"/>
              <a:gd name="connsiteX41" fmla="*/ 1940326 w 6884912"/>
              <a:gd name="connsiteY41" fmla="*/ 582611 h 1161397"/>
              <a:gd name="connsiteX42" fmla="*/ 2066980 w 6884912"/>
              <a:gd name="connsiteY42" fmla="*/ 550413 h 1161397"/>
              <a:gd name="connsiteX43" fmla="*/ 2352236 w 6884912"/>
              <a:gd name="connsiteY43" fmla="*/ 519602 h 1161397"/>
              <a:gd name="connsiteX44" fmla="*/ 2420791 w 6884912"/>
              <a:gd name="connsiteY44" fmla="*/ 492826 h 1161397"/>
              <a:gd name="connsiteX45" fmla="*/ 2489932 w 6884912"/>
              <a:gd name="connsiteY45" fmla="*/ 507864 h 1161397"/>
              <a:gd name="connsiteX46" fmla="*/ 2512917 w 6884912"/>
              <a:gd name="connsiteY46" fmla="*/ 489127 h 1161397"/>
              <a:gd name="connsiteX47" fmla="*/ 2516783 w 6884912"/>
              <a:gd name="connsiteY47" fmla="*/ 485473 h 1161397"/>
              <a:gd name="connsiteX48" fmla="*/ 2534360 w 6884912"/>
              <a:gd name="connsiteY48" fmla="*/ 480064 h 1161397"/>
              <a:gd name="connsiteX49" fmla="*/ 2536691 w 6884912"/>
              <a:gd name="connsiteY49" fmla="*/ 467018 h 1161397"/>
              <a:gd name="connsiteX50" fmla="*/ 2561265 w 6884912"/>
              <a:gd name="connsiteY50" fmla="*/ 450623 h 1161397"/>
              <a:gd name="connsiteX51" fmla="*/ 2594349 w 6884912"/>
              <a:gd name="connsiteY51" fmla="*/ 443884 h 1161397"/>
              <a:gd name="connsiteX52" fmla="*/ 2754324 w 6884912"/>
              <a:gd name="connsiteY52" fmla="*/ 424766 h 1161397"/>
              <a:gd name="connsiteX53" fmla="*/ 2848470 w 6884912"/>
              <a:gd name="connsiteY53" fmla="*/ 405966 h 1161397"/>
              <a:gd name="connsiteX54" fmla="*/ 2881772 w 6884912"/>
              <a:gd name="connsiteY54" fmla="*/ 387260 h 1161397"/>
              <a:gd name="connsiteX55" fmla="*/ 2929932 w 6884912"/>
              <a:gd name="connsiteY55" fmla="*/ 368912 h 1161397"/>
              <a:gd name="connsiteX56" fmla="*/ 3013020 w 6884912"/>
              <a:gd name="connsiteY56" fmla="*/ 327578 h 1161397"/>
              <a:gd name="connsiteX57" fmla="*/ 3127968 w 6884912"/>
              <a:gd name="connsiteY57" fmla="*/ 287613 h 1161397"/>
              <a:gd name="connsiteX58" fmla="*/ 3222191 w 6884912"/>
              <a:gd name="connsiteY58" fmla="*/ 307887 h 1161397"/>
              <a:gd name="connsiteX59" fmla="*/ 3227953 w 6884912"/>
              <a:gd name="connsiteY59" fmla="*/ 297650 h 1161397"/>
              <a:gd name="connsiteX60" fmla="*/ 3287859 w 6884912"/>
              <a:gd name="connsiteY60" fmla="*/ 287558 h 1161397"/>
              <a:gd name="connsiteX61" fmla="*/ 3510042 w 6884912"/>
              <a:gd name="connsiteY61" fmla="*/ 311820 h 1161397"/>
              <a:gd name="connsiteX62" fmla="*/ 3626773 w 6884912"/>
              <a:gd name="connsiteY62" fmla="*/ 290452 h 1161397"/>
              <a:gd name="connsiteX63" fmla="*/ 3666217 w 6884912"/>
              <a:gd name="connsiteY63" fmla="*/ 273255 h 1161397"/>
              <a:gd name="connsiteX64" fmla="*/ 3732427 w 6884912"/>
              <a:gd name="connsiteY64" fmla="*/ 245039 h 1161397"/>
              <a:gd name="connsiteX65" fmla="*/ 3777022 w 6884912"/>
              <a:gd name="connsiteY65" fmla="*/ 200276 h 1161397"/>
              <a:gd name="connsiteX66" fmla="*/ 3791246 w 6884912"/>
              <a:gd name="connsiteY66" fmla="*/ 189996 h 1161397"/>
              <a:gd name="connsiteX67" fmla="*/ 3819864 w 6884912"/>
              <a:gd name="connsiteY67" fmla="*/ 194605 h 1161397"/>
              <a:gd name="connsiteX68" fmla="*/ 3830398 w 6884912"/>
              <a:gd name="connsiteY68" fmla="*/ 188383 h 1161397"/>
              <a:gd name="connsiteX69" fmla="*/ 3834360 w 6884912"/>
              <a:gd name="connsiteY69" fmla="*/ 188992 h 1161397"/>
              <a:gd name="connsiteX70" fmla="*/ 3843715 w 6884912"/>
              <a:gd name="connsiteY70" fmla="*/ 188752 h 1161397"/>
              <a:gd name="connsiteX71" fmla="*/ 3907640 w 6884912"/>
              <a:gd name="connsiteY71" fmla="*/ 207568 h 1161397"/>
              <a:gd name="connsiteX72" fmla="*/ 3910449 w 6884912"/>
              <a:gd name="connsiteY72" fmla="*/ 197808 h 1161397"/>
              <a:gd name="connsiteX73" fmla="*/ 3917197 w 6884912"/>
              <a:gd name="connsiteY73" fmla="*/ 196121 h 1161397"/>
              <a:gd name="connsiteX74" fmla="*/ 4013061 w 6884912"/>
              <a:gd name="connsiteY74" fmla="*/ 224874 h 1161397"/>
              <a:gd name="connsiteX75" fmla="*/ 4134285 w 6884912"/>
              <a:gd name="connsiteY75" fmla="*/ 235592 h 1161397"/>
              <a:gd name="connsiteX76" fmla="*/ 4220717 w 6884912"/>
              <a:gd name="connsiteY76" fmla="*/ 192946 h 1161397"/>
              <a:gd name="connsiteX77" fmla="*/ 4228802 w 6884912"/>
              <a:gd name="connsiteY77" fmla="*/ 201468 h 1161397"/>
              <a:gd name="connsiteX78" fmla="*/ 4498913 w 6884912"/>
              <a:gd name="connsiteY78" fmla="*/ 118915 h 1161397"/>
              <a:gd name="connsiteX79" fmla="*/ 4617330 w 6884912"/>
              <a:gd name="connsiteY79" fmla="*/ 111163 h 1161397"/>
              <a:gd name="connsiteX80" fmla="*/ 4659778 w 6884912"/>
              <a:gd name="connsiteY80" fmla="*/ 118219 h 1161397"/>
              <a:gd name="connsiteX81" fmla="*/ 4730870 w 6884912"/>
              <a:gd name="connsiteY81" fmla="*/ 129432 h 1161397"/>
              <a:gd name="connsiteX82" fmla="*/ 4785037 w 6884912"/>
              <a:gd name="connsiteY82" fmla="*/ 161964 h 1161397"/>
              <a:gd name="connsiteX83" fmla="*/ 4844073 w 6884912"/>
              <a:gd name="connsiteY83" fmla="*/ 161768 h 1161397"/>
              <a:gd name="connsiteX84" fmla="*/ 4856454 w 6884912"/>
              <a:gd name="connsiteY84" fmla="*/ 130488 h 1161397"/>
              <a:gd name="connsiteX85" fmla="*/ 4920038 w 6884912"/>
              <a:gd name="connsiteY85" fmla="*/ 140418 h 1161397"/>
              <a:gd name="connsiteX86" fmla="*/ 5016639 w 6884912"/>
              <a:gd name="connsiteY86" fmla="*/ 158905 h 1161397"/>
              <a:gd name="connsiteX87" fmla="*/ 5072009 w 6884912"/>
              <a:gd name="connsiteY87" fmla="*/ 161502 h 1161397"/>
              <a:gd name="connsiteX88" fmla="*/ 5223626 w 6884912"/>
              <a:gd name="connsiteY88" fmla="*/ 177356 h 1161397"/>
              <a:gd name="connsiteX89" fmla="*/ 5467502 w 6884912"/>
              <a:gd name="connsiteY89" fmla="*/ 250963 h 1161397"/>
              <a:gd name="connsiteX90" fmla="*/ 5592395 w 6884912"/>
              <a:gd name="connsiteY90" fmla="*/ 265434 h 1161397"/>
              <a:gd name="connsiteX91" fmla="*/ 5613532 w 6884912"/>
              <a:gd name="connsiteY91" fmla="*/ 273379 h 1161397"/>
              <a:gd name="connsiteX92" fmla="*/ 5642173 w 6884912"/>
              <a:gd name="connsiteY92" fmla="*/ 266904 h 1161397"/>
              <a:gd name="connsiteX93" fmla="*/ 5756910 w 6884912"/>
              <a:gd name="connsiteY93" fmla="*/ 239211 h 1161397"/>
              <a:gd name="connsiteX94" fmla="*/ 5846667 w 6884912"/>
              <a:gd name="connsiteY94" fmla="*/ 201786 h 1161397"/>
              <a:gd name="connsiteX95" fmla="*/ 5960732 w 6884912"/>
              <a:gd name="connsiteY95" fmla="*/ 220708 h 1161397"/>
              <a:gd name="connsiteX96" fmla="*/ 6029542 w 6884912"/>
              <a:gd name="connsiteY96" fmla="*/ 210339 h 1161397"/>
              <a:gd name="connsiteX97" fmla="*/ 6290640 w 6884912"/>
              <a:gd name="connsiteY97" fmla="*/ 167441 h 1161397"/>
              <a:gd name="connsiteX98" fmla="*/ 6380420 w 6884912"/>
              <a:gd name="connsiteY98" fmla="*/ 173195 h 1161397"/>
              <a:gd name="connsiteX99" fmla="*/ 6507891 w 6884912"/>
              <a:gd name="connsiteY99" fmla="*/ 118474 h 1161397"/>
              <a:gd name="connsiteX100" fmla="*/ 6571807 w 6884912"/>
              <a:gd name="connsiteY100" fmla="*/ 98636 h 1161397"/>
              <a:gd name="connsiteX101" fmla="*/ 6671880 w 6884912"/>
              <a:gd name="connsiteY101" fmla="*/ 82931 h 1161397"/>
              <a:gd name="connsiteX102" fmla="*/ 6702266 w 6884912"/>
              <a:gd name="connsiteY102" fmla="*/ 75470 h 1161397"/>
              <a:gd name="connsiteX103" fmla="*/ 6845802 w 6884912"/>
              <a:gd name="connsiteY103" fmla="*/ 24496 h 1161397"/>
              <a:gd name="connsiteX104" fmla="*/ 6884912 w 6884912"/>
              <a:gd name="connsiteY104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92172 w 6884912"/>
              <a:gd name="connsiteY39" fmla="*/ 629819 h 1161397"/>
              <a:gd name="connsiteX40" fmla="*/ 1731986 w 6884912"/>
              <a:gd name="connsiteY40" fmla="*/ 589682 h 1161397"/>
              <a:gd name="connsiteX41" fmla="*/ 1940326 w 6884912"/>
              <a:gd name="connsiteY41" fmla="*/ 582611 h 1161397"/>
              <a:gd name="connsiteX42" fmla="*/ 2066980 w 6884912"/>
              <a:gd name="connsiteY42" fmla="*/ 550413 h 1161397"/>
              <a:gd name="connsiteX43" fmla="*/ 2352236 w 6884912"/>
              <a:gd name="connsiteY43" fmla="*/ 519602 h 1161397"/>
              <a:gd name="connsiteX44" fmla="*/ 2420791 w 6884912"/>
              <a:gd name="connsiteY44" fmla="*/ 492826 h 1161397"/>
              <a:gd name="connsiteX45" fmla="*/ 2489932 w 6884912"/>
              <a:gd name="connsiteY45" fmla="*/ 507864 h 1161397"/>
              <a:gd name="connsiteX46" fmla="*/ 2512917 w 6884912"/>
              <a:gd name="connsiteY46" fmla="*/ 489127 h 1161397"/>
              <a:gd name="connsiteX47" fmla="*/ 2516783 w 6884912"/>
              <a:gd name="connsiteY47" fmla="*/ 485473 h 1161397"/>
              <a:gd name="connsiteX48" fmla="*/ 2534360 w 6884912"/>
              <a:gd name="connsiteY48" fmla="*/ 480064 h 1161397"/>
              <a:gd name="connsiteX49" fmla="*/ 2536691 w 6884912"/>
              <a:gd name="connsiteY49" fmla="*/ 467018 h 1161397"/>
              <a:gd name="connsiteX50" fmla="*/ 2561265 w 6884912"/>
              <a:gd name="connsiteY50" fmla="*/ 450623 h 1161397"/>
              <a:gd name="connsiteX51" fmla="*/ 2594349 w 6884912"/>
              <a:gd name="connsiteY51" fmla="*/ 443884 h 1161397"/>
              <a:gd name="connsiteX52" fmla="*/ 2754324 w 6884912"/>
              <a:gd name="connsiteY52" fmla="*/ 424766 h 1161397"/>
              <a:gd name="connsiteX53" fmla="*/ 2848470 w 6884912"/>
              <a:gd name="connsiteY53" fmla="*/ 405966 h 1161397"/>
              <a:gd name="connsiteX54" fmla="*/ 2881772 w 6884912"/>
              <a:gd name="connsiteY54" fmla="*/ 387260 h 1161397"/>
              <a:gd name="connsiteX55" fmla="*/ 2929932 w 6884912"/>
              <a:gd name="connsiteY55" fmla="*/ 368912 h 1161397"/>
              <a:gd name="connsiteX56" fmla="*/ 3013020 w 6884912"/>
              <a:gd name="connsiteY56" fmla="*/ 327578 h 1161397"/>
              <a:gd name="connsiteX57" fmla="*/ 3127968 w 6884912"/>
              <a:gd name="connsiteY57" fmla="*/ 287613 h 1161397"/>
              <a:gd name="connsiteX58" fmla="*/ 3222191 w 6884912"/>
              <a:gd name="connsiteY58" fmla="*/ 307887 h 1161397"/>
              <a:gd name="connsiteX59" fmla="*/ 3227953 w 6884912"/>
              <a:gd name="connsiteY59" fmla="*/ 297650 h 1161397"/>
              <a:gd name="connsiteX60" fmla="*/ 3287859 w 6884912"/>
              <a:gd name="connsiteY60" fmla="*/ 287558 h 1161397"/>
              <a:gd name="connsiteX61" fmla="*/ 3510042 w 6884912"/>
              <a:gd name="connsiteY61" fmla="*/ 311820 h 1161397"/>
              <a:gd name="connsiteX62" fmla="*/ 3626773 w 6884912"/>
              <a:gd name="connsiteY62" fmla="*/ 290452 h 1161397"/>
              <a:gd name="connsiteX63" fmla="*/ 3666217 w 6884912"/>
              <a:gd name="connsiteY63" fmla="*/ 273255 h 1161397"/>
              <a:gd name="connsiteX64" fmla="*/ 3732427 w 6884912"/>
              <a:gd name="connsiteY64" fmla="*/ 245039 h 1161397"/>
              <a:gd name="connsiteX65" fmla="*/ 3777022 w 6884912"/>
              <a:gd name="connsiteY65" fmla="*/ 200276 h 1161397"/>
              <a:gd name="connsiteX66" fmla="*/ 3791246 w 6884912"/>
              <a:gd name="connsiteY66" fmla="*/ 189996 h 1161397"/>
              <a:gd name="connsiteX67" fmla="*/ 3819864 w 6884912"/>
              <a:gd name="connsiteY67" fmla="*/ 194605 h 1161397"/>
              <a:gd name="connsiteX68" fmla="*/ 3830398 w 6884912"/>
              <a:gd name="connsiteY68" fmla="*/ 188383 h 1161397"/>
              <a:gd name="connsiteX69" fmla="*/ 3834360 w 6884912"/>
              <a:gd name="connsiteY69" fmla="*/ 188992 h 1161397"/>
              <a:gd name="connsiteX70" fmla="*/ 3843715 w 6884912"/>
              <a:gd name="connsiteY70" fmla="*/ 188752 h 1161397"/>
              <a:gd name="connsiteX71" fmla="*/ 3907640 w 6884912"/>
              <a:gd name="connsiteY71" fmla="*/ 207568 h 1161397"/>
              <a:gd name="connsiteX72" fmla="*/ 3910449 w 6884912"/>
              <a:gd name="connsiteY72" fmla="*/ 197808 h 1161397"/>
              <a:gd name="connsiteX73" fmla="*/ 4013061 w 6884912"/>
              <a:gd name="connsiteY73" fmla="*/ 224874 h 1161397"/>
              <a:gd name="connsiteX74" fmla="*/ 4134285 w 6884912"/>
              <a:gd name="connsiteY74" fmla="*/ 235592 h 1161397"/>
              <a:gd name="connsiteX75" fmla="*/ 4220717 w 6884912"/>
              <a:gd name="connsiteY75" fmla="*/ 192946 h 1161397"/>
              <a:gd name="connsiteX76" fmla="*/ 4228802 w 6884912"/>
              <a:gd name="connsiteY76" fmla="*/ 201468 h 1161397"/>
              <a:gd name="connsiteX77" fmla="*/ 4498913 w 6884912"/>
              <a:gd name="connsiteY77" fmla="*/ 118915 h 1161397"/>
              <a:gd name="connsiteX78" fmla="*/ 4617330 w 6884912"/>
              <a:gd name="connsiteY78" fmla="*/ 111163 h 1161397"/>
              <a:gd name="connsiteX79" fmla="*/ 4659778 w 6884912"/>
              <a:gd name="connsiteY79" fmla="*/ 118219 h 1161397"/>
              <a:gd name="connsiteX80" fmla="*/ 4730870 w 6884912"/>
              <a:gd name="connsiteY80" fmla="*/ 129432 h 1161397"/>
              <a:gd name="connsiteX81" fmla="*/ 4785037 w 6884912"/>
              <a:gd name="connsiteY81" fmla="*/ 161964 h 1161397"/>
              <a:gd name="connsiteX82" fmla="*/ 4844073 w 6884912"/>
              <a:gd name="connsiteY82" fmla="*/ 161768 h 1161397"/>
              <a:gd name="connsiteX83" fmla="*/ 4856454 w 6884912"/>
              <a:gd name="connsiteY83" fmla="*/ 130488 h 1161397"/>
              <a:gd name="connsiteX84" fmla="*/ 4920038 w 6884912"/>
              <a:gd name="connsiteY84" fmla="*/ 140418 h 1161397"/>
              <a:gd name="connsiteX85" fmla="*/ 5016639 w 6884912"/>
              <a:gd name="connsiteY85" fmla="*/ 158905 h 1161397"/>
              <a:gd name="connsiteX86" fmla="*/ 5072009 w 6884912"/>
              <a:gd name="connsiteY86" fmla="*/ 161502 h 1161397"/>
              <a:gd name="connsiteX87" fmla="*/ 5223626 w 6884912"/>
              <a:gd name="connsiteY87" fmla="*/ 177356 h 1161397"/>
              <a:gd name="connsiteX88" fmla="*/ 5467502 w 6884912"/>
              <a:gd name="connsiteY88" fmla="*/ 250963 h 1161397"/>
              <a:gd name="connsiteX89" fmla="*/ 5592395 w 6884912"/>
              <a:gd name="connsiteY89" fmla="*/ 265434 h 1161397"/>
              <a:gd name="connsiteX90" fmla="*/ 5613532 w 6884912"/>
              <a:gd name="connsiteY90" fmla="*/ 273379 h 1161397"/>
              <a:gd name="connsiteX91" fmla="*/ 5642173 w 6884912"/>
              <a:gd name="connsiteY91" fmla="*/ 266904 h 1161397"/>
              <a:gd name="connsiteX92" fmla="*/ 5756910 w 6884912"/>
              <a:gd name="connsiteY92" fmla="*/ 239211 h 1161397"/>
              <a:gd name="connsiteX93" fmla="*/ 5846667 w 6884912"/>
              <a:gd name="connsiteY93" fmla="*/ 201786 h 1161397"/>
              <a:gd name="connsiteX94" fmla="*/ 5960732 w 6884912"/>
              <a:gd name="connsiteY94" fmla="*/ 220708 h 1161397"/>
              <a:gd name="connsiteX95" fmla="*/ 6029542 w 6884912"/>
              <a:gd name="connsiteY95" fmla="*/ 210339 h 1161397"/>
              <a:gd name="connsiteX96" fmla="*/ 6290640 w 6884912"/>
              <a:gd name="connsiteY96" fmla="*/ 167441 h 1161397"/>
              <a:gd name="connsiteX97" fmla="*/ 6380420 w 6884912"/>
              <a:gd name="connsiteY97" fmla="*/ 173195 h 1161397"/>
              <a:gd name="connsiteX98" fmla="*/ 6507891 w 6884912"/>
              <a:gd name="connsiteY98" fmla="*/ 118474 h 1161397"/>
              <a:gd name="connsiteX99" fmla="*/ 6571807 w 6884912"/>
              <a:gd name="connsiteY99" fmla="*/ 98636 h 1161397"/>
              <a:gd name="connsiteX100" fmla="*/ 6671880 w 6884912"/>
              <a:gd name="connsiteY100" fmla="*/ 82931 h 1161397"/>
              <a:gd name="connsiteX101" fmla="*/ 6702266 w 6884912"/>
              <a:gd name="connsiteY101" fmla="*/ 75470 h 1161397"/>
              <a:gd name="connsiteX102" fmla="*/ 6845802 w 6884912"/>
              <a:gd name="connsiteY102" fmla="*/ 24496 h 1161397"/>
              <a:gd name="connsiteX103" fmla="*/ 6884912 w 6884912"/>
              <a:gd name="connsiteY103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92172 w 6884912"/>
              <a:gd name="connsiteY39" fmla="*/ 629819 h 1161397"/>
              <a:gd name="connsiteX40" fmla="*/ 1731986 w 6884912"/>
              <a:gd name="connsiteY40" fmla="*/ 589682 h 1161397"/>
              <a:gd name="connsiteX41" fmla="*/ 1940326 w 6884912"/>
              <a:gd name="connsiteY41" fmla="*/ 582611 h 1161397"/>
              <a:gd name="connsiteX42" fmla="*/ 2066980 w 6884912"/>
              <a:gd name="connsiteY42" fmla="*/ 550413 h 1161397"/>
              <a:gd name="connsiteX43" fmla="*/ 2352236 w 6884912"/>
              <a:gd name="connsiteY43" fmla="*/ 519602 h 1161397"/>
              <a:gd name="connsiteX44" fmla="*/ 2420791 w 6884912"/>
              <a:gd name="connsiteY44" fmla="*/ 492826 h 1161397"/>
              <a:gd name="connsiteX45" fmla="*/ 2489932 w 6884912"/>
              <a:gd name="connsiteY45" fmla="*/ 507864 h 1161397"/>
              <a:gd name="connsiteX46" fmla="*/ 2512917 w 6884912"/>
              <a:gd name="connsiteY46" fmla="*/ 489127 h 1161397"/>
              <a:gd name="connsiteX47" fmla="*/ 2516783 w 6884912"/>
              <a:gd name="connsiteY47" fmla="*/ 485473 h 1161397"/>
              <a:gd name="connsiteX48" fmla="*/ 2534360 w 6884912"/>
              <a:gd name="connsiteY48" fmla="*/ 480064 h 1161397"/>
              <a:gd name="connsiteX49" fmla="*/ 2536691 w 6884912"/>
              <a:gd name="connsiteY49" fmla="*/ 467018 h 1161397"/>
              <a:gd name="connsiteX50" fmla="*/ 2561265 w 6884912"/>
              <a:gd name="connsiteY50" fmla="*/ 450623 h 1161397"/>
              <a:gd name="connsiteX51" fmla="*/ 2594349 w 6884912"/>
              <a:gd name="connsiteY51" fmla="*/ 443884 h 1161397"/>
              <a:gd name="connsiteX52" fmla="*/ 2754324 w 6884912"/>
              <a:gd name="connsiteY52" fmla="*/ 424766 h 1161397"/>
              <a:gd name="connsiteX53" fmla="*/ 2848470 w 6884912"/>
              <a:gd name="connsiteY53" fmla="*/ 405966 h 1161397"/>
              <a:gd name="connsiteX54" fmla="*/ 2881772 w 6884912"/>
              <a:gd name="connsiteY54" fmla="*/ 387260 h 1161397"/>
              <a:gd name="connsiteX55" fmla="*/ 2929932 w 6884912"/>
              <a:gd name="connsiteY55" fmla="*/ 368912 h 1161397"/>
              <a:gd name="connsiteX56" fmla="*/ 3013020 w 6884912"/>
              <a:gd name="connsiteY56" fmla="*/ 327578 h 1161397"/>
              <a:gd name="connsiteX57" fmla="*/ 3127968 w 6884912"/>
              <a:gd name="connsiteY57" fmla="*/ 287613 h 1161397"/>
              <a:gd name="connsiteX58" fmla="*/ 3222191 w 6884912"/>
              <a:gd name="connsiteY58" fmla="*/ 307887 h 1161397"/>
              <a:gd name="connsiteX59" fmla="*/ 3227953 w 6884912"/>
              <a:gd name="connsiteY59" fmla="*/ 297650 h 1161397"/>
              <a:gd name="connsiteX60" fmla="*/ 3287859 w 6884912"/>
              <a:gd name="connsiteY60" fmla="*/ 287558 h 1161397"/>
              <a:gd name="connsiteX61" fmla="*/ 3510042 w 6884912"/>
              <a:gd name="connsiteY61" fmla="*/ 311820 h 1161397"/>
              <a:gd name="connsiteX62" fmla="*/ 3626773 w 6884912"/>
              <a:gd name="connsiteY62" fmla="*/ 290452 h 1161397"/>
              <a:gd name="connsiteX63" fmla="*/ 3666217 w 6884912"/>
              <a:gd name="connsiteY63" fmla="*/ 273255 h 1161397"/>
              <a:gd name="connsiteX64" fmla="*/ 3732427 w 6884912"/>
              <a:gd name="connsiteY64" fmla="*/ 245039 h 1161397"/>
              <a:gd name="connsiteX65" fmla="*/ 3777022 w 6884912"/>
              <a:gd name="connsiteY65" fmla="*/ 200276 h 1161397"/>
              <a:gd name="connsiteX66" fmla="*/ 3791246 w 6884912"/>
              <a:gd name="connsiteY66" fmla="*/ 189996 h 1161397"/>
              <a:gd name="connsiteX67" fmla="*/ 3819864 w 6884912"/>
              <a:gd name="connsiteY67" fmla="*/ 194605 h 1161397"/>
              <a:gd name="connsiteX68" fmla="*/ 3830398 w 6884912"/>
              <a:gd name="connsiteY68" fmla="*/ 188383 h 1161397"/>
              <a:gd name="connsiteX69" fmla="*/ 3834360 w 6884912"/>
              <a:gd name="connsiteY69" fmla="*/ 188992 h 1161397"/>
              <a:gd name="connsiteX70" fmla="*/ 3843715 w 6884912"/>
              <a:gd name="connsiteY70" fmla="*/ 188752 h 1161397"/>
              <a:gd name="connsiteX71" fmla="*/ 3907640 w 6884912"/>
              <a:gd name="connsiteY71" fmla="*/ 207568 h 1161397"/>
              <a:gd name="connsiteX72" fmla="*/ 4013061 w 6884912"/>
              <a:gd name="connsiteY72" fmla="*/ 224874 h 1161397"/>
              <a:gd name="connsiteX73" fmla="*/ 4134285 w 6884912"/>
              <a:gd name="connsiteY73" fmla="*/ 235592 h 1161397"/>
              <a:gd name="connsiteX74" fmla="*/ 4220717 w 6884912"/>
              <a:gd name="connsiteY74" fmla="*/ 192946 h 1161397"/>
              <a:gd name="connsiteX75" fmla="*/ 4228802 w 6884912"/>
              <a:gd name="connsiteY75" fmla="*/ 201468 h 1161397"/>
              <a:gd name="connsiteX76" fmla="*/ 4498913 w 6884912"/>
              <a:gd name="connsiteY76" fmla="*/ 118915 h 1161397"/>
              <a:gd name="connsiteX77" fmla="*/ 4617330 w 6884912"/>
              <a:gd name="connsiteY77" fmla="*/ 111163 h 1161397"/>
              <a:gd name="connsiteX78" fmla="*/ 4659778 w 6884912"/>
              <a:gd name="connsiteY78" fmla="*/ 118219 h 1161397"/>
              <a:gd name="connsiteX79" fmla="*/ 4730870 w 6884912"/>
              <a:gd name="connsiteY79" fmla="*/ 129432 h 1161397"/>
              <a:gd name="connsiteX80" fmla="*/ 4785037 w 6884912"/>
              <a:gd name="connsiteY80" fmla="*/ 161964 h 1161397"/>
              <a:gd name="connsiteX81" fmla="*/ 4844073 w 6884912"/>
              <a:gd name="connsiteY81" fmla="*/ 161768 h 1161397"/>
              <a:gd name="connsiteX82" fmla="*/ 4856454 w 6884912"/>
              <a:gd name="connsiteY82" fmla="*/ 130488 h 1161397"/>
              <a:gd name="connsiteX83" fmla="*/ 4920038 w 6884912"/>
              <a:gd name="connsiteY83" fmla="*/ 140418 h 1161397"/>
              <a:gd name="connsiteX84" fmla="*/ 5016639 w 6884912"/>
              <a:gd name="connsiteY84" fmla="*/ 158905 h 1161397"/>
              <a:gd name="connsiteX85" fmla="*/ 5072009 w 6884912"/>
              <a:gd name="connsiteY85" fmla="*/ 161502 h 1161397"/>
              <a:gd name="connsiteX86" fmla="*/ 5223626 w 6884912"/>
              <a:gd name="connsiteY86" fmla="*/ 177356 h 1161397"/>
              <a:gd name="connsiteX87" fmla="*/ 5467502 w 6884912"/>
              <a:gd name="connsiteY87" fmla="*/ 250963 h 1161397"/>
              <a:gd name="connsiteX88" fmla="*/ 5592395 w 6884912"/>
              <a:gd name="connsiteY88" fmla="*/ 265434 h 1161397"/>
              <a:gd name="connsiteX89" fmla="*/ 5613532 w 6884912"/>
              <a:gd name="connsiteY89" fmla="*/ 273379 h 1161397"/>
              <a:gd name="connsiteX90" fmla="*/ 5642173 w 6884912"/>
              <a:gd name="connsiteY90" fmla="*/ 266904 h 1161397"/>
              <a:gd name="connsiteX91" fmla="*/ 5756910 w 6884912"/>
              <a:gd name="connsiteY91" fmla="*/ 239211 h 1161397"/>
              <a:gd name="connsiteX92" fmla="*/ 5846667 w 6884912"/>
              <a:gd name="connsiteY92" fmla="*/ 201786 h 1161397"/>
              <a:gd name="connsiteX93" fmla="*/ 5960732 w 6884912"/>
              <a:gd name="connsiteY93" fmla="*/ 220708 h 1161397"/>
              <a:gd name="connsiteX94" fmla="*/ 6029542 w 6884912"/>
              <a:gd name="connsiteY94" fmla="*/ 210339 h 1161397"/>
              <a:gd name="connsiteX95" fmla="*/ 6290640 w 6884912"/>
              <a:gd name="connsiteY95" fmla="*/ 167441 h 1161397"/>
              <a:gd name="connsiteX96" fmla="*/ 6380420 w 6884912"/>
              <a:gd name="connsiteY96" fmla="*/ 173195 h 1161397"/>
              <a:gd name="connsiteX97" fmla="*/ 6507891 w 6884912"/>
              <a:gd name="connsiteY97" fmla="*/ 118474 h 1161397"/>
              <a:gd name="connsiteX98" fmla="*/ 6571807 w 6884912"/>
              <a:gd name="connsiteY98" fmla="*/ 98636 h 1161397"/>
              <a:gd name="connsiteX99" fmla="*/ 6671880 w 6884912"/>
              <a:gd name="connsiteY99" fmla="*/ 82931 h 1161397"/>
              <a:gd name="connsiteX100" fmla="*/ 6702266 w 6884912"/>
              <a:gd name="connsiteY100" fmla="*/ 75470 h 1161397"/>
              <a:gd name="connsiteX101" fmla="*/ 6845802 w 6884912"/>
              <a:gd name="connsiteY101" fmla="*/ 24496 h 1161397"/>
              <a:gd name="connsiteX102" fmla="*/ 6884912 w 6884912"/>
              <a:gd name="connsiteY102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92172 w 6884912"/>
              <a:gd name="connsiteY39" fmla="*/ 629819 h 1161397"/>
              <a:gd name="connsiteX40" fmla="*/ 1731986 w 6884912"/>
              <a:gd name="connsiteY40" fmla="*/ 589682 h 1161397"/>
              <a:gd name="connsiteX41" fmla="*/ 1940326 w 6884912"/>
              <a:gd name="connsiteY41" fmla="*/ 582611 h 1161397"/>
              <a:gd name="connsiteX42" fmla="*/ 2066980 w 6884912"/>
              <a:gd name="connsiteY42" fmla="*/ 550413 h 1161397"/>
              <a:gd name="connsiteX43" fmla="*/ 2352236 w 6884912"/>
              <a:gd name="connsiteY43" fmla="*/ 519602 h 1161397"/>
              <a:gd name="connsiteX44" fmla="*/ 2420791 w 6884912"/>
              <a:gd name="connsiteY44" fmla="*/ 492826 h 1161397"/>
              <a:gd name="connsiteX45" fmla="*/ 2489932 w 6884912"/>
              <a:gd name="connsiteY45" fmla="*/ 507864 h 1161397"/>
              <a:gd name="connsiteX46" fmla="*/ 2512917 w 6884912"/>
              <a:gd name="connsiteY46" fmla="*/ 489127 h 1161397"/>
              <a:gd name="connsiteX47" fmla="*/ 2516783 w 6884912"/>
              <a:gd name="connsiteY47" fmla="*/ 485473 h 1161397"/>
              <a:gd name="connsiteX48" fmla="*/ 2534360 w 6884912"/>
              <a:gd name="connsiteY48" fmla="*/ 480064 h 1161397"/>
              <a:gd name="connsiteX49" fmla="*/ 2536691 w 6884912"/>
              <a:gd name="connsiteY49" fmla="*/ 467018 h 1161397"/>
              <a:gd name="connsiteX50" fmla="*/ 2561265 w 6884912"/>
              <a:gd name="connsiteY50" fmla="*/ 450623 h 1161397"/>
              <a:gd name="connsiteX51" fmla="*/ 2594349 w 6884912"/>
              <a:gd name="connsiteY51" fmla="*/ 443884 h 1161397"/>
              <a:gd name="connsiteX52" fmla="*/ 2754324 w 6884912"/>
              <a:gd name="connsiteY52" fmla="*/ 424766 h 1161397"/>
              <a:gd name="connsiteX53" fmla="*/ 2848470 w 6884912"/>
              <a:gd name="connsiteY53" fmla="*/ 405966 h 1161397"/>
              <a:gd name="connsiteX54" fmla="*/ 2881772 w 6884912"/>
              <a:gd name="connsiteY54" fmla="*/ 387260 h 1161397"/>
              <a:gd name="connsiteX55" fmla="*/ 2929932 w 6884912"/>
              <a:gd name="connsiteY55" fmla="*/ 368912 h 1161397"/>
              <a:gd name="connsiteX56" fmla="*/ 3013020 w 6884912"/>
              <a:gd name="connsiteY56" fmla="*/ 327578 h 1161397"/>
              <a:gd name="connsiteX57" fmla="*/ 3127968 w 6884912"/>
              <a:gd name="connsiteY57" fmla="*/ 287613 h 1161397"/>
              <a:gd name="connsiteX58" fmla="*/ 3222191 w 6884912"/>
              <a:gd name="connsiteY58" fmla="*/ 307887 h 1161397"/>
              <a:gd name="connsiteX59" fmla="*/ 3227953 w 6884912"/>
              <a:gd name="connsiteY59" fmla="*/ 297650 h 1161397"/>
              <a:gd name="connsiteX60" fmla="*/ 3287859 w 6884912"/>
              <a:gd name="connsiteY60" fmla="*/ 287558 h 1161397"/>
              <a:gd name="connsiteX61" fmla="*/ 3510042 w 6884912"/>
              <a:gd name="connsiteY61" fmla="*/ 311820 h 1161397"/>
              <a:gd name="connsiteX62" fmla="*/ 3626773 w 6884912"/>
              <a:gd name="connsiteY62" fmla="*/ 290452 h 1161397"/>
              <a:gd name="connsiteX63" fmla="*/ 3666217 w 6884912"/>
              <a:gd name="connsiteY63" fmla="*/ 273255 h 1161397"/>
              <a:gd name="connsiteX64" fmla="*/ 3732427 w 6884912"/>
              <a:gd name="connsiteY64" fmla="*/ 245039 h 1161397"/>
              <a:gd name="connsiteX65" fmla="*/ 3777022 w 6884912"/>
              <a:gd name="connsiteY65" fmla="*/ 200276 h 1161397"/>
              <a:gd name="connsiteX66" fmla="*/ 3791246 w 6884912"/>
              <a:gd name="connsiteY66" fmla="*/ 189996 h 1161397"/>
              <a:gd name="connsiteX67" fmla="*/ 3819864 w 6884912"/>
              <a:gd name="connsiteY67" fmla="*/ 194605 h 1161397"/>
              <a:gd name="connsiteX68" fmla="*/ 3830398 w 6884912"/>
              <a:gd name="connsiteY68" fmla="*/ 188383 h 1161397"/>
              <a:gd name="connsiteX69" fmla="*/ 3834360 w 6884912"/>
              <a:gd name="connsiteY69" fmla="*/ 188992 h 1161397"/>
              <a:gd name="connsiteX70" fmla="*/ 3907640 w 6884912"/>
              <a:gd name="connsiteY70" fmla="*/ 207568 h 1161397"/>
              <a:gd name="connsiteX71" fmla="*/ 4013061 w 6884912"/>
              <a:gd name="connsiteY71" fmla="*/ 224874 h 1161397"/>
              <a:gd name="connsiteX72" fmla="*/ 4134285 w 6884912"/>
              <a:gd name="connsiteY72" fmla="*/ 235592 h 1161397"/>
              <a:gd name="connsiteX73" fmla="*/ 4220717 w 6884912"/>
              <a:gd name="connsiteY73" fmla="*/ 192946 h 1161397"/>
              <a:gd name="connsiteX74" fmla="*/ 4228802 w 6884912"/>
              <a:gd name="connsiteY74" fmla="*/ 201468 h 1161397"/>
              <a:gd name="connsiteX75" fmla="*/ 4498913 w 6884912"/>
              <a:gd name="connsiteY75" fmla="*/ 118915 h 1161397"/>
              <a:gd name="connsiteX76" fmla="*/ 4617330 w 6884912"/>
              <a:gd name="connsiteY76" fmla="*/ 111163 h 1161397"/>
              <a:gd name="connsiteX77" fmla="*/ 4659778 w 6884912"/>
              <a:gd name="connsiteY77" fmla="*/ 118219 h 1161397"/>
              <a:gd name="connsiteX78" fmla="*/ 4730870 w 6884912"/>
              <a:gd name="connsiteY78" fmla="*/ 129432 h 1161397"/>
              <a:gd name="connsiteX79" fmla="*/ 4785037 w 6884912"/>
              <a:gd name="connsiteY79" fmla="*/ 161964 h 1161397"/>
              <a:gd name="connsiteX80" fmla="*/ 4844073 w 6884912"/>
              <a:gd name="connsiteY80" fmla="*/ 161768 h 1161397"/>
              <a:gd name="connsiteX81" fmla="*/ 4856454 w 6884912"/>
              <a:gd name="connsiteY81" fmla="*/ 130488 h 1161397"/>
              <a:gd name="connsiteX82" fmla="*/ 4920038 w 6884912"/>
              <a:gd name="connsiteY82" fmla="*/ 140418 h 1161397"/>
              <a:gd name="connsiteX83" fmla="*/ 5016639 w 6884912"/>
              <a:gd name="connsiteY83" fmla="*/ 158905 h 1161397"/>
              <a:gd name="connsiteX84" fmla="*/ 5072009 w 6884912"/>
              <a:gd name="connsiteY84" fmla="*/ 161502 h 1161397"/>
              <a:gd name="connsiteX85" fmla="*/ 5223626 w 6884912"/>
              <a:gd name="connsiteY85" fmla="*/ 177356 h 1161397"/>
              <a:gd name="connsiteX86" fmla="*/ 5467502 w 6884912"/>
              <a:gd name="connsiteY86" fmla="*/ 250963 h 1161397"/>
              <a:gd name="connsiteX87" fmla="*/ 5592395 w 6884912"/>
              <a:gd name="connsiteY87" fmla="*/ 265434 h 1161397"/>
              <a:gd name="connsiteX88" fmla="*/ 5613532 w 6884912"/>
              <a:gd name="connsiteY88" fmla="*/ 273379 h 1161397"/>
              <a:gd name="connsiteX89" fmla="*/ 5642173 w 6884912"/>
              <a:gd name="connsiteY89" fmla="*/ 266904 h 1161397"/>
              <a:gd name="connsiteX90" fmla="*/ 5756910 w 6884912"/>
              <a:gd name="connsiteY90" fmla="*/ 239211 h 1161397"/>
              <a:gd name="connsiteX91" fmla="*/ 5846667 w 6884912"/>
              <a:gd name="connsiteY91" fmla="*/ 201786 h 1161397"/>
              <a:gd name="connsiteX92" fmla="*/ 5960732 w 6884912"/>
              <a:gd name="connsiteY92" fmla="*/ 220708 h 1161397"/>
              <a:gd name="connsiteX93" fmla="*/ 6029542 w 6884912"/>
              <a:gd name="connsiteY93" fmla="*/ 210339 h 1161397"/>
              <a:gd name="connsiteX94" fmla="*/ 6290640 w 6884912"/>
              <a:gd name="connsiteY94" fmla="*/ 167441 h 1161397"/>
              <a:gd name="connsiteX95" fmla="*/ 6380420 w 6884912"/>
              <a:gd name="connsiteY95" fmla="*/ 173195 h 1161397"/>
              <a:gd name="connsiteX96" fmla="*/ 6507891 w 6884912"/>
              <a:gd name="connsiteY96" fmla="*/ 118474 h 1161397"/>
              <a:gd name="connsiteX97" fmla="*/ 6571807 w 6884912"/>
              <a:gd name="connsiteY97" fmla="*/ 98636 h 1161397"/>
              <a:gd name="connsiteX98" fmla="*/ 6671880 w 6884912"/>
              <a:gd name="connsiteY98" fmla="*/ 82931 h 1161397"/>
              <a:gd name="connsiteX99" fmla="*/ 6702266 w 6884912"/>
              <a:gd name="connsiteY99" fmla="*/ 75470 h 1161397"/>
              <a:gd name="connsiteX100" fmla="*/ 6845802 w 6884912"/>
              <a:gd name="connsiteY100" fmla="*/ 24496 h 1161397"/>
              <a:gd name="connsiteX101" fmla="*/ 6884912 w 6884912"/>
              <a:gd name="connsiteY101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92172 w 6884912"/>
              <a:gd name="connsiteY39" fmla="*/ 629819 h 1161397"/>
              <a:gd name="connsiteX40" fmla="*/ 1731986 w 6884912"/>
              <a:gd name="connsiteY40" fmla="*/ 589682 h 1161397"/>
              <a:gd name="connsiteX41" fmla="*/ 1940326 w 6884912"/>
              <a:gd name="connsiteY41" fmla="*/ 582611 h 1161397"/>
              <a:gd name="connsiteX42" fmla="*/ 2066980 w 6884912"/>
              <a:gd name="connsiteY42" fmla="*/ 550413 h 1161397"/>
              <a:gd name="connsiteX43" fmla="*/ 2352236 w 6884912"/>
              <a:gd name="connsiteY43" fmla="*/ 519602 h 1161397"/>
              <a:gd name="connsiteX44" fmla="*/ 2420791 w 6884912"/>
              <a:gd name="connsiteY44" fmla="*/ 492826 h 1161397"/>
              <a:gd name="connsiteX45" fmla="*/ 2489932 w 6884912"/>
              <a:gd name="connsiteY45" fmla="*/ 507864 h 1161397"/>
              <a:gd name="connsiteX46" fmla="*/ 2512917 w 6884912"/>
              <a:gd name="connsiteY46" fmla="*/ 489127 h 1161397"/>
              <a:gd name="connsiteX47" fmla="*/ 2516783 w 6884912"/>
              <a:gd name="connsiteY47" fmla="*/ 485473 h 1161397"/>
              <a:gd name="connsiteX48" fmla="*/ 2534360 w 6884912"/>
              <a:gd name="connsiteY48" fmla="*/ 480064 h 1161397"/>
              <a:gd name="connsiteX49" fmla="*/ 2536691 w 6884912"/>
              <a:gd name="connsiteY49" fmla="*/ 467018 h 1161397"/>
              <a:gd name="connsiteX50" fmla="*/ 2561265 w 6884912"/>
              <a:gd name="connsiteY50" fmla="*/ 450623 h 1161397"/>
              <a:gd name="connsiteX51" fmla="*/ 2594349 w 6884912"/>
              <a:gd name="connsiteY51" fmla="*/ 443884 h 1161397"/>
              <a:gd name="connsiteX52" fmla="*/ 2754324 w 6884912"/>
              <a:gd name="connsiteY52" fmla="*/ 424766 h 1161397"/>
              <a:gd name="connsiteX53" fmla="*/ 2848470 w 6884912"/>
              <a:gd name="connsiteY53" fmla="*/ 405966 h 1161397"/>
              <a:gd name="connsiteX54" fmla="*/ 2881772 w 6884912"/>
              <a:gd name="connsiteY54" fmla="*/ 387260 h 1161397"/>
              <a:gd name="connsiteX55" fmla="*/ 2929932 w 6884912"/>
              <a:gd name="connsiteY55" fmla="*/ 368912 h 1161397"/>
              <a:gd name="connsiteX56" fmla="*/ 3013020 w 6884912"/>
              <a:gd name="connsiteY56" fmla="*/ 327578 h 1161397"/>
              <a:gd name="connsiteX57" fmla="*/ 3127968 w 6884912"/>
              <a:gd name="connsiteY57" fmla="*/ 287613 h 1161397"/>
              <a:gd name="connsiteX58" fmla="*/ 3222191 w 6884912"/>
              <a:gd name="connsiteY58" fmla="*/ 307887 h 1161397"/>
              <a:gd name="connsiteX59" fmla="*/ 3227953 w 6884912"/>
              <a:gd name="connsiteY59" fmla="*/ 297650 h 1161397"/>
              <a:gd name="connsiteX60" fmla="*/ 3287859 w 6884912"/>
              <a:gd name="connsiteY60" fmla="*/ 287558 h 1161397"/>
              <a:gd name="connsiteX61" fmla="*/ 3510042 w 6884912"/>
              <a:gd name="connsiteY61" fmla="*/ 311820 h 1161397"/>
              <a:gd name="connsiteX62" fmla="*/ 3626773 w 6884912"/>
              <a:gd name="connsiteY62" fmla="*/ 290452 h 1161397"/>
              <a:gd name="connsiteX63" fmla="*/ 3666217 w 6884912"/>
              <a:gd name="connsiteY63" fmla="*/ 273255 h 1161397"/>
              <a:gd name="connsiteX64" fmla="*/ 3732427 w 6884912"/>
              <a:gd name="connsiteY64" fmla="*/ 245039 h 1161397"/>
              <a:gd name="connsiteX65" fmla="*/ 3777022 w 6884912"/>
              <a:gd name="connsiteY65" fmla="*/ 200276 h 1161397"/>
              <a:gd name="connsiteX66" fmla="*/ 3791246 w 6884912"/>
              <a:gd name="connsiteY66" fmla="*/ 189996 h 1161397"/>
              <a:gd name="connsiteX67" fmla="*/ 3819864 w 6884912"/>
              <a:gd name="connsiteY67" fmla="*/ 194605 h 1161397"/>
              <a:gd name="connsiteX68" fmla="*/ 3830398 w 6884912"/>
              <a:gd name="connsiteY68" fmla="*/ 188383 h 1161397"/>
              <a:gd name="connsiteX69" fmla="*/ 3907640 w 6884912"/>
              <a:gd name="connsiteY69" fmla="*/ 207568 h 1161397"/>
              <a:gd name="connsiteX70" fmla="*/ 4013061 w 6884912"/>
              <a:gd name="connsiteY70" fmla="*/ 224874 h 1161397"/>
              <a:gd name="connsiteX71" fmla="*/ 4134285 w 6884912"/>
              <a:gd name="connsiteY71" fmla="*/ 235592 h 1161397"/>
              <a:gd name="connsiteX72" fmla="*/ 4220717 w 6884912"/>
              <a:gd name="connsiteY72" fmla="*/ 192946 h 1161397"/>
              <a:gd name="connsiteX73" fmla="*/ 4228802 w 6884912"/>
              <a:gd name="connsiteY73" fmla="*/ 201468 h 1161397"/>
              <a:gd name="connsiteX74" fmla="*/ 4498913 w 6884912"/>
              <a:gd name="connsiteY74" fmla="*/ 118915 h 1161397"/>
              <a:gd name="connsiteX75" fmla="*/ 4617330 w 6884912"/>
              <a:gd name="connsiteY75" fmla="*/ 111163 h 1161397"/>
              <a:gd name="connsiteX76" fmla="*/ 4659778 w 6884912"/>
              <a:gd name="connsiteY76" fmla="*/ 118219 h 1161397"/>
              <a:gd name="connsiteX77" fmla="*/ 4730870 w 6884912"/>
              <a:gd name="connsiteY77" fmla="*/ 129432 h 1161397"/>
              <a:gd name="connsiteX78" fmla="*/ 4785037 w 6884912"/>
              <a:gd name="connsiteY78" fmla="*/ 161964 h 1161397"/>
              <a:gd name="connsiteX79" fmla="*/ 4844073 w 6884912"/>
              <a:gd name="connsiteY79" fmla="*/ 161768 h 1161397"/>
              <a:gd name="connsiteX80" fmla="*/ 4856454 w 6884912"/>
              <a:gd name="connsiteY80" fmla="*/ 130488 h 1161397"/>
              <a:gd name="connsiteX81" fmla="*/ 4920038 w 6884912"/>
              <a:gd name="connsiteY81" fmla="*/ 140418 h 1161397"/>
              <a:gd name="connsiteX82" fmla="*/ 5016639 w 6884912"/>
              <a:gd name="connsiteY82" fmla="*/ 158905 h 1161397"/>
              <a:gd name="connsiteX83" fmla="*/ 5072009 w 6884912"/>
              <a:gd name="connsiteY83" fmla="*/ 161502 h 1161397"/>
              <a:gd name="connsiteX84" fmla="*/ 5223626 w 6884912"/>
              <a:gd name="connsiteY84" fmla="*/ 177356 h 1161397"/>
              <a:gd name="connsiteX85" fmla="*/ 5467502 w 6884912"/>
              <a:gd name="connsiteY85" fmla="*/ 250963 h 1161397"/>
              <a:gd name="connsiteX86" fmla="*/ 5592395 w 6884912"/>
              <a:gd name="connsiteY86" fmla="*/ 265434 h 1161397"/>
              <a:gd name="connsiteX87" fmla="*/ 5613532 w 6884912"/>
              <a:gd name="connsiteY87" fmla="*/ 273379 h 1161397"/>
              <a:gd name="connsiteX88" fmla="*/ 5642173 w 6884912"/>
              <a:gd name="connsiteY88" fmla="*/ 266904 h 1161397"/>
              <a:gd name="connsiteX89" fmla="*/ 5756910 w 6884912"/>
              <a:gd name="connsiteY89" fmla="*/ 239211 h 1161397"/>
              <a:gd name="connsiteX90" fmla="*/ 5846667 w 6884912"/>
              <a:gd name="connsiteY90" fmla="*/ 201786 h 1161397"/>
              <a:gd name="connsiteX91" fmla="*/ 5960732 w 6884912"/>
              <a:gd name="connsiteY91" fmla="*/ 220708 h 1161397"/>
              <a:gd name="connsiteX92" fmla="*/ 6029542 w 6884912"/>
              <a:gd name="connsiteY92" fmla="*/ 210339 h 1161397"/>
              <a:gd name="connsiteX93" fmla="*/ 6290640 w 6884912"/>
              <a:gd name="connsiteY93" fmla="*/ 167441 h 1161397"/>
              <a:gd name="connsiteX94" fmla="*/ 6380420 w 6884912"/>
              <a:gd name="connsiteY94" fmla="*/ 173195 h 1161397"/>
              <a:gd name="connsiteX95" fmla="*/ 6507891 w 6884912"/>
              <a:gd name="connsiteY95" fmla="*/ 118474 h 1161397"/>
              <a:gd name="connsiteX96" fmla="*/ 6571807 w 6884912"/>
              <a:gd name="connsiteY96" fmla="*/ 98636 h 1161397"/>
              <a:gd name="connsiteX97" fmla="*/ 6671880 w 6884912"/>
              <a:gd name="connsiteY97" fmla="*/ 82931 h 1161397"/>
              <a:gd name="connsiteX98" fmla="*/ 6702266 w 6884912"/>
              <a:gd name="connsiteY98" fmla="*/ 75470 h 1161397"/>
              <a:gd name="connsiteX99" fmla="*/ 6845802 w 6884912"/>
              <a:gd name="connsiteY99" fmla="*/ 24496 h 1161397"/>
              <a:gd name="connsiteX100" fmla="*/ 6884912 w 6884912"/>
              <a:gd name="connsiteY100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92172 w 6884912"/>
              <a:gd name="connsiteY39" fmla="*/ 629819 h 1161397"/>
              <a:gd name="connsiteX40" fmla="*/ 1731986 w 6884912"/>
              <a:gd name="connsiteY40" fmla="*/ 589682 h 1161397"/>
              <a:gd name="connsiteX41" fmla="*/ 1940326 w 6884912"/>
              <a:gd name="connsiteY41" fmla="*/ 582611 h 1161397"/>
              <a:gd name="connsiteX42" fmla="*/ 2066980 w 6884912"/>
              <a:gd name="connsiteY42" fmla="*/ 550413 h 1161397"/>
              <a:gd name="connsiteX43" fmla="*/ 2352236 w 6884912"/>
              <a:gd name="connsiteY43" fmla="*/ 519602 h 1161397"/>
              <a:gd name="connsiteX44" fmla="*/ 2420791 w 6884912"/>
              <a:gd name="connsiteY44" fmla="*/ 492826 h 1161397"/>
              <a:gd name="connsiteX45" fmla="*/ 2489932 w 6884912"/>
              <a:gd name="connsiteY45" fmla="*/ 507864 h 1161397"/>
              <a:gd name="connsiteX46" fmla="*/ 2512917 w 6884912"/>
              <a:gd name="connsiteY46" fmla="*/ 489127 h 1161397"/>
              <a:gd name="connsiteX47" fmla="*/ 2516783 w 6884912"/>
              <a:gd name="connsiteY47" fmla="*/ 485473 h 1161397"/>
              <a:gd name="connsiteX48" fmla="*/ 2534360 w 6884912"/>
              <a:gd name="connsiteY48" fmla="*/ 480064 h 1161397"/>
              <a:gd name="connsiteX49" fmla="*/ 2536691 w 6884912"/>
              <a:gd name="connsiteY49" fmla="*/ 467018 h 1161397"/>
              <a:gd name="connsiteX50" fmla="*/ 2561265 w 6884912"/>
              <a:gd name="connsiteY50" fmla="*/ 450623 h 1161397"/>
              <a:gd name="connsiteX51" fmla="*/ 2594349 w 6884912"/>
              <a:gd name="connsiteY51" fmla="*/ 443884 h 1161397"/>
              <a:gd name="connsiteX52" fmla="*/ 2754324 w 6884912"/>
              <a:gd name="connsiteY52" fmla="*/ 424766 h 1161397"/>
              <a:gd name="connsiteX53" fmla="*/ 2848470 w 6884912"/>
              <a:gd name="connsiteY53" fmla="*/ 405966 h 1161397"/>
              <a:gd name="connsiteX54" fmla="*/ 2881772 w 6884912"/>
              <a:gd name="connsiteY54" fmla="*/ 387260 h 1161397"/>
              <a:gd name="connsiteX55" fmla="*/ 2929932 w 6884912"/>
              <a:gd name="connsiteY55" fmla="*/ 368912 h 1161397"/>
              <a:gd name="connsiteX56" fmla="*/ 3013020 w 6884912"/>
              <a:gd name="connsiteY56" fmla="*/ 327578 h 1161397"/>
              <a:gd name="connsiteX57" fmla="*/ 3127968 w 6884912"/>
              <a:gd name="connsiteY57" fmla="*/ 287613 h 1161397"/>
              <a:gd name="connsiteX58" fmla="*/ 3222191 w 6884912"/>
              <a:gd name="connsiteY58" fmla="*/ 307887 h 1161397"/>
              <a:gd name="connsiteX59" fmla="*/ 3227953 w 6884912"/>
              <a:gd name="connsiteY59" fmla="*/ 297650 h 1161397"/>
              <a:gd name="connsiteX60" fmla="*/ 3287859 w 6884912"/>
              <a:gd name="connsiteY60" fmla="*/ 287558 h 1161397"/>
              <a:gd name="connsiteX61" fmla="*/ 3510042 w 6884912"/>
              <a:gd name="connsiteY61" fmla="*/ 311820 h 1161397"/>
              <a:gd name="connsiteX62" fmla="*/ 3626773 w 6884912"/>
              <a:gd name="connsiteY62" fmla="*/ 290452 h 1161397"/>
              <a:gd name="connsiteX63" fmla="*/ 3666217 w 6884912"/>
              <a:gd name="connsiteY63" fmla="*/ 273255 h 1161397"/>
              <a:gd name="connsiteX64" fmla="*/ 3732427 w 6884912"/>
              <a:gd name="connsiteY64" fmla="*/ 245039 h 1161397"/>
              <a:gd name="connsiteX65" fmla="*/ 3777022 w 6884912"/>
              <a:gd name="connsiteY65" fmla="*/ 200276 h 1161397"/>
              <a:gd name="connsiteX66" fmla="*/ 3791246 w 6884912"/>
              <a:gd name="connsiteY66" fmla="*/ 189996 h 1161397"/>
              <a:gd name="connsiteX67" fmla="*/ 3819864 w 6884912"/>
              <a:gd name="connsiteY67" fmla="*/ 194605 h 1161397"/>
              <a:gd name="connsiteX68" fmla="*/ 3830398 w 6884912"/>
              <a:gd name="connsiteY68" fmla="*/ 188383 h 1161397"/>
              <a:gd name="connsiteX69" fmla="*/ 3907640 w 6884912"/>
              <a:gd name="connsiteY69" fmla="*/ 207568 h 1161397"/>
              <a:gd name="connsiteX70" fmla="*/ 4013061 w 6884912"/>
              <a:gd name="connsiteY70" fmla="*/ 224874 h 1161397"/>
              <a:gd name="connsiteX71" fmla="*/ 4134285 w 6884912"/>
              <a:gd name="connsiteY71" fmla="*/ 235592 h 1161397"/>
              <a:gd name="connsiteX72" fmla="*/ 4220717 w 6884912"/>
              <a:gd name="connsiteY72" fmla="*/ 192946 h 1161397"/>
              <a:gd name="connsiteX73" fmla="*/ 4228802 w 6884912"/>
              <a:gd name="connsiteY73" fmla="*/ 201468 h 1161397"/>
              <a:gd name="connsiteX74" fmla="*/ 4424852 w 6884912"/>
              <a:gd name="connsiteY74" fmla="*/ 127591 h 1161397"/>
              <a:gd name="connsiteX75" fmla="*/ 4617330 w 6884912"/>
              <a:gd name="connsiteY75" fmla="*/ 111163 h 1161397"/>
              <a:gd name="connsiteX76" fmla="*/ 4659778 w 6884912"/>
              <a:gd name="connsiteY76" fmla="*/ 118219 h 1161397"/>
              <a:gd name="connsiteX77" fmla="*/ 4730870 w 6884912"/>
              <a:gd name="connsiteY77" fmla="*/ 129432 h 1161397"/>
              <a:gd name="connsiteX78" fmla="*/ 4785037 w 6884912"/>
              <a:gd name="connsiteY78" fmla="*/ 161964 h 1161397"/>
              <a:gd name="connsiteX79" fmla="*/ 4844073 w 6884912"/>
              <a:gd name="connsiteY79" fmla="*/ 161768 h 1161397"/>
              <a:gd name="connsiteX80" fmla="*/ 4856454 w 6884912"/>
              <a:gd name="connsiteY80" fmla="*/ 130488 h 1161397"/>
              <a:gd name="connsiteX81" fmla="*/ 4920038 w 6884912"/>
              <a:gd name="connsiteY81" fmla="*/ 140418 h 1161397"/>
              <a:gd name="connsiteX82" fmla="*/ 5016639 w 6884912"/>
              <a:gd name="connsiteY82" fmla="*/ 158905 h 1161397"/>
              <a:gd name="connsiteX83" fmla="*/ 5072009 w 6884912"/>
              <a:gd name="connsiteY83" fmla="*/ 161502 h 1161397"/>
              <a:gd name="connsiteX84" fmla="*/ 5223626 w 6884912"/>
              <a:gd name="connsiteY84" fmla="*/ 177356 h 1161397"/>
              <a:gd name="connsiteX85" fmla="*/ 5467502 w 6884912"/>
              <a:gd name="connsiteY85" fmla="*/ 250963 h 1161397"/>
              <a:gd name="connsiteX86" fmla="*/ 5592395 w 6884912"/>
              <a:gd name="connsiteY86" fmla="*/ 265434 h 1161397"/>
              <a:gd name="connsiteX87" fmla="*/ 5613532 w 6884912"/>
              <a:gd name="connsiteY87" fmla="*/ 273379 h 1161397"/>
              <a:gd name="connsiteX88" fmla="*/ 5642173 w 6884912"/>
              <a:gd name="connsiteY88" fmla="*/ 266904 h 1161397"/>
              <a:gd name="connsiteX89" fmla="*/ 5756910 w 6884912"/>
              <a:gd name="connsiteY89" fmla="*/ 239211 h 1161397"/>
              <a:gd name="connsiteX90" fmla="*/ 5846667 w 6884912"/>
              <a:gd name="connsiteY90" fmla="*/ 201786 h 1161397"/>
              <a:gd name="connsiteX91" fmla="*/ 5960732 w 6884912"/>
              <a:gd name="connsiteY91" fmla="*/ 220708 h 1161397"/>
              <a:gd name="connsiteX92" fmla="*/ 6029542 w 6884912"/>
              <a:gd name="connsiteY92" fmla="*/ 210339 h 1161397"/>
              <a:gd name="connsiteX93" fmla="*/ 6290640 w 6884912"/>
              <a:gd name="connsiteY93" fmla="*/ 167441 h 1161397"/>
              <a:gd name="connsiteX94" fmla="*/ 6380420 w 6884912"/>
              <a:gd name="connsiteY94" fmla="*/ 173195 h 1161397"/>
              <a:gd name="connsiteX95" fmla="*/ 6507891 w 6884912"/>
              <a:gd name="connsiteY95" fmla="*/ 118474 h 1161397"/>
              <a:gd name="connsiteX96" fmla="*/ 6571807 w 6884912"/>
              <a:gd name="connsiteY96" fmla="*/ 98636 h 1161397"/>
              <a:gd name="connsiteX97" fmla="*/ 6671880 w 6884912"/>
              <a:gd name="connsiteY97" fmla="*/ 82931 h 1161397"/>
              <a:gd name="connsiteX98" fmla="*/ 6702266 w 6884912"/>
              <a:gd name="connsiteY98" fmla="*/ 75470 h 1161397"/>
              <a:gd name="connsiteX99" fmla="*/ 6845802 w 6884912"/>
              <a:gd name="connsiteY99" fmla="*/ 24496 h 1161397"/>
              <a:gd name="connsiteX100" fmla="*/ 6884912 w 6884912"/>
              <a:gd name="connsiteY100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92172 w 6884912"/>
              <a:gd name="connsiteY39" fmla="*/ 629819 h 1161397"/>
              <a:gd name="connsiteX40" fmla="*/ 1731986 w 6884912"/>
              <a:gd name="connsiteY40" fmla="*/ 589682 h 1161397"/>
              <a:gd name="connsiteX41" fmla="*/ 1940326 w 6884912"/>
              <a:gd name="connsiteY41" fmla="*/ 582611 h 1161397"/>
              <a:gd name="connsiteX42" fmla="*/ 2066980 w 6884912"/>
              <a:gd name="connsiteY42" fmla="*/ 550413 h 1161397"/>
              <a:gd name="connsiteX43" fmla="*/ 2352236 w 6884912"/>
              <a:gd name="connsiteY43" fmla="*/ 519602 h 1161397"/>
              <a:gd name="connsiteX44" fmla="*/ 2420791 w 6884912"/>
              <a:gd name="connsiteY44" fmla="*/ 492826 h 1161397"/>
              <a:gd name="connsiteX45" fmla="*/ 2489932 w 6884912"/>
              <a:gd name="connsiteY45" fmla="*/ 507864 h 1161397"/>
              <a:gd name="connsiteX46" fmla="*/ 2512917 w 6884912"/>
              <a:gd name="connsiteY46" fmla="*/ 489127 h 1161397"/>
              <a:gd name="connsiteX47" fmla="*/ 2516783 w 6884912"/>
              <a:gd name="connsiteY47" fmla="*/ 485473 h 1161397"/>
              <a:gd name="connsiteX48" fmla="*/ 2534360 w 6884912"/>
              <a:gd name="connsiteY48" fmla="*/ 480064 h 1161397"/>
              <a:gd name="connsiteX49" fmla="*/ 2536691 w 6884912"/>
              <a:gd name="connsiteY49" fmla="*/ 467018 h 1161397"/>
              <a:gd name="connsiteX50" fmla="*/ 2561265 w 6884912"/>
              <a:gd name="connsiteY50" fmla="*/ 450623 h 1161397"/>
              <a:gd name="connsiteX51" fmla="*/ 2594349 w 6884912"/>
              <a:gd name="connsiteY51" fmla="*/ 443884 h 1161397"/>
              <a:gd name="connsiteX52" fmla="*/ 2754324 w 6884912"/>
              <a:gd name="connsiteY52" fmla="*/ 424766 h 1161397"/>
              <a:gd name="connsiteX53" fmla="*/ 2848470 w 6884912"/>
              <a:gd name="connsiteY53" fmla="*/ 405966 h 1161397"/>
              <a:gd name="connsiteX54" fmla="*/ 2881772 w 6884912"/>
              <a:gd name="connsiteY54" fmla="*/ 387260 h 1161397"/>
              <a:gd name="connsiteX55" fmla="*/ 2929932 w 6884912"/>
              <a:gd name="connsiteY55" fmla="*/ 368912 h 1161397"/>
              <a:gd name="connsiteX56" fmla="*/ 3013020 w 6884912"/>
              <a:gd name="connsiteY56" fmla="*/ 327578 h 1161397"/>
              <a:gd name="connsiteX57" fmla="*/ 3127968 w 6884912"/>
              <a:gd name="connsiteY57" fmla="*/ 287613 h 1161397"/>
              <a:gd name="connsiteX58" fmla="*/ 3222191 w 6884912"/>
              <a:gd name="connsiteY58" fmla="*/ 307887 h 1161397"/>
              <a:gd name="connsiteX59" fmla="*/ 3227953 w 6884912"/>
              <a:gd name="connsiteY59" fmla="*/ 297650 h 1161397"/>
              <a:gd name="connsiteX60" fmla="*/ 3287859 w 6884912"/>
              <a:gd name="connsiteY60" fmla="*/ 287558 h 1161397"/>
              <a:gd name="connsiteX61" fmla="*/ 3510042 w 6884912"/>
              <a:gd name="connsiteY61" fmla="*/ 311820 h 1161397"/>
              <a:gd name="connsiteX62" fmla="*/ 3626773 w 6884912"/>
              <a:gd name="connsiteY62" fmla="*/ 290452 h 1161397"/>
              <a:gd name="connsiteX63" fmla="*/ 3666217 w 6884912"/>
              <a:gd name="connsiteY63" fmla="*/ 273255 h 1161397"/>
              <a:gd name="connsiteX64" fmla="*/ 3732427 w 6884912"/>
              <a:gd name="connsiteY64" fmla="*/ 245039 h 1161397"/>
              <a:gd name="connsiteX65" fmla="*/ 3777022 w 6884912"/>
              <a:gd name="connsiteY65" fmla="*/ 200276 h 1161397"/>
              <a:gd name="connsiteX66" fmla="*/ 3791246 w 6884912"/>
              <a:gd name="connsiteY66" fmla="*/ 189996 h 1161397"/>
              <a:gd name="connsiteX67" fmla="*/ 3819864 w 6884912"/>
              <a:gd name="connsiteY67" fmla="*/ 194605 h 1161397"/>
              <a:gd name="connsiteX68" fmla="*/ 3830398 w 6884912"/>
              <a:gd name="connsiteY68" fmla="*/ 188383 h 1161397"/>
              <a:gd name="connsiteX69" fmla="*/ 3907640 w 6884912"/>
              <a:gd name="connsiteY69" fmla="*/ 207568 h 1161397"/>
              <a:gd name="connsiteX70" fmla="*/ 4013061 w 6884912"/>
              <a:gd name="connsiteY70" fmla="*/ 224874 h 1161397"/>
              <a:gd name="connsiteX71" fmla="*/ 4134285 w 6884912"/>
              <a:gd name="connsiteY71" fmla="*/ 235592 h 1161397"/>
              <a:gd name="connsiteX72" fmla="*/ 4220717 w 6884912"/>
              <a:gd name="connsiteY72" fmla="*/ 192946 h 1161397"/>
              <a:gd name="connsiteX73" fmla="*/ 4228802 w 6884912"/>
              <a:gd name="connsiteY73" fmla="*/ 201468 h 1161397"/>
              <a:gd name="connsiteX74" fmla="*/ 4424852 w 6884912"/>
              <a:gd name="connsiteY74" fmla="*/ 127591 h 1161397"/>
              <a:gd name="connsiteX75" fmla="*/ 4617330 w 6884912"/>
              <a:gd name="connsiteY75" fmla="*/ 111163 h 1161397"/>
              <a:gd name="connsiteX76" fmla="*/ 4730870 w 6884912"/>
              <a:gd name="connsiteY76" fmla="*/ 129432 h 1161397"/>
              <a:gd name="connsiteX77" fmla="*/ 4785037 w 6884912"/>
              <a:gd name="connsiteY77" fmla="*/ 161964 h 1161397"/>
              <a:gd name="connsiteX78" fmla="*/ 4844073 w 6884912"/>
              <a:gd name="connsiteY78" fmla="*/ 161768 h 1161397"/>
              <a:gd name="connsiteX79" fmla="*/ 4856454 w 6884912"/>
              <a:gd name="connsiteY79" fmla="*/ 130488 h 1161397"/>
              <a:gd name="connsiteX80" fmla="*/ 4920038 w 6884912"/>
              <a:gd name="connsiteY80" fmla="*/ 140418 h 1161397"/>
              <a:gd name="connsiteX81" fmla="*/ 5016639 w 6884912"/>
              <a:gd name="connsiteY81" fmla="*/ 158905 h 1161397"/>
              <a:gd name="connsiteX82" fmla="*/ 5072009 w 6884912"/>
              <a:gd name="connsiteY82" fmla="*/ 161502 h 1161397"/>
              <a:gd name="connsiteX83" fmla="*/ 5223626 w 6884912"/>
              <a:gd name="connsiteY83" fmla="*/ 177356 h 1161397"/>
              <a:gd name="connsiteX84" fmla="*/ 5467502 w 6884912"/>
              <a:gd name="connsiteY84" fmla="*/ 250963 h 1161397"/>
              <a:gd name="connsiteX85" fmla="*/ 5592395 w 6884912"/>
              <a:gd name="connsiteY85" fmla="*/ 265434 h 1161397"/>
              <a:gd name="connsiteX86" fmla="*/ 5613532 w 6884912"/>
              <a:gd name="connsiteY86" fmla="*/ 273379 h 1161397"/>
              <a:gd name="connsiteX87" fmla="*/ 5642173 w 6884912"/>
              <a:gd name="connsiteY87" fmla="*/ 266904 h 1161397"/>
              <a:gd name="connsiteX88" fmla="*/ 5756910 w 6884912"/>
              <a:gd name="connsiteY88" fmla="*/ 239211 h 1161397"/>
              <a:gd name="connsiteX89" fmla="*/ 5846667 w 6884912"/>
              <a:gd name="connsiteY89" fmla="*/ 201786 h 1161397"/>
              <a:gd name="connsiteX90" fmla="*/ 5960732 w 6884912"/>
              <a:gd name="connsiteY90" fmla="*/ 220708 h 1161397"/>
              <a:gd name="connsiteX91" fmla="*/ 6029542 w 6884912"/>
              <a:gd name="connsiteY91" fmla="*/ 210339 h 1161397"/>
              <a:gd name="connsiteX92" fmla="*/ 6290640 w 6884912"/>
              <a:gd name="connsiteY92" fmla="*/ 167441 h 1161397"/>
              <a:gd name="connsiteX93" fmla="*/ 6380420 w 6884912"/>
              <a:gd name="connsiteY93" fmla="*/ 173195 h 1161397"/>
              <a:gd name="connsiteX94" fmla="*/ 6507891 w 6884912"/>
              <a:gd name="connsiteY94" fmla="*/ 118474 h 1161397"/>
              <a:gd name="connsiteX95" fmla="*/ 6571807 w 6884912"/>
              <a:gd name="connsiteY95" fmla="*/ 98636 h 1161397"/>
              <a:gd name="connsiteX96" fmla="*/ 6671880 w 6884912"/>
              <a:gd name="connsiteY96" fmla="*/ 82931 h 1161397"/>
              <a:gd name="connsiteX97" fmla="*/ 6702266 w 6884912"/>
              <a:gd name="connsiteY97" fmla="*/ 75470 h 1161397"/>
              <a:gd name="connsiteX98" fmla="*/ 6845802 w 6884912"/>
              <a:gd name="connsiteY98" fmla="*/ 24496 h 1161397"/>
              <a:gd name="connsiteX99" fmla="*/ 6884912 w 6884912"/>
              <a:gd name="connsiteY99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92172 w 6884912"/>
              <a:gd name="connsiteY39" fmla="*/ 629819 h 1161397"/>
              <a:gd name="connsiteX40" fmla="*/ 1731986 w 6884912"/>
              <a:gd name="connsiteY40" fmla="*/ 589682 h 1161397"/>
              <a:gd name="connsiteX41" fmla="*/ 1940326 w 6884912"/>
              <a:gd name="connsiteY41" fmla="*/ 582611 h 1161397"/>
              <a:gd name="connsiteX42" fmla="*/ 2066980 w 6884912"/>
              <a:gd name="connsiteY42" fmla="*/ 550413 h 1161397"/>
              <a:gd name="connsiteX43" fmla="*/ 2352236 w 6884912"/>
              <a:gd name="connsiteY43" fmla="*/ 519602 h 1161397"/>
              <a:gd name="connsiteX44" fmla="*/ 2420791 w 6884912"/>
              <a:gd name="connsiteY44" fmla="*/ 492826 h 1161397"/>
              <a:gd name="connsiteX45" fmla="*/ 2489932 w 6884912"/>
              <a:gd name="connsiteY45" fmla="*/ 507864 h 1161397"/>
              <a:gd name="connsiteX46" fmla="*/ 2512917 w 6884912"/>
              <a:gd name="connsiteY46" fmla="*/ 489127 h 1161397"/>
              <a:gd name="connsiteX47" fmla="*/ 2516783 w 6884912"/>
              <a:gd name="connsiteY47" fmla="*/ 485473 h 1161397"/>
              <a:gd name="connsiteX48" fmla="*/ 2534360 w 6884912"/>
              <a:gd name="connsiteY48" fmla="*/ 480064 h 1161397"/>
              <a:gd name="connsiteX49" fmla="*/ 2536691 w 6884912"/>
              <a:gd name="connsiteY49" fmla="*/ 467018 h 1161397"/>
              <a:gd name="connsiteX50" fmla="*/ 2561265 w 6884912"/>
              <a:gd name="connsiteY50" fmla="*/ 450623 h 1161397"/>
              <a:gd name="connsiteX51" fmla="*/ 2594349 w 6884912"/>
              <a:gd name="connsiteY51" fmla="*/ 443884 h 1161397"/>
              <a:gd name="connsiteX52" fmla="*/ 2754324 w 6884912"/>
              <a:gd name="connsiteY52" fmla="*/ 424766 h 1161397"/>
              <a:gd name="connsiteX53" fmla="*/ 2848470 w 6884912"/>
              <a:gd name="connsiteY53" fmla="*/ 405966 h 1161397"/>
              <a:gd name="connsiteX54" fmla="*/ 2881772 w 6884912"/>
              <a:gd name="connsiteY54" fmla="*/ 387260 h 1161397"/>
              <a:gd name="connsiteX55" fmla="*/ 2929932 w 6884912"/>
              <a:gd name="connsiteY55" fmla="*/ 368912 h 1161397"/>
              <a:gd name="connsiteX56" fmla="*/ 3013020 w 6884912"/>
              <a:gd name="connsiteY56" fmla="*/ 327578 h 1161397"/>
              <a:gd name="connsiteX57" fmla="*/ 3127968 w 6884912"/>
              <a:gd name="connsiteY57" fmla="*/ 287613 h 1161397"/>
              <a:gd name="connsiteX58" fmla="*/ 3222191 w 6884912"/>
              <a:gd name="connsiteY58" fmla="*/ 307887 h 1161397"/>
              <a:gd name="connsiteX59" fmla="*/ 3227953 w 6884912"/>
              <a:gd name="connsiteY59" fmla="*/ 297650 h 1161397"/>
              <a:gd name="connsiteX60" fmla="*/ 3287859 w 6884912"/>
              <a:gd name="connsiteY60" fmla="*/ 287558 h 1161397"/>
              <a:gd name="connsiteX61" fmla="*/ 3510042 w 6884912"/>
              <a:gd name="connsiteY61" fmla="*/ 311820 h 1161397"/>
              <a:gd name="connsiteX62" fmla="*/ 3626773 w 6884912"/>
              <a:gd name="connsiteY62" fmla="*/ 290452 h 1161397"/>
              <a:gd name="connsiteX63" fmla="*/ 3666217 w 6884912"/>
              <a:gd name="connsiteY63" fmla="*/ 273255 h 1161397"/>
              <a:gd name="connsiteX64" fmla="*/ 3732427 w 6884912"/>
              <a:gd name="connsiteY64" fmla="*/ 245039 h 1161397"/>
              <a:gd name="connsiteX65" fmla="*/ 3777022 w 6884912"/>
              <a:gd name="connsiteY65" fmla="*/ 200276 h 1161397"/>
              <a:gd name="connsiteX66" fmla="*/ 3791246 w 6884912"/>
              <a:gd name="connsiteY66" fmla="*/ 189996 h 1161397"/>
              <a:gd name="connsiteX67" fmla="*/ 3819864 w 6884912"/>
              <a:gd name="connsiteY67" fmla="*/ 194605 h 1161397"/>
              <a:gd name="connsiteX68" fmla="*/ 3907640 w 6884912"/>
              <a:gd name="connsiteY68" fmla="*/ 207568 h 1161397"/>
              <a:gd name="connsiteX69" fmla="*/ 4013061 w 6884912"/>
              <a:gd name="connsiteY69" fmla="*/ 224874 h 1161397"/>
              <a:gd name="connsiteX70" fmla="*/ 4134285 w 6884912"/>
              <a:gd name="connsiteY70" fmla="*/ 235592 h 1161397"/>
              <a:gd name="connsiteX71" fmla="*/ 4220717 w 6884912"/>
              <a:gd name="connsiteY71" fmla="*/ 192946 h 1161397"/>
              <a:gd name="connsiteX72" fmla="*/ 4228802 w 6884912"/>
              <a:gd name="connsiteY72" fmla="*/ 201468 h 1161397"/>
              <a:gd name="connsiteX73" fmla="*/ 4424852 w 6884912"/>
              <a:gd name="connsiteY73" fmla="*/ 127591 h 1161397"/>
              <a:gd name="connsiteX74" fmla="*/ 4617330 w 6884912"/>
              <a:gd name="connsiteY74" fmla="*/ 111163 h 1161397"/>
              <a:gd name="connsiteX75" fmla="*/ 4730870 w 6884912"/>
              <a:gd name="connsiteY75" fmla="*/ 129432 h 1161397"/>
              <a:gd name="connsiteX76" fmla="*/ 4785037 w 6884912"/>
              <a:gd name="connsiteY76" fmla="*/ 161964 h 1161397"/>
              <a:gd name="connsiteX77" fmla="*/ 4844073 w 6884912"/>
              <a:gd name="connsiteY77" fmla="*/ 161768 h 1161397"/>
              <a:gd name="connsiteX78" fmla="*/ 4856454 w 6884912"/>
              <a:gd name="connsiteY78" fmla="*/ 130488 h 1161397"/>
              <a:gd name="connsiteX79" fmla="*/ 4920038 w 6884912"/>
              <a:gd name="connsiteY79" fmla="*/ 140418 h 1161397"/>
              <a:gd name="connsiteX80" fmla="*/ 5016639 w 6884912"/>
              <a:gd name="connsiteY80" fmla="*/ 158905 h 1161397"/>
              <a:gd name="connsiteX81" fmla="*/ 5072009 w 6884912"/>
              <a:gd name="connsiteY81" fmla="*/ 161502 h 1161397"/>
              <a:gd name="connsiteX82" fmla="*/ 5223626 w 6884912"/>
              <a:gd name="connsiteY82" fmla="*/ 177356 h 1161397"/>
              <a:gd name="connsiteX83" fmla="*/ 5467502 w 6884912"/>
              <a:gd name="connsiteY83" fmla="*/ 250963 h 1161397"/>
              <a:gd name="connsiteX84" fmla="*/ 5592395 w 6884912"/>
              <a:gd name="connsiteY84" fmla="*/ 265434 h 1161397"/>
              <a:gd name="connsiteX85" fmla="*/ 5613532 w 6884912"/>
              <a:gd name="connsiteY85" fmla="*/ 273379 h 1161397"/>
              <a:gd name="connsiteX86" fmla="*/ 5642173 w 6884912"/>
              <a:gd name="connsiteY86" fmla="*/ 266904 h 1161397"/>
              <a:gd name="connsiteX87" fmla="*/ 5756910 w 6884912"/>
              <a:gd name="connsiteY87" fmla="*/ 239211 h 1161397"/>
              <a:gd name="connsiteX88" fmla="*/ 5846667 w 6884912"/>
              <a:gd name="connsiteY88" fmla="*/ 201786 h 1161397"/>
              <a:gd name="connsiteX89" fmla="*/ 5960732 w 6884912"/>
              <a:gd name="connsiteY89" fmla="*/ 220708 h 1161397"/>
              <a:gd name="connsiteX90" fmla="*/ 6029542 w 6884912"/>
              <a:gd name="connsiteY90" fmla="*/ 210339 h 1161397"/>
              <a:gd name="connsiteX91" fmla="*/ 6290640 w 6884912"/>
              <a:gd name="connsiteY91" fmla="*/ 167441 h 1161397"/>
              <a:gd name="connsiteX92" fmla="*/ 6380420 w 6884912"/>
              <a:gd name="connsiteY92" fmla="*/ 173195 h 1161397"/>
              <a:gd name="connsiteX93" fmla="*/ 6507891 w 6884912"/>
              <a:gd name="connsiteY93" fmla="*/ 118474 h 1161397"/>
              <a:gd name="connsiteX94" fmla="*/ 6571807 w 6884912"/>
              <a:gd name="connsiteY94" fmla="*/ 98636 h 1161397"/>
              <a:gd name="connsiteX95" fmla="*/ 6671880 w 6884912"/>
              <a:gd name="connsiteY95" fmla="*/ 82931 h 1161397"/>
              <a:gd name="connsiteX96" fmla="*/ 6702266 w 6884912"/>
              <a:gd name="connsiteY96" fmla="*/ 75470 h 1161397"/>
              <a:gd name="connsiteX97" fmla="*/ 6845802 w 6884912"/>
              <a:gd name="connsiteY97" fmla="*/ 24496 h 1161397"/>
              <a:gd name="connsiteX98" fmla="*/ 6884912 w 6884912"/>
              <a:gd name="connsiteY98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92172 w 6884912"/>
              <a:gd name="connsiteY39" fmla="*/ 629819 h 1161397"/>
              <a:gd name="connsiteX40" fmla="*/ 1731986 w 6884912"/>
              <a:gd name="connsiteY40" fmla="*/ 589682 h 1161397"/>
              <a:gd name="connsiteX41" fmla="*/ 1940326 w 6884912"/>
              <a:gd name="connsiteY41" fmla="*/ 582611 h 1161397"/>
              <a:gd name="connsiteX42" fmla="*/ 2066980 w 6884912"/>
              <a:gd name="connsiteY42" fmla="*/ 550413 h 1161397"/>
              <a:gd name="connsiteX43" fmla="*/ 2352236 w 6884912"/>
              <a:gd name="connsiteY43" fmla="*/ 519602 h 1161397"/>
              <a:gd name="connsiteX44" fmla="*/ 2420791 w 6884912"/>
              <a:gd name="connsiteY44" fmla="*/ 492826 h 1161397"/>
              <a:gd name="connsiteX45" fmla="*/ 2489932 w 6884912"/>
              <a:gd name="connsiteY45" fmla="*/ 507864 h 1161397"/>
              <a:gd name="connsiteX46" fmla="*/ 2512917 w 6884912"/>
              <a:gd name="connsiteY46" fmla="*/ 489127 h 1161397"/>
              <a:gd name="connsiteX47" fmla="*/ 2516783 w 6884912"/>
              <a:gd name="connsiteY47" fmla="*/ 485473 h 1161397"/>
              <a:gd name="connsiteX48" fmla="*/ 2534360 w 6884912"/>
              <a:gd name="connsiteY48" fmla="*/ 480064 h 1161397"/>
              <a:gd name="connsiteX49" fmla="*/ 2536691 w 6884912"/>
              <a:gd name="connsiteY49" fmla="*/ 467018 h 1161397"/>
              <a:gd name="connsiteX50" fmla="*/ 2561265 w 6884912"/>
              <a:gd name="connsiteY50" fmla="*/ 450623 h 1161397"/>
              <a:gd name="connsiteX51" fmla="*/ 2594349 w 6884912"/>
              <a:gd name="connsiteY51" fmla="*/ 443884 h 1161397"/>
              <a:gd name="connsiteX52" fmla="*/ 2754324 w 6884912"/>
              <a:gd name="connsiteY52" fmla="*/ 424766 h 1161397"/>
              <a:gd name="connsiteX53" fmla="*/ 2848470 w 6884912"/>
              <a:gd name="connsiteY53" fmla="*/ 405966 h 1161397"/>
              <a:gd name="connsiteX54" fmla="*/ 2881772 w 6884912"/>
              <a:gd name="connsiteY54" fmla="*/ 387260 h 1161397"/>
              <a:gd name="connsiteX55" fmla="*/ 2929932 w 6884912"/>
              <a:gd name="connsiteY55" fmla="*/ 368912 h 1161397"/>
              <a:gd name="connsiteX56" fmla="*/ 3013020 w 6884912"/>
              <a:gd name="connsiteY56" fmla="*/ 327578 h 1161397"/>
              <a:gd name="connsiteX57" fmla="*/ 3127968 w 6884912"/>
              <a:gd name="connsiteY57" fmla="*/ 287613 h 1161397"/>
              <a:gd name="connsiteX58" fmla="*/ 3222191 w 6884912"/>
              <a:gd name="connsiteY58" fmla="*/ 307887 h 1161397"/>
              <a:gd name="connsiteX59" fmla="*/ 3227953 w 6884912"/>
              <a:gd name="connsiteY59" fmla="*/ 297650 h 1161397"/>
              <a:gd name="connsiteX60" fmla="*/ 3287859 w 6884912"/>
              <a:gd name="connsiteY60" fmla="*/ 287558 h 1161397"/>
              <a:gd name="connsiteX61" fmla="*/ 3510042 w 6884912"/>
              <a:gd name="connsiteY61" fmla="*/ 311820 h 1161397"/>
              <a:gd name="connsiteX62" fmla="*/ 3626773 w 6884912"/>
              <a:gd name="connsiteY62" fmla="*/ 290452 h 1161397"/>
              <a:gd name="connsiteX63" fmla="*/ 3666217 w 6884912"/>
              <a:gd name="connsiteY63" fmla="*/ 273255 h 1161397"/>
              <a:gd name="connsiteX64" fmla="*/ 3732427 w 6884912"/>
              <a:gd name="connsiteY64" fmla="*/ 245039 h 1161397"/>
              <a:gd name="connsiteX65" fmla="*/ 3777022 w 6884912"/>
              <a:gd name="connsiteY65" fmla="*/ 200276 h 1161397"/>
              <a:gd name="connsiteX66" fmla="*/ 3791246 w 6884912"/>
              <a:gd name="connsiteY66" fmla="*/ 189996 h 1161397"/>
              <a:gd name="connsiteX67" fmla="*/ 3819864 w 6884912"/>
              <a:gd name="connsiteY67" fmla="*/ 194605 h 1161397"/>
              <a:gd name="connsiteX68" fmla="*/ 3907640 w 6884912"/>
              <a:gd name="connsiteY68" fmla="*/ 207568 h 1161397"/>
              <a:gd name="connsiteX69" fmla="*/ 4013061 w 6884912"/>
              <a:gd name="connsiteY69" fmla="*/ 224874 h 1161397"/>
              <a:gd name="connsiteX70" fmla="*/ 4134285 w 6884912"/>
              <a:gd name="connsiteY70" fmla="*/ 235592 h 1161397"/>
              <a:gd name="connsiteX71" fmla="*/ 4220717 w 6884912"/>
              <a:gd name="connsiteY71" fmla="*/ 192946 h 1161397"/>
              <a:gd name="connsiteX72" fmla="*/ 4228802 w 6884912"/>
              <a:gd name="connsiteY72" fmla="*/ 201468 h 1161397"/>
              <a:gd name="connsiteX73" fmla="*/ 4424852 w 6884912"/>
              <a:gd name="connsiteY73" fmla="*/ 127591 h 1161397"/>
              <a:gd name="connsiteX74" fmla="*/ 4617330 w 6884912"/>
              <a:gd name="connsiteY74" fmla="*/ 111163 h 1161397"/>
              <a:gd name="connsiteX75" fmla="*/ 4730870 w 6884912"/>
              <a:gd name="connsiteY75" fmla="*/ 129432 h 1161397"/>
              <a:gd name="connsiteX76" fmla="*/ 4785037 w 6884912"/>
              <a:gd name="connsiteY76" fmla="*/ 161964 h 1161397"/>
              <a:gd name="connsiteX77" fmla="*/ 4844073 w 6884912"/>
              <a:gd name="connsiteY77" fmla="*/ 161768 h 1161397"/>
              <a:gd name="connsiteX78" fmla="*/ 4856454 w 6884912"/>
              <a:gd name="connsiteY78" fmla="*/ 130488 h 1161397"/>
              <a:gd name="connsiteX79" fmla="*/ 4920038 w 6884912"/>
              <a:gd name="connsiteY79" fmla="*/ 140418 h 1161397"/>
              <a:gd name="connsiteX80" fmla="*/ 5016639 w 6884912"/>
              <a:gd name="connsiteY80" fmla="*/ 158905 h 1161397"/>
              <a:gd name="connsiteX81" fmla="*/ 5072009 w 6884912"/>
              <a:gd name="connsiteY81" fmla="*/ 161502 h 1161397"/>
              <a:gd name="connsiteX82" fmla="*/ 5223626 w 6884912"/>
              <a:gd name="connsiteY82" fmla="*/ 177356 h 1161397"/>
              <a:gd name="connsiteX83" fmla="*/ 5467502 w 6884912"/>
              <a:gd name="connsiteY83" fmla="*/ 250963 h 1161397"/>
              <a:gd name="connsiteX84" fmla="*/ 5592395 w 6884912"/>
              <a:gd name="connsiteY84" fmla="*/ 265434 h 1161397"/>
              <a:gd name="connsiteX85" fmla="*/ 5613532 w 6884912"/>
              <a:gd name="connsiteY85" fmla="*/ 273379 h 1161397"/>
              <a:gd name="connsiteX86" fmla="*/ 5642173 w 6884912"/>
              <a:gd name="connsiteY86" fmla="*/ 266904 h 1161397"/>
              <a:gd name="connsiteX87" fmla="*/ 5756910 w 6884912"/>
              <a:gd name="connsiteY87" fmla="*/ 239211 h 1161397"/>
              <a:gd name="connsiteX88" fmla="*/ 5846667 w 6884912"/>
              <a:gd name="connsiteY88" fmla="*/ 201786 h 1161397"/>
              <a:gd name="connsiteX89" fmla="*/ 6029542 w 6884912"/>
              <a:gd name="connsiteY89" fmla="*/ 210339 h 1161397"/>
              <a:gd name="connsiteX90" fmla="*/ 6290640 w 6884912"/>
              <a:gd name="connsiteY90" fmla="*/ 167441 h 1161397"/>
              <a:gd name="connsiteX91" fmla="*/ 6380420 w 6884912"/>
              <a:gd name="connsiteY91" fmla="*/ 173195 h 1161397"/>
              <a:gd name="connsiteX92" fmla="*/ 6507891 w 6884912"/>
              <a:gd name="connsiteY92" fmla="*/ 118474 h 1161397"/>
              <a:gd name="connsiteX93" fmla="*/ 6571807 w 6884912"/>
              <a:gd name="connsiteY93" fmla="*/ 98636 h 1161397"/>
              <a:gd name="connsiteX94" fmla="*/ 6671880 w 6884912"/>
              <a:gd name="connsiteY94" fmla="*/ 82931 h 1161397"/>
              <a:gd name="connsiteX95" fmla="*/ 6702266 w 6884912"/>
              <a:gd name="connsiteY95" fmla="*/ 75470 h 1161397"/>
              <a:gd name="connsiteX96" fmla="*/ 6845802 w 6884912"/>
              <a:gd name="connsiteY96" fmla="*/ 24496 h 1161397"/>
              <a:gd name="connsiteX97" fmla="*/ 6884912 w 6884912"/>
              <a:gd name="connsiteY97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92172 w 6884912"/>
              <a:gd name="connsiteY39" fmla="*/ 629819 h 1161397"/>
              <a:gd name="connsiteX40" fmla="*/ 1731986 w 6884912"/>
              <a:gd name="connsiteY40" fmla="*/ 589682 h 1161397"/>
              <a:gd name="connsiteX41" fmla="*/ 1940326 w 6884912"/>
              <a:gd name="connsiteY41" fmla="*/ 582611 h 1161397"/>
              <a:gd name="connsiteX42" fmla="*/ 2066980 w 6884912"/>
              <a:gd name="connsiteY42" fmla="*/ 550413 h 1161397"/>
              <a:gd name="connsiteX43" fmla="*/ 2352236 w 6884912"/>
              <a:gd name="connsiteY43" fmla="*/ 519602 h 1161397"/>
              <a:gd name="connsiteX44" fmla="*/ 2420791 w 6884912"/>
              <a:gd name="connsiteY44" fmla="*/ 492826 h 1161397"/>
              <a:gd name="connsiteX45" fmla="*/ 2489932 w 6884912"/>
              <a:gd name="connsiteY45" fmla="*/ 507864 h 1161397"/>
              <a:gd name="connsiteX46" fmla="*/ 2512917 w 6884912"/>
              <a:gd name="connsiteY46" fmla="*/ 489127 h 1161397"/>
              <a:gd name="connsiteX47" fmla="*/ 2516783 w 6884912"/>
              <a:gd name="connsiteY47" fmla="*/ 485473 h 1161397"/>
              <a:gd name="connsiteX48" fmla="*/ 2534360 w 6884912"/>
              <a:gd name="connsiteY48" fmla="*/ 480064 h 1161397"/>
              <a:gd name="connsiteX49" fmla="*/ 2536691 w 6884912"/>
              <a:gd name="connsiteY49" fmla="*/ 467018 h 1161397"/>
              <a:gd name="connsiteX50" fmla="*/ 2561265 w 6884912"/>
              <a:gd name="connsiteY50" fmla="*/ 450623 h 1161397"/>
              <a:gd name="connsiteX51" fmla="*/ 2754324 w 6884912"/>
              <a:gd name="connsiteY51" fmla="*/ 424766 h 1161397"/>
              <a:gd name="connsiteX52" fmla="*/ 2848470 w 6884912"/>
              <a:gd name="connsiteY52" fmla="*/ 405966 h 1161397"/>
              <a:gd name="connsiteX53" fmla="*/ 2881772 w 6884912"/>
              <a:gd name="connsiteY53" fmla="*/ 387260 h 1161397"/>
              <a:gd name="connsiteX54" fmla="*/ 2929932 w 6884912"/>
              <a:gd name="connsiteY54" fmla="*/ 368912 h 1161397"/>
              <a:gd name="connsiteX55" fmla="*/ 3013020 w 6884912"/>
              <a:gd name="connsiteY55" fmla="*/ 327578 h 1161397"/>
              <a:gd name="connsiteX56" fmla="*/ 3127968 w 6884912"/>
              <a:gd name="connsiteY56" fmla="*/ 287613 h 1161397"/>
              <a:gd name="connsiteX57" fmla="*/ 3222191 w 6884912"/>
              <a:gd name="connsiteY57" fmla="*/ 307887 h 1161397"/>
              <a:gd name="connsiteX58" fmla="*/ 3227953 w 6884912"/>
              <a:gd name="connsiteY58" fmla="*/ 297650 h 1161397"/>
              <a:gd name="connsiteX59" fmla="*/ 3287859 w 6884912"/>
              <a:gd name="connsiteY59" fmla="*/ 287558 h 1161397"/>
              <a:gd name="connsiteX60" fmla="*/ 3510042 w 6884912"/>
              <a:gd name="connsiteY60" fmla="*/ 311820 h 1161397"/>
              <a:gd name="connsiteX61" fmla="*/ 3626773 w 6884912"/>
              <a:gd name="connsiteY61" fmla="*/ 290452 h 1161397"/>
              <a:gd name="connsiteX62" fmla="*/ 3666217 w 6884912"/>
              <a:gd name="connsiteY62" fmla="*/ 273255 h 1161397"/>
              <a:gd name="connsiteX63" fmla="*/ 3732427 w 6884912"/>
              <a:gd name="connsiteY63" fmla="*/ 245039 h 1161397"/>
              <a:gd name="connsiteX64" fmla="*/ 3777022 w 6884912"/>
              <a:gd name="connsiteY64" fmla="*/ 200276 h 1161397"/>
              <a:gd name="connsiteX65" fmla="*/ 3791246 w 6884912"/>
              <a:gd name="connsiteY65" fmla="*/ 189996 h 1161397"/>
              <a:gd name="connsiteX66" fmla="*/ 3819864 w 6884912"/>
              <a:gd name="connsiteY66" fmla="*/ 194605 h 1161397"/>
              <a:gd name="connsiteX67" fmla="*/ 3907640 w 6884912"/>
              <a:gd name="connsiteY67" fmla="*/ 207568 h 1161397"/>
              <a:gd name="connsiteX68" fmla="*/ 4013061 w 6884912"/>
              <a:gd name="connsiteY68" fmla="*/ 224874 h 1161397"/>
              <a:gd name="connsiteX69" fmla="*/ 4134285 w 6884912"/>
              <a:gd name="connsiteY69" fmla="*/ 235592 h 1161397"/>
              <a:gd name="connsiteX70" fmla="*/ 4220717 w 6884912"/>
              <a:gd name="connsiteY70" fmla="*/ 192946 h 1161397"/>
              <a:gd name="connsiteX71" fmla="*/ 4228802 w 6884912"/>
              <a:gd name="connsiteY71" fmla="*/ 201468 h 1161397"/>
              <a:gd name="connsiteX72" fmla="*/ 4424852 w 6884912"/>
              <a:gd name="connsiteY72" fmla="*/ 127591 h 1161397"/>
              <a:gd name="connsiteX73" fmla="*/ 4617330 w 6884912"/>
              <a:gd name="connsiteY73" fmla="*/ 111163 h 1161397"/>
              <a:gd name="connsiteX74" fmla="*/ 4730870 w 6884912"/>
              <a:gd name="connsiteY74" fmla="*/ 129432 h 1161397"/>
              <a:gd name="connsiteX75" fmla="*/ 4785037 w 6884912"/>
              <a:gd name="connsiteY75" fmla="*/ 161964 h 1161397"/>
              <a:gd name="connsiteX76" fmla="*/ 4844073 w 6884912"/>
              <a:gd name="connsiteY76" fmla="*/ 161768 h 1161397"/>
              <a:gd name="connsiteX77" fmla="*/ 4856454 w 6884912"/>
              <a:gd name="connsiteY77" fmla="*/ 130488 h 1161397"/>
              <a:gd name="connsiteX78" fmla="*/ 4920038 w 6884912"/>
              <a:gd name="connsiteY78" fmla="*/ 140418 h 1161397"/>
              <a:gd name="connsiteX79" fmla="*/ 5016639 w 6884912"/>
              <a:gd name="connsiteY79" fmla="*/ 158905 h 1161397"/>
              <a:gd name="connsiteX80" fmla="*/ 5072009 w 6884912"/>
              <a:gd name="connsiteY80" fmla="*/ 161502 h 1161397"/>
              <a:gd name="connsiteX81" fmla="*/ 5223626 w 6884912"/>
              <a:gd name="connsiteY81" fmla="*/ 177356 h 1161397"/>
              <a:gd name="connsiteX82" fmla="*/ 5467502 w 6884912"/>
              <a:gd name="connsiteY82" fmla="*/ 250963 h 1161397"/>
              <a:gd name="connsiteX83" fmla="*/ 5592395 w 6884912"/>
              <a:gd name="connsiteY83" fmla="*/ 265434 h 1161397"/>
              <a:gd name="connsiteX84" fmla="*/ 5613532 w 6884912"/>
              <a:gd name="connsiteY84" fmla="*/ 273379 h 1161397"/>
              <a:gd name="connsiteX85" fmla="*/ 5642173 w 6884912"/>
              <a:gd name="connsiteY85" fmla="*/ 266904 h 1161397"/>
              <a:gd name="connsiteX86" fmla="*/ 5756910 w 6884912"/>
              <a:gd name="connsiteY86" fmla="*/ 239211 h 1161397"/>
              <a:gd name="connsiteX87" fmla="*/ 5846667 w 6884912"/>
              <a:gd name="connsiteY87" fmla="*/ 201786 h 1161397"/>
              <a:gd name="connsiteX88" fmla="*/ 6029542 w 6884912"/>
              <a:gd name="connsiteY88" fmla="*/ 210339 h 1161397"/>
              <a:gd name="connsiteX89" fmla="*/ 6290640 w 6884912"/>
              <a:gd name="connsiteY89" fmla="*/ 167441 h 1161397"/>
              <a:gd name="connsiteX90" fmla="*/ 6380420 w 6884912"/>
              <a:gd name="connsiteY90" fmla="*/ 173195 h 1161397"/>
              <a:gd name="connsiteX91" fmla="*/ 6507891 w 6884912"/>
              <a:gd name="connsiteY91" fmla="*/ 118474 h 1161397"/>
              <a:gd name="connsiteX92" fmla="*/ 6571807 w 6884912"/>
              <a:gd name="connsiteY92" fmla="*/ 98636 h 1161397"/>
              <a:gd name="connsiteX93" fmla="*/ 6671880 w 6884912"/>
              <a:gd name="connsiteY93" fmla="*/ 82931 h 1161397"/>
              <a:gd name="connsiteX94" fmla="*/ 6702266 w 6884912"/>
              <a:gd name="connsiteY94" fmla="*/ 75470 h 1161397"/>
              <a:gd name="connsiteX95" fmla="*/ 6845802 w 6884912"/>
              <a:gd name="connsiteY95" fmla="*/ 24496 h 1161397"/>
              <a:gd name="connsiteX96" fmla="*/ 6884912 w 6884912"/>
              <a:gd name="connsiteY96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92172 w 6884912"/>
              <a:gd name="connsiteY39" fmla="*/ 629819 h 1161397"/>
              <a:gd name="connsiteX40" fmla="*/ 1731986 w 6884912"/>
              <a:gd name="connsiteY40" fmla="*/ 589682 h 1161397"/>
              <a:gd name="connsiteX41" fmla="*/ 1940326 w 6884912"/>
              <a:gd name="connsiteY41" fmla="*/ 582611 h 1161397"/>
              <a:gd name="connsiteX42" fmla="*/ 2066980 w 6884912"/>
              <a:gd name="connsiteY42" fmla="*/ 550413 h 1161397"/>
              <a:gd name="connsiteX43" fmla="*/ 2352236 w 6884912"/>
              <a:gd name="connsiteY43" fmla="*/ 519602 h 1161397"/>
              <a:gd name="connsiteX44" fmla="*/ 2420791 w 6884912"/>
              <a:gd name="connsiteY44" fmla="*/ 492826 h 1161397"/>
              <a:gd name="connsiteX45" fmla="*/ 2489932 w 6884912"/>
              <a:gd name="connsiteY45" fmla="*/ 507864 h 1161397"/>
              <a:gd name="connsiteX46" fmla="*/ 2512917 w 6884912"/>
              <a:gd name="connsiteY46" fmla="*/ 489127 h 1161397"/>
              <a:gd name="connsiteX47" fmla="*/ 2516783 w 6884912"/>
              <a:gd name="connsiteY47" fmla="*/ 485473 h 1161397"/>
              <a:gd name="connsiteX48" fmla="*/ 2534360 w 6884912"/>
              <a:gd name="connsiteY48" fmla="*/ 480064 h 1161397"/>
              <a:gd name="connsiteX49" fmla="*/ 2536691 w 6884912"/>
              <a:gd name="connsiteY49" fmla="*/ 467018 h 1161397"/>
              <a:gd name="connsiteX50" fmla="*/ 2754324 w 6884912"/>
              <a:gd name="connsiteY50" fmla="*/ 424766 h 1161397"/>
              <a:gd name="connsiteX51" fmla="*/ 2848470 w 6884912"/>
              <a:gd name="connsiteY51" fmla="*/ 405966 h 1161397"/>
              <a:gd name="connsiteX52" fmla="*/ 2881772 w 6884912"/>
              <a:gd name="connsiteY52" fmla="*/ 387260 h 1161397"/>
              <a:gd name="connsiteX53" fmla="*/ 2929932 w 6884912"/>
              <a:gd name="connsiteY53" fmla="*/ 368912 h 1161397"/>
              <a:gd name="connsiteX54" fmla="*/ 3013020 w 6884912"/>
              <a:gd name="connsiteY54" fmla="*/ 327578 h 1161397"/>
              <a:gd name="connsiteX55" fmla="*/ 3127968 w 6884912"/>
              <a:gd name="connsiteY55" fmla="*/ 287613 h 1161397"/>
              <a:gd name="connsiteX56" fmla="*/ 3222191 w 6884912"/>
              <a:gd name="connsiteY56" fmla="*/ 307887 h 1161397"/>
              <a:gd name="connsiteX57" fmla="*/ 3227953 w 6884912"/>
              <a:gd name="connsiteY57" fmla="*/ 297650 h 1161397"/>
              <a:gd name="connsiteX58" fmla="*/ 3287859 w 6884912"/>
              <a:gd name="connsiteY58" fmla="*/ 287558 h 1161397"/>
              <a:gd name="connsiteX59" fmla="*/ 3510042 w 6884912"/>
              <a:gd name="connsiteY59" fmla="*/ 311820 h 1161397"/>
              <a:gd name="connsiteX60" fmla="*/ 3626773 w 6884912"/>
              <a:gd name="connsiteY60" fmla="*/ 290452 h 1161397"/>
              <a:gd name="connsiteX61" fmla="*/ 3666217 w 6884912"/>
              <a:gd name="connsiteY61" fmla="*/ 273255 h 1161397"/>
              <a:gd name="connsiteX62" fmla="*/ 3732427 w 6884912"/>
              <a:gd name="connsiteY62" fmla="*/ 245039 h 1161397"/>
              <a:gd name="connsiteX63" fmla="*/ 3777022 w 6884912"/>
              <a:gd name="connsiteY63" fmla="*/ 200276 h 1161397"/>
              <a:gd name="connsiteX64" fmla="*/ 3791246 w 6884912"/>
              <a:gd name="connsiteY64" fmla="*/ 189996 h 1161397"/>
              <a:gd name="connsiteX65" fmla="*/ 3819864 w 6884912"/>
              <a:gd name="connsiteY65" fmla="*/ 194605 h 1161397"/>
              <a:gd name="connsiteX66" fmla="*/ 3907640 w 6884912"/>
              <a:gd name="connsiteY66" fmla="*/ 207568 h 1161397"/>
              <a:gd name="connsiteX67" fmla="*/ 4013061 w 6884912"/>
              <a:gd name="connsiteY67" fmla="*/ 224874 h 1161397"/>
              <a:gd name="connsiteX68" fmla="*/ 4134285 w 6884912"/>
              <a:gd name="connsiteY68" fmla="*/ 235592 h 1161397"/>
              <a:gd name="connsiteX69" fmla="*/ 4220717 w 6884912"/>
              <a:gd name="connsiteY69" fmla="*/ 192946 h 1161397"/>
              <a:gd name="connsiteX70" fmla="*/ 4228802 w 6884912"/>
              <a:gd name="connsiteY70" fmla="*/ 201468 h 1161397"/>
              <a:gd name="connsiteX71" fmla="*/ 4424852 w 6884912"/>
              <a:gd name="connsiteY71" fmla="*/ 127591 h 1161397"/>
              <a:gd name="connsiteX72" fmla="*/ 4617330 w 6884912"/>
              <a:gd name="connsiteY72" fmla="*/ 111163 h 1161397"/>
              <a:gd name="connsiteX73" fmla="*/ 4730870 w 6884912"/>
              <a:gd name="connsiteY73" fmla="*/ 129432 h 1161397"/>
              <a:gd name="connsiteX74" fmla="*/ 4785037 w 6884912"/>
              <a:gd name="connsiteY74" fmla="*/ 161964 h 1161397"/>
              <a:gd name="connsiteX75" fmla="*/ 4844073 w 6884912"/>
              <a:gd name="connsiteY75" fmla="*/ 161768 h 1161397"/>
              <a:gd name="connsiteX76" fmla="*/ 4856454 w 6884912"/>
              <a:gd name="connsiteY76" fmla="*/ 130488 h 1161397"/>
              <a:gd name="connsiteX77" fmla="*/ 4920038 w 6884912"/>
              <a:gd name="connsiteY77" fmla="*/ 140418 h 1161397"/>
              <a:gd name="connsiteX78" fmla="*/ 5016639 w 6884912"/>
              <a:gd name="connsiteY78" fmla="*/ 158905 h 1161397"/>
              <a:gd name="connsiteX79" fmla="*/ 5072009 w 6884912"/>
              <a:gd name="connsiteY79" fmla="*/ 161502 h 1161397"/>
              <a:gd name="connsiteX80" fmla="*/ 5223626 w 6884912"/>
              <a:gd name="connsiteY80" fmla="*/ 177356 h 1161397"/>
              <a:gd name="connsiteX81" fmla="*/ 5467502 w 6884912"/>
              <a:gd name="connsiteY81" fmla="*/ 250963 h 1161397"/>
              <a:gd name="connsiteX82" fmla="*/ 5592395 w 6884912"/>
              <a:gd name="connsiteY82" fmla="*/ 265434 h 1161397"/>
              <a:gd name="connsiteX83" fmla="*/ 5613532 w 6884912"/>
              <a:gd name="connsiteY83" fmla="*/ 273379 h 1161397"/>
              <a:gd name="connsiteX84" fmla="*/ 5642173 w 6884912"/>
              <a:gd name="connsiteY84" fmla="*/ 266904 h 1161397"/>
              <a:gd name="connsiteX85" fmla="*/ 5756910 w 6884912"/>
              <a:gd name="connsiteY85" fmla="*/ 239211 h 1161397"/>
              <a:gd name="connsiteX86" fmla="*/ 5846667 w 6884912"/>
              <a:gd name="connsiteY86" fmla="*/ 201786 h 1161397"/>
              <a:gd name="connsiteX87" fmla="*/ 6029542 w 6884912"/>
              <a:gd name="connsiteY87" fmla="*/ 210339 h 1161397"/>
              <a:gd name="connsiteX88" fmla="*/ 6290640 w 6884912"/>
              <a:gd name="connsiteY88" fmla="*/ 167441 h 1161397"/>
              <a:gd name="connsiteX89" fmla="*/ 6380420 w 6884912"/>
              <a:gd name="connsiteY89" fmla="*/ 173195 h 1161397"/>
              <a:gd name="connsiteX90" fmla="*/ 6507891 w 6884912"/>
              <a:gd name="connsiteY90" fmla="*/ 118474 h 1161397"/>
              <a:gd name="connsiteX91" fmla="*/ 6571807 w 6884912"/>
              <a:gd name="connsiteY91" fmla="*/ 98636 h 1161397"/>
              <a:gd name="connsiteX92" fmla="*/ 6671880 w 6884912"/>
              <a:gd name="connsiteY92" fmla="*/ 82931 h 1161397"/>
              <a:gd name="connsiteX93" fmla="*/ 6702266 w 6884912"/>
              <a:gd name="connsiteY93" fmla="*/ 75470 h 1161397"/>
              <a:gd name="connsiteX94" fmla="*/ 6845802 w 6884912"/>
              <a:gd name="connsiteY94" fmla="*/ 24496 h 1161397"/>
              <a:gd name="connsiteX95" fmla="*/ 6884912 w 6884912"/>
              <a:gd name="connsiteY95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73197 w 6884912"/>
              <a:gd name="connsiteY12" fmla="*/ 1010060 h 1161397"/>
              <a:gd name="connsiteX13" fmla="*/ 723108 w 6884912"/>
              <a:gd name="connsiteY13" fmla="*/ 980081 h 1161397"/>
              <a:gd name="connsiteX14" fmla="*/ 797699 w 6884912"/>
              <a:gd name="connsiteY14" fmla="*/ 931362 h 1161397"/>
              <a:gd name="connsiteX15" fmla="*/ 843359 w 6884912"/>
              <a:gd name="connsiteY15" fmla="*/ 910894 h 1161397"/>
              <a:gd name="connsiteX16" fmla="*/ 965215 w 6884912"/>
              <a:gd name="connsiteY16" fmla="*/ 846701 h 1161397"/>
              <a:gd name="connsiteX17" fmla="*/ 1085080 w 6884912"/>
              <a:gd name="connsiteY17" fmla="*/ 776086 h 1161397"/>
              <a:gd name="connsiteX18" fmla="*/ 1131224 w 6884912"/>
              <a:gd name="connsiteY18" fmla="*/ 706160 h 1161397"/>
              <a:gd name="connsiteX19" fmla="*/ 1138051 w 6884912"/>
              <a:gd name="connsiteY19" fmla="*/ 702034 h 1161397"/>
              <a:gd name="connsiteX20" fmla="*/ 1158800 w 6884912"/>
              <a:gd name="connsiteY20" fmla="*/ 700004 h 1161397"/>
              <a:gd name="connsiteX21" fmla="*/ 1166947 w 6884912"/>
              <a:gd name="connsiteY21" fmla="*/ 700762 h 1161397"/>
              <a:gd name="connsiteX22" fmla="*/ 1178135 w 6884912"/>
              <a:gd name="connsiteY22" fmla="*/ 698631 h 1161397"/>
              <a:gd name="connsiteX23" fmla="*/ 1178301 w 6884912"/>
              <a:gd name="connsiteY23" fmla="*/ 698094 h 1161397"/>
              <a:gd name="connsiteX24" fmla="*/ 1188995 w 6884912"/>
              <a:gd name="connsiteY24" fmla="*/ 697048 h 1161397"/>
              <a:gd name="connsiteX25" fmla="*/ 1242716 w 6884912"/>
              <a:gd name="connsiteY25" fmla="*/ 698052 h 1161397"/>
              <a:gd name="connsiteX26" fmla="*/ 1299977 w 6884912"/>
              <a:gd name="connsiteY26" fmla="*/ 639196 h 1161397"/>
              <a:gd name="connsiteX27" fmla="*/ 1326190 w 6884912"/>
              <a:gd name="connsiteY27" fmla="*/ 625955 h 1161397"/>
              <a:gd name="connsiteX28" fmla="*/ 1339600 w 6884912"/>
              <a:gd name="connsiteY28" fmla="*/ 616295 h 1161397"/>
              <a:gd name="connsiteX29" fmla="*/ 1340054 w 6884912"/>
              <a:gd name="connsiteY29" fmla="*/ 614022 h 1161397"/>
              <a:gd name="connsiteX30" fmla="*/ 1391606 w 6884912"/>
              <a:gd name="connsiteY30" fmla="*/ 615229 h 1161397"/>
              <a:gd name="connsiteX31" fmla="*/ 1397565 w 6884912"/>
              <a:gd name="connsiteY31" fmla="*/ 611490 h 1161397"/>
              <a:gd name="connsiteX32" fmla="*/ 1432302 w 6884912"/>
              <a:gd name="connsiteY32" fmla="*/ 617267 h 1161397"/>
              <a:gd name="connsiteX33" fmla="*/ 1449644 w 6884912"/>
              <a:gd name="connsiteY33" fmla="*/ 617591 h 1161397"/>
              <a:gd name="connsiteX34" fmla="*/ 1455793 w 6884912"/>
              <a:gd name="connsiteY34" fmla="*/ 623174 h 1161397"/>
              <a:gd name="connsiteX35" fmla="*/ 1480758 w 6884912"/>
              <a:gd name="connsiteY35" fmla="*/ 620863 h 1161397"/>
              <a:gd name="connsiteX36" fmla="*/ 1483154 w 6884912"/>
              <a:gd name="connsiteY36" fmla="*/ 618527 h 1161397"/>
              <a:gd name="connsiteX37" fmla="*/ 1505495 w 6884912"/>
              <a:gd name="connsiteY37" fmla="*/ 624325 h 1161397"/>
              <a:gd name="connsiteX38" fmla="*/ 1592172 w 6884912"/>
              <a:gd name="connsiteY38" fmla="*/ 629819 h 1161397"/>
              <a:gd name="connsiteX39" fmla="*/ 1731986 w 6884912"/>
              <a:gd name="connsiteY39" fmla="*/ 589682 h 1161397"/>
              <a:gd name="connsiteX40" fmla="*/ 1940326 w 6884912"/>
              <a:gd name="connsiteY40" fmla="*/ 582611 h 1161397"/>
              <a:gd name="connsiteX41" fmla="*/ 2066980 w 6884912"/>
              <a:gd name="connsiteY41" fmla="*/ 550413 h 1161397"/>
              <a:gd name="connsiteX42" fmla="*/ 2352236 w 6884912"/>
              <a:gd name="connsiteY42" fmla="*/ 519602 h 1161397"/>
              <a:gd name="connsiteX43" fmla="*/ 2420791 w 6884912"/>
              <a:gd name="connsiteY43" fmla="*/ 492826 h 1161397"/>
              <a:gd name="connsiteX44" fmla="*/ 2489932 w 6884912"/>
              <a:gd name="connsiteY44" fmla="*/ 507864 h 1161397"/>
              <a:gd name="connsiteX45" fmla="*/ 2512917 w 6884912"/>
              <a:gd name="connsiteY45" fmla="*/ 489127 h 1161397"/>
              <a:gd name="connsiteX46" fmla="*/ 2516783 w 6884912"/>
              <a:gd name="connsiteY46" fmla="*/ 485473 h 1161397"/>
              <a:gd name="connsiteX47" fmla="*/ 2534360 w 6884912"/>
              <a:gd name="connsiteY47" fmla="*/ 480064 h 1161397"/>
              <a:gd name="connsiteX48" fmla="*/ 2536691 w 6884912"/>
              <a:gd name="connsiteY48" fmla="*/ 467018 h 1161397"/>
              <a:gd name="connsiteX49" fmla="*/ 2754324 w 6884912"/>
              <a:gd name="connsiteY49" fmla="*/ 424766 h 1161397"/>
              <a:gd name="connsiteX50" fmla="*/ 2848470 w 6884912"/>
              <a:gd name="connsiteY50" fmla="*/ 405966 h 1161397"/>
              <a:gd name="connsiteX51" fmla="*/ 2881772 w 6884912"/>
              <a:gd name="connsiteY51" fmla="*/ 387260 h 1161397"/>
              <a:gd name="connsiteX52" fmla="*/ 2929932 w 6884912"/>
              <a:gd name="connsiteY52" fmla="*/ 368912 h 1161397"/>
              <a:gd name="connsiteX53" fmla="*/ 3013020 w 6884912"/>
              <a:gd name="connsiteY53" fmla="*/ 327578 h 1161397"/>
              <a:gd name="connsiteX54" fmla="*/ 3127968 w 6884912"/>
              <a:gd name="connsiteY54" fmla="*/ 287613 h 1161397"/>
              <a:gd name="connsiteX55" fmla="*/ 3222191 w 6884912"/>
              <a:gd name="connsiteY55" fmla="*/ 307887 h 1161397"/>
              <a:gd name="connsiteX56" fmla="*/ 3227953 w 6884912"/>
              <a:gd name="connsiteY56" fmla="*/ 297650 h 1161397"/>
              <a:gd name="connsiteX57" fmla="*/ 3287859 w 6884912"/>
              <a:gd name="connsiteY57" fmla="*/ 287558 h 1161397"/>
              <a:gd name="connsiteX58" fmla="*/ 3510042 w 6884912"/>
              <a:gd name="connsiteY58" fmla="*/ 311820 h 1161397"/>
              <a:gd name="connsiteX59" fmla="*/ 3626773 w 6884912"/>
              <a:gd name="connsiteY59" fmla="*/ 290452 h 1161397"/>
              <a:gd name="connsiteX60" fmla="*/ 3666217 w 6884912"/>
              <a:gd name="connsiteY60" fmla="*/ 273255 h 1161397"/>
              <a:gd name="connsiteX61" fmla="*/ 3732427 w 6884912"/>
              <a:gd name="connsiteY61" fmla="*/ 245039 h 1161397"/>
              <a:gd name="connsiteX62" fmla="*/ 3777022 w 6884912"/>
              <a:gd name="connsiteY62" fmla="*/ 200276 h 1161397"/>
              <a:gd name="connsiteX63" fmla="*/ 3791246 w 6884912"/>
              <a:gd name="connsiteY63" fmla="*/ 189996 h 1161397"/>
              <a:gd name="connsiteX64" fmla="*/ 3819864 w 6884912"/>
              <a:gd name="connsiteY64" fmla="*/ 194605 h 1161397"/>
              <a:gd name="connsiteX65" fmla="*/ 3907640 w 6884912"/>
              <a:gd name="connsiteY65" fmla="*/ 207568 h 1161397"/>
              <a:gd name="connsiteX66" fmla="*/ 4013061 w 6884912"/>
              <a:gd name="connsiteY66" fmla="*/ 224874 h 1161397"/>
              <a:gd name="connsiteX67" fmla="*/ 4134285 w 6884912"/>
              <a:gd name="connsiteY67" fmla="*/ 235592 h 1161397"/>
              <a:gd name="connsiteX68" fmla="*/ 4220717 w 6884912"/>
              <a:gd name="connsiteY68" fmla="*/ 192946 h 1161397"/>
              <a:gd name="connsiteX69" fmla="*/ 4228802 w 6884912"/>
              <a:gd name="connsiteY69" fmla="*/ 201468 h 1161397"/>
              <a:gd name="connsiteX70" fmla="*/ 4424852 w 6884912"/>
              <a:gd name="connsiteY70" fmla="*/ 127591 h 1161397"/>
              <a:gd name="connsiteX71" fmla="*/ 4617330 w 6884912"/>
              <a:gd name="connsiteY71" fmla="*/ 111163 h 1161397"/>
              <a:gd name="connsiteX72" fmla="*/ 4730870 w 6884912"/>
              <a:gd name="connsiteY72" fmla="*/ 129432 h 1161397"/>
              <a:gd name="connsiteX73" fmla="*/ 4785037 w 6884912"/>
              <a:gd name="connsiteY73" fmla="*/ 161964 h 1161397"/>
              <a:gd name="connsiteX74" fmla="*/ 4844073 w 6884912"/>
              <a:gd name="connsiteY74" fmla="*/ 161768 h 1161397"/>
              <a:gd name="connsiteX75" fmla="*/ 4856454 w 6884912"/>
              <a:gd name="connsiteY75" fmla="*/ 130488 h 1161397"/>
              <a:gd name="connsiteX76" fmla="*/ 4920038 w 6884912"/>
              <a:gd name="connsiteY76" fmla="*/ 140418 h 1161397"/>
              <a:gd name="connsiteX77" fmla="*/ 5016639 w 6884912"/>
              <a:gd name="connsiteY77" fmla="*/ 158905 h 1161397"/>
              <a:gd name="connsiteX78" fmla="*/ 5072009 w 6884912"/>
              <a:gd name="connsiteY78" fmla="*/ 161502 h 1161397"/>
              <a:gd name="connsiteX79" fmla="*/ 5223626 w 6884912"/>
              <a:gd name="connsiteY79" fmla="*/ 177356 h 1161397"/>
              <a:gd name="connsiteX80" fmla="*/ 5467502 w 6884912"/>
              <a:gd name="connsiteY80" fmla="*/ 250963 h 1161397"/>
              <a:gd name="connsiteX81" fmla="*/ 5592395 w 6884912"/>
              <a:gd name="connsiteY81" fmla="*/ 265434 h 1161397"/>
              <a:gd name="connsiteX82" fmla="*/ 5613532 w 6884912"/>
              <a:gd name="connsiteY82" fmla="*/ 273379 h 1161397"/>
              <a:gd name="connsiteX83" fmla="*/ 5642173 w 6884912"/>
              <a:gd name="connsiteY83" fmla="*/ 266904 h 1161397"/>
              <a:gd name="connsiteX84" fmla="*/ 5756910 w 6884912"/>
              <a:gd name="connsiteY84" fmla="*/ 239211 h 1161397"/>
              <a:gd name="connsiteX85" fmla="*/ 5846667 w 6884912"/>
              <a:gd name="connsiteY85" fmla="*/ 201786 h 1161397"/>
              <a:gd name="connsiteX86" fmla="*/ 6029542 w 6884912"/>
              <a:gd name="connsiteY86" fmla="*/ 210339 h 1161397"/>
              <a:gd name="connsiteX87" fmla="*/ 6290640 w 6884912"/>
              <a:gd name="connsiteY87" fmla="*/ 167441 h 1161397"/>
              <a:gd name="connsiteX88" fmla="*/ 6380420 w 6884912"/>
              <a:gd name="connsiteY88" fmla="*/ 173195 h 1161397"/>
              <a:gd name="connsiteX89" fmla="*/ 6507891 w 6884912"/>
              <a:gd name="connsiteY89" fmla="*/ 118474 h 1161397"/>
              <a:gd name="connsiteX90" fmla="*/ 6571807 w 6884912"/>
              <a:gd name="connsiteY90" fmla="*/ 98636 h 1161397"/>
              <a:gd name="connsiteX91" fmla="*/ 6671880 w 6884912"/>
              <a:gd name="connsiteY91" fmla="*/ 82931 h 1161397"/>
              <a:gd name="connsiteX92" fmla="*/ 6702266 w 6884912"/>
              <a:gd name="connsiteY92" fmla="*/ 75470 h 1161397"/>
              <a:gd name="connsiteX93" fmla="*/ 6845802 w 6884912"/>
              <a:gd name="connsiteY93" fmla="*/ 24496 h 1161397"/>
              <a:gd name="connsiteX94" fmla="*/ 6884912 w 6884912"/>
              <a:gd name="connsiteY94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478946 w 6884912"/>
              <a:gd name="connsiteY7" fmla="*/ 1106011 h 1161397"/>
              <a:gd name="connsiteX8" fmla="*/ 512111 w 6884912"/>
              <a:gd name="connsiteY8" fmla="*/ 1085599 h 1161397"/>
              <a:gd name="connsiteX9" fmla="*/ 567875 w 6884912"/>
              <a:gd name="connsiteY9" fmla="*/ 1051976 h 1161397"/>
              <a:gd name="connsiteX10" fmla="*/ 601644 w 6884912"/>
              <a:gd name="connsiteY10" fmla="*/ 1003997 h 1161397"/>
              <a:gd name="connsiteX11" fmla="*/ 673197 w 6884912"/>
              <a:gd name="connsiteY11" fmla="*/ 1010060 h 1161397"/>
              <a:gd name="connsiteX12" fmla="*/ 723108 w 6884912"/>
              <a:gd name="connsiteY12" fmla="*/ 980081 h 1161397"/>
              <a:gd name="connsiteX13" fmla="*/ 797699 w 6884912"/>
              <a:gd name="connsiteY13" fmla="*/ 931362 h 1161397"/>
              <a:gd name="connsiteX14" fmla="*/ 843359 w 6884912"/>
              <a:gd name="connsiteY14" fmla="*/ 910894 h 1161397"/>
              <a:gd name="connsiteX15" fmla="*/ 965215 w 6884912"/>
              <a:gd name="connsiteY15" fmla="*/ 846701 h 1161397"/>
              <a:gd name="connsiteX16" fmla="*/ 1085080 w 6884912"/>
              <a:gd name="connsiteY16" fmla="*/ 776086 h 1161397"/>
              <a:gd name="connsiteX17" fmla="*/ 1131224 w 6884912"/>
              <a:gd name="connsiteY17" fmla="*/ 706160 h 1161397"/>
              <a:gd name="connsiteX18" fmla="*/ 1138051 w 6884912"/>
              <a:gd name="connsiteY18" fmla="*/ 702034 h 1161397"/>
              <a:gd name="connsiteX19" fmla="*/ 1158800 w 6884912"/>
              <a:gd name="connsiteY19" fmla="*/ 700004 h 1161397"/>
              <a:gd name="connsiteX20" fmla="*/ 1166947 w 6884912"/>
              <a:gd name="connsiteY20" fmla="*/ 700762 h 1161397"/>
              <a:gd name="connsiteX21" fmla="*/ 1178135 w 6884912"/>
              <a:gd name="connsiteY21" fmla="*/ 698631 h 1161397"/>
              <a:gd name="connsiteX22" fmla="*/ 1178301 w 6884912"/>
              <a:gd name="connsiteY22" fmla="*/ 698094 h 1161397"/>
              <a:gd name="connsiteX23" fmla="*/ 1188995 w 6884912"/>
              <a:gd name="connsiteY23" fmla="*/ 697048 h 1161397"/>
              <a:gd name="connsiteX24" fmla="*/ 1242716 w 6884912"/>
              <a:gd name="connsiteY24" fmla="*/ 698052 h 1161397"/>
              <a:gd name="connsiteX25" fmla="*/ 1299977 w 6884912"/>
              <a:gd name="connsiteY25" fmla="*/ 639196 h 1161397"/>
              <a:gd name="connsiteX26" fmla="*/ 1326190 w 6884912"/>
              <a:gd name="connsiteY26" fmla="*/ 625955 h 1161397"/>
              <a:gd name="connsiteX27" fmla="*/ 1339600 w 6884912"/>
              <a:gd name="connsiteY27" fmla="*/ 616295 h 1161397"/>
              <a:gd name="connsiteX28" fmla="*/ 1340054 w 6884912"/>
              <a:gd name="connsiteY28" fmla="*/ 614022 h 1161397"/>
              <a:gd name="connsiteX29" fmla="*/ 1391606 w 6884912"/>
              <a:gd name="connsiteY29" fmla="*/ 615229 h 1161397"/>
              <a:gd name="connsiteX30" fmla="*/ 1397565 w 6884912"/>
              <a:gd name="connsiteY30" fmla="*/ 611490 h 1161397"/>
              <a:gd name="connsiteX31" fmla="*/ 1432302 w 6884912"/>
              <a:gd name="connsiteY31" fmla="*/ 617267 h 1161397"/>
              <a:gd name="connsiteX32" fmla="*/ 1449644 w 6884912"/>
              <a:gd name="connsiteY32" fmla="*/ 617591 h 1161397"/>
              <a:gd name="connsiteX33" fmla="*/ 1455793 w 6884912"/>
              <a:gd name="connsiteY33" fmla="*/ 623174 h 1161397"/>
              <a:gd name="connsiteX34" fmla="*/ 1480758 w 6884912"/>
              <a:gd name="connsiteY34" fmla="*/ 620863 h 1161397"/>
              <a:gd name="connsiteX35" fmla="*/ 1483154 w 6884912"/>
              <a:gd name="connsiteY35" fmla="*/ 618527 h 1161397"/>
              <a:gd name="connsiteX36" fmla="*/ 1505495 w 6884912"/>
              <a:gd name="connsiteY36" fmla="*/ 624325 h 1161397"/>
              <a:gd name="connsiteX37" fmla="*/ 1592172 w 6884912"/>
              <a:gd name="connsiteY37" fmla="*/ 629819 h 1161397"/>
              <a:gd name="connsiteX38" fmla="*/ 1731986 w 6884912"/>
              <a:gd name="connsiteY38" fmla="*/ 589682 h 1161397"/>
              <a:gd name="connsiteX39" fmla="*/ 1940326 w 6884912"/>
              <a:gd name="connsiteY39" fmla="*/ 582611 h 1161397"/>
              <a:gd name="connsiteX40" fmla="*/ 2066980 w 6884912"/>
              <a:gd name="connsiteY40" fmla="*/ 550413 h 1161397"/>
              <a:gd name="connsiteX41" fmla="*/ 2352236 w 6884912"/>
              <a:gd name="connsiteY41" fmla="*/ 519602 h 1161397"/>
              <a:gd name="connsiteX42" fmla="*/ 2420791 w 6884912"/>
              <a:gd name="connsiteY42" fmla="*/ 492826 h 1161397"/>
              <a:gd name="connsiteX43" fmla="*/ 2489932 w 6884912"/>
              <a:gd name="connsiteY43" fmla="*/ 507864 h 1161397"/>
              <a:gd name="connsiteX44" fmla="*/ 2512917 w 6884912"/>
              <a:gd name="connsiteY44" fmla="*/ 489127 h 1161397"/>
              <a:gd name="connsiteX45" fmla="*/ 2516783 w 6884912"/>
              <a:gd name="connsiteY45" fmla="*/ 485473 h 1161397"/>
              <a:gd name="connsiteX46" fmla="*/ 2534360 w 6884912"/>
              <a:gd name="connsiteY46" fmla="*/ 480064 h 1161397"/>
              <a:gd name="connsiteX47" fmla="*/ 2536691 w 6884912"/>
              <a:gd name="connsiteY47" fmla="*/ 467018 h 1161397"/>
              <a:gd name="connsiteX48" fmla="*/ 2754324 w 6884912"/>
              <a:gd name="connsiteY48" fmla="*/ 424766 h 1161397"/>
              <a:gd name="connsiteX49" fmla="*/ 2848470 w 6884912"/>
              <a:gd name="connsiteY49" fmla="*/ 405966 h 1161397"/>
              <a:gd name="connsiteX50" fmla="*/ 2881772 w 6884912"/>
              <a:gd name="connsiteY50" fmla="*/ 387260 h 1161397"/>
              <a:gd name="connsiteX51" fmla="*/ 2929932 w 6884912"/>
              <a:gd name="connsiteY51" fmla="*/ 368912 h 1161397"/>
              <a:gd name="connsiteX52" fmla="*/ 3013020 w 6884912"/>
              <a:gd name="connsiteY52" fmla="*/ 327578 h 1161397"/>
              <a:gd name="connsiteX53" fmla="*/ 3127968 w 6884912"/>
              <a:gd name="connsiteY53" fmla="*/ 287613 h 1161397"/>
              <a:gd name="connsiteX54" fmla="*/ 3222191 w 6884912"/>
              <a:gd name="connsiteY54" fmla="*/ 307887 h 1161397"/>
              <a:gd name="connsiteX55" fmla="*/ 3227953 w 6884912"/>
              <a:gd name="connsiteY55" fmla="*/ 297650 h 1161397"/>
              <a:gd name="connsiteX56" fmla="*/ 3287859 w 6884912"/>
              <a:gd name="connsiteY56" fmla="*/ 287558 h 1161397"/>
              <a:gd name="connsiteX57" fmla="*/ 3510042 w 6884912"/>
              <a:gd name="connsiteY57" fmla="*/ 311820 h 1161397"/>
              <a:gd name="connsiteX58" fmla="*/ 3626773 w 6884912"/>
              <a:gd name="connsiteY58" fmla="*/ 290452 h 1161397"/>
              <a:gd name="connsiteX59" fmla="*/ 3666217 w 6884912"/>
              <a:gd name="connsiteY59" fmla="*/ 273255 h 1161397"/>
              <a:gd name="connsiteX60" fmla="*/ 3732427 w 6884912"/>
              <a:gd name="connsiteY60" fmla="*/ 245039 h 1161397"/>
              <a:gd name="connsiteX61" fmla="*/ 3777022 w 6884912"/>
              <a:gd name="connsiteY61" fmla="*/ 200276 h 1161397"/>
              <a:gd name="connsiteX62" fmla="*/ 3791246 w 6884912"/>
              <a:gd name="connsiteY62" fmla="*/ 189996 h 1161397"/>
              <a:gd name="connsiteX63" fmla="*/ 3819864 w 6884912"/>
              <a:gd name="connsiteY63" fmla="*/ 194605 h 1161397"/>
              <a:gd name="connsiteX64" fmla="*/ 3907640 w 6884912"/>
              <a:gd name="connsiteY64" fmla="*/ 207568 h 1161397"/>
              <a:gd name="connsiteX65" fmla="*/ 4013061 w 6884912"/>
              <a:gd name="connsiteY65" fmla="*/ 224874 h 1161397"/>
              <a:gd name="connsiteX66" fmla="*/ 4134285 w 6884912"/>
              <a:gd name="connsiteY66" fmla="*/ 235592 h 1161397"/>
              <a:gd name="connsiteX67" fmla="*/ 4220717 w 6884912"/>
              <a:gd name="connsiteY67" fmla="*/ 192946 h 1161397"/>
              <a:gd name="connsiteX68" fmla="*/ 4228802 w 6884912"/>
              <a:gd name="connsiteY68" fmla="*/ 201468 h 1161397"/>
              <a:gd name="connsiteX69" fmla="*/ 4424852 w 6884912"/>
              <a:gd name="connsiteY69" fmla="*/ 127591 h 1161397"/>
              <a:gd name="connsiteX70" fmla="*/ 4617330 w 6884912"/>
              <a:gd name="connsiteY70" fmla="*/ 111163 h 1161397"/>
              <a:gd name="connsiteX71" fmla="*/ 4730870 w 6884912"/>
              <a:gd name="connsiteY71" fmla="*/ 129432 h 1161397"/>
              <a:gd name="connsiteX72" fmla="*/ 4785037 w 6884912"/>
              <a:gd name="connsiteY72" fmla="*/ 161964 h 1161397"/>
              <a:gd name="connsiteX73" fmla="*/ 4844073 w 6884912"/>
              <a:gd name="connsiteY73" fmla="*/ 161768 h 1161397"/>
              <a:gd name="connsiteX74" fmla="*/ 4856454 w 6884912"/>
              <a:gd name="connsiteY74" fmla="*/ 130488 h 1161397"/>
              <a:gd name="connsiteX75" fmla="*/ 4920038 w 6884912"/>
              <a:gd name="connsiteY75" fmla="*/ 140418 h 1161397"/>
              <a:gd name="connsiteX76" fmla="*/ 5016639 w 6884912"/>
              <a:gd name="connsiteY76" fmla="*/ 158905 h 1161397"/>
              <a:gd name="connsiteX77" fmla="*/ 5072009 w 6884912"/>
              <a:gd name="connsiteY77" fmla="*/ 161502 h 1161397"/>
              <a:gd name="connsiteX78" fmla="*/ 5223626 w 6884912"/>
              <a:gd name="connsiteY78" fmla="*/ 177356 h 1161397"/>
              <a:gd name="connsiteX79" fmla="*/ 5467502 w 6884912"/>
              <a:gd name="connsiteY79" fmla="*/ 250963 h 1161397"/>
              <a:gd name="connsiteX80" fmla="*/ 5592395 w 6884912"/>
              <a:gd name="connsiteY80" fmla="*/ 265434 h 1161397"/>
              <a:gd name="connsiteX81" fmla="*/ 5613532 w 6884912"/>
              <a:gd name="connsiteY81" fmla="*/ 273379 h 1161397"/>
              <a:gd name="connsiteX82" fmla="*/ 5642173 w 6884912"/>
              <a:gd name="connsiteY82" fmla="*/ 266904 h 1161397"/>
              <a:gd name="connsiteX83" fmla="*/ 5756910 w 6884912"/>
              <a:gd name="connsiteY83" fmla="*/ 239211 h 1161397"/>
              <a:gd name="connsiteX84" fmla="*/ 5846667 w 6884912"/>
              <a:gd name="connsiteY84" fmla="*/ 201786 h 1161397"/>
              <a:gd name="connsiteX85" fmla="*/ 6029542 w 6884912"/>
              <a:gd name="connsiteY85" fmla="*/ 210339 h 1161397"/>
              <a:gd name="connsiteX86" fmla="*/ 6290640 w 6884912"/>
              <a:gd name="connsiteY86" fmla="*/ 167441 h 1161397"/>
              <a:gd name="connsiteX87" fmla="*/ 6380420 w 6884912"/>
              <a:gd name="connsiteY87" fmla="*/ 173195 h 1161397"/>
              <a:gd name="connsiteX88" fmla="*/ 6507891 w 6884912"/>
              <a:gd name="connsiteY88" fmla="*/ 118474 h 1161397"/>
              <a:gd name="connsiteX89" fmla="*/ 6571807 w 6884912"/>
              <a:gd name="connsiteY89" fmla="*/ 98636 h 1161397"/>
              <a:gd name="connsiteX90" fmla="*/ 6671880 w 6884912"/>
              <a:gd name="connsiteY90" fmla="*/ 82931 h 1161397"/>
              <a:gd name="connsiteX91" fmla="*/ 6702266 w 6884912"/>
              <a:gd name="connsiteY91" fmla="*/ 75470 h 1161397"/>
              <a:gd name="connsiteX92" fmla="*/ 6845802 w 6884912"/>
              <a:gd name="connsiteY92" fmla="*/ 24496 h 1161397"/>
              <a:gd name="connsiteX93" fmla="*/ 6884912 w 6884912"/>
              <a:gd name="connsiteY93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478946 w 6884912"/>
              <a:gd name="connsiteY7" fmla="*/ 1106011 h 1161397"/>
              <a:gd name="connsiteX8" fmla="*/ 567875 w 6884912"/>
              <a:gd name="connsiteY8" fmla="*/ 1051976 h 1161397"/>
              <a:gd name="connsiteX9" fmla="*/ 601644 w 6884912"/>
              <a:gd name="connsiteY9" fmla="*/ 1003997 h 1161397"/>
              <a:gd name="connsiteX10" fmla="*/ 673197 w 6884912"/>
              <a:gd name="connsiteY10" fmla="*/ 1010060 h 1161397"/>
              <a:gd name="connsiteX11" fmla="*/ 723108 w 6884912"/>
              <a:gd name="connsiteY11" fmla="*/ 980081 h 1161397"/>
              <a:gd name="connsiteX12" fmla="*/ 797699 w 6884912"/>
              <a:gd name="connsiteY12" fmla="*/ 931362 h 1161397"/>
              <a:gd name="connsiteX13" fmla="*/ 843359 w 6884912"/>
              <a:gd name="connsiteY13" fmla="*/ 910894 h 1161397"/>
              <a:gd name="connsiteX14" fmla="*/ 965215 w 6884912"/>
              <a:gd name="connsiteY14" fmla="*/ 846701 h 1161397"/>
              <a:gd name="connsiteX15" fmla="*/ 1085080 w 6884912"/>
              <a:gd name="connsiteY15" fmla="*/ 776086 h 1161397"/>
              <a:gd name="connsiteX16" fmla="*/ 1131224 w 6884912"/>
              <a:gd name="connsiteY16" fmla="*/ 706160 h 1161397"/>
              <a:gd name="connsiteX17" fmla="*/ 1138051 w 6884912"/>
              <a:gd name="connsiteY17" fmla="*/ 702034 h 1161397"/>
              <a:gd name="connsiteX18" fmla="*/ 1158800 w 6884912"/>
              <a:gd name="connsiteY18" fmla="*/ 700004 h 1161397"/>
              <a:gd name="connsiteX19" fmla="*/ 1166947 w 6884912"/>
              <a:gd name="connsiteY19" fmla="*/ 700762 h 1161397"/>
              <a:gd name="connsiteX20" fmla="*/ 1178135 w 6884912"/>
              <a:gd name="connsiteY20" fmla="*/ 698631 h 1161397"/>
              <a:gd name="connsiteX21" fmla="*/ 1178301 w 6884912"/>
              <a:gd name="connsiteY21" fmla="*/ 698094 h 1161397"/>
              <a:gd name="connsiteX22" fmla="*/ 1188995 w 6884912"/>
              <a:gd name="connsiteY22" fmla="*/ 697048 h 1161397"/>
              <a:gd name="connsiteX23" fmla="*/ 1242716 w 6884912"/>
              <a:gd name="connsiteY23" fmla="*/ 698052 h 1161397"/>
              <a:gd name="connsiteX24" fmla="*/ 1299977 w 6884912"/>
              <a:gd name="connsiteY24" fmla="*/ 639196 h 1161397"/>
              <a:gd name="connsiteX25" fmla="*/ 1326190 w 6884912"/>
              <a:gd name="connsiteY25" fmla="*/ 625955 h 1161397"/>
              <a:gd name="connsiteX26" fmla="*/ 1339600 w 6884912"/>
              <a:gd name="connsiteY26" fmla="*/ 616295 h 1161397"/>
              <a:gd name="connsiteX27" fmla="*/ 1340054 w 6884912"/>
              <a:gd name="connsiteY27" fmla="*/ 614022 h 1161397"/>
              <a:gd name="connsiteX28" fmla="*/ 1391606 w 6884912"/>
              <a:gd name="connsiteY28" fmla="*/ 615229 h 1161397"/>
              <a:gd name="connsiteX29" fmla="*/ 1397565 w 6884912"/>
              <a:gd name="connsiteY29" fmla="*/ 611490 h 1161397"/>
              <a:gd name="connsiteX30" fmla="*/ 1432302 w 6884912"/>
              <a:gd name="connsiteY30" fmla="*/ 617267 h 1161397"/>
              <a:gd name="connsiteX31" fmla="*/ 1449644 w 6884912"/>
              <a:gd name="connsiteY31" fmla="*/ 617591 h 1161397"/>
              <a:gd name="connsiteX32" fmla="*/ 1455793 w 6884912"/>
              <a:gd name="connsiteY32" fmla="*/ 623174 h 1161397"/>
              <a:gd name="connsiteX33" fmla="*/ 1480758 w 6884912"/>
              <a:gd name="connsiteY33" fmla="*/ 620863 h 1161397"/>
              <a:gd name="connsiteX34" fmla="*/ 1483154 w 6884912"/>
              <a:gd name="connsiteY34" fmla="*/ 618527 h 1161397"/>
              <a:gd name="connsiteX35" fmla="*/ 1505495 w 6884912"/>
              <a:gd name="connsiteY35" fmla="*/ 624325 h 1161397"/>
              <a:gd name="connsiteX36" fmla="*/ 1592172 w 6884912"/>
              <a:gd name="connsiteY36" fmla="*/ 629819 h 1161397"/>
              <a:gd name="connsiteX37" fmla="*/ 1731986 w 6884912"/>
              <a:gd name="connsiteY37" fmla="*/ 589682 h 1161397"/>
              <a:gd name="connsiteX38" fmla="*/ 1940326 w 6884912"/>
              <a:gd name="connsiteY38" fmla="*/ 582611 h 1161397"/>
              <a:gd name="connsiteX39" fmla="*/ 2066980 w 6884912"/>
              <a:gd name="connsiteY39" fmla="*/ 550413 h 1161397"/>
              <a:gd name="connsiteX40" fmla="*/ 2352236 w 6884912"/>
              <a:gd name="connsiteY40" fmla="*/ 519602 h 1161397"/>
              <a:gd name="connsiteX41" fmla="*/ 2420791 w 6884912"/>
              <a:gd name="connsiteY41" fmla="*/ 492826 h 1161397"/>
              <a:gd name="connsiteX42" fmla="*/ 2489932 w 6884912"/>
              <a:gd name="connsiteY42" fmla="*/ 507864 h 1161397"/>
              <a:gd name="connsiteX43" fmla="*/ 2512917 w 6884912"/>
              <a:gd name="connsiteY43" fmla="*/ 489127 h 1161397"/>
              <a:gd name="connsiteX44" fmla="*/ 2516783 w 6884912"/>
              <a:gd name="connsiteY44" fmla="*/ 485473 h 1161397"/>
              <a:gd name="connsiteX45" fmla="*/ 2534360 w 6884912"/>
              <a:gd name="connsiteY45" fmla="*/ 480064 h 1161397"/>
              <a:gd name="connsiteX46" fmla="*/ 2536691 w 6884912"/>
              <a:gd name="connsiteY46" fmla="*/ 467018 h 1161397"/>
              <a:gd name="connsiteX47" fmla="*/ 2754324 w 6884912"/>
              <a:gd name="connsiteY47" fmla="*/ 424766 h 1161397"/>
              <a:gd name="connsiteX48" fmla="*/ 2848470 w 6884912"/>
              <a:gd name="connsiteY48" fmla="*/ 405966 h 1161397"/>
              <a:gd name="connsiteX49" fmla="*/ 2881772 w 6884912"/>
              <a:gd name="connsiteY49" fmla="*/ 387260 h 1161397"/>
              <a:gd name="connsiteX50" fmla="*/ 2929932 w 6884912"/>
              <a:gd name="connsiteY50" fmla="*/ 368912 h 1161397"/>
              <a:gd name="connsiteX51" fmla="*/ 3013020 w 6884912"/>
              <a:gd name="connsiteY51" fmla="*/ 327578 h 1161397"/>
              <a:gd name="connsiteX52" fmla="*/ 3127968 w 6884912"/>
              <a:gd name="connsiteY52" fmla="*/ 287613 h 1161397"/>
              <a:gd name="connsiteX53" fmla="*/ 3222191 w 6884912"/>
              <a:gd name="connsiteY53" fmla="*/ 307887 h 1161397"/>
              <a:gd name="connsiteX54" fmla="*/ 3227953 w 6884912"/>
              <a:gd name="connsiteY54" fmla="*/ 297650 h 1161397"/>
              <a:gd name="connsiteX55" fmla="*/ 3287859 w 6884912"/>
              <a:gd name="connsiteY55" fmla="*/ 287558 h 1161397"/>
              <a:gd name="connsiteX56" fmla="*/ 3510042 w 6884912"/>
              <a:gd name="connsiteY56" fmla="*/ 311820 h 1161397"/>
              <a:gd name="connsiteX57" fmla="*/ 3626773 w 6884912"/>
              <a:gd name="connsiteY57" fmla="*/ 290452 h 1161397"/>
              <a:gd name="connsiteX58" fmla="*/ 3666217 w 6884912"/>
              <a:gd name="connsiteY58" fmla="*/ 273255 h 1161397"/>
              <a:gd name="connsiteX59" fmla="*/ 3732427 w 6884912"/>
              <a:gd name="connsiteY59" fmla="*/ 245039 h 1161397"/>
              <a:gd name="connsiteX60" fmla="*/ 3777022 w 6884912"/>
              <a:gd name="connsiteY60" fmla="*/ 200276 h 1161397"/>
              <a:gd name="connsiteX61" fmla="*/ 3791246 w 6884912"/>
              <a:gd name="connsiteY61" fmla="*/ 189996 h 1161397"/>
              <a:gd name="connsiteX62" fmla="*/ 3819864 w 6884912"/>
              <a:gd name="connsiteY62" fmla="*/ 194605 h 1161397"/>
              <a:gd name="connsiteX63" fmla="*/ 3907640 w 6884912"/>
              <a:gd name="connsiteY63" fmla="*/ 207568 h 1161397"/>
              <a:gd name="connsiteX64" fmla="*/ 4013061 w 6884912"/>
              <a:gd name="connsiteY64" fmla="*/ 224874 h 1161397"/>
              <a:gd name="connsiteX65" fmla="*/ 4134285 w 6884912"/>
              <a:gd name="connsiteY65" fmla="*/ 235592 h 1161397"/>
              <a:gd name="connsiteX66" fmla="*/ 4220717 w 6884912"/>
              <a:gd name="connsiteY66" fmla="*/ 192946 h 1161397"/>
              <a:gd name="connsiteX67" fmla="*/ 4228802 w 6884912"/>
              <a:gd name="connsiteY67" fmla="*/ 201468 h 1161397"/>
              <a:gd name="connsiteX68" fmla="*/ 4424852 w 6884912"/>
              <a:gd name="connsiteY68" fmla="*/ 127591 h 1161397"/>
              <a:gd name="connsiteX69" fmla="*/ 4617330 w 6884912"/>
              <a:gd name="connsiteY69" fmla="*/ 111163 h 1161397"/>
              <a:gd name="connsiteX70" fmla="*/ 4730870 w 6884912"/>
              <a:gd name="connsiteY70" fmla="*/ 129432 h 1161397"/>
              <a:gd name="connsiteX71" fmla="*/ 4785037 w 6884912"/>
              <a:gd name="connsiteY71" fmla="*/ 161964 h 1161397"/>
              <a:gd name="connsiteX72" fmla="*/ 4844073 w 6884912"/>
              <a:gd name="connsiteY72" fmla="*/ 161768 h 1161397"/>
              <a:gd name="connsiteX73" fmla="*/ 4856454 w 6884912"/>
              <a:gd name="connsiteY73" fmla="*/ 130488 h 1161397"/>
              <a:gd name="connsiteX74" fmla="*/ 4920038 w 6884912"/>
              <a:gd name="connsiteY74" fmla="*/ 140418 h 1161397"/>
              <a:gd name="connsiteX75" fmla="*/ 5016639 w 6884912"/>
              <a:gd name="connsiteY75" fmla="*/ 158905 h 1161397"/>
              <a:gd name="connsiteX76" fmla="*/ 5072009 w 6884912"/>
              <a:gd name="connsiteY76" fmla="*/ 161502 h 1161397"/>
              <a:gd name="connsiteX77" fmla="*/ 5223626 w 6884912"/>
              <a:gd name="connsiteY77" fmla="*/ 177356 h 1161397"/>
              <a:gd name="connsiteX78" fmla="*/ 5467502 w 6884912"/>
              <a:gd name="connsiteY78" fmla="*/ 250963 h 1161397"/>
              <a:gd name="connsiteX79" fmla="*/ 5592395 w 6884912"/>
              <a:gd name="connsiteY79" fmla="*/ 265434 h 1161397"/>
              <a:gd name="connsiteX80" fmla="*/ 5613532 w 6884912"/>
              <a:gd name="connsiteY80" fmla="*/ 273379 h 1161397"/>
              <a:gd name="connsiteX81" fmla="*/ 5642173 w 6884912"/>
              <a:gd name="connsiteY81" fmla="*/ 266904 h 1161397"/>
              <a:gd name="connsiteX82" fmla="*/ 5756910 w 6884912"/>
              <a:gd name="connsiteY82" fmla="*/ 239211 h 1161397"/>
              <a:gd name="connsiteX83" fmla="*/ 5846667 w 6884912"/>
              <a:gd name="connsiteY83" fmla="*/ 201786 h 1161397"/>
              <a:gd name="connsiteX84" fmla="*/ 6029542 w 6884912"/>
              <a:gd name="connsiteY84" fmla="*/ 210339 h 1161397"/>
              <a:gd name="connsiteX85" fmla="*/ 6290640 w 6884912"/>
              <a:gd name="connsiteY85" fmla="*/ 167441 h 1161397"/>
              <a:gd name="connsiteX86" fmla="*/ 6380420 w 6884912"/>
              <a:gd name="connsiteY86" fmla="*/ 173195 h 1161397"/>
              <a:gd name="connsiteX87" fmla="*/ 6507891 w 6884912"/>
              <a:gd name="connsiteY87" fmla="*/ 118474 h 1161397"/>
              <a:gd name="connsiteX88" fmla="*/ 6571807 w 6884912"/>
              <a:gd name="connsiteY88" fmla="*/ 98636 h 1161397"/>
              <a:gd name="connsiteX89" fmla="*/ 6671880 w 6884912"/>
              <a:gd name="connsiteY89" fmla="*/ 82931 h 1161397"/>
              <a:gd name="connsiteX90" fmla="*/ 6702266 w 6884912"/>
              <a:gd name="connsiteY90" fmla="*/ 75470 h 1161397"/>
              <a:gd name="connsiteX91" fmla="*/ 6845802 w 6884912"/>
              <a:gd name="connsiteY91" fmla="*/ 24496 h 1161397"/>
              <a:gd name="connsiteX92" fmla="*/ 6884912 w 6884912"/>
              <a:gd name="connsiteY92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55512 w 6884912"/>
              <a:gd name="connsiteY7" fmla="*/ 1036593 h 1161397"/>
              <a:gd name="connsiteX8" fmla="*/ 567875 w 6884912"/>
              <a:gd name="connsiteY8" fmla="*/ 1051976 h 1161397"/>
              <a:gd name="connsiteX9" fmla="*/ 601644 w 6884912"/>
              <a:gd name="connsiteY9" fmla="*/ 1003997 h 1161397"/>
              <a:gd name="connsiteX10" fmla="*/ 673197 w 6884912"/>
              <a:gd name="connsiteY10" fmla="*/ 1010060 h 1161397"/>
              <a:gd name="connsiteX11" fmla="*/ 723108 w 6884912"/>
              <a:gd name="connsiteY11" fmla="*/ 980081 h 1161397"/>
              <a:gd name="connsiteX12" fmla="*/ 797699 w 6884912"/>
              <a:gd name="connsiteY12" fmla="*/ 931362 h 1161397"/>
              <a:gd name="connsiteX13" fmla="*/ 843359 w 6884912"/>
              <a:gd name="connsiteY13" fmla="*/ 910894 h 1161397"/>
              <a:gd name="connsiteX14" fmla="*/ 965215 w 6884912"/>
              <a:gd name="connsiteY14" fmla="*/ 846701 h 1161397"/>
              <a:gd name="connsiteX15" fmla="*/ 1085080 w 6884912"/>
              <a:gd name="connsiteY15" fmla="*/ 776086 h 1161397"/>
              <a:gd name="connsiteX16" fmla="*/ 1131224 w 6884912"/>
              <a:gd name="connsiteY16" fmla="*/ 706160 h 1161397"/>
              <a:gd name="connsiteX17" fmla="*/ 1138051 w 6884912"/>
              <a:gd name="connsiteY17" fmla="*/ 702034 h 1161397"/>
              <a:gd name="connsiteX18" fmla="*/ 1158800 w 6884912"/>
              <a:gd name="connsiteY18" fmla="*/ 700004 h 1161397"/>
              <a:gd name="connsiteX19" fmla="*/ 1166947 w 6884912"/>
              <a:gd name="connsiteY19" fmla="*/ 700762 h 1161397"/>
              <a:gd name="connsiteX20" fmla="*/ 1178135 w 6884912"/>
              <a:gd name="connsiteY20" fmla="*/ 698631 h 1161397"/>
              <a:gd name="connsiteX21" fmla="*/ 1178301 w 6884912"/>
              <a:gd name="connsiteY21" fmla="*/ 698094 h 1161397"/>
              <a:gd name="connsiteX22" fmla="*/ 1188995 w 6884912"/>
              <a:gd name="connsiteY22" fmla="*/ 697048 h 1161397"/>
              <a:gd name="connsiteX23" fmla="*/ 1242716 w 6884912"/>
              <a:gd name="connsiteY23" fmla="*/ 698052 h 1161397"/>
              <a:gd name="connsiteX24" fmla="*/ 1299977 w 6884912"/>
              <a:gd name="connsiteY24" fmla="*/ 639196 h 1161397"/>
              <a:gd name="connsiteX25" fmla="*/ 1326190 w 6884912"/>
              <a:gd name="connsiteY25" fmla="*/ 625955 h 1161397"/>
              <a:gd name="connsiteX26" fmla="*/ 1339600 w 6884912"/>
              <a:gd name="connsiteY26" fmla="*/ 616295 h 1161397"/>
              <a:gd name="connsiteX27" fmla="*/ 1340054 w 6884912"/>
              <a:gd name="connsiteY27" fmla="*/ 614022 h 1161397"/>
              <a:gd name="connsiteX28" fmla="*/ 1391606 w 6884912"/>
              <a:gd name="connsiteY28" fmla="*/ 615229 h 1161397"/>
              <a:gd name="connsiteX29" fmla="*/ 1397565 w 6884912"/>
              <a:gd name="connsiteY29" fmla="*/ 611490 h 1161397"/>
              <a:gd name="connsiteX30" fmla="*/ 1432302 w 6884912"/>
              <a:gd name="connsiteY30" fmla="*/ 617267 h 1161397"/>
              <a:gd name="connsiteX31" fmla="*/ 1449644 w 6884912"/>
              <a:gd name="connsiteY31" fmla="*/ 617591 h 1161397"/>
              <a:gd name="connsiteX32" fmla="*/ 1455793 w 6884912"/>
              <a:gd name="connsiteY32" fmla="*/ 623174 h 1161397"/>
              <a:gd name="connsiteX33" fmla="*/ 1480758 w 6884912"/>
              <a:gd name="connsiteY33" fmla="*/ 620863 h 1161397"/>
              <a:gd name="connsiteX34" fmla="*/ 1483154 w 6884912"/>
              <a:gd name="connsiteY34" fmla="*/ 618527 h 1161397"/>
              <a:gd name="connsiteX35" fmla="*/ 1505495 w 6884912"/>
              <a:gd name="connsiteY35" fmla="*/ 624325 h 1161397"/>
              <a:gd name="connsiteX36" fmla="*/ 1592172 w 6884912"/>
              <a:gd name="connsiteY36" fmla="*/ 629819 h 1161397"/>
              <a:gd name="connsiteX37" fmla="*/ 1731986 w 6884912"/>
              <a:gd name="connsiteY37" fmla="*/ 589682 h 1161397"/>
              <a:gd name="connsiteX38" fmla="*/ 1940326 w 6884912"/>
              <a:gd name="connsiteY38" fmla="*/ 582611 h 1161397"/>
              <a:gd name="connsiteX39" fmla="*/ 2066980 w 6884912"/>
              <a:gd name="connsiteY39" fmla="*/ 550413 h 1161397"/>
              <a:gd name="connsiteX40" fmla="*/ 2352236 w 6884912"/>
              <a:gd name="connsiteY40" fmla="*/ 519602 h 1161397"/>
              <a:gd name="connsiteX41" fmla="*/ 2420791 w 6884912"/>
              <a:gd name="connsiteY41" fmla="*/ 492826 h 1161397"/>
              <a:gd name="connsiteX42" fmla="*/ 2489932 w 6884912"/>
              <a:gd name="connsiteY42" fmla="*/ 507864 h 1161397"/>
              <a:gd name="connsiteX43" fmla="*/ 2512917 w 6884912"/>
              <a:gd name="connsiteY43" fmla="*/ 489127 h 1161397"/>
              <a:gd name="connsiteX44" fmla="*/ 2516783 w 6884912"/>
              <a:gd name="connsiteY44" fmla="*/ 485473 h 1161397"/>
              <a:gd name="connsiteX45" fmla="*/ 2534360 w 6884912"/>
              <a:gd name="connsiteY45" fmla="*/ 480064 h 1161397"/>
              <a:gd name="connsiteX46" fmla="*/ 2536691 w 6884912"/>
              <a:gd name="connsiteY46" fmla="*/ 467018 h 1161397"/>
              <a:gd name="connsiteX47" fmla="*/ 2754324 w 6884912"/>
              <a:gd name="connsiteY47" fmla="*/ 424766 h 1161397"/>
              <a:gd name="connsiteX48" fmla="*/ 2848470 w 6884912"/>
              <a:gd name="connsiteY48" fmla="*/ 405966 h 1161397"/>
              <a:gd name="connsiteX49" fmla="*/ 2881772 w 6884912"/>
              <a:gd name="connsiteY49" fmla="*/ 387260 h 1161397"/>
              <a:gd name="connsiteX50" fmla="*/ 2929932 w 6884912"/>
              <a:gd name="connsiteY50" fmla="*/ 368912 h 1161397"/>
              <a:gd name="connsiteX51" fmla="*/ 3013020 w 6884912"/>
              <a:gd name="connsiteY51" fmla="*/ 327578 h 1161397"/>
              <a:gd name="connsiteX52" fmla="*/ 3127968 w 6884912"/>
              <a:gd name="connsiteY52" fmla="*/ 287613 h 1161397"/>
              <a:gd name="connsiteX53" fmla="*/ 3222191 w 6884912"/>
              <a:gd name="connsiteY53" fmla="*/ 307887 h 1161397"/>
              <a:gd name="connsiteX54" fmla="*/ 3227953 w 6884912"/>
              <a:gd name="connsiteY54" fmla="*/ 297650 h 1161397"/>
              <a:gd name="connsiteX55" fmla="*/ 3287859 w 6884912"/>
              <a:gd name="connsiteY55" fmla="*/ 287558 h 1161397"/>
              <a:gd name="connsiteX56" fmla="*/ 3510042 w 6884912"/>
              <a:gd name="connsiteY56" fmla="*/ 311820 h 1161397"/>
              <a:gd name="connsiteX57" fmla="*/ 3626773 w 6884912"/>
              <a:gd name="connsiteY57" fmla="*/ 290452 h 1161397"/>
              <a:gd name="connsiteX58" fmla="*/ 3666217 w 6884912"/>
              <a:gd name="connsiteY58" fmla="*/ 273255 h 1161397"/>
              <a:gd name="connsiteX59" fmla="*/ 3732427 w 6884912"/>
              <a:gd name="connsiteY59" fmla="*/ 245039 h 1161397"/>
              <a:gd name="connsiteX60" fmla="*/ 3777022 w 6884912"/>
              <a:gd name="connsiteY60" fmla="*/ 200276 h 1161397"/>
              <a:gd name="connsiteX61" fmla="*/ 3791246 w 6884912"/>
              <a:gd name="connsiteY61" fmla="*/ 189996 h 1161397"/>
              <a:gd name="connsiteX62" fmla="*/ 3819864 w 6884912"/>
              <a:gd name="connsiteY62" fmla="*/ 194605 h 1161397"/>
              <a:gd name="connsiteX63" fmla="*/ 3907640 w 6884912"/>
              <a:gd name="connsiteY63" fmla="*/ 207568 h 1161397"/>
              <a:gd name="connsiteX64" fmla="*/ 4013061 w 6884912"/>
              <a:gd name="connsiteY64" fmla="*/ 224874 h 1161397"/>
              <a:gd name="connsiteX65" fmla="*/ 4134285 w 6884912"/>
              <a:gd name="connsiteY65" fmla="*/ 235592 h 1161397"/>
              <a:gd name="connsiteX66" fmla="*/ 4220717 w 6884912"/>
              <a:gd name="connsiteY66" fmla="*/ 192946 h 1161397"/>
              <a:gd name="connsiteX67" fmla="*/ 4228802 w 6884912"/>
              <a:gd name="connsiteY67" fmla="*/ 201468 h 1161397"/>
              <a:gd name="connsiteX68" fmla="*/ 4424852 w 6884912"/>
              <a:gd name="connsiteY68" fmla="*/ 127591 h 1161397"/>
              <a:gd name="connsiteX69" fmla="*/ 4617330 w 6884912"/>
              <a:gd name="connsiteY69" fmla="*/ 111163 h 1161397"/>
              <a:gd name="connsiteX70" fmla="*/ 4730870 w 6884912"/>
              <a:gd name="connsiteY70" fmla="*/ 129432 h 1161397"/>
              <a:gd name="connsiteX71" fmla="*/ 4785037 w 6884912"/>
              <a:gd name="connsiteY71" fmla="*/ 161964 h 1161397"/>
              <a:gd name="connsiteX72" fmla="*/ 4844073 w 6884912"/>
              <a:gd name="connsiteY72" fmla="*/ 161768 h 1161397"/>
              <a:gd name="connsiteX73" fmla="*/ 4856454 w 6884912"/>
              <a:gd name="connsiteY73" fmla="*/ 130488 h 1161397"/>
              <a:gd name="connsiteX74" fmla="*/ 4920038 w 6884912"/>
              <a:gd name="connsiteY74" fmla="*/ 140418 h 1161397"/>
              <a:gd name="connsiteX75" fmla="*/ 5016639 w 6884912"/>
              <a:gd name="connsiteY75" fmla="*/ 158905 h 1161397"/>
              <a:gd name="connsiteX76" fmla="*/ 5072009 w 6884912"/>
              <a:gd name="connsiteY76" fmla="*/ 161502 h 1161397"/>
              <a:gd name="connsiteX77" fmla="*/ 5223626 w 6884912"/>
              <a:gd name="connsiteY77" fmla="*/ 177356 h 1161397"/>
              <a:gd name="connsiteX78" fmla="*/ 5467502 w 6884912"/>
              <a:gd name="connsiteY78" fmla="*/ 250963 h 1161397"/>
              <a:gd name="connsiteX79" fmla="*/ 5592395 w 6884912"/>
              <a:gd name="connsiteY79" fmla="*/ 265434 h 1161397"/>
              <a:gd name="connsiteX80" fmla="*/ 5613532 w 6884912"/>
              <a:gd name="connsiteY80" fmla="*/ 273379 h 1161397"/>
              <a:gd name="connsiteX81" fmla="*/ 5642173 w 6884912"/>
              <a:gd name="connsiteY81" fmla="*/ 266904 h 1161397"/>
              <a:gd name="connsiteX82" fmla="*/ 5756910 w 6884912"/>
              <a:gd name="connsiteY82" fmla="*/ 239211 h 1161397"/>
              <a:gd name="connsiteX83" fmla="*/ 5846667 w 6884912"/>
              <a:gd name="connsiteY83" fmla="*/ 201786 h 1161397"/>
              <a:gd name="connsiteX84" fmla="*/ 6029542 w 6884912"/>
              <a:gd name="connsiteY84" fmla="*/ 210339 h 1161397"/>
              <a:gd name="connsiteX85" fmla="*/ 6290640 w 6884912"/>
              <a:gd name="connsiteY85" fmla="*/ 167441 h 1161397"/>
              <a:gd name="connsiteX86" fmla="*/ 6380420 w 6884912"/>
              <a:gd name="connsiteY86" fmla="*/ 173195 h 1161397"/>
              <a:gd name="connsiteX87" fmla="*/ 6507891 w 6884912"/>
              <a:gd name="connsiteY87" fmla="*/ 118474 h 1161397"/>
              <a:gd name="connsiteX88" fmla="*/ 6571807 w 6884912"/>
              <a:gd name="connsiteY88" fmla="*/ 98636 h 1161397"/>
              <a:gd name="connsiteX89" fmla="*/ 6671880 w 6884912"/>
              <a:gd name="connsiteY89" fmla="*/ 82931 h 1161397"/>
              <a:gd name="connsiteX90" fmla="*/ 6702266 w 6884912"/>
              <a:gd name="connsiteY90" fmla="*/ 75470 h 1161397"/>
              <a:gd name="connsiteX91" fmla="*/ 6845802 w 6884912"/>
              <a:gd name="connsiteY91" fmla="*/ 24496 h 1161397"/>
              <a:gd name="connsiteX92" fmla="*/ 6884912 w 6884912"/>
              <a:gd name="connsiteY92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55512 w 6884912"/>
              <a:gd name="connsiteY7" fmla="*/ 1036593 h 1161397"/>
              <a:gd name="connsiteX8" fmla="*/ 601644 w 6884912"/>
              <a:gd name="connsiteY8" fmla="*/ 1003997 h 1161397"/>
              <a:gd name="connsiteX9" fmla="*/ 673197 w 6884912"/>
              <a:gd name="connsiteY9" fmla="*/ 1010060 h 1161397"/>
              <a:gd name="connsiteX10" fmla="*/ 723108 w 6884912"/>
              <a:gd name="connsiteY10" fmla="*/ 980081 h 1161397"/>
              <a:gd name="connsiteX11" fmla="*/ 797699 w 6884912"/>
              <a:gd name="connsiteY11" fmla="*/ 931362 h 1161397"/>
              <a:gd name="connsiteX12" fmla="*/ 843359 w 6884912"/>
              <a:gd name="connsiteY12" fmla="*/ 910894 h 1161397"/>
              <a:gd name="connsiteX13" fmla="*/ 965215 w 6884912"/>
              <a:gd name="connsiteY13" fmla="*/ 846701 h 1161397"/>
              <a:gd name="connsiteX14" fmla="*/ 1085080 w 6884912"/>
              <a:gd name="connsiteY14" fmla="*/ 776086 h 1161397"/>
              <a:gd name="connsiteX15" fmla="*/ 1131224 w 6884912"/>
              <a:gd name="connsiteY15" fmla="*/ 706160 h 1161397"/>
              <a:gd name="connsiteX16" fmla="*/ 1138051 w 6884912"/>
              <a:gd name="connsiteY16" fmla="*/ 702034 h 1161397"/>
              <a:gd name="connsiteX17" fmla="*/ 1158800 w 6884912"/>
              <a:gd name="connsiteY17" fmla="*/ 700004 h 1161397"/>
              <a:gd name="connsiteX18" fmla="*/ 1166947 w 6884912"/>
              <a:gd name="connsiteY18" fmla="*/ 700762 h 1161397"/>
              <a:gd name="connsiteX19" fmla="*/ 1178135 w 6884912"/>
              <a:gd name="connsiteY19" fmla="*/ 698631 h 1161397"/>
              <a:gd name="connsiteX20" fmla="*/ 1178301 w 6884912"/>
              <a:gd name="connsiteY20" fmla="*/ 698094 h 1161397"/>
              <a:gd name="connsiteX21" fmla="*/ 1188995 w 6884912"/>
              <a:gd name="connsiteY21" fmla="*/ 697048 h 1161397"/>
              <a:gd name="connsiteX22" fmla="*/ 1242716 w 6884912"/>
              <a:gd name="connsiteY22" fmla="*/ 698052 h 1161397"/>
              <a:gd name="connsiteX23" fmla="*/ 1299977 w 6884912"/>
              <a:gd name="connsiteY23" fmla="*/ 639196 h 1161397"/>
              <a:gd name="connsiteX24" fmla="*/ 1326190 w 6884912"/>
              <a:gd name="connsiteY24" fmla="*/ 625955 h 1161397"/>
              <a:gd name="connsiteX25" fmla="*/ 1339600 w 6884912"/>
              <a:gd name="connsiteY25" fmla="*/ 616295 h 1161397"/>
              <a:gd name="connsiteX26" fmla="*/ 1340054 w 6884912"/>
              <a:gd name="connsiteY26" fmla="*/ 614022 h 1161397"/>
              <a:gd name="connsiteX27" fmla="*/ 1391606 w 6884912"/>
              <a:gd name="connsiteY27" fmla="*/ 615229 h 1161397"/>
              <a:gd name="connsiteX28" fmla="*/ 1397565 w 6884912"/>
              <a:gd name="connsiteY28" fmla="*/ 611490 h 1161397"/>
              <a:gd name="connsiteX29" fmla="*/ 1432302 w 6884912"/>
              <a:gd name="connsiteY29" fmla="*/ 617267 h 1161397"/>
              <a:gd name="connsiteX30" fmla="*/ 1449644 w 6884912"/>
              <a:gd name="connsiteY30" fmla="*/ 617591 h 1161397"/>
              <a:gd name="connsiteX31" fmla="*/ 1455793 w 6884912"/>
              <a:gd name="connsiteY31" fmla="*/ 623174 h 1161397"/>
              <a:gd name="connsiteX32" fmla="*/ 1480758 w 6884912"/>
              <a:gd name="connsiteY32" fmla="*/ 620863 h 1161397"/>
              <a:gd name="connsiteX33" fmla="*/ 1483154 w 6884912"/>
              <a:gd name="connsiteY33" fmla="*/ 618527 h 1161397"/>
              <a:gd name="connsiteX34" fmla="*/ 1505495 w 6884912"/>
              <a:gd name="connsiteY34" fmla="*/ 624325 h 1161397"/>
              <a:gd name="connsiteX35" fmla="*/ 1592172 w 6884912"/>
              <a:gd name="connsiteY35" fmla="*/ 629819 h 1161397"/>
              <a:gd name="connsiteX36" fmla="*/ 1731986 w 6884912"/>
              <a:gd name="connsiteY36" fmla="*/ 589682 h 1161397"/>
              <a:gd name="connsiteX37" fmla="*/ 1940326 w 6884912"/>
              <a:gd name="connsiteY37" fmla="*/ 582611 h 1161397"/>
              <a:gd name="connsiteX38" fmla="*/ 2066980 w 6884912"/>
              <a:gd name="connsiteY38" fmla="*/ 550413 h 1161397"/>
              <a:gd name="connsiteX39" fmla="*/ 2352236 w 6884912"/>
              <a:gd name="connsiteY39" fmla="*/ 519602 h 1161397"/>
              <a:gd name="connsiteX40" fmla="*/ 2420791 w 6884912"/>
              <a:gd name="connsiteY40" fmla="*/ 492826 h 1161397"/>
              <a:gd name="connsiteX41" fmla="*/ 2489932 w 6884912"/>
              <a:gd name="connsiteY41" fmla="*/ 507864 h 1161397"/>
              <a:gd name="connsiteX42" fmla="*/ 2512917 w 6884912"/>
              <a:gd name="connsiteY42" fmla="*/ 489127 h 1161397"/>
              <a:gd name="connsiteX43" fmla="*/ 2516783 w 6884912"/>
              <a:gd name="connsiteY43" fmla="*/ 485473 h 1161397"/>
              <a:gd name="connsiteX44" fmla="*/ 2534360 w 6884912"/>
              <a:gd name="connsiteY44" fmla="*/ 480064 h 1161397"/>
              <a:gd name="connsiteX45" fmla="*/ 2536691 w 6884912"/>
              <a:gd name="connsiteY45" fmla="*/ 467018 h 1161397"/>
              <a:gd name="connsiteX46" fmla="*/ 2754324 w 6884912"/>
              <a:gd name="connsiteY46" fmla="*/ 424766 h 1161397"/>
              <a:gd name="connsiteX47" fmla="*/ 2848470 w 6884912"/>
              <a:gd name="connsiteY47" fmla="*/ 405966 h 1161397"/>
              <a:gd name="connsiteX48" fmla="*/ 2881772 w 6884912"/>
              <a:gd name="connsiteY48" fmla="*/ 387260 h 1161397"/>
              <a:gd name="connsiteX49" fmla="*/ 2929932 w 6884912"/>
              <a:gd name="connsiteY49" fmla="*/ 368912 h 1161397"/>
              <a:gd name="connsiteX50" fmla="*/ 3013020 w 6884912"/>
              <a:gd name="connsiteY50" fmla="*/ 327578 h 1161397"/>
              <a:gd name="connsiteX51" fmla="*/ 3127968 w 6884912"/>
              <a:gd name="connsiteY51" fmla="*/ 287613 h 1161397"/>
              <a:gd name="connsiteX52" fmla="*/ 3222191 w 6884912"/>
              <a:gd name="connsiteY52" fmla="*/ 307887 h 1161397"/>
              <a:gd name="connsiteX53" fmla="*/ 3227953 w 6884912"/>
              <a:gd name="connsiteY53" fmla="*/ 297650 h 1161397"/>
              <a:gd name="connsiteX54" fmla="*/ 3287859 w 6884912"/>
              <a:gd name="connsiteY54" fmla="*/ 287558 h 1161397"/>
              <a:gd name="connsiteX55" fmla="*/ 3510042 w 6884912"/>
              <a:gd name="connsiteY55" fmla="*/ 311820 h 1161397"/>
              <a:gd name="connsiteX56" fmla="*/ 3626773 w 6884912"/>
              <a:gd name="connsiteY56" fmla="*/ 290452 h 1161397"/>
              <a:gd name="connsiteX57" fmla="*/ 3666217 w 6884912"/>
              <a:gd name="connsiteY57" fmla="*/ 273255 h 1161397"/>
              <a:gd name="connsiteX58" fmla="*/ 3732427 w 6884912"/>
              <a:gd name="connsiteY58" fmla="*/ 245039 h 1161397"/>
              <a:gd name="connsiteX59" fmla="*/ 3777022 w 6884912"/>
              <a:gd name="connsiteY59" fmla="*/ 200276 h 1161397"/>
              <a:gd name="connsiteX60" fmla="*/ 3791246 w 6884912"/>
              <a:gd name="connsiteY60" fmla="*/ 189996 h 1161397"/>
              <a:gd name="connsiteX61" fmla="*/ 3819864 w 6884912"/>
              <a:gd name="connsiteY61" fmla="*/ 194605 h 1161397"/>
              <a:gd name="connsiteX62" fmla="*/ 3907640 w 6884912"/>
              <a:gd name="connsiteY62" fmla="*/ 207568 h 1161397"/>
              <a:gd name="connsiteX63" fmla="*/ 4013061 w 6884912"/>
              <a:gd name="connsiteY63" fmla="*/ 224874 h 1161397"/>
              <a:gd name="connsiteX64" fmla="*/ 4134285 w 6884912"/>
              <a:gd name="connsiteY64" fmla="*/ 235592 h 1161397"/>
              <a:gd name="connsiteX65" fmla="*/ 4220717 w 6884912"/>
              <a:gd name="connsiteY65" fmla="*/ 192946 h 1161397"/>
              <a:gd name="connsiteX66" fmla="*/ 4228802 w 6884912"/>
              <a:gd name="connsiteY66" fmla="*/ 201468 h 1161397"/>
              <a:gd name="connsiteX67" fmla="*/ 4424852 w 6884912"/>
              <a:gd name="connsiteY67" fmla="*/ 127591 h 1161397"/>
              <a:gd name="connsiteX68" fmla="*/ 4617330 w 6884912"/>
              <a:gd name="connsiteY68" fmla="*/ 111163 h 1161397"/>
              <a:gd name="connsiteX69" fmla="*/ 4730870 w 6884912"/>
              <a:gd name="connsiteY69" fmla="*/ 129432 h 1161397"/>
              <a:gd name="connsiteX70" fmla="*/ 4785037 w 6884912"/>
              <a:gd name="connsiteY70" fmla="*/ 161964 h 1161397"/>
              <a:gd name="connsiteX71" fmla="*/ 4844073 w 6884912"/>
              <a:gd name="connsiteY71" fmla="*/ 161768 h 1161397"/>
              <a:gd name="connsiteX72" fmla="*/ 4856454 w 6884912"/>
              <a:gd name="connsiteY72" fmla="*/ 130488 h 1161397"/>
              <a:gd name="connsiteX73" fmla="*/ 4920038 w 6884912"/>
              <a:gd name="connsiteY73" fmla="*/ 140418 h 1161397"/>
              <a:gd name="connsiteX74" fmla="*/ 5016639 w 6884912"/>
              <a:gd name="connsiteY74" fmla="*/ 158905 h 1161397"/>
              <a:gd name="connsiteX75" fmla="*/ 5072009 w 6884912"/>
              <a:gd name="connsiteY75" fmla="*/ 161502 h 1161397"/>
              <a:gd name="connsiteX76" fmla="*/ 5223626 w 6884912"/>
              <a:gd name="connsiteY76" fmla="*/ 177356 h 1161397"/>
              <a:gd name="connsiteX77" fmla="*/ 5467502 w 6884912"/>
              <a:gd name="connsiteY77" fmla="*/ 250963 h 1161397"/>
              <a:gd name="connsiteX78" fmla="*/ 5592395 w 6884912"/>
              <a:gd name="connsiteY78" fmla="*/ 265434 h 1161397"/>
              <a:gd name="connsiteX79" fmla="*/ 5613532 w 6884912"/>
              <a:gd name="connsiteY79" fmla="*/ 273379 h 1161397"/>
              <a:gd name="connsiteX80" fmla="*/ 5642173 w 6884912"/>
              <a:gd name="connsiteY80" fmla="*/ 266904 h 1161397"/>
              <a:gd name="connsiteX81" fmla="*/ 5756910 w 6884912"/>
              <a:gd name="connsiteY81" fmla="*/ 239211 h 1161397"/>
              <a:gd name="connsiteX82" fmla="*/ 5846667 w 6884912"/>
              <a:gd name="connsiteY82" fmla="*/ 201786 h 1161397"/>
              <a:gd name="connsiteX83" fmla="*/ 6029542 w 6884912"/>
              <a:gd name="connsiteY83" fmla="*/ 210339 h 1161397"/>
              <a:gd name="connsiteX84" fmla="*/ 6290640 w 6884912"/>
              <a:gd name="connsiteY84" fmla="*/ 167441 h 1161397"/>
              <a:gd name="connsiteX85" fmla="*/ 6380420 w 6884912"/>
              <a:gd name="connsiteY85" fmla="*/ 173195 h 1161397"/>
              <a:gd name="connsiteX86" fmla="*/ 6507891 w 6884912"/>
              <a:gd name="connsiteY86" fmla="*/ 118474 h 1161397"/>
              <a:gd name="connsiteX87" fmla="*/ 6571807 w 6884912"/>
              <a:gd name="connsiteY87" fmla="*/ 98636 h 1161397"/>
              <a:gd name="connsiteX88" fmla="*/ 6671880 w 6884912"/>
              <a:gd name="connsiteY88" fmla="*/ 82931 h 1161397"/>
              <a:gd name="connsiteX89" fmla="*/ 6702266 w 6884912"/>
              <a:gd name="connsiteY89" fmla="*/ 75470 h 1161397"/>
              <a:gd name="connsiteX90" fmla="*/ 6845802 w 6884912"/>
              <a:gd name="connsiteY90" fmla="*/ 24496 h 1161397"/>
              <a:gd name="connsiteX91" fmla="*/ 6884912 w 6884912"/>
              <a:gd name="connsiteY91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55512 w 6884912"/>
              <a:gd name="connsiteY7" fmla="*/ 1036593 h 1161397"/>
              <a:gd name="connsiteX8" fmla="*/ 519354 w 6884912"/>
              <a:gd name="connsiteY8" fmla="*/ 1038706 h 1161397"/>
              <a:gd name="connsiteX9" fmla="*/ 673197 w 6884912"/>
              <a:gd name="connsiteY9" fmla="*/ 1010060 h 1161397"/>
              <a:gd name="connsiteX10" fmla="*/ 723108 w 6884912"/>
              <a:gd name="connsiteY10" fmla="*/ 980081 h 1161397"/>
              <a:gd name="connsiteX11" fmla="*/ 797699 w 6884912"/>
              <a:gd name="connsiteY11" fmla="*/ 931362 h 1161397"/>
              <a:gd name="connsiteX12" fmla="*/ 843359 w 6884912"/>
              <a:gd name="connsiteY12" fmla="*/ 910894 h 1161397"/>
              <a:gd name="connsiteX13" fmla="*/ 965215 w 6884912"/>
              <a:gd name="connsiteY13" fmla="*/ 846701 h 1161397"/>
              <a:gd name="connsiteX14" fmla="*/ 1085080 w 6884912"/>
              <a:gd name="connsiteY14" fmla="*/ 776086 h 1161397"/>
              <a:gd name="connsiteX15" fmla="*/ 1131224 w 6884912"/>
              <a:gd name="connsiteY15" fmla="*/ 706160 h 1161397"/>
              <a:gd name="connsiteX16" fmla="*/ 1138051 w 6884912"/>
              <a:gd name="connsiteY16" fmla="*/ 702034 h 1161397"/>
              <a:gd name="connsiteX17" fmla="*/ 1158800 w 6884912"/>
              <a:gd name="connsiteY17" fmla="*/ 700004 h 1161397"/>
              <a:gd name="connsiteX18" fmla="*/ 1166947 w 6884912"/>
              <a:gd name="connsiteY18" fmla="*/ 700762 h 1161397"/>
              <a:gd name="connsiteX19" fmla="*/ 1178135 w 6884912"/>
              <a:gd name="connsiteY19" fmla="*/ 698631 h 1161397"/>
              <a:gd name="connsiteX20" fmla="*/ 1178301 w 6884912"/>
              <a:gd name="connsiteY20" fmla="*/ 698094 h 1161397"/>
              <a:gd name="connsiteX21" fmla="*/ 1188995 w 6884912"/>
              <a:gd name="connsiteY21" fmla="*/ 697048 h 1161397"/>
              <a:gd name="connsiteX22" fmla="*/ 1242716 w 6884912"/>
              <a:gd name="connsiteY22" fmla="*/ 698052 h 1161397"/>
              <a:gd name="connsiteX23" fmla="*/ 1299977 w 6884912"/>
              <a:gd name="connsiteY23" fmla="*/ 639196 h 1161397"/>
              <a:gd name="connsiteX24" fmla="*/ 1326190 w 6884912"/>
              <a:gd name="connsiteY24" fmla="*/ 625955 h 1161397"/>
              <a:gd name="connsiteX25" fmla="*/ 1339600 w 6884912"/>
              <a:gd name="connsiteY25" fmla="*/ 616295 h 1161397"/>
              <a:gd name="connsiteX26" fmla="*/ 1340054 w 6884912"/>
              <a:gd name="connsiteY26" fmla="*/ 614022 h 1161397"/>
              <a:gd name="connsiteX27" fmla="*/ 1391606 w 6884912"/>
              <a:gd name="connsiteY27" fmla="*/ 615229 h 1161397"/>
              <a:gd name="connsiteX28" fmla="*/ 1397565 w 6884912"/>
              <a:gd name="connsiteY28" fmla="*/ 611490 h 1161397"/>
              <a:gd name="connsiteX29" fmla="*/ 1432302 w 6884912"/>
              <a:gd name="connsiteY29" fmla="*/ 617267 h 1161397"/>
              <a:gd name="connsiteX30" fmla="*/ 1449644 w 6884912"/>
              <a:gd name="connsiteY30" fmla="*/ 617591 h 1161397"/>
              <a:gd name="connsiteX31" fmla="*/ 1455793 w 6884912"/>
              <a:gd name="connsiteY31" fmla="*/ 623174 h 1161397"/>
              <a:gd name="connsiteX32" fmla="*/ 1480758 w 6884912"/>
              <a:gd name="connsiteY32" fmla="*/ 620863 h 1161397"/>
              <a:gd name="connsiteX33" fmla="*/ 1483154 w 6884912"/>
              <a:gd name="connsiteY33" fmla="*/ 618527 h 1161397"/>
              <a:gd name="connsiteX34" fmla="*/ 1505495 w 6884912"/>
              <a:gd name="connsiteY34" fmla="*/ 624325 h 1161397"/>
              <a:gd name="connsiteX35" fmla="*/ 1592172 w 6884912"/>
              <a:gd name="connsiteY35" fmla="*/ 629819 h 1161397"/>
              <a:gd name="connsiteX36" fmla="*/ 1731986 w 6884912"/>
              <a:gd name="connsiteY36" fmla="*/ 589682 h 1161397"/>
              <a:gd name="connsiteX37" fmla="*/ 1940326 w 6884912"/>
              <a:gd name="connsiteY37" fmla="*/ 582611 h 1161397"/>
              <a:gd name="connsiteX38" fmla="*/ 2066980 w 6884912"/>
              <a:gd name="connsiteY38" fmla="*/ 550413 h 1161397"/>
              <a:gd name="connsiteX39" fmla="*/ 2352236 w 6884912"/>
              <a:gd name="connsiteY39" fmla="*/ 519602 h 1161397"/>
              <a:gd name="connsiteX40" fmla="*/ 2420791 w 6884912"/>
              <a:gd name="connsiteY40" fmla="*/ 492826 h 1161397"/>
              <a:gd name="connsiteX41" fmla="*/ 2489932 w 6884912"/>
              <a:gd name="connsiteY41" fmla="*/ 507864 h 1161397"/>
              <a:gd name="connsiteX42" fmla="*/ 2512917 w 6884912"/>
              <a:gd name="connsiteY42" fmla="*/ 489127 h 1161397"/>
              <a:gd name="connsiteX43" fmla="*/ 2516783 w 6884912"/>
              <a:gd name="connsiteY43" fmla="*/ 485473 h 1161397"/>
              <a:gd name="connsiteX44" fmla="*/ 2534360 w 6884912"/>
              <a:gd name="connsiteY44" fmla="*/ 480064 h 1161397"/>
              <a:gd name="connsiteX45" fmla="*/ 2536691 w 6884912"/>
              <a:gd name="connsiteY45" fmla="*/ 467018 h 1161397"/>
              <a:gd name="connsiteX46" fmla="*/ 2754324 w 6884912"/>
              <a:gd name="connsiteY46" fmla="*/ 424766 h 1161397"/>
              <a:gd name="connsiteX47" fmla="*/ 2848470 w 6884912"/>
              <a:gd name="connsiteY47" fmla="*/ 405966 h 1161397"/>
              <a:gd name="connsiteX48" fmla="*/ 2881772 w 6884912"/>
              <a:gd name="connsiteY48" fmla="*/ 387260 h 1161397"/>
              <a:gd name="connsiteX49" fmla="*/ 2929932 w 6884912"/>
              <a:gd name="connsiteY49" fmla="*/ 368912 h 1161397"/>
              <a:gd name="connsiteX50" fmla="*/ 3013020 w 6884912"/>
              <a:gd name="connsiteY50" fmla="*/ 327578 h 1161397"/>
              <a:gd name="connsiteX51" fmla="*/ 3127968 w 6884912"/>
              <a:gd name="connsiteY51" fmla="*/ 287613 h 1161397"/>
              <a:gd name="connsiteX52" fmla="*/ 3222191 w 6884912"/>
              <a:gd name="connsiteY52" fmla="*/ 307887 h 1161397"/>
              <a:gd name="connsiteX53" fmla="*/ 3227953 w 6884912"/>
              <a:gd name="connsiteY53" fmla="*/ 297650 h 1161397"/>
              <a:gd name="connsiteX54" fmla="*/ 3287859 w 6884912"/>
              <a:gd name="connsiteY54" fmla="*/ 287558 h 1161397"/>
              <a:gd name="connsiteX55" fmla="*/ 3510042 w 6884912"/>
              <a:gd name="connsiteY55" fmla="*/ 311820 h 1161397"/>
              <a:gd name="connsiteX56" fmla="*/ 3626773 w 6884912"/>
              <a:gd name="connsiteY56" fmla="*/ 290452 h 1161397"/>
              <a:gd name="connsiteX57" fmla="*/ 3666217 w 6884912"/>
              <a:gd name="connsiteY57" fmla="*/ 273255 h 1161397"/>
              <a:gd name="connsiteX58" fmla="*/ 3732427 w 6884912"/>
              <a:gd name="connsiteY58" fmla="*/ 245039 h 1161397"/>
              <a:gd name="connsiteX59" fmla="*/ 3777022 w 6884912"/>
              <a:gd name="connsiteY59" fmla="*/ 200276 h 1161397"/>
              <a:gd name="connsiteX60" fmla="*/ 3791246 w 6884912"/>
              <a:gd name="connsiteY60" fmla="*/ 189996 h 1161397"/>
              <a:gd name="connsiteX61" fmla="*/ 3819864 w 6884912"/>
              <a:gd name="connsiteY61" fmla="*/ 194605 h 1161397"/>
              <a:gd name="connsiteX62" fmla="*/ 3907640 w 6884912"/>
              <a:gd name="connsiteY62" fmla="*/ 207568 h 1161397"/>
              <a:gd name="connsiteX63" fmla="*/ 4013061 w 6884912"/>
              <a:gd name="connsiteY63" fmla="*/ 224874 h 1161397"/>
              <a:gd name="connsiteX64" fmla="*/ 4134285 w 6884912"/>
              <a:gd name="connsiteY64" fmla="*/ 235592 h 1161397"/>
              <a:gd name="connsiteX65" fmla="*/ 4220717 w 6884912"/>
              <a:gd name="connsiteY65" fmla="*/ 192946 h 1161397"/>
              <a:gd name="connsiteX66" fmla="*/ 4228802 w 6884912"/>
              <a:gd name="connsiteY66" fmla="*/ 201468 h 1161397"/>
              <a:gd name="connsiteX67" fmla="*/ 4424852 w 6884912"/>
              <a:gd name="connsiteY67" fmla="*/ 127591 h 1161397"/>
              <a:gd name="connsiteX68" fmla="*/ 4617330 w 6884912"/>
              <a:gd name="connsiteY68" fmla="*/ 111163 h 1161397"/>
              <a:gd name="connsiteX69" fmla="*/ 4730870 w 6884912"/>
              <a:gd name="connsiteY69" fmla="*/ 129432 h 1161397"/>
              <a:gd name="connsiteX70" fmla="*/ 4785037 w 6884912"/>
              <a:gd name="connsiteY70" fmla="*/ 161964 h 1161397"/>
              <a:gd name="connsiteX71" fmla="*/ 4844073 w 6884912"/>
              <a:gd name="connsiteY71" fmla="*/ 161768 h 1161397"/>
              <a:gd name="connsiteX72" fmla="*/ 4856454 w 6884912"/>
              <a:gd name="connsiteY72" fmla="*/ 130488 h 1161397"/>
              <a:gd name="connsiteX73" fmla="*/ 4920038 w 6884912"/>
              <a:gd name="connsiteY73" fmla="*/ 140418 h 1161397"/>
              <a:gd name="connsiteX74" fmla="*/ 5016639 w 6884912"/>
              <a:gd name="connsiteY74" fmla="*/ 158905 h 1161397"/>
              <a:gd name="connsiteX75" fmla="*/ 5072009 w 6884912"/>
              <a:gd name="connsiteY75" fmla="*/ 161502 h 1161397"/>
              <a:gd name="connsiteX76" fmla="*/ 5223626 w 6884912"/>
              <a:gd name="connsiteY76" fmla="*/ 177356 h 1161397"/>
              <a:gd name="connsiteX77" fmla="*/ 5467502 w 6884912"/>
              <a:gd name="connsiteY77" fmla="*/ 250963 h 1161397"/>
              <a:gd name="connsiteX78" fmla="*/ 5592395 w 6884912"/>
              <a:gd name="connsiteY78" fmla="*/ 265434 h 1161397"/>
              <a:gd name="connsiteX79" fmla="*/ 5613532 w 6884912"/>
              <a:gd name="connsiteY79" fmla="*/ 273379 h 1161397"/>
              <a:gd name="connsiteX80" fmla="*/ 5642173 w 6884912"/>
              <a:gd name="connsiteY80" fmla="*/ 266904 h 1161397"/>
              <a:gd name="connsiteX81" fmla="*/ 5756910 w 6884912"/>
              <a:gd name="connsiteY81" fmla="*/ 239211 h 1161397"/>
              <a:gd name="connsiteX82" fmla="*/ 5846667 w 6884912"/>
              <a:gd name="connsiteY82" fmla="*/ 201786 h 1161397"/>
              <a:gd name="connsiteX83" fmla="*/ 6029542 w 6884912"/>
              <a:gd name="connsiteY83" fmla="*/ 210339 h 1161397"/>
              <a:gd name="connsiteX84" fmla="*/ 6290640 w 6884912"/>
              <a:gd name="connsiteY84" fmla="*/ 167441 h 1161397"/>
              <a:gd name="connsiteX85" fmla="*/ 6380420 w 6884912"/>
              <a:gd name="connsiteY85" fmla="*/ 173195 h 1161397"/>
              <a:gd name="connsiteX86" fmla="*/ 6507891 w 6884912"/>
              <a:gd name="connsiteY86" fmla="*/ 118474 h 1161397"/>
              <a:gd name="connsiteX87" fmla="*/ 6571807 w 6884912"/>
              <a:gd name="connsiteY87" fmla="*/ 98636 h 1161397"/>
              <a:gd name="connsiteX88" fmla="*/ 6671880 w 6884912"/>
              <a:gd name="connsiteY88" fmla="*/ 82931 h 1161397"/>
              <a:gd name="connsiteX89" fmla="*/ 6702266 w 6884912"/>
              <a:gd name="connsiteY89" fmla="*/ 75470 h 1161397"/>
              <a:gd name="connsiteX90" fmla="*/ 6845802 w 6884912"/>
              <a:gd name="connsiteY90" fmla="*/ 24496 h 1161397"/>
              <a:gd name="connsiteX91" fmla="*/ 6884912 w 6884912"/>
              <a:gd name="connsiteY91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55512 w 6884912"/>
              <a:gd name="connsiteY7" fmla="*/ 1036593 h 1161397"/>
              <a:gd name="connsiteX8" fmla="*/ 519354 w 6884912"/>
              <a:gd name="connsiteY8" fmla="*/ 1038706 h 1161397"/>
              <a:gd name="connsiteX9" fmla="*/ 673197 w 6884912"/>
              <a:gd name="connsiteY9" fmla="*/ 1010060 h 1161397"/>
              <a:gd name="connsiteX10" fmla="*/ 797699 w 6884912"/>
              <a:gd name="connsiteY10" fmla="*/ 931362 h 1161397"/>
              <a:gd name="connsiteX11" fmla="*/ 843359 w 6884912"/>
              <a:gd name="connsiteY11" fmla="*/ 910894 h 1161397"/>
              <a:gd name="connsiteX12" fmla="*/ 965215 w 6884912"/>
              <a:gd name="connsiteY12" fmla="*/ 846701 h 1161397"/>
              <a:gd name="connsiteX13" fmla="*/ 1085080 w 6884912"/>
              <a:gd name="connsiteY13" fmla="*/ 776086 h 1161397"/>
              <a:gd name="connsiteX14" fmla="*/ 1131224 w 6884912"/>
              <a:gd name="connsiteY14" fmla="*/ 706160 h 1161397"/>
              <a:gd name="connsiteX15" fmla="*/ 1138051 w 6884912"/>
              <a:gd name="connsiteY15" fmla="*/ 702034 h 1161397"/>
              <a:gd name="connsiteX16" fmla="*/ 1158800 w 6884912"/>
              <a:gd name="connsiteY16" fmla="*/ 700004 h 1161397"/>
              <a:gd name="connsiteX17" fmla="*/ 1166947 w 6884912"/>
              <a:gd name="connsiteY17" fmla="*/ 700762 h 1161397"/>
              <a:gd name="connsiteX18" fmla="*/ 1178135 w 6884912"/>
              <a:gd name="connsiteY18" fmla="*/ 698631 h 1161397"/>
              <a:gd name="connsiteX19" fmla="*/ 1178301 w 6884912"/>
              <a:gd name="connsiteY19" fmla="*/ 698094 h 1161397"/>
              <a:gd name="connsiteX20" fmla="*/ 1188995 w 6884912"/>
              <a:gd name="connsiteY20" fmla="*/ 697048 h 1161397"/>
              <a:gd name="connsiteX21" fmla="*/ 1242716 w 6884912"/>
              <a:gd name="connsiteY21" fmla="*/ 698052 h 1161397"/>
              <a:gd name="connsiteX22" fmla="*/ 1299977 w 6884912"/>
              <a:gd name="connsiteY22" fmla="*/ 639196 h 1161397"/>
              <a:gd name="connsiteX23" fmla="*/ 1326190 w 6884912"/>
              <a:gd name="connsiteY23" fmla="*/ 625955 h 1161397"/>
              <a:gd name="connsiteX24" fmla="*/ 1339600 w 6884912"/>
              <a:gd name="connsiteY24" fmla="*/ 616295 h 1161397"/>
              <a:gd name="connsiteX25" fmla="*/ 1340054 w 6884912"/>
              <a:gd name="connsiteY25" fmla="*/ 614022 h 1161397"/>
              <a:gd name="connsiteX26" fmla="*/ 1391606 w 6884912"/>
              <a:gd name="connsiteY26" fmla="*/ 615229 h 1161397"/>
              <a:gd name="connsiteX27" fmla="*/ 1397565 w 6884912"/>
              <a:gd name="connsiteY27" fmla="*/ 611490 h 1161397"/>
              <a:gd name="connsiteX28" fmla="*/ 1432302 w 6884912"/>
              <a:gd name="connsiteY28" fmla="*/ 617267 h 1161397"/>
              <a:gd name="connsiteX29" fmla="*/ 1449644 w 6884912"/>
              <a:gd name="connsiteY29" fmla="*/ 617591 h 1161397"/>
              <a:gd name="connsiteX30" fmla="*/ 1455793 w 6884912"/>
              <a:gd name="connsiteY30" fmla="*/ 623174 h 1161397"/>
              <a:gd name="connsiteX31" fmla="*/ 1480758 w 6884912"/>
              <a:gd name="connsiteY31" fmla="*/ 620863 h 1161397"/>
              <a:gd name="connsiteX32" fmla="*/ 1483154 w 6884912"/>
              <a:gd name="connsiteY32" fmla="*/ 618527 h 1161397"/>
              <a:gd name="connsiteX33" fmla="*/ 1505495 w 6884912"/>
              <a:gd name="connsiteY33" fmla="*/ 624325 h 1161397"/>
              <a:gd name="connsiteX34" fmla="*/ 1592172 w 6884912"/>
              <a:gd name="connsiteY34" fmla="*/ 629819 h 1161397"/>
              <a:gd name="connsiteX35" fmla="*/ 1731986 w 6884912"/>
              <a:gd name="connsiteY35" fmla="*/ 589682 h 1161397"/>
              <a:gd name="connsiteX36" fmla="*/ 1940326 w 6884912"/>
              <a:gd name="connsiteY36" fmla="*/ 582611 h 1161397"/>
              <a:gd name="connsiteX37" fmla="*/ 2066980 w 6884912"/>
              <a:gd name="connsiteY37" fmla="*/ 550413 h 1161397"/>
              <a:gd name="connsiteX38" fmla="*/ 2352236 w 6884912"/>
              <a:gd name="connsiteY38" fmla="*/ 519602 h 1161397"/>
              <a:gd name="connsiteX39" fmla="*/ 2420791 w 6884912"/>
              <a:gd name="connsiteY39" fmla="*/ 492826 h 1161397"/>
              <a:gd name="connsiteX40" fmla="*/ 2489932 w 6884912"/>
              <a:gd name="connsiteY40" fmla="*/ 507864 h 1161397"/>
              <a:gd name="connsiteX41" fmla="*/ 2512917 w 6884912"/>
              <a:gd name="connsiteY41" fmla="*/ 489127 h 1161397"/>
              <a:gd name="connsiteX42" fmla="*/ 2516783 w 6884912"/>
              <a:gd name="connsiteY42" fmla="*/ 485473 h 1161397"/>
              <a:gd name="connsiteX43" fmla="*/ 2534360 w 6884912"/>
              <a:gd name="connsiteY43" fmla="*/ 480064 h 1161397"/>
              <a:gd name="connsiteX44" fmla="*/ 2536691 w 6884912"/>
              <a:gd name="connsiteY44" fmla="*/ 467018 h 1161397"/>
              <a:gd name="connsiteX45" fmla="*/ 2754324 w 6884912"/>
              <a:gd name="connsiteY45" fmla="*/ 424766 h 1161397"/>
              <a:gd name="connsiteX46" fmla="*/ 2848470 w 6884912"/>
              <a:gd name="connsiteY46" fmla="*/ 405966 h 1161397"/>
              <a:gd name="connsiteX47" fmla="*/ 2881772 w 6884912"/>
              <a:gd name="connsiteY47" fmla="*/ 387260 h 1161397"/>
              <a:gd name="connsiteX48" fmla="*/ 2929932 w 6884912"/>
              <a:gd name="connsiteY48" fmla="*/ 368912 h 1161397"/>
              <a:gd name="connsiteX49" fmla="*/ 3013020 w 6884912"/>
              <a:gd name="connsiteY49" fmla="*/ 327578 h 1161397"/>
              <a:gd name="connsiteX50" fmla="*/ 3127968 w 6884912"/>
              <a:gd name="connsiteY50" fmla="*/ 287613 h 1161397"/>
              <a:gd name="connsiteX51" fmla="*/ 3222191 w 6884912"/>
              <a:gd name="connsiteY51" fmla="*/ 307887 h 1161397"/>
              <a:gd name="connsiteX52" fmla="*/ 3227953 w 6884912"/>
              <a:gd name="connsiteY52" fmla="*/ 297650 h 1161397"/>
              <a:gd name="connsiteX53" fmla="*/ 3287859 w 6884912"/>
              <a:gd name="connsiteY53" fmla="*/ 287558 h 1161397"/>
              <a:gd name="connsiteX54" fmla="*/ 3510042 w 6884912"/>
              <a:gd name="connsiteY54" fmla="*/ 311820 h 1161397"/>
              <a:gd name="connsiteX55" fmla="*/ 3626773 w 6884912"/>
              <a:gd name="connsiteY55" fmla="*/ 290452 h 1161397"/>
              <a:gd name="connsiteX56" fmla="*/ 3666217 w 6884912"/>
              <a:gd name="connsiteY56" fmla="*/ 273255 h 1161397"/>
              <a:gd name="connsiteX57" fmla="*/ 3732427 w 6884912"/>
              <a:gd name="connsiteY57" fmla="*/ 245039 h 1161397"/>
              <a:gd name="connsiteX58" fmla="*/ 3777022 w 6884912"/>
              <a:gd name="connsiteY58" fmla="*/ 200276 h 1161397"/>
              <a:gd name="connsiteX59" fmla="*/ 3791246 w 6884912"/>
              <a:gd name="connsiteY59" fmla="*/ 189996 h 1161397"/>
              <a:gd name="connsiteX60" fmla="*/ 3819864 w 6884912"/>
              <a:gd name="connsiteY60" fmla="*/ 194605 h 1161397"/>
              <a:gd name="connsiteX61" fmla="*/ 3907640 w 6884912"/>
              <a:gd name="connsiteY61" fmla="*/ 207568 h 1161397"/>
              <a:gd name="connsiteX62" fmla="*/ 4013061 w 6884912"/>
              <a:gd name="connsiteY62" fmla="*/ 224874 h 1161397"/>
              <a:gd name="connsiteX63" fmla="*/ 4134285 w 6884912"/>
              <a:gd name="connsiteY63" fmla="*/ 235592 h 1161397"/>
              <a:gd name="connsiteX64" fmla="*/ 4220717 w 6884912"/>
              <a:gd name="connsiteY64" fmla="*/ 192946 h 1161397"/>
              <a:gd name="connsiteX65" fmla="*/ 4228802 w 6884912"/>
              <a:gd name="connsiteY65" fmla="*/ 201468 h 1161397"/>
              <a:gd name="connsiteX66" fmla="*/ 4424852 w 6884912"/>
              <a:gd name="connsiteY66" fmla="*/ 127591 h 1161397"/>
              <a:gd name="connsiteX67" fmla="*/ 4617330 w 6884912"/>
              <a:gd name="connsiteY67" fmla="*/ 111163 h 1161397"/>
              <a:gd name="connsiteX68" fmla="*/ 4730870 w 6884912"/>
              <a:gd name="connsiteY68" fmla="*/ 129432 h 1161397"/>
              <a:gd name="connsiteX69" fmla="*/ 4785037 w 6884912"/>
              <a:gd name="connsiteY69" fmla="*/ 161964 h 1161397"/>
              <a:gd name="connsiteX70" fmla="*/ 4844073 w 6884912"/>
              <a:gd name="connsiteY70" fmla="*/ 161768 h 1161397"/>
              <a:gd name="connsiteX71" fmla="*/ 4856454 w 6884912"/>
              <a:gd name="connsiteY71" fmla="*/ 130488 h 1161397"/>
              <a:gd name="connsiteX72" fmla="*/ 4920038 w 6884912"/>
              <a:gd name="connsiteY72" fmla="*/ 140418 h 1161397"/>
              <a:gd name="connsiteX73" fmla="*/ 5016639 w 6884912"/>
              <a:gd name="connsiteY73" fmla="*/ 158905 h 1161397"/>
              <a:gd name="connsiteX74" fmla="*/ 5072009 w 6884912"/>
              <a:gd name="connsiteY74" fmla="*/ 161502 h 1161397"/>
              <a:gd name="connsiteX75" fmla="*/ 5223626 w 6884912"/>
              <a:gd name="connsiteY75" fmla="*/ 177356 h 1161397"/>
              <a:gd name="connsiteX76" fmla="*/ 5467502 w 6884912"/>
              <a:gd name="connsiteY76" fmla="*/ 250963 h 1161397"/>
              <a:gd name="connsiteX77" fmla="*/ 5592395 w 6884912"/>
              <a:gd name="connsiteY77" fmla="*/ 265434 h 1161397"/>
              <a:gd name="connsiteX78" fmla="*/ 5613532 w 6884912"/>
              <a:gd name="connsiteY78" fmla="*/ 273379 h 1161397"/>
              <a:gd name="connsiteX79" fmla="*/ 5642173 w 6884912"/>
              <a:gd name="connsiteY79" fmla="*/ 266904 h 1161397"/>
              <a:gd name="connsiteX80" fmla="*/ 5756910 w 6884912"/>
              <a:gd name="connsiteY80" fmla="*/ 239211 h 1161397"/>
              <a:gd name="connsiteX81" fmla="*/ 5846667 w 6884912"/>
              <a:gd name="connsiteY81" fmla="*/ 201786 h 1161397"/>
              <a:gd name="connsiteX82" fmla="*/ 6029542 w 6884912"/>
              <a:gd name="connsiteY82" fmla="*/ 210339 h 1161397"/>
              <a:gd name="connsiteX83" fmla="*/ 6290640 w 6884912"/>
              <a:gd name="connsiteY83" fmla="*/ 167441 h 1161397"/>
              <a:gd name="connsiteX84" fmla="*/ 6380420 w 6884912"/>
              <a:gd name="connsiteY84" fmla="*/ 173195 h 1161397"/>
              <a:gd name="connsiteX85" fmla="*/ 6507891 w 6884912"/>
              <a:gd name="connsiteY85" fmla="*/ 118474 h 1161397"/>
              <a:gd name="connsiteX86" fmla="*/ 6571807 w 6884912"/>
              <a:gd name="connsiteY86" fmla="*/ 98636 h 1161397"/>
              <a:gd name="connsiteX87" fmla="*/ 6671880 w 6884912"/>
              <a:gd name="connsiteY87" fmla="*/ 82931 h 1161397"/>
              <a:gd name="connsiteX88" fmla="*/ 6702266 w 6884912"/>
              <a:gd name="connsiteY88" fmla="*/ 75470 h 1161397"/>
              <a:gd name="connsiteX89" fmla="*/ 6845802 w 6884912"/>
              <a:gd name="connsiteY89" fmla="*/ 24496 h 1161397"/>
              <a:gd name="connsiteX90" fmla="*/ 6884912 w 6884912"/>
              <a:gd name="connsiteY90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55512 w 6884912"/>
              <a:gd name="connsiteY7" fmla="*/ 1036593 h 1161397"/>
              <a:gd name="connsiteX8" fmla="*/ 519354 w 6884912"/>
              <a:gd name="connsiteY8" fmla="*/ 1038706 h 1161397"/>
              <a:gd name="connsiteX9" fmla="*/ 673197 w 6884912"/>
              <a:gd name="connsiteY9" fmla="*/ 1010060 h 1161397"/>
              <a:gd name="connsiteX10" fmla="*/ 797699 w 6884912"/>
              <a:gd name="connsiteY10" fmla="*/ 931362 h 1161397"/>
              <a:gd name="connsiteX11" fmla="*/ 843359 w 6884912"/>
              <a:gd name="connsiteY11" fmla="*/ 910894 h 1161397"/>
              <a:gd name="connsiteX12" fmla="*/ 965215 w 6884912"/>
              <a:gd name="connsiteY12" fmla="*/ 846701 h 1161397"/>
              <a:gd name="connsiteX13" fmla="*/ 1085080 w 6884912"/>
              <a:gd name="connsiteY13" fmla="*/ 776086 h 1161397"/>
              <a:gd name="connsiteX14" fmla="*/ 1131224 w 6884912"/>
              <a:gd name="connsiteY14" fmla="*/ 706160 h 1161397"/>
              <a:gd name="connsiteX15" fmla="*/ 1138051 w 6884912"/>
              <a:gd name="connsiteY15" fmla="*/ 702034 h 1161397"/>
              <a:gd name="connsiteX16" fmla="*/ 1158800 w 6884912"/>
              <a:gd name="connsiteY16" fmla="*/ 700004 h 1161397"/>
              <a:gd name="connsiteX17" fmla="*/ 1166947 w 6884912"/>
              <a:gd name="connsiteY17" fmla="*/ 700762 h 1161397"/>
              <a:gd name="connsiteX18" fmla="*/ 1178135 w 6884912"/>
              <a:gd name="connsiteY18" fmla="*/ 698631 h 1161397"/>
              <a:gd name="connsiteX19" fmla="*/ 1188995 w 6884912"/>
              <a:gd name="connsiteY19" fmla="*/ 697048 h 1161397"/>
              <a:gd name="connsiteX20" fmla="*/ 1242716 w 6884912"/>
              <a:gd name="connsiteY20" fmla="*/ 698052 h 1161397"/>
              <a:gd name="connsiteX21" fmla="*/ 1299977 w 6884912"/>
              <a:gd name="connsiteY21" fmla="*/ 639196 h 1161397"/>
              <a:gd name="connsiteX22" fmla="*/ 1326190 w 6884912"/>
              <a:gd name="connsiteY22" fmla="*/ 625955 h 1161397"/>
              <a:gd name="connsiteX23" fmla="*/ 1339600 w 6884912"/>
              <a:gd name="connsiteY23" fmla="*/ 616295 h 1161397"/>
              <a:gd name="connsiteX24" fmla="*/ 1340054 w 6884912"/>
              <a:gd name="connsiteY24" fmla="*/ 614022 h 1161397"/>
              <a:gd name="connsiteX25" fmla="*/ 1391606 w 6884912"/>
              <a:gd name="connsiteY25" fmla="*/ 615229 h 1161397"/>
              <a:gd name="connsiteX26" fmla="*/ 1397565 w 6884912"/>
              <a:gd name="connsiteY26" fmla="*/ 611490 h 1161397"/>
              <a:gd name="connsiteX27" fmla="*/ 1432302 w 6884912"/>
              <a:gd name="connsiteY27" fmla="*/ 617267 h 1161397"/>
              <a:gd name="connsiteX28" fmla="*/ 1449644 w 6884912"/>
              <a:gd name="connsiteY28" fmla="*/ 617591 h 1161397"/>
              <a:gd name="connsiteX29" fmla="*/ 1455793 w 6884912"/>
              <a:gd name="connsiteY29" fmla="*/ 623174 h 1161397"/>
              <a:gd name="connsiteX30" fmla="*/ 1480758 w 6884912"/>
              <a:gd name="connsiteY30" fmla="*/ 620863 h 1161397"/>
              <a:gd name="connsiteX31" fmla="*/ 1483154 w 6884912"/>
              <a:gd name="connsiteY31" fmla="*/ 618527 h 1161397"/>
              <a:gd name="connsiteX32" fmla="*/ 1505495 w 6884912"/>
              <a:gd name="connsiteY32" fmla="*/ 624325 h 1161397"/>
              <a:gd name="connsiteX33" fmla="*/ 1592172 w 6884912"/>
              <a:gd name="connsiteY33" fmla="*/ 629819 h 1161397"/>
              <a:gd name="connsiteX34" fmla="*/ 1731986 w 6884912"/>
              <a:gd name="connsiteY34" fmla="*/ 589682 h 1161397"/>
              <a:gd name="connsiteX35" fmla="*/ 1940326 w 6884912"/>
              <a:gd name="connsiteY35" fmla="*/ 582611 h 1161397"/>
              <a:gd name="connsiteX36" fmla="*/ 2066980 w 6884912"/>
              <a:gd name="connsiteY36" fmla="*/ 550413 h 1161397"/>
              <a:gd name="connsiteX37" fmla="*/ 2352236 w 6884912"/>
              <a:gd name="connsiteY37" fmla="*/ 519602 h 1161397"/>
              <a:gd name="connsiteX38" fmla="*/ 2420791 w 6884912"/>
              <a:gd name="connsiteY38" fmla="*/ 492826 h 1161397"/>
              <a:gd name="connsiteX39" fmla="*/ 2489932 w 6884912"/>
              <a:gd name="connsiteY39" fmla="*/ 507864 h 1161397"/>
              <a:gd name="connsiteX40" fmla="*/ 2512917 w 6884912"/>
              <a:gd name="connsiteY40" fmla="*/ 489127 h 1161397"/>
              <a:gd name="connsiteX41" fmla="*/ 2516783 w 6884912"/>
              <a:gd name="connsiteY41" fmla="*/ 485473 h 1161397"/>
              <a:gd name="connsiteX42" fmla="*/ 2534360 w 6884912"/>
              <a:gd name="connsiteY42" fmla="*/ 480064 h 1161397"/>
              <a:gd name="connsiteX43" fmla="*/ 2536691 w 6884912"/>
              <a:gd name="connsiteY43" fmla="*/ 467018 h 1161397"/>
              <a:gd name="connsiteX44" fmla="*/ 2754324 w 6884912"/>
              <a:gd name="connsiteY44" fmla="*/ 424766 h 1161397"/>
              <a:gd name="connsiteX45" fmla="*/ 2848470 w 6884912"/>
              <a:gd name="connsiteY45" fmla="*/ 405966 h 1161397"/>
              <a:gd name="connsiteX46" fmla="*/ 2881772 w 6884912"/>
              <a:gd name="connsiteY46" fmla="*/ 387260 h 1161397"/>
              <a:gd name="connsiteX47" fmla="*/ 2929932 w 6884912"/>
              <a:gd name="connsiteY47" fmla="*/ 368912 h 1161397"/>
              <a:gd name="connsiteX48" fmla="*/ 3013020 w 6884912"/>
              <a:gd name="connsiteY48" fmla="*/ 327578 h 1161397"/>
              <a:gd name="connsiteX49" fmla="*/ 3127968 w 6884912"/>
              <a:gd name="connsiteY49" fmla="*/ 287613 h 1161397"/>
              <a:gd name="connsiteX50" fmla="*/ 3222191 w 6884912"/>
              <a:gd name="connsiteY50" fmla="*/ 307887 h 1161397"/>
              <a:gd name="connsiteX51" fmla="*/ 3227953 w 6884912"/>
              <a:gd name="connsiteY51" fmla="*/ 297650 h 1161397"/>
              <a:gd name="connsiteX52" fmla="*/ 3287859 w 6884912"/>
              <a:gd name="connsiteY52" fmla="*/ 287558 h 1161397"/>
              <a:gd name="connsiteX53" fmla="*/ 3510042 w 6884912"/>
              <a:gd name="connsiteY53" fmla="*/ 311820 h 1161397"/>
              <a:gd name="connsiteX54" fmla="*/ 3626773 w 6884912"/>
              <a:gd name="connsiteY54" fmla="*/ 290452 h 1161397"/>
              <a:gd name="connsiteX55" fmla="*/ 3666217 w 6884912"/>
              <a:gd name="connsiteY55" fmla="*/ 273255 h 1161397"/>
              <a:gd name="connsiteX56" fmla="*/ 3732427 w 6884912"/>
              <a:gd name="connsiteY56" fmla="*/ 245039 h 1161397"/>
              <a:gd name="connsiteX57" fmla="*/ 3777022 w 6884912"/>
              <a:gd name="connsiteY57" fmla="*/ 200276 h 1161397"/>
              <a:gd name="connsiteX58" fmla="*/ 3791246 w 6884912"/>
              <a:gd name="connsiteY58" fmla="*/ 189996 h 1161397"/>
              <a:gd name="connsiteX59" fmla="*/ 3819864 w 6884912"/>
              <a:gd name="connsiteY59" fmla="*/ 194605 h 1161397"/>
              <a:gd name="connsiteX60" fmla="*/ 3907640 w 6884912"/>
              <a:gd name="connsiteY60" fmla="*/ 207568 h 1161397"/>
              <a:gd name="connsiteX61" fmla="*/ 4013061 w 6884912"/>
              <a:gd name="connsiteY61" fmla="*/ 224874 h 1161397"/>
              <a:gd name="connsiteX62" fmla="*/ 4134285 w 6884912"/>
              <a:gd name="connsiteY62" fmla="*/ 235592 h 1161397"/>
              <a:gd name="connsiteX63" fmla="*/ 4220717 w 6884912"/>
              <a:gd name="connsiteY63" fmla="*/ 192946 h 1161397"/>
              <a:gd name="connsiteX64" fmla="*/ 4228802 w 6884912"/>
              <a:gd name="connsiteY64" fmla="*/ 201468 h 1161397"/>
              <a:gd name="connsiteX65" fmla="*/ 4424852 w 6884912"/>
              <a:gd name="connsiteY65" fmla="*/ 127591 h 1161397"/>
              <a:gd name="connsiteX66" fmla="*/ 4617330 w 6884912"/>
              <a:gd name="connsiteY66" fmla="*/ 111163 h 1161397"/>
              <a:gd name="connsiteX67" fmla="*/ 4730870 w 6884912"/>
              <a:gd name="connsiteY67" fmla="*/ 129432 h 1161397"/>
              <a:gd name="connsiteX68" fmla="*/ 4785037 w 6884912"/>
              <a:gd name="connsiteY68" fmla="*/ 161964 h 1161397"/>
              <a:gd name="connsiteX69" fmla="*/ 4844073 w 6884912"/>
              <a:gd name="connsiteY69" fmla="*/ 161768 h 1161397"/>
              <a:gd name="connsiteX70" fmla="*/ 4856454 w 6884912"/>
              <a:gd name="connsiteY70" fmla="*/ 130488 h 1161397"/>
              <a:gd name="connsiteX71" fmla="*/ 4920038 w 6884912"/>
              <a:gd name="connsiteY71" fmla="*/ 140418 h 1161397"/>
              <a:gd name="connsiteX72" fmla="*/ 5016639 w 6884912"/>
              <a:gd name="connsiteY72" fmla="*/ 158905 h 1161397"/>
              <a:gd name="connsiteX73" fmla="*/ 5072009 w 6884912"/>
              <a:gd name="connsiteY73" fmla="*/ 161502 h 1161397"/>
              <a:gd name="connsiteX74" fmla="*/ 5223626 w 6884912"/>
              <a:gd name="connsiteY74" fmla="*/ 177356 h 1161397"/>
              <a:gd name="connsiteX75" fmla="*/ 5467502 w 6884912"/>
              <a:gd name="connsiteY75" fmla="*/ 250963 h 1161397"/>
              <a:gd name="connsiteX76" fmla="*/ 5592395 w 6884912"/>
              <a:gd name="connsiteY76" fmla="*/ 265434 h 1161397"/>
              <a:gd name="connsiteX77" fmla="*/ 5613532 w 6884912"/>
              <a:gd name="connsiteY77" fmla="*/ 273379 h 1161397"/>
              <a:gd name="connsiteX78" fmla="*/ 5642173 w 6884912"/>
              <a:gd name="connsiteY78" fmla="*/ 266904 h 1161397"/>
              <a:gd name="connsiteX79" fmla="*/ 5756910 w 6884912"/>
              <a:gd name="connsiteY79" fmla="*/ 239211 h 1161397"/>
              <a:gd name="connsiteX80" fmla="*/ 5846667 w 6884912"/>
              <a:gd name="connsiteY80" fmla="*/ 201786 h 1161397"/>
              <a:gd name="connsiteX81" fmla="*/ 6029542 w 6884912"/>
              <a:gd name="connsiteY81" fmla="*/ 210339 h 1161397"/>
              <a:gd name="connsiteX82" fmla="*/ 6290640 w 6884912"/>
              <a:gd name="connsiteY82" fmla="*/ 167441 h 1161397"/>
              <a:gd name="connsiteX83" fmla="*/ 6380420 w 6884912"/>
              <a:gd name="connsiteY83" fmla="*/ 173195 h 1161397"/>
              <a:gd name="connsiteX84" fmla="*/ 6507891 w 6884912"/>
              <a:gd name="connsiteY84" fmla="*/ 118474 h 1161397"/>
              <a:gd name="connsiteX85" fmla="*/ 6571807 w 6884912"/>
              <a:gd name="connsiteY85" fmla="*/ 98636 h 1161397"/>
              <a:gd name="connsiteX86" fmla="*/ 6671880 w 6884912"/>
              <a:gd name="connsiteY86" fmla="*/ 82931 h 1161397"/>
              <a:gd name="connsiteX87" fmla="*/ 6702266 w 6884912"/>
              <a:gd name="connsiteY87" fmla="*/ 75470 h 1161397"/>
              <a:gd name="connsiteX88" fmla="*/ 6845802 w 6884912"/>
              <a:gd name="connsiteY88" fmla="*/ 24496 h 1161397"/>
              <a:gd name="connsiteX89" fmla="*/ 6884912 w 6884912"/>
              <a:gd name="connsiteY89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55512 w 6884912"/>
              <a:gd name="connsiteY7" fmla="*/ 1036593 h 1161397"/>
              <a:gd name="connsiteX8" fmla="*/ 519354 w 6884912"/>
              <a:gd name="connsiteY8" fmla="*/ 1038706 h 1161397"/>
              <a:gd name="connsiteX9" fmla="*/ 673197 w 6884912"/>
              <a:gd name="connsiteY9" fmla="*/ 1010060 h 1161397"/>
              <a:gd name="connsiteX10" fmla="*/ 797699 w 6884912"/>
              <a:gd name="connsiteY10" fmla="*/ 931362 h 1161397"/>
              <a:gd name="connsiteX11" fmla="*/ 843359 w 6884912"/>
              <a:gd name="connsiteY11" fmla="*/ 910894 h 1161397"/>
              <a:gd name="connsiteX12" fmla="*/ 965215 w 6884912"/>
              <a:gd name="connsiteY12" fmla="*/ 846701 h 1161397"/>
              <a:gd name="connsiteX13" fmla="*/ 1085080 w 6884912"/>
              <a:gd name="connsiteY13" fmla="*/ 776086 h 1161397"/>
              <a:gd name="connsiteX14" fmla="*/ 1131224 w 6884912"/>
              <a:gd name="connsiteY14" fmla="*/ 706160 h 1161397"/>
              <a:gd name="connsiteX15" fmla="*/ 1138051 w 6884912"/>
              <a:gd name="connsiteY15" fmla="*/ 702034 h 1161397"/>
              <a:gd name="connsiteX16" fmla="*/ 1158800 w 6884912"/>
              <a:gd name="connsiteY16" fmla="*/ 700004 h 1161397"/>
              <a:gd name="connsiteX17" fmla="*/ 1166947 w 6884912"/>
              <a:gd name="connsiteY17" fmla="*/ 700762 h 1161397"/>
              <a:gd name="connsiteX18" fmla="*/ 1178135 w 6884912"/>
              <a:gd name="connsiteY18" fmla="*/ 698631 h 1161397"/>
              <a:gd name="connsiteX19" fmla="*/ 1188995 w 6884912"/>
              <a:gd name="connsiteY19" fmla="*/ 697048 h 1161397"/>
              <a:gd name="connsiteX20" fmla="*/ 1299977 w 6884912"/>
              <a:gd name="connsiteY20" fmla="*/ 639196 h 1161397"/>
              <a:gd name="connsiteX21" fmla="*/ 1326190 w 6884912"/>
              <a:gd name="connsiteY21" fmla="*/ 625955 h 1161397"/>
              <a:gd name="connsiteX22" fmla="*/ 1339600 w 6884912"/>
              <a:gd name="connsiteY22" fmla="*/ 616295 h 1161397"/>
              <a:gd name="connsiteX23" fmla="*/ 1340054 w 6884912"/>
              <a:gd name="connsiteY23" fmla="*/ 614022 h 1161397"/>
              <a:gd name="connsiteX24" fmla="*/ 1391606 w 6884912"/>
              <a:gd name="connsiteY24" fmla="*/ 615229 h 1161397"/>
              <a:gd name="connsiteX25" fmla="*/ 1397565 w 6884912"/>
              <a:gd name="connsiteY25" fmla="*/ 611490 h 1161397"/>
              <a:gd name="connsiteX26" fmla="*/ 1432302 w 6884912"/>
              <a:gd name="connsiteY26" fmla="*/ 617267 h 1161397"/>
              <a:gd name="connsiteX27" fmla="*/ 1449644 w 6884912"/>
              <a:gd name="connsiteY27" fmla="*/ 617591 h 1161397"/>
              <a:gd name="connsiteX28" fmla="*/ 1455793 w 6884912"/>
              <a:gd name="connsiteY28" fmla="*/ 623174 h 1161397"/>
              <a:gd name="connsiteX29" fmla="*/ 1480758 w 6884912"/>
              <a:gd name="connsiteY29" fmla="*/ 620863 h 1161397"/>
              <a:gd name="connsiteX30" fmla="*/ 1483154 w 6884912"/>
              <a:gd name="connsiteY30" fmla="*/ 618527 h 1161397"/>
              <a:gd name="connsiteX31" fmla="*/ 1505495 w 6884912"/>
              <a:gd name="connsiteY31" fmla="*/ 624325 h 1161397"/>
              <a:gd name="connsiteX32" fmla="*/ 1592172 w 6884912"/>
              <a:gd name="connsiteY32" fmla="*/ 629819 h 1161397"/>
              <a:gd name="connsiteX33" fmla="*/ 1731986 w 6884912"/>
              <a:gd name="connsiteY33" fmla="*/ 589682 h 1161397"/>
              <a:gd name="connsiteX34" fmla="*/ 1940326 w 6884912"/>
              <a:gd name="connsiteY34" fmla="*/ 582611 h 1161397"/>
              <a:gd name="connsiteX35" fmla="*/ 2066980 w 6884912"/>
              <a:gd name="connsiteY35" fmla="*/ 550413 h 1161397"/>
              <a:gd name="connsiteX36" fmla="*/ 2352236 w 6884912"/>
              <a:gd name="connsiteY36" fmla="*/ 519602 h 1161397"/>
              <a:gd name="connsiteX37" fmla="*/ 2420791 w 6884912"/>
              <a:gd name="connsiteY37" fmla="*/ 492826 h 1161397"/>
              <a:gd name="connsiteX38" fmla="*/ 2489932 w 6884912"/>
              <a:gd name="connsiteY38" fmla="*/ 507864 h 1161397"/>
              <a:gd name="connsiteX39" fmla="*/ 2512917 w 6884912"/>
              <a:gd name="connsiteY39" fmla="*/ 489127 h 1161397"/>
              <a:gd name="connsiteX40" fmla="*/ 2516783 w 6884912"/>
              <a:gd name="connsiteY40" fmla="*/ 485473 h 1161397"/>
              <a:gd name="connsiteX41" fmla="*/ 2534360 w 6884912"/>
              <a:gd name="connsiteY41" fmla="*/ 480064 h 1161397"/>
              <a:gd name="connsiteX42" fmla="*/ 2536691 w 6884912"/>
              <a:gd name="connsiteY42" fmla="*/ 467018 h 1161397"/>
              <a:gd name="connsiteX43" fmla="*/ 2754324 w 6884912"/>
              <a:gd name="connsiteY43" fmla="*/ 424766 h 1161397"/>
              <a:gd name="connsiteX44" fmla="*/ 2848470 w 6884912"/>
              <a:gd name="connsiteY44" fmla="*/ 405966 h 1161397"/>
              <a:gd name="connsiteX45" fmla="*/ 2881772 w 6884912"/>
              <a:gd name="connsiteY45" fmla="*/ 387260 h 1161397"/>
              <a:gd name="connsiteX46" fmla="*/ 2929932 w 6884912"/>
              <a:gd name="connsiteY46" fmla="*/ 368912 h 1161397"/>
              <a:gd name="connsiteX47" fmla="*/ 3013020 w 6884912"/>
              <a:gd name="connsiteY47" fmla="*/ 327578 h 1161397"/>
              <a:gd name="connsiteX48" fmla="*/ 3127968 w 6884912"/>
              <a:gd name="connsiteY48" fmla="*/ 287613 h 1161397"/>
              <a:gd name="connsiteX49" fmla="*/ 3222191 w 6884912"/>
              <a:gd name="connsiteY49" fmla="*/ 307887 h 1161397"/>
              <a:gd name="connsiteX50" fmla="*/ 3227953 w 6884912"/>
              <a:gd name="connsiteY50" fmla="*/ 297650 h 1161397"/>
              <a:gd name="connsiteX51" fmla="*/ 3287859 w 6884912"/>
              <a:gd name="connsiteY51" fmla="*/ 287558 h 1161397"/>
              <a:gd name="connsiteX52" fmla="*/ 3510042 w 6884912"/>
              <a:gd name="connsiteY52" fmla="*/ 311820 h 1161397"/>
              <a:gd name="connsiteX53" fmla="*/ 3626773 w 6884912"/>
              <a:gd name="connsiteY53" fmla="*/ 290452 h 1161397"/>
              <a:gd name="connsiteX54" fmla="*/ 3666217 w 6884912"/>
              <a:gd name="connsiteY54" fmla="*/ 273255 h 1161397"/>
              <a:gd name="connsiteX55" fmla="*/ 3732427 w 6884912"/>
              <a:gd name="connsiteY55" fmla="*/ 245039 h 1161397"/>
              <a:gd name="connsiteX56" fmla="*/ 3777022 w 6884912"/>
              <a:gd name="connsiteY56" fmla="*/ 200276 h 1161397"/>
              <a:gd name="connsiteX57" fmla="*/ 3791246 w 6884912"/>
              <a:gd name="connsiteY57" fmla="*/ 189996 h 1161397"/>
              <a:gd name="connsiteX58" fmla="*/ 3819864 w 6884912"/>
              <a:gd name="connsiteY58" fmla="*/ 194605 h 1161397"/>
              <a:gd name="connsiteX59" fmla="*/ 3907640 w 6884912"/>
              <a:gd name="connsiteY59" fmla="*/ 207568 h 1161397"/>
              <a:gd name="connsiteX60" fmla="*/ 4013061 w 6884912"/>
              <a:gd name="connsiteY60" fmla="*/ 224874 h 1161397"/>
              <a:gd name="connsiteX61" fmla="*/ 4134285 w 6884912"/>
              <a:gd name="connsiteY61" fmla="*/ 235592 h 1161397"/>
              <a:gd name="connsiteX62" fmla="*/ 4220717 w 6884912"/>
              <a:gd name="connsiteY62" fmla="*/ 192946 h 1161397"/>
              <a:gd name="connsiteX63" fmla="*/ 4228802 w 6884912"/>
              <a:gd name="connsiteY63" fmla="*/ 201468 h 1161397"/>
              <a:gd name="connsiteX64" fmla="*/ 4424852 w 6884912"/>
              <a:gd name="connsiteY64" fmla="*/ 127591 h 1161397"/>
              <a:gd name="connsiteX65" fmla="*/ 4617330 w 6884912"/>
              <a:gd name="connsiteY65" fmla="*/ 111163 h 1161397"/>
              <a:gd name="connsiteX66" fmla="*/ 4730870 w 6884912"/>
              <a:gd name="connsiteY66" fmla="*/ 129432 h 1161397"/>
              <a:gd name="connsiteX67" fmla="*/ 4785037 w 6884912"/>
              <a:gd name="connsiteY67" fmla="*/ 161964 h 1161397"/>
              <a:gd name="connsiteX68" fmla="*/ 4844073 w 6884912"/>
              <a:gd name="connsiteY68" fmla="*/ 161768 h 1161397"/>
              <a:gd name="connsiteX69" fmla="*/ 4856454 w 6884912"/>
              <a:gd name="connsiteY69" fmla="*/ 130488 h 1161397"/>
              <a:gd name="connsiteX70" fmla="*/ 4920038 w 6884912"/>
              <a:gd name="connsiteY70" fmla="*/ 140418 h 1161397"/>
              <a:gd name="connsiteX71" fmla="*/ 5016639 w 6884912"/>
              <a:gd name="connsiteY71" fmla="*/ 158905 h 1161397"/>
              <a:gd name="connsiteX72" fmla="*/ 5072009 w 6884912"/>
              <a:gd name="connsiteY72" fmla="*/ 161502 h 1161397"/>
              <a:gd name="connsiteX73" fmla="*/ 5223626 w 6884912"/>
              <a:gd name="connsiteY73" fmla="*/ 177356 h 1161397"/>
              <a:gd name="connsiteX74" fmla="*/ 5467502 w 6884912"/>
              <a:gd name="connsiteY74" fmla="*/ 250963 h 1161397"/>
              <a:gd name="connsiteX75" fmla="*/ 5592395 w 6884912"/>
              <a:gd name="connsiteY75" fmla="*/ 265434 h 1161397"/>
              <a:gd name="connsiteX76" fmla="*/ 5613532 w 6884912"/>
              <a:gd name="connsiteY76" fmla="*/ 273379 h 1161397"/>
              <a:gd name="connsiteX77" fmla="*/ 5642173 w 6884912"/>
              <a:gd name="connsiteY77" fmla="*/ 266904 h 1161397"/>
              <a:gd name="connsiteX78" fmla="*/ 5756910 w 6884912"/>
              <a:gd name="connsiteY78" fmla="*/ 239211 h 1161397"/>
              <a:gd name="connsiteX79" fmla="*/ 5846667 w 6884912"/>
              <a:gd name="connsiteY79" fmla="*/ 201786 h 1161397"/>
              <a:gd name="connsiteX80" fmla="*/ 6029542 w 6884912"/>
              <a:gd name="connsiteY80" fmla="*/ 210339 h 1161397"/>
              <a:gd name="connsiteX81" fmla="*/ 6290640 w 6884912"/>
              <a:gd name="connsiteY81" fmla="*/ 167441 h 1161397"/>
              <a:gd name="connsiteX82" fmla="*/ 6380420 w 6884912"/>
              <a:gd name="connsiteY82" fmla="*/ 173195 h 1161397"/>
              <a:gd name="connsiteX83" fmla="*/ 6507891 w 6884912"/>
              <a:gd name="connsiteY83" fmla="*/ 118474 h 1161397"/>
              <a:gd name="connsiteX84" fmla="*/ 6571807 w 6884912"/>
              <a:gd name="connsiteY84" fmla="*/ 98636 h 1161397"/>
              <a:gd name="connsiteX85" fmla="*/ 6671880 w 6884912"/>
              <a:gd name="connsiteY85" fmla="*/ 82931 h 1161397"/>
              <a:gd name="connsiteX86" fmla="*/ 6702266 w 6884912"/>
              <a:gd name="connsiteY86" fmla="*/ 75470 h 1161397"/>
              <a:gd name="connsiteX87" fmla="*/ 6845802 w 6884912"/>
              <a:gd name="connsiteY87" fmla="*/ 24496 h 1161397"/>
              <a:gd name="connsiteX88" fmla="*/ 6884912 w 6884912"/>
              <a:gd name="connsiteY88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55512 w 6884912"/>
              <a:gd name="connsiteY7" fmla="*/ 1036593 h 1161397"/>
              <a:gd name="connsiteX8" fmla="*/ 519354 w 6884912"/>
              <a:gd name="connsiteY8" fmla="*/ 1038706 h 1161397"/>
              <a:gd name="connsiteX9" fmla="*/ 673197 w 6884912"/>
              <a:gd name="connsiteY9" fmla="*/ 1010060 h 1161397"/>
              <a:gd name="connsiteX10" fmla="*/ 797699 w 6884912"/>
              <a:gd name="connsiteY10" fmla="*/ 931362 h 1161397"/>
              <a:gd name="connsiteX11" fmla="*/ 843359 w 6884912"/>
              <a:gd name="connsiteY11" fmla="*/ 910894 h 1161397"/>
              <a:gd name="connsiteX12" fmla="*/ 965215 w 6884912"/>
              <a:gd name="connsiteY12" fmla="*/ 846701 h 1161397"/>
              <a:gd name="connsiteX13" fmla="*/ 1085080 w 6884912"/>
              <a:gd name="connsiteY13" fmla="*/ 776086 h 1161397"/>
              <a:gd name="connsiteX14" fmla="*/ 1131224 w 6884912"/>
              <a:gd name="connsiteY14" fmla="*/ 706160 h 1161397"/>
              <a:gd name="connsiteX15" fmla="*/ 1138051 w 6884912"/>
              <a:gd name="connsiteY15" fmla="*/ 702034 h 1161397"/>
              <a:gd name="connsiteX16" fmla="*/ 1158800 w 6884912"/>
              <a:gd name="connsiteY16" fmla="*/ 700004 h 1161397"/>
              <a:gd name="connsiteX17" fmla="*/ 1166947 w 6884912"/>
              <a:gd name="connsiteY17" fmla="*/ 700762 h 1161397"/>
              <a:gd name="connsiteX18" fmla="*/ 1178135 w 6884912"/>
              <a:gd name="connsiteY18" fmla="*/ 698631 h 1161397"/>
              <a:gd name="connsiteX19" fmla="*/ 1188995 w 6884912"/>
              <a:gd name="connsiteY19" fmla="*/ 697048 h 1161397"/>
              <a:gd name="connsiteX20" fmla="*/ 1299977 w 6884912"/>
              <a:gd name="connsiteY20" fmla="*/ 639196 h 1161397"/>
              <a:gd name="connsiteX21" fmla="*/ 1326190 w 6884912"/>
              <a:gd name="connsiteY21" fmla="*/ 625955 h 1161397"/>
              <a:gd name="connsiteX22" fmla="*/ 1339600 w 6884912"/>
              <a:gd name="connsiteY22" fmla="*/ 616295 h 1161397"/>
              <a:gd name="connsiteX23" fmla="*/ 1391606 w 6884912"/>
              <a:gd name="connsiteY23" fmla="*/ 615229 h 1161397"/>
              <a:gd name="connsiteX24" fmla="*/ 1397565 w 6884912"/>
              <a:gd name="connsiteY24" fmla="*/ 611490 h 1161397"/>
              <a:gd name="connsiteX25" fmla="*/ 1432302 w 6884912"/>
              <a:gd name="connsiteY25" fmla="*/ 617267 h 1161397"/>
              <a:gd name="connsiteX26" fmla="*/ 1449644 w 6884912"/>
              <a:gd name="connsiteY26" fmla="*/ 617591 h 1161397"/>
              <a:gd name="connsiteX27" fmla="*/ 1455793 w 6884912"/>
              <a:gd name="connsiteY27" fmla="*/ 623174 h 1161397"/>
              <a:gd name="connsiteX28" fmla="*/ 1480758 w 6884912"/>
              <a:gd name="connsiteY28" fmla="*/ 620863 h 1161397"/>
              <a:gd name="connsiteX29" fmla="*/ 1483154 w 6884912"/>
              <a:gd name="connsiteY29" fmla="*/ 618527 h 1161397"/>
              <a:gd name="connsiteX30" fmla="*/ 1505495 w 6884912"/>
              <a:gd name="connsiteY30" fmla="*/ 624325 h 1161397"/>
              <a:gd name="connsiteX31" fmla="*/ 1592172 w 6884912"/>
              <a:gd name="connsiteY31" fmla="*/ 629819 h 1161397"/>
              <a:gd name="connsiteX32" fmla="*/ 1731986 w 6884912"/>
              <a:gd name="connsiteY32" fmla="*/ 589682 h 1161397"/>
              <a:gd name="connsiteX33" fmla="*/ 1940326 w 6884912"/>
              <a:gd name="connsiteY33" fmla="*/ 582611 h 1161397"/>
              <a:gd name="connsiteX34" fmla="*/ 2066980 w 6884912"/>
              <a:gd name="connsiteY34" fmla="*/ 550413 h 1161397"/>
              <a:gd name="connsiteX35" fmla="*/ 2352236 w 6884912"/>
              <a:gd name="connsiteY35" fmla="*/ 519602 h 1161397"/>
              <a:gd name="connsiteX36" fmla="*/ 2420791 w 6884912"/>
              <a:gd name="connsiteY36" fmla="*/ 492826 h 1161397"/>
              <a:gd name="connsiteX37" fmla="*/ 2489932 w 6884912"/>
              <a:gd name="connsiteY37" fmla="*/ 507864 h 1161397"/>
              <a:gd name="connsiteX38" fmla="*/ 2512917 w 6884912"/>
              <a:gd name="connsiteY38" fmla="*/ 489127 h 1161397"/>
              <a:gd name="connsiteX39" fmla="*/ 2516783 w 6884912"/>
              <a:gd name="connsiteY39" fmla="*/ 485473 h 1161397"/>
              <a:gd name="connsiteX40" fmla="*/ 2534360 w 6884912"/>
              <a:gd name="connsiteY40" fmla="*/ 480064 h 1161397"/>
              <a:gd name="connsiteX41" fmla="*/ 2536691 w 6884912"/>
              <a:gd name="connsiteY41" fmla="*/ 467018 h 1161397"/>
              <a:gd name="connsiteX42" fmla="*/ 2754324 w 6884912"/>
              <a:gd name="connsiteY42" fmla="*/ 424766 h 1161397"/>
              <a:gd name="connsiteX43" fmla="*/ 2848470 w 6884912"/>
              <a:gd name="connsiteY43" fmla="*/ 405966 h 1161397"/>
              <a:gd name="connsiteX44" fmla="*/ 2881772 w 6884912"/>
              <a:gd name="connsiteY44" fmla="*/ 387260 h 1161397"/>
              <a:gd name="connsiteX45" fmla="*/ 2929932 w 6884912"/>
              <a:gd name="connsiteY45" fmla="*/ 368912 h 1161397"/>
              <a:gd name="connsiteX46" fmla="*/ 3013020 w 6884912"/>
              <a:gd name="connsiteY46" fmla="*/ 327578 h 1161397"/>
              <a:gd name="connsiteX47" fmla="*/ 3127968 w 6884912"/>
              <a:gd name="connsiteY47" fmla="*/ 287613 h 1161397"/>
              <a:gd name="connsiteX48" fmla="*/ 3222191 w 6884912"/>
              <a:gd name="connsiteY48" fmla="*/ 307887 h 1161397"/>
              <a:gd name="connsiteX49" fmla="*/ 3227953 w 6884912"/>
              <a:gd name="connsiteY49" fmla="*/ 297650 h 1161397"/>
              <a:gd name="connsiteX50" fmla="*/ 3287859 w 6884912"/>
              <a:gd name="connsiteY50" fmla="*/ 287558 h 1161397"/>
              <a:gd name="connsiteX51" fmla="*/ 3510042 w 6884912"/>
              <a:gd name="connsiteY51" fmla="*/ 311820 h 1161397"/>
              <a:gd name="connsiteX52" fmla="*/ 3626773 w 6884912"/>
              <a:gd name="connsiteY52" fmla="*/ 290452 h 1161397"/>
              <a:gd name="connsiteX53" fmla="*/ 3666217 w 6884912"/>
              <a:gd name="connsiteY53" fmla="*/ 273255 h 1161397"/>
              <a:gd name="connsiteX54" fmla="*/ 3732427 w 6884912"/>
              <a:gd name="connsiteY54" fmla="*/ 245039 h 1161397"/>
              <a:gd name="connsiteX55" fmla="*/ 3777022 w 6884912"/>
              <a:gd name="connsiteY55" fmla="*/ 200276 h 1161397"/>
              <a:gd name="connsiteX56" fmla="*/ 3791246 w 6884912"/>
              <a:gd name="connsiteY56" fmla="*/ 189996 h 1161397"/>
              <a:gd name="connsiteX57" fmla="*/ 3819864 w 6884912"/>
              <a:gd name="connsiteY57" fmla="*/ 194605 h 1161397"/>
              <a:gd name="connsiteX58" fmla="*/ 3907640 w 6884912"/>
              <a:gd name="connsiteY58" fmla="*/ 207568 h 1161397"/>
              <a:gd name="connsiteX59" fmla="*/ 4013061 w 6884912"/>
              <a:gd name="connsiteY59" fmla="*/ 224874 h 1161397"/>
              <a:gd name="connsiteX60" fmla="*/ 4134285 w 6884912"/>
              <a:gd name="connsiteY60" fmla="*/ 235592 h 1161397"/>
              <a:gd name="connsiteX61" fmla="*/ 4220717 w 6884912"/>
              <a:gd name="connsiteY61" fmla="*/ 192946 h 1161397"/>
              <a:gd name="connsiteX62" fmla="*/ 4228802 w 6884912"/>
              <a:gd name="connsiteY62" fmla="*/ 201468 h 1161397"/>
              <a:gd name="connsiteX63" fmla="*/ 4424852 w 6884912"/>
              <a:gd name="connsiteY63" fmla="*/ 127591 h 1161397"/>
              <a:gd name="connsiteX64" fmla="*/ 4617330 w 6884912"/>
              <a:gd name="connsiteY64" fmla="*/ 111163 h 1161397"/>
              <a:gd name="connsiteX65" fmla="*/ 4730870 w 6884912"/>
              <a:gd name="connsiteY65" fmla="*/ 129432 h 1161397"/>
              <a:gd name="connsiteX66" fmla="*/ 4785037 w 6884912"/>
              <a:gd name="connsiteY66" fmla="*/ 161964 h 1161397"/>
              <a:gd name="connsiteX67" fmla="*/ 4844073 w 6884912"/>
              <a:gd name="connsiteY67" fmla="*/ 161768 h 1161397"/>
              <a:gd name="connsiteX68" fmla="*/ 4856454 w 6884912"/>
              <a:gd name="connsiteY68" fmla="*/ 130488 h 1161397"/>
              <a:gd name="connsiteX69" fmla="*/ 4920038 w 6884912"/>
              <a:gd name="connsiteY69" fmla="*/ 140418 h 1161397"/>
              <a:gd name="connsiteX70" fmla="*/ 5016639 w 6884912"/>
              <a:gd name="connsiteY70" fmla="*/ 158905 h 1161397"/>
              <a:gd name="connsiteX71" fmla="*/ 5072009 w 6884912"/>
              <a:gd name="connsiteY71" fmla="*/ 161502 h 1161397"/>
              <a:gd name="connsiteX72" fmla="*/ 5223626 w 6884912"/>
              <a:gd name="connsiteY72" fmla="*/ 177356 h 1161397"/>
              <a:gd name="connsiteX73" fmla="*/ 5467502 w 6884912"/>
              <a:gd name="connsiteY73" fmla="*/ 250963 h 1161397"/>
              <a:gd name="connsiteX74" fmla="*/ 5592395 w 6884912"/>
              <a:gd name="connsiteY74" fmla="*/ 265434 h 1161397"/>
              <a:gd name="connsiteX75" fmla="*/ 5613532 w 6884912"/>
              <a:gd name="connsiteY75" fmla="*/ 273379 h 1161397"/>
              <a:gd name="connsiteX76" fmla="*/ 5642173 w 6884912"/>
              <a:gd name="connsiteY76" fmla="*/ 266904 h 1161397"/>
              <a:gd name="connsiteX77" fmla="*/ 5756910 w 6884912"/>
              <a:gd name="connsiteY77" fmla="*/ 239211 h 1161397"/>
              <a:gd name="connsiteX78" fmla="*/ 5846667 w 6884912"/>
              <a:gd name="connsiteY78" fmla="*/ 201786 h 1161397"/>
              <a:gd name="connsiteX79" fmla="*/ 6029542 w 6884912"/>
              <a:gd name="connsiteY79" fmla="*/ 210339 h 1161397"/>
              <a:gd name="connsiteX80" fmla="*/ 6290640 w 6884912"/>
              <a:gd name="connsiteY80" fmla="*/ 167441 h 1161397"/>
              <a:gd name="connsiteX81" fmla="*/ 6380420 w 6884912"/>
              <a:gd name="connsiteY81" fmla="*/ 173195 h 1161397"/>
              <a:gd name="connsiteX82" fmla="*/ 6507891 w 6884912"/>
              <a:gd name="connsiteY82" fmla="*/ 118474 h 1161397"/>
              <a:gd name="connsiteX83" fmla="*/ 6571807 w 6884912"/>
              <a:gd name="connsiteY83" fmla="*/ 98636 h 1161397"/>
              <a:gd name="connsiteX84" fmla="*/ 6671880 w 6884912"/>
              <a:gd name="connsiteY84" fmla="*/ 82931 h 1161397"/>
              <a:gd name="connsiteX85" fmla="*/ 6702266 w 6884912"/>
              <a:gd name="connsiteY85" fmla="*/ 75470 h 1161397"/>
              <a:gd name="connsiteX86" fmla="*/ 6845802 w 6884912"/>
              <a:gd name="connsiteY86" fmla="*/ 24496 h 1161397"/>
              <a:gd name="connsiteX87" fmla="*/ 6884912 w 6884912"/>
              <a:gd name="connsiteY87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55512 w 6884912"/>
              <a:gd name="connsiteY7" fmla="*/ 1036593 h 1161397"/>
              <a:gd name="connsiteX8" fmla="*/ 519354 w 6884912"/>
              <a:gd name="connsiteY8" fmla="*/ 1038706 h 1161397"/>
              <a:gd name="connsiteX9" fmla="*/ 673197 w 6884912"/>
              <a:gd name="connsiteY9" fmla="*/ 1010060 h 1161397"/>
              <a:gd name="connsiteX10" fmla="*/ 797699 w 6884912"/>
              <a:gd name="connsiteY10" fmla="*/ 931362 h 1161397"/>
              <a:gd name="connsiteX11" fmla="*/ 843359 w 6884912"/>
              <a:gd name="connsiteY11" fmla="*/ 910894 h 1161397"/>
              <a:gd name="connsiteX12" fmla="*/ 965215 w 6884912"/>
              <a:gd name="connsiteY12" fmla="*/ 846701 h 1161397"/>
              <a:gd name="connsiteX13" fmla="*/ 1085080 w 6884912"/>
              <a:gd name="connsiteY13" fmla="*/ 776086 h 1161397"/>
              <a:gd name="connsiteX14" fmla="*/ 1131224 w 6884912"/>
              <a:gd name="connsiteY14" fmla="*/ 706160 h 1161397"/>
              <a:gd name="connsiteX15" fmla="*/ 1138051 w 6884912"/>
              <a:gd name="connsiteY15" fmla="*/ 702034 h 1161397"/>
              <a:gd name="connsiteX16" fmla="*/ 1158800 w 6884912"/>
              <a:gd name="connsiteY16" fmla="*/ 700004 h 1161397"/>
              <a:gd name="connsiteX17" fmla="*/ 1166947 w 6884912"/>
              <a:gd name="connsiteY17" fmla="*/ 700762 h 1161397"/>
              <a:gd name="connsiteX18" fmla="*/ 1178135 w 6884912"/>
              <a:gd name="connsiteY18" fmla="*/ 698631 h 1161397"/>
              <a:gd name="connsiteX19" fmla="*/ 1299977 w 6884912"/>
              <a:gd name="connsiteY19" fmla="*/ 639196 h 1161397"/>
              <a:gd name="connsiteX20" fmla="*/ 1326190 w 6884912"/>
              <a:gd name="connsiteY20" fmla="*/ 625955 h 1161397"/>
              <a:gd name="connsiteX21" fmla="*/ 1339600 w 6884912"/>
              <a:gd name="connsiteY21" fmla="*/ 616295 h 1161397"/>
              <a:gd name="connsiteX22" fmla="*/ 1391606 w 6884912"/>
              <a:gd name="connsiteY22" fmla="*/ 615229 h 1161397"/>
              <a:gd name="connsiteX23" fmla="*/ 1397565 w 6884912"/>
              <a:gd name="connsiteY23" fmla="*/ 611490 h 1161397"/>
              <a:gd name="connsiteX24" fmla="*/ 1432302 w 6884912"/>
              <a:gd name="connsiteY24" fmla="*/ 617267 h 1161397"/>
              <a:gd name="connsiteX25" fmla="*/ 1449644 w 6884912"/>
              <a:gd name="connsiteY25" fmla="*/ 617591 h 1161397"/>
              <a:gd name="connsiteX26" fmla="*/ 1455793 w 6884912"/>
              <a:gd name="connsiteY26" fmla="*/ 623174 h 1161397"/>
              <a:gd name="connsiteX27" fmla="*/ 1480758 w 6884912"/>
              <a:gd name="connsiteY27" fmla="*/ 620863 h 1161397"/>
              <a:gd name="connsiteX28" fmla="*/ 1483154 w 6884912"/>
              <a:gd name="connsiteY28" fmla="*/ 618527 h 1161397"/>
              <a:gd name="connsiteX29" fmla="*/ 1505495 w 6884912"/>
              <a:gd name="connsiteY29" fmla="*/ 624325 h 1161397"/>
              <a:gd name="connsiteX30" fmla="*/ 1592172 w 6884912"/>
              <a:gd name="connsiteY30" fmla="*/ 629819 h 1161397"/>
              <a:gd name="connsiteX31" fmla="*/ 1731986 w 6884912"/>
              <a:gd name="connsiteY31" fmla="*/ 589682 h 1161397"/>
              <a:gd name="connsiteX32" fmla="*/ 1940326 w 6884912"/>
              <a:gd name="connsiteY32" fmla="*/ 582611 h 1161397"/>
              <a:gd name="connsiteX33" fmla="*/ 2066980 w 6884912"/>
              <a:gd name="connsiteY33" fmla="*/ 550413 h 1161397"/>
              <a:gd name="connsiteX34" fmla="*/ 2352236 w 6884912"/>
              <a:gd name="connsiteY34" fmla="*/ 519602 h 1161397"/>
              <a:gd name="connsiteX35" fmla="*/ 2420791 w 6884912"/>
              <a:gd name="connsiteY35" fmla="*/ 492826 h 1161397"/>
              <a:gd name="connsiteX36" fmla="*/ 2489932 w 6884912"/>
              <a:gd name="connsiteY36" fmla="*/ 507864 h 1161397"/>
              <a:gd name="connsiteX37" fmla="*/ 2512917 w 6884912"/>
              <a:gd name="connsiteY37" fmla="*/ 489127 h 1161397"/>
              <a:gd name="connsiteX38" fmla="*/ 2516783 w 6884912"/>
              <a:gd name="connsiteY38" fmla="*/ 485473 h 1161397"/>
              <a:gd name="connsiteX39" fmla="*/ 2534360 w 6884912"/>
              <a:gd name="connsiteY39" fmla="*/ 480064 h 1161397"/>
              <a:gd name="connsiteX40" fmla="*/ 2536691 w 6884912"/>
              <a:gd name="connsiteY40" fmla="*/ 467018 h 1161397"/>
              <a:gd name="connsiteX41" fmla="*/ 2754324 w 6884912"/>
              <a:gd name="connsiteY41" fmla="*/ 424766 h 1161397"/>
              <a:gd name="connsiteX42" fmla="*/ 2848470 w 6884912"/>
              <a:gd name="connsiteY42" fmla="*/ 405966 h 1161397"/>
              <a:gd name="connsiteX43" fmla="*/ 2881772 w 6884912"/>
              <a:gd name="connsiteY43" fmla="*/ 387260 h 1161397"/>
              <a:gd name="connsiteX44" fmla="*/ 2929932 w 6884912"/>
              <a:gd name="connsiteY44" fmla="*/ 368912 h 1161397"/>
              <a:gd name="connsiteX45" fmla="*/ 3013020 w 6884912"/>
              <a:gd name="connsiteY45" fmla="*/ 327578 h 1161397"/>
              <a:gd name="connsiteX46" fmla="*/ 3127968 w 6884912"/>
              <a:gd name="connsiteY46" fmla="*/ 287613 h 1161397"/>
              <a:gd name="connsiteX47" fmla="*/ 3222191 w 6884912"/>
              <a:gd name="connsiteY47" fmla="*/ 307887 h 1161397"/>
              <a:gd name="connsiteX48" fmla="*/ 3227953 w 6884912"/>
              <a:gd name="connsiteY48" fmla="*/ 297650 h 1161397"/>
              <a:gd name="connsiteX49" fmla="*/ 3287859 w 6884912"/>
              <a:gd name="connsiteY49" fmla="*/ 287558 h 1161397"/>
              <a:gd name="connsiteX50" fmla="*/ 3510042 w 6884912"/>
              <a:gd name="connsiteY50" fmla="*/ 311820 h 1161397"/>
              <a:gd name="connsiteX51" fmla="*/ 3626773 w 6884912"/>
              <a:gd name="connsiteY51" fmla="*/ 290452 h 1161397"/>
              <a:gd name="connsiteX52" fmla="*/ 3666217 w 6884912"/>
              <a:gd name="connsiteY52" fmla="*/ 273255 h 1161397"/>
              <a:gd name="connsiteX53" fmla="*/ 3732427 w 6884912"/>
              <a:gd name="connsiteY53" fmla="*/ 245039 h 1161397"/>
              <a:gd name="connsiteX54" fmla="*/ 3777022 w 6884912"/>
              <a:gd name="connsiteY54" fmla="*/ 200276 h 1161397"/>
              <a:gd name="connsiteX55" fmla="*/ 3791246 w 6884912"/>
              <a:gd name="connsiteY55" fmla="*/ 189996 h 1161397"/>
              <a:gd name="connsiteX56" fmla="*/ 3819864 w 6884912"/>
              <a:gd name="connsiteY56" fmla="*/ 194605 h 1161397"/>
              <a:gd name="connsiteX57" fmla="*/ 3907640 w 6884912"/>
              <a:gd name="connsiteY57" fmla="*/ 207568 h 1161397"/>
              <a:gd name="connsiteX58" fmla="*/ 4013061 w 6884912"/>
              <a:gd name="connsiteY58" fmla="*/ 224874 h 1161397"/>
              <a:gd name="connsiteX59" fmla="*/ 4134285 w 6884912"/>
              <a:gd name="connsiteY59" fmla="*/ 235592 h 1161397"/>
              <a:gd name="connsiteX60" fmla="*/ 4220717 w 6884912"/>
              <a:gd name="connsiteY60" fmla="*/ 192946 h 1161397"/>
              <a:gd name="connsiteX61" fmla="*/ 4228802 w 6884912"/>
              <a:gd name="connsiteY61" fmla="*/ 201468 h 1161397"/>
              <a:gd name="connsiteX62" fmla="*/ 4424852 w 6884912"/>
              <a:gd name="connsiteY62" fmla="*/ 127591 h 1161397"/>
              <a:gd name="connsiteX63" fmla="*/ 4617330 w 6884912"/>
              <a:gd name="connsiteY63" fmla="*/ 111163 h 1161397"/>
              <a:gd name="connsiteX64" fmla="*/ 4730870 w 6884912"/>
              <a:gd name="connsiteY64" fmla="*/ 129432 h 1161397"/>
              <a:gd name="connsiteX65" fmla="*/ 4785037 w 6884912"/>
              <a:gd name="connsiteY65" fmla="*/ 161964 h 1161397"/>
              <a:gd name="connsiteX66" fmla="*/ 4844073 w 6884912"/>
              <a:gd name="connsiteY66" fmla="*/ 161768 h 1161397"/>
              <a:gd name="connsiteX67" fmla="*/ 4856454 w 6884912"/>
              <a:gd name="connsiteY67" fmla="*/ 130488 h 1161397"/>
              <a:gd name="connsiteX68" fmla="*/ 4920038 w 6884912"/>
              <a:gd name="connsiteY68" fmla="*/ 140418 h 1161397"/>
              <a:gd name="connsiteX69" fmla="*/ 5016639 w 6884912"/>
              <a:gd name="connsiteY69" fmla="*/ 158905 h 1161397"/>
              <a:gd name="connsiteX70" fmla="*/ 5072009 w 6884912"/>
              <a:gd name="connsiteY70" fmla="*/ 161502 h 1161397"/>
              <a:gd name="connsiteX71" fmla="*/ 5223626 w 6884912"/>
              <a:gd name="connsiteY71" fmla="*/ 177356 h 1161397"/>
              <a:gd name="connsiteX72" fmla="*/ 5467502 w 6884912"/>
              <a:gd name="connsiteY72" fmla="*/ 250963 h 1161397"/>
              <a:gd name="connsiteX73" fmla="*/ 5592395 w 6884912"/>
              <a:gd name="connsiteY73" fmla="*/ 265434 h 1161397"/>
              <a:gd name="connsiteX74" fmla="*/ 5613532 w 6884912"/>
              <a:gd name="connsiteY74" fmla="*/ 273379 h 1161397"/>
              <a:gd name="connsiteX75" fmla="*/ 5642173 w 6884912"/>
              <a:gd name="connsiteY75" fmla="*/ 266904 h 1161397"/>
              <a:gd name="connsiteX76" fmla="*/ 5756910 w 6884912"/>
              <a:gd name="connsiteY76" fmla="*/ 239211 h 1161397"/>
              <a:gd name="connsiteX77" fmla="*/ 5846667 w 6884912"/>
              <a:gd name="connsiteY77" fmla="*/ 201786 h 1161397"/>
              <a:gd name="connsiteX78" fmla="*/ 6029542 w 6884912"/>
              <a:gd name="connsiteY78" fmla="*/ 210339 h 1161397"/>
              <a:gd name="connsiteX79" fmla="*/ 6290640 w 6884912"/>
              <a:gd name="connsiteY79" fmla="*/ 167441 h 1161397"/>
              <a:gd name="connsiteX80" fmla="*/ 6380420 w 6884912"/>
              <a:gd name="connsiteY80" fmla="*/ 173195 h 1161397"/>
              <a:gd name="connsiteX81" fmla="*/ 6507891 w 6884912"/>
              <a:gd name="connsiteY81" fmla="*/ 118474 h 1161397"/>
              <a:gd name="connsiteX82" fmla="*/ 6571807 w 6884912"/>
              <a:gd name="connsiteY82" fmla="*/ 98636 h 1161397"/>
              <a:gd name="connsiteX83" fmla="*/ 6671880 w 6884912"/>
              <a:gd name="connsiteY83" fmla="*/ 82931 h 1161397"/>
              <a:gd name="connsiteX84" fmla="*/ 6702266 w 6884912"/>
              <a:gd name="connsiteY84" fmla="*/ 75470 h 1161397"/>
              <a:gd name="connsiteX85" fmla="*/ 6845802 w 6884912"/>
              <a:gd name="connsiteY85" fmla="*/ 24496 h 1161397"/>
              <a:gd name="connsiteX86" fmla="*/ 6884912 w 6884912"/>
              <a:gd name="connsiteY86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55512 w 6884912"/>
              <a:gd name="connsiteY7" fmla="*/ 1036593 h 1161397"/>
              <a:gd name="connsiteX8" fmla="*/ 519354 w 6884912"/>
              <a:gd name="connsiteY8" fmla="*/ 1038706 h 1161397"/>
              <a:gd name="connsiteX9" fmla="*/ 689654 w 6884912"/>
              <a:gd name="connsiteY9" fmla="*/ 966675 h 1161397"/>
              <a:gd name="connsiteX10" fmla="*/ 797699 w 6884912"/>
              <a:gd name="connsiteY10" fmla="*/ 931362 h 1161397"/>
              <a:gd name="connsiteX11" fmla="*/ 843359 w 6884912"/>
              <a:gd name="connsiteY11" fmla="*/ 910894 h 1161397"/>
              <a:gd name="connsiteX12" fmla="*/ 965215 w 6884912"/>
              <a:gd name="connsiteY12" fmla="*/ 846701 h 1161397"/>
              <a:gd name="connsiteX13" fmla="*/ 1085080 w 6884912"/>
              <a:gd name="connsiteY13" fmla="*/ 776086 h 1161397"/>
              <a:gd name="connsiteX14" fmla="*/ 1131224 w 6884912"/>
              <a:gd name="connsiteY14" fmla="*/ 706160 h 1161397"/>
              <a:gd name="connsiteX15" fmla="*/ 1138051 w 6884912"/>
              <a:gd name="connsiteY15" fmla="*/ 702034 h 1161397"/>
              <a:gd name="connsiteX16" fmla="*/ 1158800 w 6884912"/>
              <a:gd name="connsiteY16" fmla="*/ 700004 h 1161397"/>
              <a:gd name="connsiteX17" fmla="*/ 1166947 w 6884912"/>
              <a:gd name="connsiteY17" fmla="*/ 700762 h 1161397"/>
              <a:gd name="connsiteX18" fmla="*/ 1178135 w 6884912"/>
              <a:gd name="connsiteY18" fmla="*/ 698631 h 1161397"/>
              <a:gd name="connsiteX19" fmla="*/ 1299977 w 6884912"/>
              <a:gd name="connsiteY19" fmla="*/ 639196 h 1161397"/>
              <a:gd name="connsiteX20" fmla="*/ 1326190 w 6884912"/>
              <a:gd name="connsiteY20" fmla="*/ 625955 h 1161397"/>
              <a:gd name="connsiteX21" fmla="*/ 1339600 w 6884912"/>
              <a:gd name="connsiteY21" fmla="*/ 616295 h 1161397"/>
              <a:gd name="connsiteX22" fmla="*/ 1391606 w 6884912"/>
              <a:gd name="connsiteY22" fmla="*/ 615229 h 1161397"/>
              <a:gd name="connsiteX23" fmla="*/ 1397565 w 6884912"/>
              <a:gd name="connsiteY23" fmla="*/ 611490 h 1161397"/>
              <a:gd name="connsiteX24" fmla="*/ 1432302 w 6884912"/>
              <a:gd name="connsiteY24" fmla="*/ 617267 h 1161397"/>
              <a:gd name="connsiteX25" fmla="*/ 1449644 w 6884912"/>
              <a:gd name="connsiteY25" fmla="*/ 617591 h 1161397"/>
              <a:gd name="connsiteX26" fmla="*/ 1455793 w 6884912"/>
              <a:gd name="connsiteY26" fmla="*/ 623174 h 1161397"/>
              <a:gd name="connsiteX27" fmla="*/ 1480758 w 6884912"/>
              <a:gd name="connsiteY27" fmla="*/ 620863 h 1161397"/>
              <a:gd name="connsiteX28" fmla="*/ 1483154 w 6884912"/>
              <a:gd name="connsiteY28" fmla="*/ 618527 h 1161397"/>
              <a:gd name="connsiteX29" fmla="*/ 1505495 w 6884912"/>
              <a:gd name="connsiteY29" fmla="*/ 624325 h 1161397"/>
              <a:gd name="connsiteX30" fmla="*/ 1592172 w 6884912"/>
              <a:gd name="connsiteY30" fmla="*/ 629819 h 1161397"/>
              <a:gd name="connsiteX31" fmla="*/ 1731986 w 6884912"/>
              <a:gd name="connsiteY31" fmla="*/ 589682 h 1161397"/>
              <a:gd name="connsiteX32" fmla="*/ 1940326 w 6884912"/>
              <a:gd name="connsiteY32" fmla="*/ 582611 h 1161397"/>
              <a:gd name="connsiteX33" fmla="*/ 2066980 w 6884912"/>
              <a:gd name="connsiteY33" fmla="*/ 550413 h 1161397"/>
              <a:gd name="connsiteX34" fmla="*/ 2352236 w 6884912"/>
              <a:gd name="connsiteY34" fmla="*/ 519602 h 1161397"/>
              <a:gd name="connsiteX35" fmla="*/ 2420791 w 6884912"/>
              <a:gd name="connsiteY35" fmla="*/ 492826 h 1161397"/>
              <a:gd name="connsiteX36" fmla="*/ 2489932 w 6884912"/>
              <a:gd name="connsiteY36" fmla="*/ 507864 h 1161397"/>
              <a:gd name="connsiteX37" fmla="*/ 2512917 w 6884912"/>
              <a:gd name="connsiteY37" fmla="*/ 489127 h 1161397"/>
              <a:gd name="connsiteX38" fmla="*/ 2516783 w 6884912"/>
              <a:gd name="connsiteY38" fmla="*/ 485473 h 1161397"/>
              <a:gd name="connsiteX39" fmla="*/ 2534360 w 6884912"/>
              <a:gd name="connsiteY39" fmla="*/ 480064 h 1161397"/>
              <a:gd name="connsiteX40" fmla="*/ 2536691 w 6884912"/>
              <a:gd name="connsiteY40" fmla="*/ 467018 h 1161397"/>
              <a:gd name="connsiteX41" fmla="*/ 2754324 w 6884912"/>
              <a:gd name="connsiteY41" fmla="*/ 424766 h 1161397"/>
              <a:gd name="connsiteX42" fmla="*/ 2848470 w 6884912"/>
              <a:gd name="connsiteY42" fmla="*/ 405966 h 1161397"/>
              <a:gd name="connsiteX43" fmla="*/ 2881772 w 6884912"/>
              <a:gd name="connsiteY43" fmla="*/ 387260 h 1161397"/>
              <a:gd name="connsiteX44" fmla="*/ 2929932 w 6884912"/>
              <a:gd name="connsiteY44" fmla="*/ 368912 h 1161397"/>
              <a:gd name="connsiteX45" fmla="*/ 3013020 w 6884912"/>
              <a:gd name="connsiteY45" fmla="*/ 327578 h 1161397"/>
              <a:gd name="connsiteX46" fmla="*/ 3127968 w 6884912"/>
              <a:gd name="connsiteY46" fmla="*/ 287613 h 1161397"/>
              <a:gd name="connsiteX47" fmla="*/ 3222191 w 6884912"/>
              <a:gd name="connsiteY47" fmla="*/ 307887 h 1161397"/>
              <a:gd name="connsiteX48" fmla="*/ 3227953 w 6884912"/>
              <a:gd name="connsiteY48" fmla="*/ 297650 h 1161397"/>
              <a:gd name="connsiteX49" fmla="*/ 3287859 w 6884912"/>
              <a:gd name="connsiteY49" fmla="*/ 287558 h 1161397"/>
              <a:gd name="connsiteX50" fmla="*/ 3510042 w 6884912"/>
              <a:gd name="connsiteY50" fmla="*/ 311820 h 1161397"/>
              <a:gd name="connsiteX51" fmla="*/ 3626773 w 6884912"/>
              <a:gd name="connsiteY51" fmla="*/ 290452 h 1161397"/>
              <a:gd name="connsiteX52" fmla="*/ 3666217 w 6884912"/>
              <a:gd name="connsiteY52" fmla="*/ 273255 h 1161397"/>
              <a:gd name="connsiteX53" fmla="*/ 3732427 w 6884912"/>
              <a:gd name="connsiteY53" fmla="*/ 245039 h 1161397"/>
              <a:gd name="connsiteX54" fmla="*/ 3777022 w 6884912"/>
              <a:gd name="connsiteY54" fmla="*/ 200276 h 1161397"/>
              <a:gd name="connsiteX55" fmla="*/ 3791246 w 6884912"/>
              <a:gd name="connsiteY55" fmla="*/ 189996 h 1161397"/>
              <a:gd name="connsiteX56" fmla="*/ 3819864 w 6884912"/>
              <a:gd name="connsiteY56" fmla="*/ 194605 h 1161397"/>
              <a:gd name="connsiteX57" fmla="*/ 3907640 w 6884912"/>
              <a:gd name="connsiteY57" fmla="*/ 207568 h 1161397"/>
              <a:gd name="connsiteX58" fmla="*/ 4013061 w 6884912"/>
              <a:gd name="connsiteY58" fmla="*/ 224874 h 1161397"/>
              <a:gd name="connsiteX59" fmla="*/ 4134285 w 6884912"/>
              <a:gd name="connsiteY59" fmla="*/ 235592 h 1161397"/>
              <a:gd name="connsiteX60" fmla="*/ 4220717 w 6884912"/>
              <a:gd name="connsiteY60" fmla="*/ 192946 h 1161397"/>
              <a:gd name="connsiteX61" fmla="*/ 4228802 w 6884912"/>
              <a:gd name="connsiteY61" fmla="*/ 201468 h 1161397"/>
              <a:gd name="connsiteX62" fmla="*/ 4424852 w 6884912"/>
              <a:gd name="connsiteY62" fmla="*/ 127591 h 1161397"/>
              <a:gd name="connsiteX63" fmla="*/ 4617330 w 6884912"/>
              <a:gd name="connsiteY63" fmla="*/ 111163 h 1161397"/>
              <a:gd name="connsiteX64" fmla="*/ 4730870 w 6884912"/>
              <a:gd name="connsiteY64" fmla="*/ 129432 h 1161397"/>
              <a:gd name="connsiteX65" fmla="*/ 4785037 w 6884912"/>
              <a:gd name="connsiteY65" fmla="*/ 161964 h 1161397"/>
              <a:gd name="connsiteX66" fmla="*/ 4844073 w 6884912"/>
              <a:gd name="connsiteY66" fmla="*/ 161768 h 1161397"/>
              <a:gd name="connsiteX67" fmla="*/ 4856454 w 6884912"/>
              <a:gd name="connsiteY67" fmla="*/ 130488 h 1161397"/>
              <a:gd name="connsiteX68" fmla="*/ 4920038 w 6884912"/>
              <a:gd name="connsiteY68" fmla="*/ 140418 h 1161397"/>
              <a:gd name="connsiteX69" fmla="*/ 5016639 w 6884912"/>
              <a:gd name="connsiteY69" fmla="*/ 158905 h 1161397"/>
              <a:gd name="connsiteX70" fmla="*/ 5072009 w 6884912"/>
              <a:gd name="connsiteY70" fmla="*/ 161502 h 1161397"/>
              <a:gd name="connsiteX71" fmla="*/ 5223626 w 6884912"/>
              <a:gd name="connsiteY71" fmla="*/ 177356 h 1161397"/>
              <a:gd name="connsiteX72" fmla="*/ 5467502 w 6884912"/>
              <a:gd name="connsiteY72" fmla="*/ 250963 h 1161397"/>
              <a:gd name="connsiteX73" fmla="*/ 5592395 w 6884912"/>
              <a:gd name="connsiteY73" fmla="*/ 265434 h 1161397"/>
              <a:gd name="connsiteX74" fmla="*/ 5613532 w 6884912"/>
              <a:gd name="connsiteY74" fmla="*/ 273379 h 1161397"/>
              <a:gd name="connsiteX75" fmla="*/ 5642173 w 6884912"/>
              <a:gd name="connsiteY75" fmla="*/ 266904 h 1161397"/>
              <a:gd name="connsiteX76" fmla="*/ 5756910 w 6884912"/>
              <a:gd name="connsiteY76" fmla="*/ 239211 h 1161397"/>
              <a:gd name="connsiteX77" fmla="*/ 5846667 w 6884912"/>
              <a:gd name="connsiteY77" fmla="*/ 201786 h 1161397"/>
              <a:gd name="connsiteX78" fmla="*/ 6029542 w 6884912"/>
              <a:gd name="connsiteY78" fmla="*/ 210339 h 1161397"/>
              <a:gd name="connsiteX79" fmla="*/ 6290640 w 6884912"/>
              <a:gd name="connsiteY79" fmla="*/ 167441 h 1161397"/>
              <a:gd name="connsiteX80" fmla="*/ 6380420 w 6884912"/>
              <a:gd name="connsiteY80" fmla="*/ 173195 h 1161397"/>
              <a:gd name="connsiteX81" fmla="*/ 6507891 w 6884912"/>
              <a:gd name="connsiteY81" fmla="*/ 118474 h 1161397"/>
              <a:gd name="connsiteX82" fmla="*/ 6571807 w 6884912"/>
              <a:gd name="connsiteY82" fmla="*/ 98636 h 1161397"/>
              <a:gd name="connsiteX83" fmla="*/ 6671880 w 6884912"/>
              <a:gd name="connsiteY83" fmla="*/ 82931 h 1161397"/>
              <a:gd name="connsiteX84" fmla="*/ 6702266 w 6884912"/>
              <a:gd name="connsiteY84" fmla="*/ 75470 h 1161397"/>
              <a:gd name="connsiteX85" fmla="*/ 6845802 w 6884912"/>
              <a:gd name="connsiteY85" fmla="*/ 24496 h 1161397"/>
              <a:gd name="connsiteX86" fmla="*/ 6884912 w 6884912"/>
              <a:gd name="connsiteY86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55512 w 6884912"/>
              <a:gd name="connsiteY7" fmla="*/ 1036593 h 1161397"/>
              <a:gd name="connsiteX8" fmla="*/ 519354 w 6884912"/>
              <a:gd name="connsiteY8" fmla="*/ 1038706 h 1161397"/>
              <a:gd name="connsiteX9" fmla="*/ 689654 w 6884912"/>
              <a:gd name="connsiteY9" fmla="*/ 966675 h 1161397"/>
              <a:gd name="connsiteX10" fmla="*/ 797699 w 6884912"/>
              <a:gd name="connsiteY10" fmla="*/ 931362 h 1161397"/>
              <a:gd name="connsiteX11" fmla="*/ 843359 w 6884912"/>
              <a:gd name="connsiteY11" fmla="*/ 910894 h 1161397"/>
              <a:gd name="connsiteX12" fmla="*/ 965215 w 6884912"/>
              <a:gd name="connsiteY12" fmla="*/ 846701 h 1161397"/>
              <a:gd name="connsiteX13" fmla="*/ 1085080 w 6884912"/>
              <a:gd name="connsiteY13" fmla="*/ 776086 h 1161397"/>
              <a:gd name="connsiteX14" fmla="*/ 1131224 w 6884912"/>
              <a:gd name="connsiteY14" fmla="*/ 706160 h 1161397"/>
              <a:gd name="connsiteX15" fmla="*/ 1138051 w 6884912"/>
              <a:gd name="connsiteY15" fmla="*/ 702034 h 1161397"/>
              <a:gd name="connsiteX16" fmla="*/ 1158800 w 6884912"/>
              <a:gd name="connsiteY16" fmla="*/ 700004 h 1161397"/>
              <a:gd name="connsiteX17" fmla="*/ 1166947 w 6884912"/>
              <a:gd name="connsiteY17" fmla="*/ 700762 h 1161397"/>
              <a:gd name="connsiteX18" fmla="*/ 1178135 w 6884912"/>
              <a:gd name="connsiteY18" fmla="*/ 698631 h 1161397"/>
              <a:gd name="connsiteX19" fmla="*/ 1299977 w 6884912"/>
              <a:gd name="connsiteY19" fmla="*/ 639196 h 1161397"/>
              <a:gd name="connsiteX20" fmla="*/ 1326190 w 6884912"/>
              <a:gd name="connsiteY20" fmla="*/ 625955 h 1161397"/>
              <a:gd name="connsiteX21" fmla="*/ 1339600 w 6884912"/>
              <a:gd name="connsiteY21" fmla="*/ 616295 h 1161397"/>
              <a:gd name="connsiteX22" fmla="*/ 1391606 w 6884912"/>
              <a:gd name="connsiteY22" fmla="*/ 615229 h 1161397"/>
              <a:gd name="connsiteX23" fmla="*/ 1397565 w 6884912"/>
              <a:gd name="connsiteY23" fmla="*/ 611490 h 1161397"/>
              <a:gd name="connsiteX24" fmla="*/ 1432302 w 6884912"/>
              <a:gd name="connsiteY24" fmla="*/ 617267 h 1161397"/>
              <a:gd name="connsiteX25" fmla="*/ 1449644 w 6884912"/>
              <a:gd name="connsiteY25" fmla="*/ 617591 h 1161397"/>
              <a:gd name="connsiteX26" fmla="*/ 1455793 w 6884912"/>
              <a:gd name="connsiteY26" fmla="*/ 623174 h 1161397"/>
              <a:gd name="connsiteX27" fmla="*/ 1480758 w 6884912"/>
              <a:gd name="connsiteY27" fmla="*/ 620863 h 1161397"/>
              <a:gd name="connsiteX28" fmla="*/ 1483154 w 6884912"/>
              <a:gd name="connsiteY28" fmla="*/ 618527 h 1161397"/>
              <a:gd name="connsiteX29" fmla="*/ 1505495 w 6884912"/>
              <a:gd name="connsiteY29" fmla="*/ 624325 h 1161397"/>
              <a:gd name="connsiteX30" fmla="*/ 1592172 w 6884912"/>
              <a:gd name="connsiteY30" fmla="*/ 629819 h 1161397"/>
              <a:gd name="connsiteX31" fmla="*/ 1731986 w 6884912"/>
              <a:gd name="connsiteY31" fmla="*/ 589682 h 1161397"/>
              <a:gd name="connsiteX32" fmla="*/ 1940326 w 6884912"/>
              <a:gd name="connsiteY32" fmla="*/ 582611 h 1161397"/>
              <a:gd name="connsiteX33" fmla="*/ 2066980 w 6884912"/>
              <a:gd name="connsiteY33" fmla="*/ 550413 h 1161397"/>
              <a:gd name="connsiteX34" fmla="*/ 2352236 w 6884912"/>
              <a:gd name="connsiteY34" fmla="*/ 519602 h 1161397"/>
              <a:gd name="connsiteX35" fmla="*/ 2420791 w 6884912"/>
              <a:gd name="connsiteY35" fmla="*/ 492826 h 1161397"/>
              <a:gd name="connsiteX36" fmla="*/ 2489932 w 6884912"/>
              <a:gd name="connsiteY36" fmla="*/ 507864 h 1161397"/>
              <a:gd name="connsiteX37" fmla="*/ 2512917 w 6884912"/>
              <a:gd name="connsiteY37" fmla="*/ 489127 h 1161397"/>
              <a:gd name="connsiteX38" fmla="*/ 2516783 w 6884912"/>
              <a:gd name="connsiteY38" fmla="*/ 485473 h 1161397"/>
              <a:gd name="connsiteX39" fmla="*/ 2534360 w 6884912"/>
              <a:gd name="connsiteY39" fmla="*/ 480064 h 1161397"/>
              <a:gd name="connsiteX40" fmla="*/ 2536691 w 6884912"/>
              <a:gd name="connsiteY40" fmla="*/ 467018 h 1161397"/>
              <a:gd name="connsiteX41" fmla="*/ 2754324 w 6884912"/>
              <a:gd name="connsiteY41" fmla="*/ 424766 h 1161397"/>
              <a:gd name="connsiteX42" fmla="*/ 2848470 w 6884912"/>
              <a:gd name="connsiteY42" fmla="*/ 405966 h 1161397"/>
              <a:gd name="connsiteX43" fmla="*/ 2881772 w 6884912"/>
              <a:gd name="connsiteY43" fmla="*/ 387260 h 1161397"/>
              <a:gd name="connsiteX44" fmla="*/ 2929932 w 6884912"/>
              <a:gd name="connsiteY44" fmla="*/ 368912 h 1161397"/>
              <a:gd name="connsiteX45" fmla="*/ 3013020 w 6884912"/>
              <a:gd name="connsiteY45" fmla="*/ 327578 h 1161397"/>
              <a:gd name="connsiteX46" fmla="*/ 3127968 w 6884912"/>
              <a:gd name="connsiteY46" fmla="*/ 287613 h 1161397"/>
              <a:gd name="connsiteX47" fmla="*/ 3222191 w 6884912"/>
              <a:gd name="connsiteY47" fmla="*/ 307887 h 1161397"/>
              <a:gd name="connsiteX48" fmla="*/ 3227953 w 6884912"/>
              <a:gd name="connsiteY48" fmla="*/ 297650 h 1161397"/>
              <a:gd name="connsiteX49" fmla="*/ 3287859 w 6884912"/>
              <a:gd name="connsiteY49" fmla="*/ 287558 h 1161397"/>
              <a:gd name="connsiteX50" fmla="*/ 3510042 w 6884912"/>
              <a:gd name="connsiteY50" fmla="*/ 311820 h 1161397"/>
              <a:gd name="connsiteX51" fmla="*/ 3626773 w 6884912"/>
              <a:gd name="connsiteY51" fmla="*/ 290452 h 1161397"/>
              <a:gd name="connsiteX52" fmla="*/ 3666217 w 6884912"/>
              <a:gd name="connsiteY52" fmla="*/ 273255 h 1161397"/>
              <a:gd name="connsiteX53" fmla="*/ 3732427 w 6884912"/>
              <a:gd name="connsiteY53" fmla="*/ 245039 h 1161397"/>
              <a:gd name="connsiteX54" fmla="*/ 3777022 w 6884912"/>
              <a:gd name="connsiteY54" fmla="*/ 200276 h 1161397"/>
              <a:gd name="connsiteX55" fmla="*/ 3791246 w 6884912"/>
              <a:gd name="connsiteY55" fmla="*/ 189996 h 1161397"/>
              <a:gd name="connsiteX56" fmla="*/ 3907640 w 6884912"/>
              <a:gd name="connsiteY56" fmla="*/ 207568 h 1161397"/>
              <a:gd name="connsiteX57" fmla="*/ 4013061 w 6884912"/>
              <a:gd name="connsiteY57" fmla="*/ 224874 h 1161397"/>
              <a:gd name="connsiteX58" fmla="*/ 4134285 w 6884912"/>
              <a:gd name="connsiteY58" fmla="*/ 235592 h 1161397"/>
              <a:gd name="connsiteX59" fmla="*/ 4220717 w 6884912"/>
              <a:gd name="connsiteY59" fmla="*/ 192946 h 1161397"/>
              <a:gd name="connsiteX60" fmla="*/ 4228802 w 6884912"/>
              <a:gd name="connsiteY60" fmla="*/ 201468 h 1161397"/>
              <a:gd name="connsiteX61" fmla="*/ 4424852 w 6884912"/>
              <a:gd name="connsiteY61" fmla="*/ 127591 h 1161397"/>
              <a:gd name="connsiteX62" fmla="*/ 4617330 w 6884912"/>
              <a:gd name="connsiteY62" fmla="*/ 111163 h 1161397"/>
              <a:gd name="connsiteX63" fmla="*/ 4730870 w 6884912"/>
              <a:gd name="connsiteY63" fmla="*/ 129432 h 1161397"/>
              <a:gd name="connsiteX64" fmla="*/ 4785037 w 6884912"/>
              <a:gd name="connsiteY64" fmla="*/ 161964 h 1161397"/>
              <a:gd name="connsiteX65" fmla="*/ 4844073 w 6884912"/>
              <a:gd name="connsiteY65" fmla="*/ 161768 h 1161397"/>
              <a:gd name="connsiteX66" fmla="*/ 4856454 w 6884912"/>
              <a:gd name="connsiteY66" fmla="*/ 130488 h 1161397"/>
              <a:gd name="connsiteX67" fmla="*/ 4920038 w 6884912"/>
              <a:gd name="connsiteY67" fmla="*/ 140418 h 1161397"/>
              <a:gd name="connsiteX68" fmla="*/ 5016639 w 6884912"/>
              <a:gd name="connsiteY68" fmla="*/ 158905 h 1161397"/>
              <a:gd name="connsiteX69" fmla="*/ 5072009 w 6884912"/>
              <a:gd name="connsiteY69" fmla="*/ 161502 h 1161397"/>
              <a:gd name="connsiteX70" fmla="*/ 5223626 w 6884912"/>
              <a:gd name="connsiteY70" fmla="*/ 177356 h 1161397"/>
              <a:gd name="connsiteX71" fmla="*/ 5467502 w 6884912"/>
              <a:gd name="connsiteY71" fmla="*/ 250963 h 1161397"/>
              <a:gd name="connsiteX72" fmla="*/ 5592395 w 6884912"/>
              <a:gd name="connsiteY72" fmla="*/ 265434 h 1161397"/>
              <a:gd name="connsiteX73" fmla="*/ 5613532 w 6884912"/>
              <a:gd name="connsiteY73" fmla="*/ 273379 h 1161397"/>
              <a:gd name="connsiteX74" fmla="*/ 5642173 w 6884912"/>
              <a:gd name="connsiteY74" fmla="*/ 266904 h 1161397"/>
              <a:gd name="connsiteX75" fmla="*/ 5756910 w 6884912"/>
              <a:gd name="connsiteY75" fmla="*/ 239211 h 1161397"/>
              <a:gd name="connsiteX76" fmla="*/ 5846667 w 6884912"/>
              <a:gd name="connsiteY76" fmla="*/ 201786 h 1161397"/>
              <a:gd name="connsiteX77" fmla="*/ 6029542 w 6884912"/>
              <a:gd name="connsiteY77" fmla="*/ 210339 h 1161397"/>
              <a:gd name="connsiteX78" fmla="*/ 6290640 w 6884912"/>
              <a:gd name="connsiteY78" fmla="*/ 167441 h 1161397"/>
              <a:gd name="connsiteX79" fmla="*/ 6380420 w 6884912"/>
              <a:gd name="connsiteY79" fmla="*/ 173195 h 1161397"/>
              <a:gd name="connsiteX80" fmla="*/ 6507891 w 6884912"/>
              <a:gd name="connsiteY80" fmla="*/ 118474 h 1161397"/>
              <a:gd name="connsiteX81" fmla="*/ 6571807 w 6884912"/>
              <a:gd name="connsiteY81" fmla="*/ 98636 h 1161397"/>
              <a:gd name="connsiteX82" fmla="*/ 6671880 w 6884912"/>
              <a:gd name="connsiteY82" fmla="*/ 82931 h 1161397"/>
              <a:gd name="connsiteX83" fmla="*/ 6702266 w 6884912"/>
              <a:gd name="connsiteY83" fmla="*/ 75470 h 1161397"/>
              <a:gd name="connsiteX84" fmla="*/ 6845802 w 6884912"/>
              <a:gd name="connsiteY84" fmla="*/ 24496 h 1161397"/>
              <a:gd name="connsiteX85" fmla="*/ 6884912 w 6884912"/>
              <a:gd name="connsiteY85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55512 w 6884912"/>
              <a:gd name="connsiteY7" fmla="*/ 1036593 h 1161397"/>
              <a:gd name="connsiteX8" fmla="*/ 519354 w 6884912"/>
              <a:gd name="connsiteY8" fmla="*/ 1038706 h 1161397"/>
              <a:gd name="connsiteX9" fmla="*/ 689654 w 6884912"/>
              <a:gd name="connsiteY9" fmla="*/ 966675 h 1161397"/>
              <a:gd name="connsiteX10" fmla="*/ 797699 w 6884912"/>
              <a:gd name="connsiteY10" fmla="*/ 931362 h 1161397"/>
              <a:gd name="connsiteX11" fmla="*/ 843359 w 6884912"/>
              <a:gd name="connsiteY11" fmla="*/ 910894 h 1161397"/>
              <a:gd name="connsiteX12" fmla="*/ 965215 w 6884912"/>
              <a:gd name="connsiteY12" fmla="*/ 846701 h 1161397"/>
              <a:gd name="connsiteX13" fmla="*/ 1085080 w 6884912"/>
              <a:gd name="connsiteY13" fmla="*/ 776086 h 1161397"/>
              <a:gd name="connsiteX14" fmla="*/ 1131224 w 6884912"/>
              <a:gd name="connsiteY14" fmla="*/ 706160 h 1161397"/>
              <a:gd name="connsiteX15" fmla="*/ 1138051 w 6884912"/>
              <a:gd name="connsiteY15" fmla="*/ 702034 h 1161397"/>
              <a:gd name="connsiteX16" fmla="*/ 1158800 w 6884912"/>
              <a:gd name="connsiteY16" fmla="*/ 700004 h 1161397"/>
              <a:gd name="connsiteX17" fmla="*/ 1166947 w 6884912"/>
              <a:gd name="connsiteY17" fmla="*/ 700762 h 1161397"/>
              <a:gd name="connsiteX18" fmla="*/ 1178135 w 6884912"/>
              <a:gd name="connsiteY18" fmla="*/ 698631 h 1161397"/>
              <a:gd name="connsiteX19" fmla="*/ 1299977 w 6884912"/>
              <a:gd name="connsiteY19" fmla="*/ 639196 h 1161397"/>
              <a:gd name="connsiteX20" fmla="*/ 1326190 w 6884912"/>
              <a:gd name="connsiteY20" fmla="*/ 625955 h 1161397"/>
              <a:gd name="connsiteX21" fmla="*/ 1339600 w 6884912"/>
              <a:gd name="connsiteY21" fmla="*/ 616295 h 1161397"/>
              <a:gd name="connsiteX22" fmla="*/ 1391606 w 6884912"/>
              <a:gd name="connsiteY22" fmla="*/ 615229 h 1161397"/>
              <a:gd name="connsiteX23" fmla="*/ 1397565 w 6884912"/>
              <a:gd name="connsiteY23" fmla="*/ 611490 h 1161397"/>
              <a:gd name="connsiteX24" fmla="*/ 1432302 w 6884912"/>
              <a:gd name="connsiteY24" fmla="*/ 617267 h 1161397"/>
              <a:gd name="connsiteX25" fmla="*/ 1449644 w 6884912"/>
              <a:gd name="connsiteY25" fmla="*/ 617591 h 1161397"/>
              <a:gd name="connsiteX26" fmla="*/ 1455793 w 6884912"/>
              <a:gd name="connsiteY26" fmla="*/ 623174 h 1161397"/>
              <a:gd name="connsiteX27" fmla="*/ 1480758 w 6884912"/>
              <a:gd name="connsiteY27" fmla="*/ 620863 h 1161397"/>
              <a:gd name="connsiteX28" fmla="*/ 1483154 w 6884912"/>
              <a:gd name="connsiteY28" fmla="*/ 618527 h 1161397"/>
              <a:gd name="connsiteX29" fmla="*/ 1505495 w 6884912"/>
              <a:gd name="connsiteY29" fmla="*/ 624325 h 1161397"/>
              <a:gd name="connsiteX30" fmla="*/ 1592172 w 6884912"/>
              <a:gd name="connsiteY30" fmla="*/ 629819 h 1161397"/>
              <a:gd name="connsiteX31" fmla="*/ 1731986 w 6884912"/>
              <a:gd name="connsiteY31" fmla="*/ 589682 h 1161397"/>
              <a:gd name="connsiteX32" fmla="*/ 1940326 w 6884912"/>
              <a:gd name="connsiteY32" fmla="*/ 582611 h 1161397"/>
              <a:gd name="connsiteX33" fmla="*/ 2066980 w 6884912"/>
              <a:gd name="connsiteY33" fmla="*/ 550413 h 1161397"/>
              <a:gd name="connsiteX34" fmla="*/ 2352236 w 6884912"/>
              <a:gd name="connsiteY34" fmla="*/ 519602 h 1161397"/>
              <a:gd name="connsiteX35" fmla="*/ 2420791 w 6884912"/>
              <a:gd name="connsiteY35" fmla="*/ 492826 h 1161397"/>
              <a:gd name="connsiteX36" fmla="*/ 2489932 w 6884912"/>
              <a:gd name="connsiteY36" fmla="*/ 507864 h 1161397"/>
              <a:gd name="connsiteX37" fmla="*/ 2512917 w 6884912"/>
              <a:gd name="connsiteY37" fmla="*/ 489127 h 1161397"/>
              <a:gd name="connsiteX38" fmla="*/ 2516783 w 6884912"/>
              <a:gd name="connsiteY38" fmla="*/ 485473 h 1161397"/>
              <a:gd name="connsiteX39" fmla="*/ 2534360 w 6884912"/>
              <a:gd name="connsiteY39" fmla="*/ 480064 h 1161397"/>
              <a:gd name="connsiteX40" fmla="*/ 2536691 w 6884912"/>
              <a:gd name="connsiteY40" fmla="*/ 467018 h 1161397"/>
              <a:gd name="connsiteX41" fmla="*/ 2754324 w 6884912"/>
              <a:gd name="connsiteY41" fmla="*/ 424766 h 1161397"/>
              <a:gd name="connsiteX42" fmla="*/ 2848470 w 6884912"/>
              <a:gd name="connsiteY42" fmla="*/ 405966 h 1161397"/>
              <a:gd name="connsiteX43" fmla="*/ 2881772 w 6884912"/>
              <a:gd name="connsiteY43" fmla="*/ 387260 h 1161397"/>
              <a:gd name="connsiteX44" fmla="*/ 2929932 w 6884912"/>
              <a:gd name="connsiteY44" fmla="*/ 368912 h 1161397"/>
              <a:gd name="connsiteX45" fmla="*/ 3013020 w 6884912"/>
              <a:gd name="connsiteY45" fmla="*/ 327578 h 1161397"/>
              <a:gd name="connsiteX46" fmla="*/ 3127968 w 6884912"/>
              <a:gd name="connsiteY46" fmla="*/ 287613 h 1161397"/>
              <a:gd name="connsiteX47" fmla="*/ 3222191 w 6884912"/>
              <a:gd name="connsiteY47" fmla="*/ 307887 h 1161397"/>
              <a:gd name="connsiteX48" fmla="*/ 3227953 w 6884912"/>
              <a:gd name="connsiteY48" fmla="*/ 297650 h 1161397"/>
              <a:gd name="connsiteX49" fmla="*/ 3287859 w 6884912"/>
              <a:gd name="connsiteY49" fmla="*/ 287558 h 1161397"/>
              <a:gd name="connsiteX50" fmla="*/ 3510042 w 6884912"/>
              <a:gd name="connsiteY50" fmla="*/ 311820 h 1161397"/>
              <a:gd name="connsiteX51" fmla="*/ 3626773 w 6884912"/>
              <a:gd name="connsiteY51" fmla="*/ 290452 h 1161397"/>
              <a:gd name="connsiteX52" fmla="*/ 3666217 w 6884912"/>
              <a:gd name="connsiteY52" fmla="*/ 273255 h 1161397"/>
              <a:gd name="connsiteX53" fmla="*/ 3732427 w 6884912"/>
              <a:gd name="connsiteY53" fmla="*/ 245039 h 1161397"/>
              <a:gd name="connsiteX54" fmla="*/ 3777022 w 6884912"/>
              <a:gd name="connsiteY54" fmla="*/ 200276 h 1161397"/>
              <a:gd name="connsiteX55" fmla="*/ 3907640 w 6884912"/>
              <a:gd name="connsiteY55" fmla="*/ 207568 h 1161397"/>
              <a:gd name="connsiteX56" fmla="*/ 4013061 w 6884912"/>
              <a:gd name="connsiteY56" fmla="*/ 224874 h 1161397"/>
              <a:gd name="connsiteX57" fmla="*/ 4134285 w 6884912"/>
              <a:gd name="connsiteY57" fmla="*/ 235592 h 1161397"/>
              <a:gd name="connsiteX58" fmla="*/ 4220717 w 6884912"/>
              <a:gd name="connsiteY58" fmla="*/ 192946 h 1161397"/>
              <a:gd name="connsiteX59" fmla="*/ 4228802 w 6884912"/>
              <a:gd name="connsiteY59" fmla="*/ 201468 h 1161397"/>
              <a:gd name="connsiteX60" fmla="*/ 4424852 w 6884912"/>
              <a:gd name="connsiteY60" fmla="*/ 127591 h 1161397"/>
              <a:gd name="connsiteX61" fmla="*/ 4617330 w 6884912"/>
              <a:gd name="connsiteY61" fmla="*/ 111163 h 1161397"/>
              <a:gd name="connsiteX62" fmla="*/ 4730870 w 6884912"/>
              <a:gd name="connsiteY62" fmla="*/ 129432 h 1161397"/>
              <a:gd name="connsiteX63" fmla="*/ 4785037 w 6884912"/>
              <a:gd name="connsiteY63" fmla="*/ 161964 h 1161397"/>
              <a:gd name="connsiteX64" fmla="*/ 4844073 w 6884912"/>
              <a:gd name="connsiteY64" fmla="*/ 161768 h 1161397"/>
              <a:gd name="connsiteX65" fmla="*/ 4856454 w 6884912"/>
              <a:gd name="connsiteY65" fmla="*/ 130488 h 1161397"/>
              <a:gd name="connsiteX66" fmla="*/ 4920038 w 6884912"/>
              <a:gd name="connsiteY66" fmla="*/ 140418 h 1161397"/>
              <a:gd name="connsiteX67" fmla="*/ 5016639 w 6884912"/>
              <a:gd name="connsiteY67" fmla="*/ 158905 h 1161397"/>
              <a:gd name="connsiteX68" fmla="*/ 5072009 w 6884912"/>
              <a:gd name="connsiteY68" fmla="*/ 161502 h 1161397"/>
              <a:gd name="connsiteX69" fmla="*/ 5223626 w 6884912"/>
              <a:gd name="connsiteY69" fmla="*/ 177356 h 1161397"/>
              <a:gd name="connsiteX70" fmla="*/ 5467502 w 6884912"/>
              <a:gd name="connsiteY70" fmla="*/ 250963 h 1161397"/>
              <a:gd name="connsiteX71" fmla="*/ 5592395 w 6884912"/>
              <a:gd name="connsiteY71" fmla="*/ 265434 h 1161397"/>
              <a:gd name="connsiteX72" fmla="*/ 5613532 w 6884912"/>
              <a:gd name="connsiteY72" fmla="*/ 273379 h 1161397"/>
              <a:gd name="connsiteX73" fmla="*/ 5642173 w 6884912"/>
              <a:gd name="connsiteY73" fmla="*/ 266904 h 1161397"/>
              <a:gd name="connsiteX74" fmla="*/ 5756910 w 6884912"/>
              <a:gd name="connsiteY74" fmla="*/ 239211 h 1161397"/>
              <a:gd name="connsiteX75" fmla="*/ 5846667 w 6884912"/>
              <a:gd name="connsiteY75" fmla="*/ 201786 h 1161397"/>
              <a:gd name="connsiteX76" fmla="*/ 6029542 w 6884912"/>
              <a:gd name="connsiteY76" fmla="*/ 210339 h 1161397"/>
              <a:gd name="connsiteX77" fmla="*/ 6290640 w 6884912"/>
              <a:gd name="connsiteY77" fmla="*/ 167441 h 1161397"/>
              <a:gd name="connsiteX78" fmla="*/ 6380420 w 6884912"/>
              <a:gd name="connsiteY78" fmla="*/ 173195 h 1161397"/>
              <a:gd name="connsiteX79" fmla="*/ 6507891 w 6884912"/>
              <a:gd name="connsiteY79" fmla="*/ 118474 h 1161397"/>
              <a:gd name="connsiteX80" fmla="*/ 6571807 w 6884912"/>
              <a:gd name="connsiteY80" fmla="*/ 98636 h 1161397"/>
              <a:gd name="connsiteX81" fmla="*/ 6671880 w 6884912"/>
              <a:gd name="connsiteY81" fmla="*/ 82931 h 1161397"/>
              <a:gd name="connsiteX82" fmla="*/ 6702266 w 6884912"/>
              <a:gd name="connsiteY82" fmla="*/ 75470 h 1161397"/>
              <a:gd name="connsiteX83" fmla="*/ 6845802 w 6884912"/>
              <a:gd name="connsiteY83" fmla="*/ 24496 h 1161397"/>
              <a:gd name="connsiteX84" fmla="*/ 6884912 w 6884912"/>
              <a:gd name="connsiteY84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55512 w 6884912"/>
              <a:gd name="connsiteY7" fmla="*/ 1036593 h 1161397"/>
              <a:gd name="connsiteX8" fmla="*/ 519354 w 6884912"/>
              <a:gd name="connsiteY8" fmla="*/ 1038706 h 1161397"/>
              <a:gd name="connsiteX9" fmla="*/ 689654 w 6884912"/>
              <a:gd name="connsiteY9" fmla="*/ 966675 h 1161397"/>
              <a:gd name="connsiteX10" fmla="*/ 797699 w 6884912"/>
              <a:gd name="connsiteY10" fmla="*/ 931362 h 1161397"/>
              <a:gd name="connsiteX11" fmla="*/ 843359 w 6884912"/>
              <a:gd name="connsiteY11" fmla="*/ 910894 h 1161397"/>
              <a:gd name="connsiteX12" fmla="*/ 965215 w 6884912"/>
              <a:gd name="connsiteY12" fmla="*/ 846701 h 1161397"/>
              <a:gd name="connsiteX13" fmla="*/ 1085080 w 6884912"/>
              <a:gd name="connsiteY13" fmla="*/ 776086 h 1161397"/>
              <a:gd name="connsiteX14" fmla="*/ 1131224 w 6884912"/>
              <a:gd name="connsiteY14" fmla="*/ 706160 h 1161397"/>
              <a:gd name="connsiteX15" fmla="*/ 1138051 w 6884912"/>
              <a:gd name="connsiteY15" fmla="*/ 702034 h 1161397"/>
              <a:gd name="connsiteX16" fmla="*/ 1158800 w 6884912"/>
              <a:gd name="connsiteY16" fmla="*/ 700004 h 1161397"/>
              <a:gd name="connsiteX17" fmla="*/ 1166947 w 6884912"/>
              <a:gd name="connsiteY17" fmla="*/ 700762 h 1161397"/>
              <a:gd name="connsiteX18" fmla="*/ 1178135 w 6884912"/>
              <a:gd name="connsiteY18" fmla="*/ 698631 h 1161397"/>
              <a:gd name="connsiteX19" fmla="*/ 1299977 w 6884912"/>
              <a:gd name="connsiteY19" fmla="*/ 639196 h 1161397"/>
              <a:gd name="connsiteX20" fmla="*/ 1326190 w 6884912"/>
              <a:gd name="connsiteY20" fmla="*/ 625955 h 1161397"/>
              <a:gd name="connsiteX21" fmla="*/ 1339600 w 6884912"/>
              <a:gd name="connsiteY21" fmla="*/ 616295 h 1161397"/>
              <a:gd name="connsiteX22" fmla="*/ 1391606 w 6884912"/>
              <a:gd name="connsiteY22" fmla="*/ 615229 h 1161397"/>
              <a:gd name="connsiteX23" fmla="*/ 1397565 w 6884912"/>
              <a:gd name="connsiteY23" fmla="*/ 611490 h 1161397"/>
              <a:gd name="connsiteX24" fmla="*/ 1432302 w 6884912"/>
              <a:gd name="connsiteY24" fmla="*/ 617267 h 1161397"/>
              <a:gd name="connsiteX25" fmla="*/ 1449644 w 6884912"/>
              <a:gd name="connsiteY25" fmla="*/ 617591 h 1161397"/>
              <a:gd name="connsiteX26" fmla="*/ 1455793 w 6884912"/>
              <a:gd name="connsiteY26" fmla="*/ 623174 h 1161397"/>
              <a:gd name="connsiteX27" fmla="*/ 1480758 w 6884912"/>
              <a:gd name="connsiteY27" fmla="*/ 620863 h 1161397"/>
              <a:gd name="connsiteX28" fmla="*/ 1483154 w 6884912"/>
              <a:gd name="connsiteY28" fmla="*/ 618527 h 1161397"/>
              <a:gd name="connsiteX29" fmla="*/ 1505495 w 6884912"/>
              <a:gd name="connsiteY29" fmla="*/ 624325 h 1161397"/>
              <a:gd name="connsiteX30" fmla="*/ 1592172 w 6884912"/>
              <a:gd name="connsiteY30" fmla="*/ 629819 h 1161397"/>
              <a:gd name="connsiteX31" fmla="*/ 1731986 w 6884912"/>
              <a:gd name="connsiteY31" fmla="*/ 589682 h 1161397"/>
              <a:gd name="connsiteX32" fmla="*/ 1940326 w 6884912"/>
              <a:gd name="connsiteY32" fmla="*/ 582611 h 1161397"/>
              <a:gd name="connsiteX33" fmla="*/ 2066980 w 6884912"/>
              <a:gd name="connsiteY33" fmla="*/ 550413 h 1161397"/>
              <a:gd name="connsiteX34" fmla="*/ 2352236 w 6884912"/>
              <a:gd name="connsiteY34" fmla="*/ 519602 h 1161397"/>
              <a:gd name="connsiteX35" fmla="*/ 2420791 w 6884912"/>
              <a:gd name="connsiteY35" fmla="*/ 492826 h 1161397"/>
              <a:gd name="connsiteX36" fmla="*/ 2489932 w 6884912"/>
              <a:gd name="connsiteY36" fmla="*/ 507864 h 1161397"/>
              <a:gd name="connsiteX37" fmla="*/ 2512917 w 6884912"/>
              <a:gd name="connsiteY37" fmla="*/ 489127 h 1161397"/>
              <a:gd name="connsiteX38" fmla="*/ 2516783 w 6884912"/>
              <a:gd name="connsiteY38" fmla="*/ 485473 h 1161397"/>
              <a:gd name="connsiteX39" fmla="*/ 2534360 w 6884912"/>
              <a:gd name="connsiteY39" fmla="*/ 480064 h 1161397"/>
              <a:gd name="connsiteX40" fmla="*/ 2536691 w 6884912"/>
              <a:gd name="connsiteY40" fmla="*/ 467018 h 1161397"/>
              <a:gd name="connsiteX41" fmla="*/ 2754324 w 6884912"/>
              <a:gd name="connsiteY41" fmla="*/ 424766 h 1161397"/>
              <a:gd name="connsiteX42" fmla="*/ 2848470 w 6884912"/>
              <a:gd name="connsiteY42" fmla="*/ 405966 h 1161397"/>
              <a:gd name="connsiteX43" fmla="*/ 2881772 w 6884912"/>
              <a:gd name="connsiteY43" fmla="*/ 387260 h 1161397"/>
              <a:gd name="connsiteX44" fmla="*/ 2929932 w 6884912"/>
              <a:gd name="connsiteY44" fmla="*/ 368912 h 1161397"/>
              <a:gd name="connsiteX45" fmla="*/ 3013020 w 6884912"/>
              <a:gd name="connsiteY45" fmla="*/ 327578 h 1161397"/>
              <a:gd name="connsiteX46" fmla="*/ 3127968 w 6884912"/>
              <a:gd name="connsiteY46" fmla="*/ 287613 h 1161397"/>
              <a:gd name="connsiteX47" fmla="*/ 3222191 w 6884912"/>
              <a:gd name="connsiteY47" fmla="*/ 307887 h 1161397"/>
              <a:gd name="connsiteX48" fmla="*/ 3227953 w 6884912"/>
              <a:gd name="connsiteY48" fmla="*/ 297650 h 1161397"/>
              <a:gd name="connsiteX49" fmla="*/ 3287859 w 6884912"/>
              <a:gd name="connsiteY49" fmla="*/ 287558 h 1161397"/>
              <a:gd name="connsiteX50" fmla="*/ 3510042 w 6884912"/>
              <a:gd name="connsiteY50" fmla="*/ 311820 h 1161397"/>
              <a:gd name="connsiteX51" fmla="*/ 3626773 w 6884912"/>
              <a:gd name="connsiteY51" fmla="*/ 290452 h 1161397"/>
              <a:gd name="connsiteX52" fmla="*/ 3666217 w 6884912"/>
              <a:gd name="connsiteY52" fmla="*/ 273255 h 1161397"/>
              <a:gd name="connsiteX53" fmla="*/ 3732427 w 6884912"/>
              <a:gd name="connsiteY53" fmla="*/ 245039 h 1161397"/>
              <a:gd name="connsiteX54" fmla="*/ 3907640 w 6884912"/>
              <a:gd name="connsiteY54" fmla="*/ 207568 h 1161397"/>
              <a:gd name="connsiteX55" fmla="*/ 4013061 w 6884912"/>
              <a:gd name="connsiteY55" fmla="*/ 224874 h 1161397"/>
              <a:gd name="connsiteX56" fmla="*/ 4134285 w 6884912"/>
              <a:gd name="connsiteY56" fmla="*/ 235592 h 1161397"/>
              <a:gd name="connsiteX57" fmla="*/ 4220717 w 6884912"/>
              <a:gd name="connsiteY57" fmla="*/ 192946 h 1161397"/>
              <a:gd name="connsiteX58" fmla="*/ 4228802 w 6884912"/>
              <a:gd name="connsiteY58" fmla="*/ 201468 h 1161397"/>
              <a:gd name="connsiteX59" fmla="*/ 4424852 w 6884912"/>
              <a:gd name="connsiteY59" fmla="*/ 127591 h 1161397"/>
              <a:gd name="connsiteX60" fmla="*/ 4617330 w 6884912"/>
              <a:gd name="connsiteY60" fmla="*/ 111163 h 1161397"/>
              <a:gd name="connsiteX61" fmla="*/ 4730870 w 6884912"/>
              <a:gd name="connsiteY61" fmla="*/ 129432 h 1161397"/>
              <a:gd name="connsiteX62" fmla="*/ 4785037 w 6884912"/>
              <a:gd name="connsiteY62" fmla="*/ 161964 h 1161397"/>
              <a:gd name="connsiteX63" fmla="*/ 4844073 w 6884912"/>
              <a:gd name="connsiteY63" fmla="*/ 161768 h 1161397"/>
              <a:gd name="connsiteX64" fmla="*/ 4856454 w 6884912"/>
              <a:gd name="connsiteY64" fmla="*/ 130488 h 1161397"/>
              <a:gd name="connsiteX65" fmla="*/ 4920038 w 6884912"/>
              <a:gd name="connsiteY65" fmla="*/ 140418 h 1161397"/>
              <a:gd name="connsiteX66" fmla="*/ 5016639 w 6884912"/>
              <a:gd name="connsiteY66" fmla="*/ 158905 h 1161397"/>
              <a:gd name="connsiteX67" fmla="*/ 5072009 w 6884912"/>
              <a:gd name="connsiteY67" fmla="*/ 161502 h 1161397"/>
              <a:gd name="connsiteX68" fmla="*/ 5223626 w 6884912"/>
              <a:gd name="connsiteY68" fmla="*/ 177356 h 1161397"/>
              <a:gd name="connsiteX69" fmla="*/ 5467502 w 6884912"/>
              <a:gd name="connsiteY69" fmla="*/ 250963 h 1161397"/>
              <a:gd name="connsiteX70" fmla="*/ 5592395 w 6884912"/>
              <a:gd name="connsiteY70" fmla="*/ 265434 h 1161397"/>
              <a:gd name="connsiteX71" fmla="*/ 5613532 w 6884912"/>
              <a:gd name="connsiteY71" fmla="*/ 273379 h 1161397"/>
              <a:gd name="connsiteX72" fmla="*/ 5642173 w 6884912"/>
              <a:gd name="connsiteY72" fmla="*/ 266904 h 1161397"/>
              <a:gd name="connsiteX73" fmla="*/ 5756910 w 6884912"/>
              <a:gd name="connsiteY73" fmla="*/ 239211 h 1161397"/>
              <a:gd name="connsiteX74" fmla="*/ 5846667 w 6884912"/>
              <a:gd name="connsiteY74" fmla="*/ 201786 h 1161397"/>
              <a:gd name="connsiteX75" fmla="*/ 6029542 w 6884912"/>
              <a:gd name="connsiteY75" fmla="*/ 210339 h 1161397"/>
              <a:gd name="connsiteX76" fmla="*/ 6290640 w 6884912"/>
              <a:gd name="connsiteY76" fmla="*/ 167441 h 1161397"/>
              <a:gd name="connsiteX77" fmla="*/ 6380420 w 6884912"/>
              <a:gd name="connsiteY77" fmla="*/ 173195 h 1161397"/>
              <a:gd name="connsiteX78" fmla="*/ 6507891 w 6884912"/>
              <a:gd name="connsiteY78" fmla="*/ 118474 h 1161397"/>
              <a:gd name="connsiteX79" fmla="*/ 6571807 w 6884912"/>
              <a:gd name="connsiteY79" fmla="*/ 98636 h 1161397"/>
              <a:gd name="connsiteX80" fmla="*/ 6671880 w 6884912"/>
              <a:gd name="connsiteY80" fmla="*/ 82931 h 1161397"/>
              <a:gd name="connsiteX81" fmla="*/ 6702266 w 6884912"/>
              <a:gd name="connsiteY81" fmla="*/ 75470 h 1161397"/>
              <a:gd name="connsiteX82" fmla="*/ 6845802 w 6884912"/>
              <a:gd name="connsiteY82" fmla="*/ 24496 h 1161397"/>
              <a:gd name="connsiteX83" fmla="*/ 6884912 w 6884912"/>
              <a:gd name="connsiteY83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55512 w 6884912"/>
              <a:gd name="connsiteY7" fmla="*/ 1036593 h 1161397"/>
              <a:gd name="connsiteX8" fmla="*/ 519354 w 6884912"/>
              <a:gd name="connsiteY8" fmla="*/ 1038706 h 1161397"/>
              <a:gd name="connsiteX9" fmla="*/ 689654 w 6884912"/>
              <a:gd name="connsiteY9" fmla="*/ 966675 h 1161397"/>
              <a:gd name="connsiteX10" fmla="*/ 797699 w 6884912"/>
              <a:gd name="connsiteY10" fmla="*/ 931362 h 1161397"/>
              <a:gd name="connsiteX11" fmla="*/ 843359 w 6884912"/>
              <a:gd name="connsiteY11" fmla="*/ 910894 h 1161397"/>
              <a:gd name="connsiteX12" fmla="*/ 965215 w 6884912"/>
              <a:gd name="connsiteY12" fmla="*/ 846701 h 1161397"/>
              <a:gd name="connsiteX13" fmla="*/ 1085080 w 6884912"/>
              <a:gd name="connsiteY13" fmla="*/ 776086 h 1161397"/>
              <a:gd name="connsiteX14" fmla="*/ 1131224 w 6884912"/>
              <a:gd name="connsiteY14" fmla="*/ 706160 h 1161397"/>
              <a:gd name="connsiteX15" fmla="*/ 1138051 w 6884912"/>
              <a:gd name="connsiteY15" fmla="*/ 702034 h 1161397"/>
              <a:gd name="connsiteX16" fmla="*/ 1158800 w 6884912"/>
              <a:gd name="connsiteY16" fmla="*/ 700004 h 1161397"/>
              <a:gd name="connsiteX17" fmla="*/ 1166947 w 6884912"/>
              <a:gd name="connsiteY17" fmla="*/ 700762 h 1161397"/>
              <a:gd name="connsiteX18" fmla="*/ 1178135 w 6884912"/>
              <a:gd name="connsiteY18" fmla="*/ 698631 h 1161397"/>
              <a:gd name="connsiteX19" fmla="*/ 1299977 w 6884912"/>
              <a:gd name="connsiteY19" fmla="*/ 639196 h 1161397"/>
              <a:gd name="connsiteX20" fmla="*/ 1326190 w 6884912"/>
              <a:gd name="connsiteY20" fmla="*/ 625955 h 1161397"/>
              <a:gd name="connsiteX21" fmla="*/ 1339600 w 6884912"/>
              <a:gd name="connsiteY21" fmla="*/ 616295 h 1161397"/>
              <a:gd name="connsiteX22" fmla="*/ 1391606 w 6884912"/>
              <a:gd name="connsiteY22" fmla="*/ 615229 h 1161397"/>
              <a:gd name="connsiteX23" fmla="*/ 1397565 w 6884912"/>
              <a:gd name="connsiteY23" fmla="*/ 611490 h 1161397"/>
              <a:gd name="connsiteX24" fmla="*/ 1432302 w 6884912"/>
              <a:gd name="connsiteY24" fmla="*/ 617267 h 1161397"/>
              <a:gd name="connsiteX25" fmla="*/ 1449644 w 6884912"/>
              <a:gd name="connsiteY25" fmla="*/ 617591 h 1161397"/>
              <a:gd name="connsiteX26" fmla="*/ 1455793 w 6884912"/>
              <a:gd name="connsiteY26" fmla="*/ 623174 h 1161397"/>
              <a:gd name="connsiteX27" fmla="*/ 1480758 w 6884912"/>
              <a:gd name="connsiteY27" fmla="*/ 620863 h 1161397"/>
              <a:gd name="connsiteX28" fmla="*/ 1483154 w 6884912"/>
              <a:gd name="connsiteY28" fmla="*/ 618527 h 1161397"/>
              <a:gd name="connsiteX29" fmla="*/ 1505495 w 6884912"/>
              <a:gd name="connsiteY29" fmla="*/ 624325 h 1161397"/>
              <a:gd name="connsiteX30" fmla="*/ 1592172 w 6884912"/>
              <a:gd name="connsiteY30" fmla="*/ 629819 h 1161397"/>
              <a:gd name="connsiteX31" fmla="*/ 1731986 w 6884912"/>
              <a:gd name="connsiteY31" fmla="*/ 589682 h 1161397"/>
              <a:gd name="connsiteX32" fmla="*/ 1940326 w 6884912"/>
              <a:gd name="connsiteY32" fmla="*/ 582611 h 1161397"/>
              <a:gd name="connsiteX33" fmla="*/ 2066980 w 6884912"/>
              <a:gd name="connsiteY33" fmla="*/ 550413 h 1161397"/>
              <a:gd name="connsiteX34" fmla="*/ 2352236 w 6884912"/>
              <a:gd name="connsiteY34" fmla="*/ 519602 h 1161397"/>
              <a:gd name="connsiteX35" fmla="*/ 2420791 w 6884912"/>
              <a:gd name="connsiteY35" fmla="*/ 492826 h 1161397"/>
              <a:gd name="connsiteX36" fmla="*/ 2489932 w 6884912"/>
              <a:gd name="connsiteY36" fmla="*/ 507864 h 1161397"/>
              <a:gd name="connsiteX37" fmla="*/ 2512917 w 6884912"/>
              <a:gd name="connsiteY37" fmla="*/ 489127 h 1161397"/>
              <a:gd name="connsiteX38" fmla="*/ 2516783 w 6884912"/>
              <a:gd name="connsiteY38" fmla="*/ 485473 h 1161397"/>
              <a:gd name="connsiteX39" fmla="*/ 2534360 w 6884912"/>
              <a:gd name="connsiteY39" fmla="*/ 480064 h 1161397"/>
              <a:gd name="connsiteX40" fmla="*/ 2536691 w 6884912"/>
              <a:gd name="connsiteY40" fmla="*/ 467018 h 1161397"/>
              <a:gd name="connsiteX41" fmla="*/ 2754324 w 6884912"/>
              <a:gd name="connsiteY41" fmla="*/ 424766 h 1161397"/>
              <a:gd name="connsiteX42" fmla="*/ 2848470 w 6884912"/>
              <a:gd name="connsiteY42" fmla="*/ 405966 h 1161397"/>
              <a:gd name="connsiteX43" fmla="*/ 2881772 w 6884912"/>
              <a:gd name="connsiteY43" fmla="*/ 387260 h 1161397"/>
              <a:gd name="connsiteX44" fmla="*/ 2929932 w 6884912"/>
              <a:gd name="connsiteY44" fmla="*/ 368912 h 1161397"/>
              <a:gd name="connsiteX45" fmla="*/ 3013020 w 6884912"/>
              <a:gd name="connsiteY45" fmla="*/ 327578 h 1161397"/>
              <a:gd name="connsiteX46" fmla="*/ 3127968 w 6884912"/>
              <a:gd name="connsiteY46" fmla="*/ 287613 h 1161397"/>
              <a:gd name="connsiteX47" fmla="*/ 3222191 w 6884912"/>
              <a:gd name="connsiteY47" fmla="*/ 307887 h 1161397"/>
              <a:gd name="connsiteX48" fmla="*/ 3227953 w 6884912"/>
              <a:gd name="connsiteY48" fmla="*/ 297650 h 1161397"/>
              <a:gd name="connsiteX49" fmla="*/ 3287859 w 6884912"/>
              <a:gd name="connsiteY49" fmla="*/ 287558 h 1161397"/>
              <a:gd name="connsiteX50" fmla="*/ 3510042 w 6884912"/>
              <a:gd name="connsiteY50" fmla="*/ 311820 h 1161397"/>
              <a:gd name="connsiteX51" fmla="*/ 3626773 w 6884912"/>
              <a:gd name="connsiteY51" fmla="*/ 290452 h 1161397"/>
              <a:gd name="connsiteX52" fmla="*/ 3666217 w 6884912"/>
              <a:gd name="connsiteY52" fmla="*/ 273255 h 1161397"/>
              <a:gd name="connsiteX53" fmla="*/ 3732427 w 6884912"/>
              <a:gd name="connsiteY53" fmla="*/ 245039 h 1161397"/>
              <a:gd name="connsiteX54" fmla="*/ 3907640 w 6884912"/>
              <a:gd name="connsiteY54" fmla="*/ 207568 h 1161397"/>
              <a:gd name="connsiteX55" fmla="*/ 4013061 w 6884912"/>
              <a:gd name="connsiteY55" fmla="*/ 224874 h 1161397"/>
              <a:gd name="connsiteX56" fmla="*/ 4134285 w 6884912"/>
              <a:gd name="connsiteY56" fmla="*/ 235592 h 1161397"/>
              <a:gd name="connsiteX57" fmla="*/ 4220717 w 6884912"/>
              <a:gd name="connsiteY57" fmla="*/ 192946 h 1161397"/>
              <a:gd name="connsiteX58" fmla="*/ 4228802 w 6884912"/>
              <a:gd name="connsiteY58" fmla="*/ 201468 h 1161397"/>
              <a:gd name="connsiteX59" fmla="*/ 4416623 w 6884912"/>
              <a:gd name="connsiteY59" fmla="*/ 153623 h 1161397"/>
              <a:gd name="connsiteX60" fmla="*/ 4617330 w 6884912"/>
              <a:gd name="connsiteY60" fmla="*/ 111163 h 1161397"/>
              <a:gd name="connsiteX61" fmla="*/ 4730870 w 6884912"/>
              <a:gd name="connsiteY61" fmla="*/ 129432 h 1161397"/>
              <a:gd name="connsiteX62" fmla="*/ 4785037 w 6884912"/>
              <a:gd name="connsiteY62" fmla="*/ 161964 h 1161397"/>
              <a:gd name="connsiteX63" fmla="*/ 4844073 w 6884912"/>
              <a:gd name="connsiteY63" fmla="*/ 161768 h 1161397"/>
              <a:gd name="connsiteX64" fmla="*/ 4856454 w 6884912"/>
              <a:gd name="connsiteY64" fmla="*/ 130488 h 1161397"/>
              <a:gd name="connsiteX65" fmla="*/ 4920038 w 6884912"/>
              <a:gd name="connsiteY65" fmla="*/ 140418 h 1161397"/>
              <a:gd name="connsiteX66" fmla="*/ 5016639 w 6884912"/>
              <a:gd name="connsiteY66" fmla="*/ 158905 h 1161397"/>
              <a:gd name="connsiteX67" fmla="*/ 5072009 w 6884912"/>
              <a:gd name="connsiteY67" fmla="*/ 161502 h 1161397"/>
              <a:gd name="connsiteX68" fmla="*/ 5223626 w 6884912"/>
              <a:gd name="connsiteY68" fmla="*/ 177356 h 1161397"/>
              <a:gd name="connsiteX69" fmla="*/ 5467502 w 6884912"/>
              <a:gd name="connsiteY69" fmla="*/ 250963 h 1161397"/>
              <a:gd name="connsiteX70" fmla="*/ 5592395 w 6884912"/>
              <a:gd name="connsiteY70" fmla="*/ 265434 h 1161397"/>
              <a:gd name="connsiteX71" fmla="*/ 5613532 w 6884912"/>
              <a:gd name="connsiteY71" fmla="*/ 273379 h 1161397"/>
              <a:gd name="connsiteX72" fmla="*/ 5642173 w 6884912"/>
              <a:gd name="connsiteY72" fmla="*/ 266904 h 1161397"/>
              <a:gd name="connsiteX73" fmla="*/ 5756910 w 6884912"/>
              <a:gd name="connsiteY73" fmla="*/ 239211 h 1161397"/>
              <a:gd name="connsiteX74" fmla="*/ 5846667 w 6884912"/>
              <a:gd name="connsiteY74" fmla="*/ 201786 h 1161397"/>
              <a:gd name="connsiteX75" fmla="*/ 6029542 w 6884912"/>
              <a:gd name="connsiteY75" fmla="*/ 210339 h 1161397"/>
              <a:gd name="connsiteX76" fmla="*/ 6290640 w 6884912"/>
              <a:gd name="connsiteY76" fmla="*/ 167441 h 1161397"/>
              <a:gd name="connsiteX77" fmla="*/ 6380420 w 6884912"/>
              <a:gd name="connsiteY77" fmla="*/ 173195 h 1161397"/>
              <a:gd name="connsiteX78" fmla="*/ 6507891 w 6884912"/>
              <a:gd name="connsiteY78" fmla="*/ 118474 h 1161397"/>
              <a:gd name="connsiteX79" fmla="*/ 6571807 w 6884912"/>
              <a:gd name="connsiteY79" fmla="*/ 98636 h 1161397"/>
              <a:gd name="connsiteX80" fmla="*/ 6671880 w 6884912"/>
              <a:gd name="connsiteY80" fmla="*/ 82931 h 1161397"/>
              <a:gd name="connsiteX81" fmla="*/ 6702266 w 6884912"/>
              <a:gd name="connsiteY81" fmla="*/ 75470 h 1161397"/>
              <a:gd name="connsiteX82" fmla="*/ 6845802 w 6884912"/>
              <a:gd name="connsiteY82" fmla="*/ 24496 h 1161397"/>
              <a:gd name="connsiteX83" fmla="*/ 6884912 w 6884912"/>
              <a:gd name="connsiteY83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55512 w 6884912"/>
              <a:gd name="connsiteY7" fmla="*/ 1036593 h 1161397"/>
              <a:gd name="connsiteX8" fmla="*/ 519354 w 6884912"/>
              <a:gd name="connsiteY8" fmla="*/ 1038706 h 1161397"/>
              <a:gd name="connsiteX9" fmla="*/ 689654 w 6884912"/>
              <a:gd name="connsiteY9" fmla="*/ 966675 h 1161397"/>
              <a:gd name="connsiteX10" fmla="*/ 797699 w 6884912"/>
              <a:gd name="connsiteY10" fmla="*/ 931362 h 1161397"/>
              <a:gd name="connsiteX11" fmla="*/ 843359 w 6884912"/>
              <a:gd name="connsiteY11" fmla="*/ 910894 h 1161397"/>
              <a:gd name="connsiteX12" fmla="*/ 965215 w 6884912"/>
              <a:gd name="connsiteY12" fmla="*/ 846701 h 1161397"/>
              <a:gd name="connsiteX13" fmla="*/ 1085080 w 6884912"/>
              <a:gd name="connsiteY13" fmla="*/ 776086 h 1161397"/>
              <a:gd name="connsiteX14" fmla="*/ 1131224 w 6884912"/>
              <a:gd name="connsiteY14" fmla="*/ 706160 h 1161397"/>
              <a:gd name="connsiteX15" fmla="*/ 1138051 w 6884912"/>
              <a:gd name="connsiteY15" fmla="*/ 702034 h 1161397"/>
              <a:gd name="connsiteX16" fmla="*/ 1158800 w 6884912"/>
              <a:gd name="connsiteY16" fmla="*/ 700004 h 1161397"/>
              <a:gd name="connsiteX17" fmla="*/ 1166947 w 6884912"/>
              <a:gd name="connsiteY17" fmla="*/ 700762 h 1161397"/>
              <a:gd name="connsiteX18" fmla="*/ 1178135 w 6884912"/>
              <a:gd name="connsiteY18" fmla="*/ 698631 h 1161397"/>
              <a:gd name="connsiteX19" fmla="*/ 1299977 w 6884912"/>
              <a:gd name="connsiteY19" fmla="*/ 639196 h 1161397"/>
              <a:gd name="connsiteX20" fmla="*/ 1326190 w 6884912"/>
              <a:gd name="connsiteY20" fmla="*/ 625955 h 1161397"/>
              <a:gd name="connsiteX21" fmla="*/ 1339600 w 6884912"/>
              <a:gd name="connsiteY21" fmla="*/ 616295 h 1161397"/>
              <a:gd name="connsiteX22" fmla="*/ 1391606 w 6884912"/>
              <a:gd name="connsiteY22" fmla="*/ 615229 h 1161397"/>
              <a:gd name="connsiteX23" fmla="*/ 1397565 w 6884912"/>
              <a:gd name="connsiteY23" fmla="*/ 611490 h 1161397"/>
              <a:gd name="connsiteX24" fmla="*/ 1432302 w 6884912"/>
              <a:gd name="connsiteY24" fmla="*/ 617267 h 1161397"/>
              <a:gd name="connsiteX25" fmla="*/ 1449644 w 6884912"/>
              <a:gd name="connsiteY25" fmla="*/ 617591 h 1161397"/>
              <a:gd name="connsiteX26" fmla="*/ 1455793 w 6884912"/>
              <a:gd name="connsiteY26" fmla="*/ 623174 h 1161397"/>
              <a:gd name="connsiteX27" fmla="*/ 1480758 w 6884912"/>
              <a:gd name="connsiteY27" fmla="*/ 620863 h 1161397"/>
              <a:gd name="connsiteX28" fmla="*/ 1483154 w 6884912"/>
              <a:gd name="connsiteY28" fmla="*/ 618527 h 1161397"/>
              <a:gd name="connsiteX29" fmla="*/ 1505495 w 6884912"/>
              <a:gd name="connsiteY29" fmla="*/ 624325 h 1161397"/>
              <a:gd name="connsiteX30" fmla="*/ 1592172 w 6884912"/>
              <a:gd name="connsiteY30" fmla="*/ 629819 h 1161397"/>
              <a:gd name="connsiteX31" fmla="*/ 1731986 w 6884912"/>
              <a:gd name="connsiteY31" fmla="*/ 589682 h 1161397"/>
              <a:gd name="connsiteX32" fmla="*/ 1940326 w 6884912"/>
              <a:gd name="connsiteY32" fmla="*/ 582611 h 1161397"/>
              <a:gd name="connsiteX33" fmla="*/ 2066980 w 6884912"/>
              <a:gd name="connsiteY33" fmla="*/ 550413 h 1161397"/>
              <a:gd name="connsiteX34" fmla="*/ 2352236 w 6884912"/>
              <a:gd name="connsiteY34" fmla="*/ 519602 h 1161397"/>
              <a:gd name="connsiteX35" fmla="*/ 2420791 w 6884912"/>
              <a:gd name="connsiteY35" fmla="*/ 492826 h 1161397"/>
              <a:gd name="connsiteX36" fmla="*/ 2489932 w 6884912"/>
              <a:gd name="connsiteY36" fmla="*/ 507864 h 1161397"/>
              <a:gd name="connsiteX37" fmla="*/ 2512917 w 6884912"/>
              <a:gd name="connsiteY37" fmla="*/ 489127 h 1161397"/>
              <a:gd name="connsiteX38" fmla="*/ 2516783 w 6884912"/>
              <a:gd name="connsiteY38" fmla="*/ 485473 h 1161397"/>
              <a:gd name="connsiteX39" fmla="*/ 2534360 w 6884912"/>
              <a:gd name="connsiteY39" fmla="*/ 480064 h 1161397"/>
              <a:gd name="connsiteX40" fmla="*/ 2536691 w 6884912"/>
              <a:gd name="connsiteY40" fmla="*/ 467018 h 1161397"/>
              <a:gd name="connsiteX41" fmla="*/ 2754324 w 6884912"/>
              <a:gd name="connsiteY41" fmla="*/ 424766 h 1161397"/>
              <a:gd name="connsiteX42" fmla="*/ 2848470 w 6884912"/>
              <a:gd name="connsiteY42" fmla="*/ 405966 h 1161397"/>
              <a:gd name="connsiteX43" fmla="*/ 2881772 w 6884912"/>
              <a:gd name="connsiteY43" fmla="*/ 387260 h 1161397"/>
              <a:gd name="connsiteX44" fmla="*/ 2929932 w 6884912"/>
              <a:gd name="connsiteY44" fmla="*/ 368912 h 1161397"/>
              <a:gd name="connsiteX45" fmla="*/ 3013020 w 6884912"/>
              <a:gd name="connsiteY45" fmla="*/ 327578 h 1161397"/>
              <a:gd name="connsiteX46" fmla="*/ 3127968 w 6884912"/>
              <a:gd name="connsiteY46" fmla="*/ 287613 h 1161397"/>
              <a:gd name="connsiteX47" fmla="*/ 3222191 w 6884912"/>
              <a:gd name="connsiteY47" fmla="*/ 307887 h 1161397"/>
              <a:gd name="connsiteX48" fmla="*/ 3227953 w 6884912"/>
              <a:gd name="connsiteY48" fmla="*/ 297650 h 1161397"/>
              <a:gd name="connsiteX49" fmla="*/ 3287859 w 6884912"/>
              <a:gd name="connsiteY49" fmla="*/ 287558 h 1161397"/>
              <a:gd name="connsiteX50" fmla="*/ 3510042 w 6884912"/>
              <a:gd name="connsiteY50" fmla="*/ 311820 h 1161397"/>
              <a:gd name="connsiteX51" fmla="*/ 3626773 w 6884912"/>
              <a:gd name="connsiteY51" fmla="*/ 290452 h 1161397"/>
              <a:gd name="connsiteX52" fmla="*/ 3666217 w 6884912"/>
              <a:gd name="connsiteY52" fmla="*/ 273255 h 1161397"/>
              <a:gd name="connsiteX53" fmla="*/ 3732427 w 6884912"/>
              <a:gd name="connsiteY53" fmla="*/ 245039 h 1161397"/>
              <a:gd name="connsiteX54" fmla="*/ 3907640 w 6884912"/>
              <a:gd name="connsiteY54" fmla="*/ 207568 h 1161397"/>
              <a:gd name="connsiteX55" fmla="*/ 4013061 w 6884912"/>
              <a:gd name="connsiteY55" fmla="*/ 224874 h 1161397"/>
              <a:gd name="connsiteX56" fmla="*/ 4134285 w 6884912"/>
              <a:gd name="connsiteY56" fmla="*/ 235592 h 1161397"/>
              <a:gd name="connsiteX57" fmla="*/ 4220717 w 6884912"/>
              <a:gd name="connsiteY57" fmla="*/ 192946 h 1161397"/>
              <a:gd name="connsiteX58" fmla="*/ 4228802 w 6884912"/>
              <a:gd name="connsiteY58" fmla="*/ 201468 h 1161397"/>
              <a:gd name="connsiteX59" fmla="*/ 4416623 w 6884912"/>
              <a:gd name="connsiteY59" fmla="*/ 153623 h 1161397"/>
              <a:gd name="connsiteX60" fmla="*/ 4617330 w 6884912"/>
              <a:gd name="connsiteY60" fmla="*/ 111163 h 1161397"/>
              <a:gd name="connsiteX61" fmla="*/ 4730870 w 6884912"/>
              <a:gd name="connsiteY61" fmla="*/ 129432 h 1161397"/>
              <a:gd name="connsiteX62" fmla="*/ 4785037 w 6884912"/>
              <a:gd name="connsiteY62" fmla="*/ 161964 h 1161397"/>
              <a:gd name="connsiteX63" fmla="*/ 4844073 w 6884912"/>
              <a:gd name="connsiteY63" fmla="*/ 161768 h 1161397"/>
              <a:gd name="connsiteX64" fmla="*/ 4856454 w 6884912"/>
              <a:gd name="connsiteY64" fmla="*/ 130488 h 1161397"/>
              <a:gd name="connsiteX65" fmla="*/ 5016639 w 6884912"/>
              <a:gd name="connsiteY65" fmla="*/ 158905 h 1161397"/>
              <a:gd name="connsiteX66" fmla="*/ 5072009 w 6884912"/>
              <a:gd name="connsiteY66" fmla="*/ 161502 h 1161397"/>
              <a:gd name="connsiteX67" fmla="*/ 5223626 w 6884912"/>
              <a:gd name="connsiteY67" fmla="*/ 177356 h 1161397"/>
              <a:gd name="connsiteX68" fmla="*/ 5467502 w 6884912"/>
              <a:gd name="connsiteY68" fmla="*/ 250963 h 1161397"/>
              <a:gd name="connsiteX69" fmla="*/ 5592395 w 6884912"/>
              <a:gd name="connsiteY69" fmla="*/ 265434 h 1161397"/>
              <a:gd name="connsiteX70" fmla="*/ 5613532 w 6884912"/>
              <a:gd name="connsiteY70" fmla="*/ 273379 h 1161397"/>
              <a:gd name="connsiteX71" fmla="*/ 5642173 w 6884912"/>
              <a:gd name="connsiteY71" fmla="*/ 266904 h 1161397"/>
              <a:gd name="connsiteX72" fmla="*/ 5756910 w 6884912"/>
              <a:gd name="connsiteY72" fmla="*/ 239211 h 1161397"/>
              <a:gd name="connsiteX73" fmla="*/ 5846667 w 6884912"/>
              <a:gd name="connsiteY73" fmla="*/ 201786 h 1161397"/>
              <a:gd name="connsiteX74" fmla="*/ 6029542 w 6884912"/>
              <a:gd name="connsiteY74" fmla="*/ 210339 h 1161397"/>
              <a:gd name="connsiteX75" fmla="*/ 6290640 w 6884912"/>
              <a:gd name="connsiteY75" fmla="*/ 167441 h 1161397"/>
              <a:gd name="connsiteX76" fmla="*/ 6380420 w 6884912"/>
              <a:gd name="connsiteY76" fmla="*/ 173195 h 1161397"/>
              <a:gd name="connsiteX77" fmla="*/ 6507891 w 6884912"/>
              <a:gd name="connsiteY77" fmla="*/ 118474 h 1161397"/>
              <a:gd name="connsiteX78" fmla="*/ 6571807 w 6884912"/>
              <a:gd name="connsiteY78" fmla="*/ 98636 h 1161397"/>
              <a:gd name="connsiteX79" fmla="*/ 6671880 w 6884912"/>
              <a:gd name="connsiteY79" fmla="*/ 82931 h 1161397"/>
              <a:gd name="connsiteX80" fmla="*/ 6702266 w 6884912"/>
              <a:gd name="connsiteY80" fmla="*/ 75470 h 1161397"/>
              <a:gd name="connsiteX81" fmla="*/ 6845802 w 6884912"/>
              <a:gd name="connsiteY81" fmla="*/ 24496 h 1161397"/>
              <a:gd name="connsiteX82" fmla="*/ 6884912 w 6884912"/>
              <a:gd name="connsiteY82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55512 w 6884912"/>
              <a:gd name="connsiteY7" fmla="*/ 1036593 h 1161397"/>
              <a:gd name="connsiteX8" fmla="*/ 519354 w 6884912"/>
              <a:gd name="connsiteY8" fmla="*/ 1038706 h 1161397"/>
              <a:gd name="connsiteX9" fmla="*/ 689654 w 6884912"/>
              <a:gd name="connsiteY9" fmla="*/ 966675 h 1161397"/>
              <a:gd name="connsiteX10" fmla="*/ 797699 w 6884912"/>
              <a:gd name="connsiteY10" fmla="*/ 931362 h 1161397"/>
              <a:gd name="connsiteX11" fmla="*/ 843359 w 6884912"/>
              <a:gd name="connsiteY11" fmla="*/ 910894 h 1161397"/>
              <a:gd name="connsiteX12" fmla="*/ 965215 w 6884912"/>
              <a:gd name="connsiteY12" fmla="*/ 846701 h 1161397"/>
              <a:gd name="connsiteX13" fmla="*/ 1085080 w 6884912"/>
              <a:gd name="connsiteY13" fmla="*/ 776086 h 1161397"/>
              <a:gd name="connsiteX14" fmla="*/ 1131224 w 6884912"/>
              <a:gd name="connsiteY14" fmla="*/ 706160 h 1161397"/>
              <a:gd name="connsiteX15" fmla="*/ 1138051 w 6884912"/>
              <a:gd name="connsiteY15" fmla="*/ 702034 h 1161397"/>
              <a:gd name="connsiteX16" fmla="*/ 1158800 w 6884912"/>
              <a:gd name="connsiteY16" fmla="*/ 700004 h 1161397"/>
              <a:gd name="connsiteX17" fmla="*/ 1166947 w 6884912"/>
              <a:gd name="connsiteY17" fmla="*/ 700762 h 1161397"/>
              <a:gd name="connsiteX18" fmla="*/ 1178135 w 6884912"/>
              <a:gd name="connsiteY18" fmla="*/ 698631 h 1161397"/>
              <a:gd name="connsiteX19" fmla="*/ 1299977 w 6884912"/>
              <a:gd name="connsiteY19" fmla="*/ 639196 h 1161397"/>
              <a:gd name="connsiteX20" fmla="*/ 1326190 w 6884912"/>
              <a:gd name="connsiteY20" fmla="*/ 625955 h 1161397"/>
              <a:gd name="connsiteX21" fmla="*/ 1339600 w 6884912"/>
              <a:gd name="connsiteY21" fmla="*/ 616295 h 1161397"/>
              <a:gd name="connsiteX22" fmla="*/ 1391606 w 6884912"/>
              <a:gd name="connsiteY22" fmla="*/ 615229 h 1161397"/>
              <a:gd name="connsiteX23" fmla="*/ 1397565 w 6884912"/>
              <a:gd name="connsiteY23" fmla="*/ 611490 h 1161397"/>
              <a:gd name="connsiteX24" fmla="*/ 1432302 w 6884912"/>
              <a:gd name="connsiteY24" fmla="*/ 617267 h 1161397"/>
              <a:gd name="connsiteX25" fmla="*/ 1449644 w 6884912"/>
              <a:gd name="connsiteY25" fmla="*/ 617591 h 1161397"/>
              <a:gd name="connsiteX26" fmla="*/ 1455793 w 6884912"/>
              <a:gd name="connsiteY26" fmla="*/ 623174 h 1161397"/>
              <a:gd name="connsiteX27" fmla="*/ 1480758 w 6884912"/>
              <a:gd name="connsiteY27" fmla="*/ 620863 h 1161397"/>
              <a:gd name="connsiteX28" fmla="*/ 1483154 w 6884912"/>
              <a:gd name="connsiteY28" fmla="*/ 618527 h 1161397"/>
              <a:gd name="connsiteX29" fmla="*/ 1505495 w 6884912"/>
              <a:gd name="connsiteY29" fmla="*/ 624325 h 1161397"/>
              <a:gd name="connsiteX30" fmla="*/ 1592172 w 6884912"/>
              <a:gd name="connsiteY30" fmla="*/ 629819 h 1161397"/>
              <a:gd name="connsiteX31" fmla="*/ 1731986 w 6884912"/>
              <a:gd name="connsiteY31" fmla="*/ 589682 h 1161397"/>
              <a:gd name="connsiteX32" fmla="*/ 1940326 w 6884912"/>
              <a:gd name="connsiteY32" fmla="*/ 582611 h 1161397"/>
              <a:gd name="connsiteX33" fmla="*/ 2066980 w 6884912"/>
              <a:gd name="connsiteY33" fmla="*/ 550413 h 1161397"/>
              <a:gd name="connsiteX34" fmla="*/ 2352236 w 6884912"/>
              <a:gd name="connsiteY34" fmla="*/ 519602 h 1161397"/>
              <a:gd name="connsiteX35" fmla="*/ 2420791 w 6884912"/>
              <a:gd name="connsiteY35" fmla="*/ 492826 h 1161397"/>
              <a:gd name="connsiteX36" fmla="*/ 2489932 w 6884912"/>
              <a:gd name="connsiteY36" fmla="*/ 507864 h 1161397"/>
              <a:gd name="connsiteX37" fmla="*/ 2512917 w 6884912"/>
              <a:gd name="connsiteY37" fmla="*/ 489127 h 1161397"/>
              <a:gd name="connsiteX38" fmla="*/ 2516783 w 6884912"/>
              <a:gd name="connsiteY38" fmla="*/ 485473 h 1161397"/>
              <a:gd name="connsiteX39" fmla="*/ 2534360 w 6884912"/>
              <a:gd name="connsiteY39" fmla="*/ 480064 h 1161397"/>
              <a:gd name="connsiteX40" fmla="*/ 2536691 w 6884912"/>
              <a:gd name="connsiteY40" fmla="*/ 467018 h 1161397"/>
              <a:gd name="connsiteX41" fmla="*/ 2754324 w 6884912"/>
              <a:gd name="connsiteY41" fmla="*/ 424766 h 1161397"/>
              <a:gd name="connsiteX42" fmla="*/ 2848470 w 6884912"/>
              <a:gd name="connsiteY42" fmla="*/ 405966 h 1161397"/>
              <a:gd name="connsiteX43" fmla="*/ 2881772 w 6884912"/>
              <a:gd name="connsiteY43" fmla="*/ 387260 h 1161397"/>
              <a:gd name="connsiteX44" fmla="*/ 2929932 w 6884912"/>
              <a:gd name="connsiteY44" fmla="*/ 368912 h 1161397"/>
              <a:gd name="connsiteX45" fmla="*/ 3013020 w 6884912"/>
              <a:gd name="connsiteY45" fmla="*/ 327578 h 1161397"/>
              <a:gd name="connsiteX46" fmla="*/ 3127968 w 6884912"/>
              <a:gd name="connsiteY46" fmla="*/ 287613 h 1161397"/>
              <a:gd name="connsiteX47" fmla="*/ 3222191 w 6884912"/>
              <a:gd name="connsiteY47" fmla="*/ 307887 h 1161397"/>
              <a:gd name="connsiteX48" fmla="*/ 3227953 w 6884912"/>
              <a:gd name="connsiteY48" fmla="*/ 297650 h 1161397"/>
              <a:gd name="connsiteX49" fmla="*/ 3287859 w 6884912"/>
              <a:gd name="connsiteY49" fmla="*/ 287558 h 1161397"/>
              <a:gd name="connsiteX50" fmla="*/ 3510042 w 6884912"/>
              <a:gd name="connsiteY50" fmla="*/ 311820 h 1161397"/>
              <a:gd name="connsiteX51" fmla="*/ 3626773 w 6884912"/>
              <a:gd name="connsiteY51" fmla="*/ 290452 h 1161397"/>
              <a:gd name="connsiteX52" fmla="*/ 3666217 w 6884912"/>
              <a:gd name="connsiteY52" fmla="*/ 273255 h 1161397"/>
              <a:gd name="connsiteX53" fmla="*/ 3732427 w 6884912"/>
              <a:gd name="connsiteY53" fmla="*/ 245039 h 1161397"/>
              <a:gd name="connsiteX54" fmla="*/ 3907640 w 6884912"/>
              <a:gd name="connsiteY54" fmla="*/ 207568 h 1161397"/>
              <a:gd name="connsiteX55" fmla="*/ 4013061 w 6884912"/>
              <a:gd name="connsiteY55" fmla="*/ 224874 h 1161397"/>
              <a:gd name="connsiteX56" fmla="*/ 4134285 w 6884912"/>
              <a:gd name="connsiteY56" fmla="*/ 235592 h 1161397"/>
              <a:gd name="connsiteX57" fmla="*/ 4220717 w 6884912"/>
              <a:gd name="connsiteY57" fmla="*/ 192946 h 1161397"/>
              <a:gd name="connsiteX58" fmla="*/ 4228802 w 6884912"/>
              <a:gd name="connsiteY58" fmla="*/ 201468 h 1161397"/>
              <a:gd name="connsiteX59" fmla="*/ 4416623 w 6884912"/>
              <a:gd name="connsiteY59" fmla="*/ 153623 h 1161397"/>
              <a:gd name="connsiteX60" fmla="*/ 4617330 w 6884912"/>
              <a:gd name="connsiteY60" fmla="*/ 111163 h 1161397"/>
              <a:gd name="connsiteX61" fmla="*/ 4730870 w 6884912"/>
              <a:gd name="connsiteY61" fmla="*/ 129432 h 1161397"/>
              <a:gd name="connsiteX62" fmla="*/ 4785037 w 6884912"/>
              <a:gd name="connsiteY62" fmla="*/ 161964 h 1161397"/>
              <a:gd name="connsiteX63" fmla="*/ 4844073 w 6884912"/>
              <a:gd name="connsiteY63" fmla="*/ 161768 h 1161397"/>
              <a:gd name="connsiteX64" fmla="*/ 5016639 w 6884912"/>
              <a:gd name="connsiteY64" fmla="*/ 158905 h 1161397"/>
              <a:gd name="connsiteX65" fmla="*/ 5072009 w 6884912"/>
              <a:gd name="connsiteY65" fmla="*/ 161502 h 1161397"/>
              <a:gd name="connsiteX66" fmla="*/ 5223626 w 6884912"/>
              <a:gd name="connsiteY66" fmla="*/ 177356 h 1161397"/>
              <a:gd name="connsiteX67" fmla="*/ 5467502 w 6884912"/>
              <a:gd name="connsiteY67" fmla="*/ 250963 h 1161397"/>
              <a:gd name="connsiteX68" fmla="*/ 5592395 w 6884912"/>
              <a:gd name="connsiteY68" fmla="*/ 265434 h 1161397"/>
              <a:gd name="connsiteX69" fmla="*/ 5613532 w 6884912"/>
              <a:gd name="connsiteY69" fmla="*/ 273379 h 1161397"/>
              <a:gd name="connsiteX70" fmla="*/ 5642173 w 6884912"/>
              <a:gd name="connsiteY70" fmla="*/ 266904 h 1161397"/>
              <a:gd name="connsiteX71" fmla="*/ 5756910 w 6884912"/>
              <a:gd name="connsiteY71" fmla="*/ 239211 h 1161397"/>
              <a:gd name="connsiteX72" fmla="*/ 5846667 w 6884912"/>
              <a:gd name="connsiteY72" fmla="*/ 201786 h 1161397"/>
              <a:gd name="connsiteX73" fmla="*/ 6029542 w 6884912"/>
              <a:gd name="connsiteY73" fmla="*/ 210339 h 1161397"/>
              <a:gd name="connsiteX74" fmla="*/ 6290640 w 6884912"/>
              <a:gd name="connsiteY74" fmla="*/ 167441 h 1161397"/>
              <a:gd name="connsiteX75" fmla="*/ 6380420 w 6884912"/>
              <a:gd name="connsiteY75" fmla="*/ 173195 h 1161397"/>
              <a:gd name="connsiteX76" fmla="*/ 6507891 w 6884912"/>
              <a:gd name="connsiteY76" fmla="*/ 118474 h 1161397"/>
              <a:gd name="connsiteX77" fmla="*/ 6571807 w 6884912"/>
              <a:gd name="connsiteY77" fmla="*/ 98636 h 1161397"/>
              <a:gd name="connsiteX78" fmla="*/ 6671880 w 6884912"/>
              <a:gd name="connsiteY78" fmla="*/ 82931 h 1161397"/>
              <a:gd name="connsiteX79" fmla="*/ 6702266 w 6884912"/>
              <a:gd name="connsiteY79" fmla="*/ 75470 h 1161397"/>
              <a:gd name="connsiteX80" fmla="*/ 6845802 w 6884912"/>
              <a:gd name="connsiteY80" fmla="*/ 24496 h 1161397"/>
              <a:gd name="connsiteX81" fmla="*/ 6884912 w 6884912"/>
              <a:gd name="connsiteY81" fmla="*/ 0 h 1161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6884912" h="1161397">
                <a:moveTo>
                  <a:pt x="6884912" y="0"/>
                </a:moveTo>
                <a:lnTo>
                  <a:pt x="6884912" y="1161397"/>
                </a:lnTo>
                <a:lnTo>
                  <a:pt x="0" y="1161397"/>
                </a:lnTo>
                <a:lnTo>
                  <a:pt x="27135" y="1147460"/>
                </a:lnTo>
                <a:cubicBezTo>
                  <a:pt x="57431" y="1167048"/>
                  <a:pt x="61886" y="1135904"/>
                  <a:pt x="115388" y="1159043"/>
                </a:cubicBezTo>
                <a:cubicBezTo>
                  <a:pt x="116121" y="1155340"/>
                  <a:pt x="117370" y="1151777"/>
                  <a:pt x="119094" y="1148463"/>
                </a:cubicBezTo>
                <a:cubicBezTo>
                  <a:pt x="129121" y="1129214"/>
                  <a:pt x="152727" y="1122391"/>
                  <a:pt x="171824" y="1133224"/>
                </a:cubicBezTo>
                <a:cubicBezTo>
                  <a:pt x="231799" y="1126149"/>
                  <a:pt x="298798" y="1044531"/>
                  <a:pt x="355512" y="1036593"/>
                </a:cubicBezTo>
                <a:cubicBezTo>
                  <a:pt x="427149" y="1015055"/>
                  <a:pt x="466407" y="1043128"/>
                  <a:pt x="519354" y="1038706"/>
                </a:cubicBezTo>
                <a:cubicBezTo>
                  <a:pt x="536908" y="1031720"/>
                  <a:pt x="669410" y="970661"/>
                  <a:pt x="689654" y="966675"/>
                </a:cubicBezTo>
                <a:cubicBezTo>
                  <a:pt x="736045" y="948784"/>
                  <a:pt x="769339" y="947890"/>
                  <a:pt x="797699" y="931362"/>
                </a:cubicBezTo>
                <a:cubicBezTo>
                  <a:pt x="821097" y="940623"/>
                  <a:pt x="833565" y="929189"/>
                  <a:pt x="843359" y="910894"/>
                </a:cubicBezTo>
                <a:cubicBezTo>
                  <a:pt x="887668" y="902160"/>
                  <a:pt x="919738" y="869376"/>
                  <a:pt x="965215" y="846701"/>
                </a:cubicBezTo>
                <a:cubicBezTo>
                  <a:pt x="1023081" y="848019"/>
                  <a:pt x="1036422" y="800154"/>
                  <a:pt x="1085080" y="776086"/>
                </a:cubicBezTo>
                <a:cubicBezTo>
                  <a:pt x="1140763" y="795544"/>
                  <a:pt x="1110309" y="730471"/>
                  <a:pt x="1131224" y="706160"/>
                </a:cubicBezTo>
                <a:lnTo>
                  <a:pt x="1138051" y="702034"/>
                </a:lnTo>
                <a:lnTo>
                  <a:pt x="1158800" y="700004"/>
                </a:lnTo>
                <a:lnTo>
                  <a:pt x="1166947" y="700762"/>
                </a:lnTo>
                <a:cubicBezTo>
                  <a:pt x="1172432" y="700717"/>
                  <a:pt x="1175913" y="699961"/>
                  <a:pt x="1178135" y="698631"/>
                </a:cubicBezTo>
                <a:cubicBezTo>
                  <a:pt x="1200307" y="688370"/>
                  <a:pt x="1275301" y="651309"/>
                  <a:pt x="1299977" y="639196"/>
                </a:cubicBezTo>
                <a:cubicBezTo>
                  <a:pt x="1323072" y="639367"/>
                  <a:pt x="1341279" y="658105"/>
                  <a:pt x="1326190" y="625955"/>
                </a:cubicBezTo>
                <a:cubicBezTo>
                  <a:pt x="1333572" y="625050"/>
                  <a:pt x="1337406" y="621362"/>
                  <a:pt x="1339600" y="616295"/>
                </a:cubicBezTo>
                <a:cubicBezTo>
                  <a:pt x="1350503" y="614507"/>
                  <a:pt x="1381945" y="616030"/>
                  <a:pt x="1391606" y="615229"/>
                </a:cubicBezTo>
                <a:lnTo>
                  <a:pt x="1397565" y="611490"/>
                </a:lnTo>
                <a:lnTo>
                  <a:pt x="1432302" y="617267"/>
                </a:lnTo>
                <a:lnTo>
                  <a:pt x="1449644" y="617591"/>
                </a:lnTo>
                <a:lnTo>
                  <a:pt x="1455793" y="623174"/>
                </a:lnTo>
                <a:cubicBezTo>
                  <a:pt x="1461744" y="626151"/>
                  <a:pt x="1469373" y="626493"/>
                  <a:pt x="1480758" y="620863"/>
                </a:cubicBezTo>
                <a:lnTo>
                  <a:pt x="1483154" y="618527"/>
                </a:lnTo>
                <a:lnTo>
                  <a:pt x="1505495" y="624325"/>
                </a:lnTo>
                <a:cubicBezTo>
                  <a:pt x="1512992" y="627532"/>
                  <a:pt x="1585857" y="623401"/>
                  <a:pt x="1592172" y="629819"/>
                </a:cubicBezTo>
                <a:cubicBezTo>
                  <a:pt x="1651945" y="578091"/>
                  <a:pt x="1659006" y="610309"/>
                  <a:pt x="1731986" y="589682"/>
                </a:cubicBezTo>
                <a:cubicBezTo>
                  <a:pt x="1817442" y="583260"/>
                  <a:pt x="1884494" y="589156"/>
                  <a:pt x="1940326" y="582611"/>
                </a:cubicBezTo>
                <a:cubicBezTo>
                  <a:pt x="1967287" y="583845"/>
                  <a:pt x="2086366" y="569532"/>
                  <a:pt x="2066980" y="550413"/>
                </a:cubicBezTo>
                <a:cubicBezTo>
                  <a:pt x="2155364" y="582582"/>
                  <a:pt x="2259548" y="514786"/>
                  <a:pt x="2352236" y="519602"/>
                </a:cubicBezTo>
                <a:cubicBezTo>
                  <a:pt x="2388450" y="459394"/>
                  <a:pt x="2373298" y="511682"/>
                  <a:pt x="2420791" y="492826"/>
                </a:cubicBezTo>
                <a:cubicBezTo>
                  <a:pt x="2417962" y="542563"/>
                  <a:pt x="2475071" y="455098"/>
                  <a:pt x="2489932" y="507864"/>
                </a:cubicBezTo>
                <a:cubicBezTo>
                  <a:pt x="2498105" y="502761"/>
                  <a:pt x="2505553" y="496153"/>
                  <a:pt x="2512917" y="489127"/>
                </a:cubicBezTo>
                <a:lnTo>
                  <a:pt x="2516783" y="485473"/>
                </a:lnTo>
                <a:lnTo>
                  <a:pt x="2534360" y="480064"/>
                </a:lnTo>
                <a:lnTo>
                  <a:pt x="2536691" y="467018"/>
                </a:lnTo>
                <a:lnTo>
                  <a:pt x="2754324" y="424766"/>
                </a:lnTo>
                <a:cubicBezTo>
                  <a:pt x="2775130" y="430896"/>
                  <a:pt x="2837731" y="423458"/>
                  <a:pt x="2848470" y="405966"/>
                </a:cubicBezTo>
                <a:cubicBezTo>
                  <a:pt x="2861295" y="401100"/>
                  <a:pt x="2876936" y="405309"/>
                  <a:pt x="2881772" y="387260"/>
                </a:cubicBezTo>
                <a:cubicBezTo>
                  <a:pt x="2890299" y="365261"/>
                  <a:pt x="2938134" y="392997"/>
                  <a:pt x="2929932" y="368912"/>
                </a:cubicBezTo>
                <a:cubicBezTo>
                  <a:pt x="2963844" y="387799"/>
                  <a:pt x="2986550" y="341223"/>
                  <a:pt x="3013020" y="327578"/>
                </a:cubicBezTo>
                <a:cubicBezTo>
                  <a:pt x="3040041" y="346996"/>
                  <a:pt x="3068934" y="299222"/>
                  <a:pt x="3127968" y="287613"/>
                </a:cubicBezTo>
                <a:cubicBezTo>
                  <a:pt x="3157770" y="310215"/>
                  <a:pt x="3167695" y="279445"/>
                  <a:pt x="3222191" y="307887"/>
                </a:cubicBezTo>
                <a:cubicBezTo>
                  <a:pt x="3223593" y="304249"/>
                  <a:pt x="3225533" y="300801"/>
                  <a:pt x="3227953" y="297650"/>
                </a:cubicBezTo>
                <a:cubicBezTo>
                  <a:pt x="3242008" y="279345"/>
                  <a:pt x="3268831" y="274825"/>
                  <a:pt x="3287859" y="287558"/>
                </a:cubicBezTo>
                <a:cubicBezTo>
                  <a:pt x="3373144" y="323866"/>
                  <a:pt x="3442657" y="311681"/>
                  <a:pt x="3510042" y="311820"/>
                </a:cubicBezTo>
                <a:cubicBezTo>
                  <a:pt x="3585274" y="306641"/>
                  <a:pt x="3525753" y="258887"/>
                  <a:pt x="3626773" y="290452"/>
                </a:cubicBezTo>
                <a:cubicBezTo>
                  <a:pt x="3633124" y="269835"/>
                  <a:pt x="3644693" y="267134"/>
                  <a:pt x="3666217" y="273255"/>
                </a:cubicBezTo>
                <a:cubicBezTo>
                  <a:pt x="3702502" y="269310"/>
                  <a:pt x="3690563" y="221720"/>
                  <a:pt x="3732427" y="245039"/>
                </a:cubicBezTo>
                <a:cubicBezTo>
                  <a:pt x="3772664" y="234091"/>
                  <a:pt x="3860868" y="210929"/>
                  <a:pt x="3907640" y="207568"/>
                </a:cubicBezTo>
                <a:lnTo>
                  <a:pt x="4013061" y="224874"/>
                </a:lnTo>
                <a:cubicBezTo>
                  <a:pt x="4034530" y="199451"/>
                  <a:pt x="4074202" y="238734"/>
                  <a:pt x="4134285" y="235592"/>
                </a:cubicBezTo>
                <a:cubicBezTo>
                  <a:pt x="4157674" y="206403"/>
                  <a:pt x="4174806" y="233822"/>
                  <a:pt x="4220717" y="192946"/>
                </a:cubicBezTo>
                <a:cubicBezTo>
                  <a:pt x="4222964" y="196132"/>
                  <a:pt x="4196151" y="208022"/>
                  <a:pt x="4228802" y="201468"/>
                </a:cubicBezTo>
                <a:cubicBezTo>
                  <a:pt x="4261453" y="194914"/>
                  <a:pt x="4351868" y="168674"/>
                  <a:pt x="4416623" y="153623"/>
                </a:cubicBezTo>
                <a:cubicBezTo>
                  <a:pt x="4490845" y="140294"/>
                  <a:pt x="4527062" y="166416"/>
                  <a:pt x="4617330" y="111163"/>
                </a:cubicBezTo>
                <a:cubicBezTo>
                  <a:pt x="4668333" y="111470"/>
                  <a:pt x="4702919" y="120965"/>
                  <a:pt x="4730870" y="129432"/>
                </a:cubicBezTo>
                <a:cubicBezTo>
                  <a:pt x="4725822" y="156271"/>
                  <a:pt x="4800214" y="133127"/>
                  <a:pt x="4785037" y="161964"/>
                </a:cubicBezTo>
                <a:cubicBezTo>
                  <a:pt x="4810025" y="183633"/>
                  <a:pt x="4819434" y="143205"/>
                  <a:pt x="4844073" y="161768"/>
                </a:cubicBezTo>
                <a:lnTo>
                  <a:pt x="5016639" y="158905"/>
                </a:lnTo>
                <a:cubicBezTo>
                  <a:pt x="5037063" y="141828"/>
                  <a:pt x="5054534" y="147986"/>
                  <a:pt x="5072009" y="161502"/>
                </a:cubicBezTo>
                <a:cubicBezTo>
                  <a:pt x="5121260" y="153653"/>
                  <a:pt x="5167555" y="172635"/>
                  <a:pt x="5223626" y="177356"/>
                </a:cubicBezTo>
                <a:cubicBezTo>
                  <a:pt x="5289541" y="192266"/>
                  <a:pt x="5406040" y="236283"/>
                  <a:pt x="5467502" y="250963"/>
                </a:cubicBezTo>
                <a:cubicBezTo>
                  <a:pt x="5547124" y="209975"/>
                  <a:pt x="5467171" y="283839"/>
                  <a:pt x="5592395" y="265434"/>
                </a:cubicBezTo>
                <a:cubicBezTo>
                  <a:pt x="5599201" y="258867"/>
                  <a:pt x="5614752" y="264706"/>
                  <a:pt x="5613532" y="273379"/>
                </a:cubicBezTo>
                <a:cubicBezTo>
                  <a:pt x="5621390" y="270408"/>
                  <a:pt x="5639720" y="253173"/>
                  <a:pt x="5642173" y="266904"/>
                </a:cubicBezTo>
                <a:cubicBezTo>
                  <a:pt x="5682296" y="267049"/>
                  <a:pt x="5721812" y="257513"/>
                  <a:pt x="5756910" y="239211"/>
                </a:cubicBezTo>
                <a:cubicBezTo>
                  <a:pt x="5834998" y="260050"/>
                  <a:pt x="5790596" y="197229"/>
                  <a:pt x="5846667" y="201786"/>
                </a:cubicBezTo>
                <a:cubicBezTo>
                  <a:pt x="5892106" y="196974"/>
                  <a:pt x="5955547" y="216063"/>
                  <a:pt x="6029542" y="210339"/>
                </a:cubicBezTo>
                <a:cubicBezTo>
                  <a:pt x="6084527" y="201461"/>
                  <a:pt x="6232160" y="173632"/>
                  <a:pt x="6290640" y="167441"/>
                </a:cubicBezTo>
                <a:cubicBezTo>
                  <a:pt x="6330523" y="169653"/>
                  <a:pt x="6344211" y="181356"/>
                  <a:pt x="6380420" y="173195"/>
                </a:cubicBezTo>
                <a:cubicBezTo>
                  <a:pt x="6420580" y="151473"/>
                  <a:pt x="6513519" y="179296"/>
                  <a:pt x="6507891" y="118474"/>
                </a:cubicBezTo>
                <a:cubicBezTo>
                  <a:pt x="6519398" y="82452"/>
                  <a:pt x="6571830" y="137398"/>
                  <a:pt x="6571807" y="98636"/>
                </a:cubicBezTo>
                <a:cubicBezTo>
                  <a:pt x="6594702" y="123421"/>
                  <a:pt x="6634676" y="82071"/>
                  <a:pt x="6671880" y="82931"/>
                </a:cubicBezTo>
                <a:cubicBezTo>
                  <a:pt x="6678855" y="65407"/>
                  <a:pt x="6687415" y="66196"/>
                  <a:pt x="6702266" y="75470"/>
                </a:cubicBezTo>
                <a:cubicBezTo>
                  <a:pt x="6747004" y="78450"/>
                  <a:pt x="6798307" y="53072"/>
                  <a:pt x="6845802" y="24496"/>
                </a:cubicBezTo>
                <a:lnTo>
                  <a:pt x="6884912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8" name="Freeform: Shape 17">
            <a:extLst>
              <a:ext uri="{FF2B5EF4-FFF2-40B4-BE49-F238E27FC236}">
                <a16:creationId xmlns:a16="http://schemas.microsoft.com/office/drawing/2014/main" id="{159CA1A0-665C-4FC9-BE25-8C45BB69D5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5016384"/>
            <a:ext cx="10232859" cy="1841617"/>
          </a:xfrm>
          <a:custGeom>
            <a:avLst/>
            <a:gdLst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389519 w 10232859"/>
              <a:gd name="connsiteY128" fmla="*/ 266429 h 1705557"/>
              <a:gd name="connsiteX129" fmla="*/ 5399852 w 10232859"/>
              <a:gd name="connsiteY129" fmla="*/ 276111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474291 w 10232859"/>
              <a:gd name="connsiteY136" fmla="*/ 301799 h 1705557"/>
              <a:gd name="connsiteX137" fmla="*/ 5508752 w 10232859"/>
              <a:gd name="connsiteY137" fmla="*/ 312267 h 1705557"/>
              <a:gd name="connsiteX138" fmla="*/ 5509657 w 10232859"/>
              <a:gd name="connsiteY138" fmla="*/ 311450 h 1705557"/>
              <a:gd name="connsiteX139" fmla="*/ 5521245 w 10232859"/>
              <a:gd name="connsiteY139" fmla="*/ 310202 h 1705557"/>
              <a:gd name="connsiteX140" fmla="*/ 5542415 w 10232859"/>
              <a:gd name="connsiteY140" fmla="*/ 310009 h 1705557"/>
              <a:gd name="connsiteX141" fmla="*/ 5596538 w 10232859"/>
              <a:gd name="connsiteY141" fmla="*/ 297667 h 1705557"/>
              <a:gd name="connsiteX142" fmla="*/ 5632514 w 10232859"/>
              <a:gd name="connsiteY142" fmla="*/ 308476 h 1705557"/>
              <a:gd name="connsiteX143" fmla="*/ 5640005 w 10232859"/>
              <a:gd name="connsiteY143" fmla="*/ 310131 h 1705557"/>
              <a:gd name="connsiteX144" fmla="*/ 5640259 w 10232859"/>
              <a:gd name="connsiteY144" fmla="*/ 309949 h 1705557"/>
              <a:gd name="connsiteX145" fmla="*/ 5648365 w 10232859"/>
              <a:gd name="connsiteY145" fmla="*/ 311268 h 1705557"/>
              <a:gd name="connsiteX146" fmla="*/ 5653662 w 10232859"/>
              <a:gd name="connsiteY146" fmla="*/ 313149 h 1705557"/>
              <a:gd name="connsiteX147" fmla="*/ 5668196 w 10232859"/>
              <a:gd name="connsiteY147" fmla="*/ 316360 h 1705557"/>
              <a:gd name="connsiteX148" fmla="*/ 5673886 w 10232859"/>
              <a:gd name="connsiteY148" fmla="*/ 316040 h 1705557"/>
              <a:gd name="connsiteX149" fmla="*/ 5677139 w 10232859"/>
              <a:gd name="connsiteY149" fmla="*/ 313859 h 1705557"/>
              <a:gd name="connsiteX150" fmla="*/ 5678325 w 10232859"/>
              <a:gd name="connsiteY150" fmla="*/ 314443 h 1705557"/>
              <a:gd name="connsiteX151" fmla="*/ 5708983 w 10232859"/>
              <a:gd name="connsiteY151" fmla="*/ 313188 h 1705557"/>
              <a:gd name="connsiteX152" fmla="*/ 5773909 w 10232859"/>
              <a:gd name="connsiteY152" fmla="*/ 318575 h 1705557"/>
              <a:gd name="connsiteX153" fmla="*/ 5809500 w 10232859"/>
              <a:gd name="connsiteY153" fmla="*/ 324964 h 1705557"/>
              <a:gd name="connsiteX154" fmla="*/ 5908729 w 10232859"/>
              <a:gd name="connsiteY154" fmla="*/ 338849 h 1705557"/>
              <a:gd name="connsiteX155" fmla="*/ 6009654 w 10232859"/>
              <a:gd name="connsiteY155" fmla="*/ 350040 h 1705557"/>
              <a:gd name="connsiteX156" fmla="*/ 6067487 w 10232859"/>
              <a:gd name="connsiteY156" fmla="*/ 340226 h 1705557"/>
              <a:gd name="connsiteX157" fmla="*/ 6073281 w 10232859"/>
              <a:gd name="connsiteY157" fmla="*/ 340830 h 1705557"/>
              <a:gd name="connsiteX158" fmla="*/ 6086225 w 10232859"/>
              <a:gd name="connsiteY158" fmla="*/ 346135 h 1705557"/>
              <a:gd name="connsiteX159" fmla="*/ 6090616 w 10232859"/>
              <a:gd name="connsiteY159" fmla="*/ 348731 h 1705557"/>
              <a:gd name="connsiteX160" fmla="*/ 6098056 w 10232859"/>
              <a:gd name="connsiteY160" fmla="*/ 351249 h 1705557"/>
              <a:gd name="connsiteX161" fmla="*/ 6098391 w 10232859"/>
              <a:gd name="connsiteY161" fmla="*/ 351119 h 1705557"/>
              <a:gd name="connsiteX162" fmla="*/ 6105063 w 10232859"/>
              <a:gd name="connsiteY162" fmla="*/ 353854 h 1705557"/>
              <a:gd name="connsiteX163" fmla="*/ 6135796 w 10232859"/>
              <a:gd name="connsiteY163" fmla="*/ 369657 h 1705557"/>
              <a:gd name="connsiteX164" fmla="*/ 6195166 w 10232859"/>
              <a:gd name="connsiteY164" fmla="*/ 366704 h 1705557"/>
              <a:gd name="connsiteX165" fmla="*/ 6216259 w 10232859"/>
              <a:gd name="connsiteY165" fmla="*/ 369879 h 1705557"/>
              <a:gd name="connsiteX166" fmla="*/ 6228331 w 10232859"/>
              <a:gd name="connsiteY166" fmla="*/ 370548 h 1705557"/>
              <a:gd name="connsiteX167" fmla="*/ 6229602 w 10232859"/>
              <a:gd name="connsiteY167" fmla="*/ 369928 h 1705557"/>
              <a:gd name="connsiteX168" fmla="*/ 6258988 w 10232859"/>
              <a:gd name="connsiteY168" fmla="*/ 385174 h 1705557"/>
              <a:gd name="connsiteX169" fmla="*/ 6264106 w 10232859"/>
              <a:gd name="connsiteY169" fmla="*/ 385655 h 1705557"/>
              <a:gd name="connsiteX170" fmla="*/ 6281703 w 10232859"/>
              <a:gd name="connsiteY170" fmla="*/ 397568 h 1705557"/>
              <a:gd name="connsiteX171" fmla="*/ 6291622 w 10232859"/>
              <a:gd name="connsiteY171" fmla="*/ 402669 h 1705557"/>
              <a:gd name="connsiteX172" fmla="*/ 6292712 w 10232859"/>
              <a:gd name="connsiteY172" fmla="*/ 406285 h 1705557"/>
              <a:gd name="connsiteX173" fmla="*/ 6308227 w 10232859"/>
              <a:gd name="connsiteY173" fmla="*/ 412710 h 1705557"/>
              <a:gd name="connsiteX174" fmla="*/ 6310656 w 10232859"/>
              <a:gd name="connsiteY174" fmla="*/ 412628 h 1705557"/>
              <a:gd name="connsiteX175" fmla="*/ 6321049 w 10232859"/>
              <a:gd name="connsiteY175" fmla="*/ 420978 h 1705557"/>
              <a:gd name="connsiteX176" fmla="*/ 6326853 w 10232859"/>
              <a:gd name="connsiteY176" fmla="*/ 431664 h 1705557"/>
              <a:gd name="connsiteX177" fmla="*/ 6467879 w 10232859"/>
              <a:gd name="connsiteY177" fmla="*/ 474762 h 1705557"/>
              <a:gd name="connsiteX178" fmla="*/ 6564351 w 10232859"/>
              <a:gd name="connsiteY178" fmla="*/ 544032 h 1705557"/>
              <a:gd name="connsiteX179" fmla="*/ 6641544 w 10232859"/>
              <a:gd name="connsiteY179" fmla="*/ 566599 h 1705557"/>
              <a:gd name="connsiteX180" fmla="*/ 6679743 w 10232859"/>
              <a:gd name="connsiteY180" fmla="*/ 558264 h 1705557"/>
              <a:gd name="connsiteX181" fmla="*/ 6858983 w 10232859"/>
              <a:gd name="connsiteY181" fmla="*/ 630237 h 1705557"/>
              <a:gd name="connsiteX182" fmla="*/ 6910661 w 10232859"/>
              <a:gd name="connsiteY182" fmla="*/ 641134 h 1705557"/>
              <a:gd name="connsiteX183" fmla="*/ 6944111 w 10232859"/>
              <a:gd name="connsiteY183" fmla="*/ 666016 h 1705557"/>
              <a:gd name="connsiteX184" fmla="*/ 6965771 w 10232859"/>
              <a:gd name="connsiteY184" fmla="*/ 666445 h 1705557"/>
              <a:gd name="connsiteX185" fmla="*/ 6969639 w 10232859"/>
              <a:gd name="connsiteY185" fmla="*/ 666351 h 1705557"/>
              <a:gd name="connsiteX186" fmla="*/ 6982242 w 10232859"/>
              <a:gd name="connsiteY186" fmla="*/ 669626 h 1705557"/>
              <a:gd name="connsiteX187" fmla="*/ 6989387 w 10232859"/>
              <a:gd name="connsiteY187" fmla="*/ 665988 h 1705557"/>
              <a:gd name="connsiteX188" fmla="*/ 7010930 w 10232859"/>
              <a:gd name="connsiteY188" fmla="*/ 667648 h 1705557"/>
              <a:gd name="connsiteX189" fmla="*/ 7033125 w 10232859"/>
              <a:gd name="connsiteY189" fmla="*/ 674950 h 1705557"/>
              <a:gd name="connsiteX190" fmla="*/ 7134461 w 10232859"/>
              <a:gd name="connsiteY190" fmla="*/ 714706 h 1705557"/>
              <a:gd name="connsiteX191" fmla="*/ 7197450 w 10232859"/>
              <a:gd name="connsiteY191" fmla="*/ 735608 h 1705557"/>
              <a:gd name="connsiteX192" fmla="*/ 7225084 w 10232859"/>
              <a:gd name="connsiteY192" fmla="*/ 739019 h 1705557"/>
              <a:gd name="connsiteX193" fmla="*/ 7261183 w 10232859"/>
              <a:gd name="connsiteY193" fmla="*/ 746827 h 1705557"/>
              <a:gd name="connsiteX194" fmla="*/ 7327760 w 10232859"/>
              <a:gd name="connsiteY194" fmla="*/ 757100 h 1705557"/>
              <a:gd name="connsiteX195" fmla="*/ 7412222 w 10232859"/>
              <a:gd name="connsiteY195" fmla="*/ 777001 h 1705557"/>
              <a:gd name="connsiteX196" fmla="*/ 7457904 w 10232859"/>
              <a:gd name="connsiteY196" fmla="*/ 810835 h 1705557"/>
              <a:gd name="connsiteX197" fmla="*/ 7465795 w 10232859"/>
              <a:gd name="connsiteY197" fmla="*/ 809112 h 1705557"/>
              <a:gd name="connsiteX198" fmla="*/ 7505046 w 10232859"/>
              <a:gd name="connsiteY198" fmla="*/ 823031 h 1705557"/>
              <a:gd name="connsiteX199" fmla="*/ 7623220 w 10232859"/>
              <a:gd name="connsiteY199" fmla="*/ 895034 h 1705557"/>
              <a:gd name="connsiteX200" fmla="*/ 7700458 w 10232859"/>
              <a:gd name="connsiteY200" fmla="*/ 921593 h 1705557"/>
              <a:gd name="connsiteX201" fmla="*/ 7730988 w 10232859"/>
              <a:gd name="connsiteY201" fmla="*/ 927270 h 1705557"/>
              <a:gd name="connsiteX202" fmla="*/ 7781942 w 10232859"/>
              <a:gd name="connsiteY202" fmla="*/ 937017 h 1705557"/>
              <a:gd name="connsiteX203" fmla="*/ 7827704 w 10232859"/>
              <a:gd name="connsiteY203" fmla="*/ 935072 h 1705557"/>
              <a:gd name="connsiteX204" fmla="*/ 7867270 w 10232859"/>
              <a:gd name="connsiteY204" fmla="*/ 946880 h 1705557"/>
              <a:gd name="connsiteX205" fmla="*/ 7866538 w 10232859"/>
              <a:gd name="connsiteY205" fmla="*/ 961559 h 1705557"/>
              <a:gd name="connsiteX206" fmla="*/ 7912084 w 10232859"/>
              <a:gd name="connsiteY206" fmla="*/ 970314 h 1705557"/>
              <a:gd name="connsiteX207" fmla="*/ 7982264 w 10232859"/>
              <a:gd name="connsiteY207" fmla="*/ 982287 h 1705557"/>
              <a:gd name="connsiteX208" fmla="*/ 7991272 w 10232859"/>
              <a:gd name="connsiteY208" fmla="*/ 987618 h 1705557"/>
              <a:gd name="connsiteX209" fmla="*/ 8006496 w 10232859"/>
              <a:gd name="connsiteY209" fmla="*/ 979353 h 1705557"/>
              <a:gd name="connsiteX210" fmla="*/ 8034497 w 10232859"/>
              <a:gd name="connsiteY210" fmla="*/ 978568 h 1705557"/>
              <a:gd name="connsiteX211" fmla="*/ 8150881 w 10232859"/>
              <a:gd name="connsiteY211" fmla="*/ 996925 h 1705557"/>
              <a:gd name="connsiteX212" fmla="*/ 8172106 w 10232859"/>
              <a:gd name="connsiteY212" fmla="*/ 997026 h 1705557"/>
              <a:gd name="connsiteX213" fmla="*/ 8196076 w 10232859"/>
              <a:gd name="connsiteY213" fmla="*/ 1006592 h 1705557"/>
              <a:gd name="connsiteX214" fmla="*/ 8247463 w 10232859"/>
              <a:gd name="connsiteY214" fmla="*/ 1022846 h 1705557"/>
              <a:gd name="connsiteX215" fmla="*/ 8279272 w 10232859"/>
              <a:gd name="connsiteY215" fmla="*/ 1039435 h 1705557"/>
              <a:gd name="connsiteX216" fmla="*/ 8289611 w 10232859"/>
              <a:gd name="connsiteY216" fmla="*/ 1035144 h 1705557"/>
              <a:gd name="connsiteX217" fmla="*/ 8311483 w 10232859"/>
              <a:gd name="connsiteY217" fmla="*/ 1035913 h 1705557"/>
              <a:gd name="connsiteX218" fmla="*/ 8399489 w 10232859"/>
              <a:gd name="connsiteY218" fmla="*/ 1055076 h 1705557"/>
              <a:gd name="connsiteX219" fmla="*/ 8415973 w 10232859"/>
              <a:gd name="connsiteY219" fmla="*/ 1056174 h 1705557"/>
              <a:gd name="connsiteX220" fmla="*/ 8433326 w 10232859"/>
              <a:gd name="connsiteY220" fmla="*/ 1064395 h 1705557"/>
              <a:gd name="connsiteX221" fmla="*/ 8502328 w 10232859"/>
              <a:gd name="connsiteY221" fmla="*/ 1098012 h 1705557"/>
              <a:gd name="connsiteX222" fmla="*/ 8534346 w 10232859"/>
              <a:gd name="connsiteY222" fmla="*/ 1113494 h 1705557"/>
              <a:gd name="connsiteX223" fmla="*/ 8534980 w 10232859"/>
              <a:gd name="connsiteY223" fmla="*/ 1117375 h 1705557"/>
              <a:gd name="connsiteX224" fmla="*/ 8544104 w 10232859"/>
              <a:gd name="connsiteY224" fmla="*/ 1114920 h 1705557"/>
              <a:gd name="connsiteX225" fmla="*/ 8567742 w 10232859"/>
              <a:gd name="connsiteY225" fmla="*/ 1124104 h 1705557"/>
              <a:gd name="connsiteX226" fmla="*/ 8575405 w 10232859"/>
              <a:gd name="connsiteY226" fmla="*/ 1132001 h 1705557"/>
              <a:gd name="connsiteX227" fmla="*/ 8592108 w 10232859"/>
              <a:gd name="connsiteY227" fmla="*/ 1136240 h 1705557"/>
              <a:gd name="connsiteX228" fmla="*/ 8633779 w 10232859"/>
              <a:gd name="connsiteY228" fmla="*/ 1145740 h 1705557"/>
              <a:gd name="connsiteX229" fmla="*/ 8676965 w 10232859"/>
              <a:gd name="connsiteY229" fmla="*/ 1163463 h 1705557"/>
              <a:gd name="connsiteX230" fmla="*/ 8698944 w 10232859"/>
              <a:gd name="connsiteY230" fmla="*/ 1163453 h 1705557"/>
              <a:gd name="connsiteX231" fmla="*/ 8711456 w 10232859"/>
              <a:gd name="connsiteY231" fmla="*/ 1175731 h 1705557"/>
              <a:gd name="connsiteX232" fmla="*/ 8732793 w 10232859"/>
              <a:gd name="connsiteY232" fmla="*/ 1179486 h 1705557"/>
              <a:gd name="connsiteX233" fmla="*/ 8751897 w 10232859"/>
              <a:gd name="connsiteY233" fmla="*/ 1197400 h 1705557"/>
              <a:gd name="connsiteX234" fmla="*/ 8793564 w 10232859"/>
              <a:gd name="connsiteY234" fmla="*/ 1179086 h 1705557"/>
              <a:gd name="connsiteX235" fmla="*/ 8838902 w 10232859"/>
              <a:gd name="connsiteY235" fmla="*/ 1173259 h 1705557"/>
              <a:gd name="connsiteX236" fmla="*/ 8834270 w 10232859"/>
              <a:gd name="connsiteY236" fmla="*/ 1213138 h 1705557"/>
              <a:gd name="connsiteX237" fmla="*/ 8853872 w 10232859"/>
              <a:gd name="connsiteY237" fmla="*/ 1221228 h 1705557"/>
              <a:gd name="connsiteX238" fmla="*/ 8861901 w 10232859"/>
              <a:gd name="connsiteY238" fmla="*/ 1217889 h 1705557"/>
              <a:gd name="connsiteX239" fmla="*/ 8874168 w 10232859"/>
              <a:gd name="connsiteY239" fmla="*/ 1220481 h 1705557"/>
              <a:gd name="connsiteX240" fmla="*/ 8871123 w 10232859"/>
              <a:gd name="connsiteY240" fmla="*/ 1227674 h 1705557"/>
              <a:gd name="connsiteX241" fmla="*/ 8903537 w 10232859"/>
              <a:gd name="connsiteY241" fmla="*/ 1237102 h 1705557"/>
              <a:gd name="connsiteX242" fmla="*/ 8933767 w 10232859"/>
              <a:gd name="connsiteY242" fmla="*/ 1269882 h 1705557"/>
              <a:gd name="connsiteX243" fmla="*/ 8985765 w 10232859"/>
              <a:gd name="connsiteY243" fmla="*/ 1294178 h 1705557"/>
              <a:gd name="connsiteX244" fmla="*/ 9071444 w 10232859"/>
              <a:gd name="connsiteY244" fmla="*/ 1323819 h 1705557"/>
              <a:gd name="connsiteX245" fmla="*/ 9096711 w 10232859"/>
              <a:gd name="connsiteY245" fmla="*/ 1334291 h 1705557"/>
              <a:gd name="connsiteX246" fmla="*/ 9338853 w 10232859"/>
              <a:gd name="connsiteY246" fmla="*/ 1454560 h 1705557"/>
              <a:gd name="connsiteX247" fmla="*/ 9520814 w 10232859"/>
              <a:gd name="connsiteY247" fmla="*/ 1456341 h 1705557"/>
              <a:gd name="connsiteX248" fmla="*/ 9702271 w 10232859"/>
              <a:gd name="connsiteY248" fmla="*/ 1495067 h 1705557"/>
              <a:gd name="connsiteX249" fmla="*/ 9744273 w 10232859"/>
              <a:gd name="connsiteY249" fmla="*/ 1530026 h 1705557"/>
              <a:gd name="connsiteX250" fmla="*/ 9771903 w 10232859"/>
              <a:gd name="connsiteY250" fmla="*/ 1536548 h 1705557"/>
              <a:gd name="connsiteX251" fmla="*/ 9818565 w 10232859"/>
              <a:gd name="connsiteY251" fmla="*/ 1545059 h 1705557"/>
              <a:gd name="connsiteX252" fmla="*/ 9882202 w 10232859"/>
              <a:gd name="connsiteY252" fmla="*/ 1572402 h 1705557"/>
              <a:gd name="connsiteX253" fmla="*/ 10022025 w 10232859"/>
              <a:gd name="connsiteY253" fmla="*/ 1606210 h 1705557"/>
              <a:gd name="connsiteX254" fmla="*/ 10220406 w 10232859"/>
              <a:gd name="connsiteY254" fmla="*/ 1683519 h 1705557"/>
              <a:gd name="connsiteX255" fmla="*/ 10232859 w 10232859"/>
              <a:gd name="connsiteY255" fmla="*/ 1705557 h 1705557"/>
              <a:gd name="connsiteX256" fmla="*/ 0 w 10232859"/>
              <a:gd name="connsiteY256" fmla="*/ 1705557 h 1705557"/>
              <a:gd name="connsiteX257" fmla="*/ 0 w 10232859"/>
              <a:gd name="connsiteY257" fmla="*/ 28342 h 1705557"/>
              <a:gd name="connsiteX258" fmla="*/ 8097 w 10232859"/>
              <a:gd name="connsiteY258" fmla="*/ 30869 h 1705557"/>
              <a:gd name="connsiteX259" fmla="*/ 77128 w 10232859"/>
              <a:gd name="connsiteY259" fmla="*/ 13381 h 1705557"/>
              <a:gd name="connsiteX260" fmla="*/ 188338 w 10232859"/>
              <a:gd name="connsiteY260" fmla="*/ 11593 h 1705557"/>
              <a:gd name="connsiteX261" fmla="*/ 298809 w 10232859"/>
              <a:gd name="connsiteY261" fmla="*/ 12712 h 1705557"/>
              <a:gd name="connsiteX262" fmla="*/ 338985 w 10232859"/>
              <a:gd name="connsiteY262" fmla="*/ 14520 h 1705557"/>
              <a:gd name="connsiteX263" fmla="*/ 409815 w 10232859"/>
              <a:gd name="connsiteY263" fmla="*/ 11559 h 1705557"/>
              <a:gd name="connsiteX264" fmla="*/ 424169 w 10232859"/>
              <a:gd name="connsiteY264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389519 w 10232859"/>
              <a:gd name="connsiteY128" fmla="*/ 266429 h 1705557"/>
              <a:gd name="connsiteX129" fmla="*/ 5399852 w 10232859"/>
              <a:gd name="connsiteY129" fmla="*/ 276111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474291 w 10232859"/>
              <a:gd name="connsiteY136" fmla="*/ 301799 h 1705557"/>
              <a:gd name="connsiteX137" fmla="*/ 5508752 w 10232859"/>
              <a:gd name="connsiteY137" fmla="*/ 312267 h 1705557"/>
              <a:gd name="connsiteX138" fmla="*/ 5509657 w 10232859"/>
              <a:gd name="connsiteY138" fmla="*/ 311450 h 1705557"/>
              <a:gd name="connsiteX139" fmla="*/ 5521245 w 10232859"/>
              <a:gd name="connsiteY139" fmla="*/ 310202 h 1705557"/>
              <a:gd name="connsiteX140" fmla="*/ 5542415 w 10232859"/>
              <a:gd name="connsiteY140" fmla="*/ 310009 h 1705557"/>
              <a:gd name="connsiteX141" fmla="*/ 5596538 w 10232859"/>
              <a:gd name="connsiteY141" fmla="*/ 297667 h 1705557"/>
              <a:gd name="connsiteX142" fmla="*/ 5632514 w 10232859"/>
              <a:gd name="connsiteY142" fmla="*/ 308476 h 1705557"/>
              <a:gd name="connsiteX143" fmla="*/ 5640005 w 10232859"/>
              <a:gd name="connsiteY143" fmla="*/ 310131 h 1705557"/>
              <a:gd name="connsiteX144" fmla="*/ 5640259 w 10232859"/>
              <a:gd name="connsiteY144" fmla="*/ 309949 h 1705557"/>
              <a:gd name="connsiteX145" fmla="*/ 5648365 w 10232859"/>
              <a:gd name="connsiteY145" fmla="*/ 311268 h 1705557"/>
              <a:gd name="connsiteX146" fmla="*/ 5653662 w 10232859"/>
              <a:gd name="connsiteY146" fmla="*/ 313149 h 1705557"/>
              <a:gd name="connsiteX147" fmla="*/ 5668196 w 10232859"/>
              <a:gd name="connsiteY147" fmla="*/ 316360 h 1705557"/>
              <a:gd name="connsiteX148" fmla="*/ 5673886 w 10232859"/>
              <a:gd name="connsiteY148" fmla="*/ 316040 h 1705557"/>
              <a:gd name="connsiteX149" fmla="*/ 5677139 w 10232859"/>
              <a:gd name="connsiteY149" fmla="*/ 313859 h 1705557"/>
              <a:gd name="connsiteX150" fmla="*/ 5678325 w 10232859"/>
              <a:gd name="connsiteY150" fmla="*/ 314443 h 1705557"/>
              <a:gd name="connsiteX151" fmla="*/ 5708983 w 10232859"/>
              <a:gd name="connsiteY151" fmla="*/ 313188 h 1705557"/>
              <a:gd name="connsiteX152" fmla="*/ 5773909 w 10232859"/>
              <a:gd name="connsiteY152" fmla="*/ 318575 h 1705557"/>
              <a:gd name="connsiteX153" fmla="*/ 5809500 w 10232859"/>
              <a:gd name="connsiteY153" fmla="*/ 324964 h 1705557"/>
              <a:gd name="connsiteX154" fmla="*/ 5908729 w 10232859"/>
              <a:gd name="connsiteY154" fmla="*/ 338849 h 1705557"/>
              <a:gd name="connsiteX155" fmla="*/ 6009654 w 10232859"/>
              <a:gd name="connsiteY155" fmla="*/ 350040 h 1705557"/>
              <a:gd name="connsiteX156" fmla="*/ 6067487 w 10232859"/>
              <a:gd name="connsiteY156" fmla="*/ 340226 h 1705557"/>
              <a:gd name="connsiteX157" fmla="*/ 6073281 w 10232859"/>
              <a:gd name="connsiteY157" fmla="*/ 340830 h 1705557"/>
              <a:gd name="connsiteX158" fmla="*/ 6086225 w 10232859"/>
              <a:gd name="connsiteY158" fmla="*/ 346135 h 1705557"/>
              <a:gd name="connsiteX159" fmla="*/ 6090616 w 10232859"/>
              <a:gd name="connsiteY159" fmla="*/ 348731 h 1705557"/>
              <a:gd name="connsiteX160" fmla="*/ 6098056 w 10232859"/>
              <a:gd name="connsiteY160" fmla="*/ 351249 h 1705557"/>
              <a:gd name="connsiteX161" fmla="*/ 6098391 w 10232859"/>
              <a:gd name="connsiteY161" fmla="*/ 351119 h 1705557"/>
              <a:gd name="connsiteX162" fmla="*/ 6105063 w 10232859"/>
              <a:gd name="connsiteY162" fmla="*/ 353854 h 1705557"/>
              <a:gd name="connsiteX163" fmla="*/ 6135796 w 10232859"/>
              <a:gd name="connsiteY163" fmla="*/ 369657 h 1705557"/>
              <a:gd name="connsiteX164" fmla="*/ 6195166 w 10232859"/>
              <a:gd name="connsiteY164" fmla="*/ 366704 h 1705557"/>
              <a:gd name="connsiteX165" fmla="*/ 6216259 w 10232859"/>
              <a:gd name="connsiteY165" fmla="*/ 369879 h 1705557"/>
              <a:gd name="connsiteX166" fmla="*/ 6228331 w 10232859"/>
              <a:gd name="connsiteY166" fmla="*/ 370548 h 1705557"/>
              <a:gd name="connsiteX167" fmla="*/ 6229602 w 10232859"/>
              <a:gd name="connsiteY167" fmla="*/ 369928 h 1705557"/>
              <a:gd name="connsiteX168" fmla="*/ 6258988 w 10232859"/>
              <a:gd name="connsiteY168" fmla="*/ 385174 h 1705557"/>
              <a:gd name="connsiteX169" fmla="*/ 6264106 w 10232859"/>
              <a:gd name="connsiteY169" fmla="*/ 385655 h 1705557"/>
              <a:gd name="connsiteX170" fmla="*/ 6281703 w 10232859"/>
              <a:gd name="connsiteY170" fmla="*/ 397568 h 1705557"/>
              <a:gd name="connsiteX171" fmla="*/ 6291622 w 10232859"/>
              <a:gd name="connsiteY171" fmla="*/ 402669 h 1705557"/>
              <a:gd name="connsiteX172" fmla="*/ 6292712 w 10232859"/>
              <a:gd name="connsiteY172" fmla="*/ 406285 h 1705557"/>
              <a:gd name="connsiteX173" fmla="*/ 6308227 w 10232859"/>
              <a:gd name="connsiteY173" fmla="*/ 412710 h 1705557"/>
              <a:gd name="connsiteX174" fmla="*/ 6310656 w 10232859"/>
              <a:gd name="connsiteY174" fmla="*/ 412628 h 1705557"/>
              <a:gd name="connsiteX175" fmla="*/ 6321049 w 10232859"/>
              <a:gd name="connsiteY175" fmla="*/ 420978 h 1705557"/>
              <a:gd name="connsiteX176" fmla="*/ 6326853 w 10232859"/>
              <a:gd name="connsiteY176" fmla="*/ 431664 h 1705557"/>
              <a:gd name="connsiteX177" fmla="*/ 6467879 w 10232859"/>
              <a:gd name="connsiteY177" fmla="*/ 474762 h 1705557"/>
              <a:gd name="connsiteX178" fmla="*/ 6564351 w 10232859"/>
              <a:gd name="connsiteY178" fmla="*/ 544032 h 1705557"/>
              <a:gd name="connsiteX179" fmla="*/ 6641544 w 10232859"/>
              <a:gd name="connsiteY179" fmla="*/ 566599 h 1705557"/>
              <a:gd name="connsiteX180" fmla="*/ 6731052 w 10232859"/>
              <a:gd name="connsiteY180" fmla="*/ 578550 h 1705557"/>
              <a:gd name="connsiteX181" fmla="*/ 6858983 w 10232859"/>
              <a:gd name="connsiteY181" fmla="*/ 630237 h 1705557"/>
              <a:gd name="connsiteX182" fmla="*/ 6910661 w 10232859"/>
              <a:gd name="connsiteY182" fmla="*/ 641134 h 1705557"/>
              <a:gd name="connsiteX183" fmla="*/ 6944111 w 10232859"/>
              <a:gd name="connsiteY183" fmla="*/ 666016 h 1705557"/>
              <a:gd name="connsiteX184" fmla="*/ 6965771 w 10232859"/>
              <a:gd name="connsiteY184" fmla="*/ 666445 h 1705557"/>
              <a:gd name="connsiteX185" fmla="*/ 6969639 w 10232859"/>
              <a:gd name="connsiteY185" fmla="*/ 666351 h 1705557"/>
              <a:gd name="connsiteX186" fmla="*/ 6982242 w 10232859"/>
              <a:gd name="connsiteY186" fmla="*/ 669626 h 1705557"/>
              <a:gd name="connsiteX187" fmla="*/ 6989387 w 10232859"/>
              <a:gd name="connsiteY187" fmla="*/ 665988 h 1705557"/>
              <a:gd name="connsiteX188" fmla="*/ 7010930 w 10232859"/>
              <a:gd name="connsiteY188" fmla="*/ 667648 h 1705557"/>
              <a:gd name="connsiteX189" fmla="*/ 7033125 w 10232859"/>
              <a:gd name="connsiteY189" fmla="*/ 674950 h 1705557"/>
              <a:gd name="connsiteX190" fmla="*/ 7134461 w 10232859"/>
              <a:gd name="connsiteY190" fmla="*/ 714706 h 1705557"/>
              <a:gd name="connsiteX191" fmla="*/ 7197450 w 10232859"/>
              <a:gd name="connsiteY191" fmla="*/ 735608 h 1705557"/>
              <a:gd name="connsiteX192" fmla="*/ 7225084 w 10232859"/>
              <a:gd name="connsiteY192" fmla="*/ 739019 h 1705557"/>
              <a:gd name="connsiteX193" fmla="*/ 7261183 w 10232859"/>
              <a:gd name="connsiteY193" fmla="*/ 746827 h 1705557"/>
              <a:gd name="connsiteX194" fmla="*/ 7327760 w 10232859"/>
              <a:gd name="connsiteY194" fmla="*/ 757100 h 1705557"/>
              <a:gd name="connsiteX195" fmla="*/ 7412222 w 10232859"/>
              <a:gd name="connsiteY195" fmla="*/ 777001 h 1705557"/>
              <a:gd name="connsiteX196" fmla="*/ 7457904 w 10232859"/>
              <a:gd name="connsiteY196" fmla="*/ 810835 h 1705557"/>
              <a:gd name="connsiteX197" fmla="*/ 7465795 w 10232859"/>
              <a:gd name="connsiteY197" fmla="*/ 809112 h 1705557"/>
              <a:gd name="connsiteX198" fmla="*/ 7505046 w 10232859"/>
              <a:gd name="connsiteY198" fmla="*/ 823031 h 1705557"/>
              <a:gd name="connsiteX199" fmla="*/ 7623220 w 10232859"/>
              <a:gd name="connsiteY199" fmla="*/ 895034 h 1705557"/>
              <a:gd name="connsiteX200" fmla="*/ 7700458 w 10232859"/>
              <a:gd name="connsiteY200" fmla="*/ 921593 h 1705557"/>
              <a:gd name="connsiteX201" fmla="*/ 7730988 w 10232859"/>
              <a:gd name="connsiteY201" fmla="*/ 927270 h 1705557"/>
              <a:gd name="connsiteX202" fmla="*/ 7781942 w 10232859"/>
              <a:gd name="connsiteY202" fmla="*/ 937017 h 1705557"/>
              <a:gd name="connsiteX203" fmla="*/ 7827704 w 10232859"/>
              <a:gd name="connsiteY203" fmla="*/ 935072 h 1705557"/>
              <a:gd name="connsiteX204" fmla="*/ 7867270 w 10232859"/>
              <a:gd name="connsiteY204" fmla="*/ 946880 h 1705557"/>
              <a:gd name="connsiteX205" fmla="*/ 7866538 w 10232859"/>
              <a:gd name="connsiteY205" fmla="*/ 961559 h 1705557"/>
              <a:gd name="connsiteX206" fmla="*/ 7912084 w 10232859"/>
              <a:gd name="connsiteY206" fmla="*/ 970314 h 1705557"/>
              <a:gd name="connsiteX207" fmla="*/ 7982264 w 10232859"/>
              <a:gd name="connsiteY207" fmla="*/ 982287 h 1705557"/>
              <a:gd name="connsiteX208" fmla="*/ 7991272 w 10232859"/>
              <a:gd name="connsiteY208" fmla="*/ 987618 h 1705557"/>
              <a:gd name="connsiteX209" fmla="*/ 8006496 w 10232859"/>
              <a:gd name="connsiteY209" fmla="*/ 979353 h 1705557"/>
              <a:gd name="connsiteX210" fmla="*/ 8034497 w 10232859"/>
              <a:gd name="connsiteY210" fmla="*/ 978568 h 1705557"/>
              <a:gd name="connsiteX211" fmla="*/ 8150881 w 10232859"/>
              <a:gd name="connsiteY211" fmla="*/ 996925 h 1705557"/>
              <a:gd name="connsiteX212" fmla="*/ 8172106 w 10232859"/>
              <a:gd name="connsiteY212" fmla="*/ 997026 h 1705557"/>
              <a:gd name="connsiteX213" fmla="*/ 8196076 w 10232859"/>
              <a:gd name="connsiteY213" fmla="*/ 1006592 h 1705557"/>
              <a:gd name="connsiteX214" fmla="*/ 8247463 w 10232859"/>
              <a:gd name="connsiteY214" fmla="*/ 1022846 h 1705557"/>
              <a:gd name="connsiteX215" fmla="*/ 8279272 w 10232859"/>
              <a:gd name="connsiteY215" fmla="*/ 1039435 h 1705557"/>
              <a:gd name="connsiteX216" fmla="*/ 8289611 w 10232859"/>
              <a:gd name="connsiteY216" fmla="*/ 1035144 h 1705557"/>
              <a:gd name="connsiteX217" fmla="*/ 8311483 w 10232859"/>
              <a:gd name="connsiteY217" fmla="*/ 1035913 h 1705557"/>
              <a:gd name="connsiteX218" fmla="*/ 8399489 w 10232859"/>
              <a:gd name="connsiteY218" fmla="*/ 1055076 h 1705557"/>
              <a:gd name="connsiteX219" fmla="*/ 8415973 w 10232859"/>
              <a:gd name="connsiteY219" fmla="*/ 1056174 h 1705557"/>
              <a:gd name="connsiteX220" fmla="*/ 8433326 w 10232859"/>
              <a:gd name="connsiteY220" fmla="*/ 1064395 h 1705557"/>
              <a:gd name="connsiteX221" fmla="*/ 8502328 w 10232859"/>
              <a:gd name="connsiteY221" fmla="*/ 1098012 h 1705557"/>
              <a:gd name="connsiteX222" fmla="*/ 8534346 w 10232859"/>
              <a:gd name="connsiteY222" fmla="*/ 1113494 h 1705557"/>
              <a:gd name="connsiteX223" fmla="*/ 8534980 w 10232859"/>
              <a:gd name="connsiteY223" fmla="*/ 1117375 h 1705557"/>
              <a:gd name="connsiteX224" fmla="*/ 8544104 w 10232859"/>
              <a:gd name="connsiteY224" fmla="*/ 1114920 h 1705557"/>
              <a:gd name="connsiteX225" fmla="*/ 8567742 w 10232859"/>
              <a:gd name="connsiteY225" fmla="*/ 1124104 h 1705557"/>
              <a:gd name="connsiteX226" fmla="*/ 8575405 w 10232859"/>
              <a:gd name="connsiteY226" fmla="*/ 1132001 h 1705557"/>
              <a:gd name="connsiteX227" fmla="*/ 8592108 w 10232859"/>
              <a:gd name="connsiteY227" fmla="*/ 1136240 h 1705557"/>
              <a:gd name="connsiteX228" fmla="*/ 8633779 w 10232859"/>
              <a:gd name="connsiteY228" fmla="*/ 1145740 h 1705557"/>
              <a:gd name="connsiteX229" fmla="*/ 8676965 w 10232859"/>
              <a:gd name="connsiteY229" fmla="*/ 1163463 h 1705557"/>
              <a:gd name="connsiteX230" fmla="*/ 8698944 w 10232859"/>
              <a:gd name="connsiteY230" fmla="*/ 1163453 h 1705557"/>
              <a:gd name="connsiteX231" fmla="*/ 8711456 w 10232859"/>
              <a:gd name="connsiteY231" fmla="*/ 1175731 h 1705557"/>
              <a:gd name="connsiteX232" fmla="*/ 8732793 w 10232859"/>
              <a:gd name="connsiteY232" fmla="*/ 1179486 h 1705557"/>
              <a:gd name="connsiteX233" fmla="*/ 8751897 w 10232859"/>
              <a:gd name="connsiteY233" fmla="*/ 1197400 h 1705557"/>
              <a:gd name="connsiteX234" fmla="*/ 8793564 w 10232859"/>
              <a:gd name="connsiteY234" fmla="*/ 1179086 h 1705557"/>
              <a:gd name="connsiteX235" fmla="*/ 8838902 w 10232859"/>
              <a:gd name="connsiteY235" fmla="*/ 1173259 h 1705557"/>
              <a:gd name="connsiteX236" fmla="*/ 8834270 w 10232859"/>
              <a:gd name="connsiteY236" fmla="*/ 1213138 h 1705557"/>
              <a:gd name="connsiteX237" fmla="*/ 8853872 w 10232859"/>
              <a:gd name="connsiteY237" fmla="*/ 1221228 h 1705557"/>
              <a:gd name="connsiteX238" fmla="*/ 8861901 w 10232859"/>
              <a:gd name="connsiteY238" fmla="*/ 1217889 h 1705557"/>
              <a:gd name="connsiteX239" fmla="*/ 8874168 w 10232859"/>
              <a:gd name="connsiteY239" fmla="*/ 1220481 h 1705557"/>
              <a:gd name="connsiteX240" fmla="*/ 8871123 w 10232859"/>
              <a:gd name="connsiteY240" fmla="*/ 1227674 h 1705557"/>
              <a:gd name="connsiteX241" fmla="*/ 8903537 w 10232859"/>
              <a:gd name="connsiteY241" fmla="*/ 1237102 h 1705557"/>
              <a:gd name="connsiteX242" fmla="*/ 8933767 w 10232859"/>
              <a:gd name="connsiteY242" fmla="*/ 1269882 h 1705557"/>
              <a:gd name="connsiteX243" fmla="*/ 8985765 w 10232859"/>
              <a:gd name="connsiteY243" fmla="*/ 1294178 h 1705557"/>
              <a:gd name="connsiteX244" fmla="*/ 9071444 w 10232859"/>
              <a:gd name="connsiteY244" fmla="*/ 1323819 h 1705557"/>
              <a:gd name="connsiteX245" fmla="*/ 9096711 w 10232859"/>
              <a:gd name="connsiteY245" fmla="*/ 1334291 h 1705557"/>
              <a:gd name="connsiteX246" fmla="*/ 9338853 w 10232859"/>
              <a:gd name="connsiteY246" fmla="*/ 1454560 h 1705557"/>
              <a:gd name="connsiteX247" fmla="*/ 9520814 w 10232859"/>
              <a:gd name="connsiteY247" fmla="*/ 1456341 h 1705557"/>
              <a:gd name="connsiteX248" fmla="*/ 9702271 w 10232859"/>
              <a:gd name="connsiteY248" fmla="*/ 1495067 h 1705557"/>
              <a:gd name="connsiteX249" fmla="*/ 9744273 w 10232859"/>
              <a:gd name="connsiteY249" fmla="*/ 1530026 h 1705557"/>
              <a:gd name="connsiteX250" fmla="*/ 9771903 w 10232859"/>
              <a:gd name="connsiteY250" fmla="*/ 1536548 h 1705557"/>
              <a:gd name="connsiteX251" fmla="*/ 9818565 w 10232859"/>
              <a:gd name="connsiteY251" fmla="*/ 1545059 h 1705557"/>
              <a:gd name="connsiteX252" fmla="*/ 9882202 w 10232859"/>
              <a:gd name="connsiteY252" fmla="*/ 1572402 h 1705557"/>
              <a:gd name="connsiteX253" fmla="*/ 10022025 w 10232859"/>
              <a:gd name="connsiteY253" fmla="*/ 1606210 h 1705557"/>
              <a:gd name="connsiteX254" fmla="*/ 10220406 w 10232859"/>
              <a:gd name="connsiteY254" fmla="*/ 1683519 h 1705557"/>
              <a:gd name="connsiteX255" fmla="*/ 10232859 w 10232859"/>
              <a:gd name="connsiteY255" fmla="*/ 1705557 h 1705557"/>
              <a:gd name="connsiteX256" fmla="*/ 0 w 10232859"/>
              <a:gd name="connsiteY256" fmla="*/ 1705557 h 1705557"/>
              <a:gd name="connsiteX257" fmla="*/ 0 w 10232859"/>
              <a:gd name="connsiteY257" fmla="*/ 28342 h 1705557"/>
              <a:gd name="connsiteX258" fmla="*/ 8097 w 10232859"/>
              <a:gd name="connsiteY258" fmla="*/ 30869 h 1705557"/>
              <a:gd name="connsiteX259" fmla="*/ 77128 w 10232859"/>
              <a:gd name="connsiteY259" fmla="*/ 13381 h 1705557"/>
              <a:gd name="connsiteX260" fmla="*/ 188338 w 10232859"/>
              <a:gd name="connsiteY260" fmla="*/ 11593 h 1705557"/>
              <a:gd name="connsiteX261" fmla="*/ 298809 w 10232859"/>
              <a:gd name="connsiteY261" fmla="*/ 12712 h 1705557"/>
              <a:gd name="connsiteX262" fmla="*/ 338985 w 10232859"/>
              <a:gd name="connsiteY262" fmla="*/ 14520 h 1705557"/>
              <a:gd name="connsiteX263" fmla="*/ 409815 w 10232859"/>
              <a:gd name="connsiteY263" fmla="*/ 11559 h 1705557"/>
              <a:gd name="connsiteX264" fmla="*/ 424169 w 10232859"/>
              <a:gd name="connsiteY264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389519 w 10232859"/>
              <a:gd name="connsiteY128" fmla="*/ 266429 h 1705557"/>
              <a:gd name="connsiteX129" fmla="*/ 5399852 w 10232859"/>
              <a:gd name="connsiteY129" fmla="*/ 276111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474291 w 10232859"/>
              <a:gd name="connsiteY136" fmla="*/ 301799 h 1705557"/>
              <a:gd name="connsiteX137" fmla="*/ 5508752 w 10232859"/>
              <a:gd name="connsiteY137" fmla="*/ 312267 h 1705557"/>
              <a:gd name="connsiteX138" fmla="*/ 5509657 w 10232859"/>
              <a:gd name="connsiteY138" fmla="*/ 311450 h 1705557"/>
              <a:gd name="connsiteX139" fmla="*/ 5521245 w 10232859"/>
              <a:gd name="connsiteY139" fmla="*/ 310202 h 1705557"/>
              <a:gd name="connsiteX140" fmla="*/ 5542415 w 10232859"/>
              <a:gd name="connsiteY140" fmla="*/ 310009 h 1705557"/>
              <a:gd name="connsiteX141" fmla="*/ 5596538 w 10232859"/>
              <a:gd name="connsiteY141" fmla="*/ 297667 h 1705557"/>
              <a:gd name="connsiteX142" fmla="*/ 5632514 w 10232859"/>
              <a:gd name="connsiteY142" fmla="*/ 308476 h 1705557"/>
              <a:gd name="connsiteX143" fmla="*/ 5640005 w 10232859"/>
              <a:gd name="connsiteY143" fmla="*/ 310131 h 1705557"/>
              <a:gd name="connsiteX144" fmla="*/ 5640259 w 10232859"/>
              <a:gd name="connsiteY144" fmla="*/ 309949 h 1705557"/>
              <a:gd name="connsiteX145" fmla="*/ 5648365 w 10232859"/>
              <a:gd name="connsiteY145" fmla="*/ 311268 h 1705557"/>
              <a:gd name="connsiteX146" fmla="*/ 5653662 w 10232859"/>
              <a:gd name="connsiteY146" fmla="*/ 313149 h 1705557"/>
              <a:gd name="connsiteX147" fmla="*/ 5668196 w 10232859"/>
              <a:gd name="connsiteY147" fmla="*/ 316360 h 1705557"/>
              <a:gd name="connsiteX148" fmla="*/ 5673886 w 10232859"/>
              <a:gd name="connsiteY148" fmla="*/ 316040 h 1705557"/>
              <a:gd name="connsiteX149" fmla="*/ 5677139 w 10232859"/>
              <a:gd name="connsiteY149" fmla="*/ 313859 h 1705557"/>
              <a:gd name="connsiteX150" fmla="*/ 5678325 w 10232859"/>
              <a:gd name="connsiteY150" fmla="*/ 314443 h 1705557"/>
              <a:gd name="connsiteX151" fmla="*/ 5708983 w 10232859"/>
              <a:gd name="connsiteY151" fmla="*/ 313188 h 1705557"/>
              <a:gd name="connsiteX152" fmla="*/ 5773909 w 10232859"/>
              <a:gd name="connsiteY152" fmla="*/ 318575 h 1705557"/>
              <a:gd name="connsiteX153" fmla="*/ 5809500 w 10232859"/>
              <a:gd name="connsiteY153" fmla="*/ 324964 h 1705557"/>
              <a:gd name="connsiteX154" fmla="*/ 5908729 w 10232859"/>
              <a:gd name="connsiteY154" fmla="*/ 338849 h 1705557"/>
              <a:gd name="connsiteX155" fmla="*/ 6009654 w 10232859"/>
              <a:gd name="connsiteY155" fmla="*/ 350040 h 1705557"/>
              <a:gd name="connsiteX156" fmla="*/ 6067487 w 10232859"/>
              <a:gd name="connsiteY156" fmla="*/ 340226 h 1705557"/>
              <a:gd name="connsiteX157" fmla="*/ 6073281 w 10232859"/>
              <a:gd name="connsiteY157" fmla="*/ 340830 h 1705557"/>
              <a:gd name="connsiteX158" fmla="*/ 6086225 w 10232859"/>
              <a:gd name="connsiteY158" fmla="*/ 346135 h 1705557"/>
              <a:gd name="connsiteX159" fmla="*/ 6090616 w 10232859"/>
              <a:gd name="connsiteY159" fmla="*/ 348731 h 1705557"/>
              <a:gd name="connsiteX160" fmla="*/ 6098056 w 10232859"/>
              <a:gd name="connsiteY160" fmla="*/ 351249 h 1705557"/>
              <a:gd name="connsiteX161" fmla="*/ 6098391 w 10232859"/>
              <a:gd name="connsiteY161" fmla="*/ 351119 h 1705557"/>
              <a:gd name="connsiteX162" fmla="*/ 6105063 w 10232859"/>
              <a:gd name="connsiteY162" fmla="*/ 353854 h 1705557"/>
              <a:gd name="connsiteX163" fmla="*/ 6135796 w 10232859"/>
              <a:gd name="connsiteY163" fmla="*/ 369657 h 1705557"/>
              <a:gd name="connsiteX164" fmla="*/ 6195166 w 10232859"/>
              <a:gd name="connsiteY164" fmla="*/ 366704 h 1705557"/>
              <a:gd name="connsiteX165" fmla="*/ 6216259 w 10232859"/>
              <a:gd name="connsiteY165" fmla="*/ 369879 h 1705557"/>
              <a:gd name="connsiteX166" fmla="*/ 6228331 w 10232859"/>
              <a:gd name="connsiteY166" fmla="*/ 370548 h 1705557"/>
              <a:gd name="connsiteX167" fmla="*/ 6229602 w 10232859"/>
              <a:gd name="connsiteY167" fmla="*/ 369928 h 1705557"/>
              <a:gd name="connsiteX168" fmla="*/ 6258988 w 10232859"/>
              <a:gd name="connsiteY168" fmla="*/ 385174 h 1705557"/>
              <a:gd name="connsiteX169" fmla="*/ 6264106 w 10232859"/>
              <a:gd name="connsiteY169" fmla="*/ 385655 h 1705557"/>
              <a:gd name="connsiteX170" fmla="*/ 6281703 w 10232859"/>
              <a:gd name="connsiteY170" fmla="*/ 397568 h 1705557"/>
              <a:gd name="connsiteX171" fmla="*/ 6291622 w 10232859"/>
              <a:gd name="connsiteY171" fmla="*/ 402669 h 1705557"/>
              <a:gd name="connsiteX172" fmla="*/ 6292712 w 10232859"/>
              <a:gd name="connsiteY172" fmla="*/ 406285 h 1705557"/>
              <a:gd name="connsiteX173" fmla="*/ 6308227 w 10232859"/>
              <a:gd name="connsiteY173" fmla="*/ 412710 h 1705557"/>
              <a:gd name="connsiteX174" fmla="*/ 6310656 w 10232859"/>
              <a:gd name="connsiteY174" fmla="*/ 412628 h 1705557"/>
              <a:gd name="connsiteX175" fmla="*/ 6321049 w 10232859"/>
              <a:gd name="connsiteY175" fmla="*/ 420978 h 1705557"/>
              <a:gd name="connsiteX176" fmla="*/ 6326853 w 10232859"/>
              <a:gd name="connsiteY176" fmla="*/ 431664 h 1705557"/>
              <a:gd name="connsiteX177" fmla="*/ 6467879 w 10232859"/>
              <a:gd name="connsiteY177" fmla="*/ 474762 h 1705557"/>
              <a:gd name="connsiteX178" fmla="*/ 6564351 w 10232859"/>
              <a:gd name="connsiteY178" fmla="*/ 544032 h 1705557"/>
              <a:gd name="connsiteX179" fmla="*/ 6641544 w 10232859"/>
              <a:gd name="connsiteY179" fmla="*/ 566599 h 1705557"/>
              <a:gd name="connsiteX180" fmla="*/ 6731052 w 10232859"/>
              <a:gd name="connsiteY180" fmla="*/ 578550 h 1705557"/>
              <a:gd name="connsiteX181" fmla="*/ 6858983 w 10232859"/>
              <a:gd name="connsiteY181" fmla="*/ 630237 h 1705557"/>
              <a:gd name="connsiteX182" fmla="*/ 6910661 w 10232859"/>
              <a:gd name="connsiteY182" fmla="*/ 641134 h 1705557"/>
              <a:gd name="connsiteX183" fmla="*/ 6944111 w 10232859"/>
              <a:gd name="connsiteY183" fmla="*/ 666016 h 1705557"/>
              <a:gd name="connsiteX184" fmla="*/ 6965771 w 10232859"/>
              <a:gd name="connsiteY184" fmla="*/ 666445 h 1705557"/>
              <a:gd name="connsiteX185" fmla="*/ 6969639 w 10232859"/>
              <a:gd name="connsiteY185" fmla="*/ 666351 h 1705557"/>
              <a:gd name="connsiteX186" fmla="*/ 6982242 w 10232859"/>
              <a:gd name="connsiteY186" fmla="*/ 669626 h 1705557"/>
              <a:gd name="connsiteX187" fmla="*/ 6989387 w 10232859"/>
              <a:gd name="connsiteY187" fmla="*/ 665988 h 1705557"/>
              <a:gd name="connsiteX188" fmla="*/ 7010930 w 10232859"/>
              <a:gd name="connsiteY188" fmla="*/ 667648 h 1705557"/>
              <a:gd name="connsiteX189" fmla="*/ 7033125 w 10232859"/>
              <a:gd name="connsiteY189" fmla="*/ 674950 h 1705557"/>
              <a:gd name="connsiteX190" fmla="*/ 7134461 w 10232859"/>
              <a:gd name="connsiteY190" fmla="*/ 714706 h 1705557"/>
              <a:gd name="connsiteX191" fmla="*/ 7197450 w 10232859"/>
              <a:gd name="connsiteY191" fmla="*/ 735608 h 1705557"/>
              <a:gd name="connsiteX192" fmla="*/ 7225084 w 10232859"/>
              <a:gd name="connsiteY192" fmla="*/ 739019 h 1705557"/>
              <a:gd name="connsiteX193" fmla="*/ 7261183 w 10232859"/>
              <a:gd name="connsiteY193" fmla="*/ 746827 h 1705557"/>
              <a:gd name="connsiteX194" fmla="*/ 7327760 w 10232859"/>
              <a:gd name="connsiteY194" fmla="*/ 757100 h 1705557"/>
              <a:gd name="connsiteX195" fmla="*/ 7412222 w 10232859"/>
              <a:gd name="connsiteY195" fmla="*/ 777001 h 1705557"/>
              <a:gd name="connsiteX196" fmla="*/ 7457904 w 10232859"/>
              <a:gd name="connsiteY196" fmla="*/ 810835 h 1705557"/>
              <a:gd name="connsiteX197" fmla="*/ 7465795 w 10232859"/>
              <a:gd name="connsiteY197" fmla="*/ 809112 h 1705557"/>
              <a:gd name="connsiteX198" fmla="*/ 7505046 w 10232859"/>
              <a:gd name="connsiteY198" fmla="*/ 823031 h 1705557"/>
              <a:gd name="connsiteX199" fmla="*/ 7623220 w 10232859"/>
              <a:gd name="connsiteY199" fmla="*/ 895034 h 1705557"/>
              <a:gd name="connsiteX200" fmla="*/ 7700458 w 10232859"/>
              <a:gd name="connsiteY200" fmla="*/ 921593 h 1705557"/>
              <a:gd name="connsiteX201" fmla="*/ 7730988 w 10232859"/>
              <a:gd name="connsiteY201" fmla="*/ 927270 h 1705557"/>
              <a:gd name="connsiteX202" fmla="*/ 7781942 w 10232859"/>
              <a:gd name="connsiteY202" fmla="*/ 937017 h 1705557"/>
              <a:gd name="connsiteX203" fmla="*/ 7827704 w 10232859"/>
              <a:gd name="connsiteY203" fmla="*/ 935072 h 1705557"/>
              <a:gd name="connsiteX204" fmla="*/ 7867270 w 10232859"/>
              <a:gd name="connsiteY204" fmla="*/ 946880 h 1705557"/>
              <a:gd name="connsiteX205" fmla="*/ 7866538 w 10232859"/>
              <a:gd name="connsiteY205" fmla="*/ 961559 h 1705557"/>
              <a:gd name="connsiteX206" fmla="*/ 7912084 w 10232859"/>
              <a:gd name="connsiteY206" fmla="*/ 970314 h 1705557"/>
              <a:gd name="connsiteX207" fmla="*/ 7982264 w 10232859"/>
              <a:gd name="connsiteY207" fmla="*/ 982287 h 1705557"/>
              <a:gd name="connsiteX208" fmla="*/ 7991272 w 10232859"/>
              <a:gd name="connsiteY208" fmla="*/ 987618 h 1705557"/>
              <a:gd name="connsiteX209" fmla="*/ 8006496 w 10232859"/>
              <a:gd name="connsiteY209" fmla="*/ 979353 h 1705557"/>
              <a:gd name="connsiteX210" fmla="*/ 8034497 w 10232859"/>
              <a:gd name="connsiteY210" fmla="*/ 978568 h 1705557"/>
              <a:gd name="connsiteX211" fmla="*/ 8150881 w 10232859"/>
              <a:gd name="connsiteY211" fmla="*/ 996925 h 1705557"/>
              <a:gd name="connsiteX212" fmla="*/ 8172106 w 10232859"/>
              <a:gd name="connsiteY212" fmla="*/ 997026 h 1705557"/>
              <a:gd name="connsiteX213" fmla="*/ 8196076 w 10232859"/>
              <a:gd name="connsiteY213" fmla="*/ 1006592 h 1705557"/>
              <a:gd name="connsiteX214" fmla="*/ 8247463 w 10232859"/>
              <a:gd name="connsiteY214" fmla="*/ 1022846 h 1705557"/>
              <a:gd name="connsiteX215" fmla="*/ 8279272 w 10232859"/>
              <a:gd name="connsiteY215" fmla="*/ 1039435 h 1705557"/>
              <a:gd name="connsiteX216" fmla="*/ 8289611 w 10232859"/>
              <a:gd name="connsiteY216" fmla="*/ 1035144 h 1705557"/>
              <a:gd name="connsiteX217" fmla="*/ 8311483 w 10232859"/>
              <a:gd name="connsiteY217" fmla="*/ 1035913 h 1705557"/>
              <a:gd name="connsiteX218" fmla="*/ 8399489 w 10232859"/>
              <a:gd name="connsiteY218" fmla="*/ 1055076 h 1705557"/>
              <a:gd name="connsiteX219" fmla="*/ 8415973 w 10232859"/>
              <a:gd name="connsiteY219" fmla="*/ 1056174 h 1705557"/>
              <a:gd name="connsiteX220" fmla="*/ 8433326 w 10232859"/>
              <a:gd name="connsiteY220" fmla="*/ 1064395 h 1705557"/>
              <a:gd name="connsiteX221" fmla="*/ 8502328 w 10232859"/>
              <a:gd name="connsiteY221" fmla="*/ 1098012 h 1705557"/>
              <a:gd name="connsiteX222" fmla="*/ 8534346 w 10232859"/>
              <a:gd name="connsiteY222" fmla="*/ 1113494 h 1705557"/>
              <a:gd name="connsiteX223" fmla="*/ 8534980 w 10232859"/>
              <a:gd name="connsiteY223" fmla="*/ 1117375 h 1705557"/>
              <a:gd name="connsiteX224" fmla="*/ 8544104 w 10232859"/>
              <a:gd name="connsiteY224" fmla="*/ 1114920 h 1705557"/>
              <a:gd name="connsiteX225" fmla="*/ 8567742 w 10232859"/>
              <a:gd name="connsiteY225" fmla="*/ 1124104 h 1705557"/>
              <a:gd name="connsiteX226" fmla="*/ 8575405 w 10232859"/>
              <a:gd name="connsiteY226" fmla="*/ 1132001 h 1705557"/>
              <a:gd name="connsiteX227" fmla="*/ 8592108 w 10232859"/>
              <a:gd name="connsiteY227" fmla="*/ 1136240 h 1705557"/>
              <a:gd name="connsiteX228" fmla="*/ 8633779 w 10232859"/>
              <a:gd name="connsiteY228" fmla="*/ 1145740 h 1705557"/>
              <a:gd name="connsiteX229" fmla="*/ 8676965 w 10232859"/>
              <a:gd name="connsiteY229" fmla="*/ 1163463 h 1705557"/>
              <a:gd name="connsiteX230" fmla="*/ 8698944 w 10232859"/>
              <a:gd name="connsiteY230" fmla="*/ 1163453 h 1705557"/>
              <a:gd name="connsiteX231" fmla="*/ 8711456 w 10232859"/>
              <a:gd name="connsiteY231" fmla="*/ 1175731 h 1705557"/>
              <a:gd name="connsiteX232" fmla="*/ 8732793 w 10232859"/>
              <a:gd name="connsiteY232" fmla="*/ 1179486 h 1705557"/>
              <a:gd name="connsiteX233" fmla="*/ 8751897 w 10232859"/>
              <a:gd name="connsiteY233" fmla="*/ 1197400 h 1705557"/>
              <a:gd name="connsiteX234" fmla="*/ 8793564 w 10232859"/>
              <a:gd name="connsiteY234" fmla="*/ 1179086 h 1705557"/>
              <a:gd name="connsiteX235" fmla="*/ 8838902 w 10232859"/>
              <a:gd name="connsiteY235" fmla="*/ 1173259 h 1705557"/>
              <a:gd name="connsiteX236" fmla="*/ 8834270 w 10232859"/>
              <a:gd name="connsiteY236" fmla="*/ 1213138 h 1705557"/>
              <a:gd name="connsiteX237" fmla="*/ 8853872 w 10232859"/>
              <a:gd name="connsiteY237" fmla="*/ 1221228 h 1705557"/>
              <a:gd name="connsiteX238" fmla="*/ 8861901 w 10232859"/>
              <a:gd name="connsiteY238" fmla="*/ 1217889 h 1705557"/>
              <a:gd name="connsiteX239" fmla="*/ 8874168 w 10232859"/>
              <a:gd name="connsiteY239" fmla="*/ 1220481 h 1705557"/>
              <a:gd name="connsiteX240" fmla="*/ 8871123 w 10232859"/>
              <a:gd name="connsiteY240" fmla="*/ 1227674 h 1705557"/>
              <a:gd name="connsiteX241" fmla="*/ 8903537 w 10232859"/>
              <a:gd name="connsiteY241" fmla="*/ 1237102 h 1705557"/>
              <a:gd name="connsiteX242" fmla="*/ 8933767 w 10232859"/>
              <a:gd name="connsiteY242" fmla="*/ 1269882 h 1705557"/>
              <a:gd name="connsiteX243" fmla="*/ 8985765 w 10232859"/>
              <a:gd name="connsiteY243" fmla="*/ 1294178 h 1705557"/>
              <a:gd name="connsiteX244" fmla="*/ 9071444 w 10232859"/>
              <a:gd name="connsiteY244" fmla="*/ 1323819 h 1705557"/>
              <a:gd name="connsiteX245" fmla="*/ 9096711 w 10232859"/>
              <a:gd name="connsiteY245" fmla="*/ 1334291 h 1705557"/>
              <a:gd name="connsiteX246" fmla="*/ 9338853 w 10232859"/>
              <a:gd name="connsiteY246" fmla="*/ 1454560 h 1705557"/>
              <a:gd name="connsiteX247" fmla="*/ 9520814 w 10232859"/>
              <a:gd name="connsiteY247" fmla="*/ 1456341 h 1705557"/>
              <a:gd name="connsiteX248" fmla="*/ 9702271 w 10232859"/>
              <a:gd name="connsiteY248" fmla="*/ 1495067 h 1705557"/>
              <a:gd name="connsiteX249" fmla="*/ 9744273 w 10232859"/>
              <a:gd name="connsiteY249" fmla="*/ 1530026 h 1705557"/>
              <a:gd name="connsiteX250" fmla="*/ 9771903 w 10232859"/>
              <a:gd name="connsiteY250" fmla="*/ 1536548 h 1705557"/>
              <a:gd name="connsiteX251" fmla="*/ 9818565 w 10232859"/>
              <a:gd name="connsiteY251" fmla="*/ 1545059 h 1705557"/>
              <a:gd name="connsiteX252" fmla="*/ 9882202 w 10232859"/>
              <a:gd name="connsiteY252" fmla="*/ 1572402 h 1705557"/>
              <a:gd name="connsiteX253" fmla="*/ 10022025 w 10232859"/>
              <a:gd name="connsiteY253" fmla="*/ 1606210 h 1705557"/>
              <a:gd name="connsiteX254" fmla="*/ 10220406 w 10232859"/>
              <a:gd name="connsiteY254" fmla="*/ 1683519 h 1705557"/>
              <a:gd name="connsiteX255" fmla="*/ 10232859 w 10232859"/>
              <a:gd name="connsiteY255" fmla="*/ 1705557 h 1705557"/>
              <a:gd name="connsiteX256" fmla="*/ 0 w 10232859"/>
              <a:gd name="connsiteY256" fmla="*/ 1705557 h 1705557"/>
              <a:gd name="connsiteX257" fmla="*/ 0 w 10232859"/>
              <a:gd name="connsiteY257" fmla="*/ 28342 h 1705557"/>
              <a:gd name="connsiteX258" fmla="*/ 8097 w 10232859"/>
              <a:gd name="connsiteY258" fmla="*/ 30869 h 1705557"/>
              <a:gd name="connsiteX259" fmla="*/ 77128 w 10232859"/>
              <a:gd name="connsiteY259" fmla="*/ 13381 h 1705557"/>
              <a:gd name="connsiteX260" fmla="*/ 188338 w 10232859"/>
              <a:gd name="connsiteY260" fmla="*/ 11593 h 1705557"/>
              <a:gd name="connsiteX261" fmla="*/ 298809 w 10232859"/>
              <a:gd name="connsiteY261" fmla="*/ 12712 h 1705557"/>
              <a:gd name="connsiteX262" fmla="*/ 338985 w 10232859"/>
              <a:gd name="connsiteY262" fmla="*/ 14520 h 1705557"/>
              <a:gd name="connsiteX263" fmla="*/ 409815 w 10232859"/>
              <a:gd name="connsiteY263" fmla="*/ 11559 h 1705557"/>
              <a:gd name="connsiteX264" fmla="*/ 424169 w 10232859"/>
              <a:gd name="connsiteY264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389519 w 10232859"/>
              <a:gd name="connsiteY128" fmla="*/ 266429 h 1705557"/>
              <a:gd name="connsiteX129" fmla="*/ 5399852 w 10232859"/>
              <a:gd name="connsiteY129" fmla="*/ 276111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474291 w 10232859"/>
              <a:gd name="connsiteY136" fmla="*/ 301799 h 1705557"/>
              <a:gd name="connsiteX137" fmla="*/ 5508752 w 10232859"/>
              <a:gd name="connsiteY137" fmla="*/ 312267 h 1705557"/>
              <a:gd name="connsiteX138" fmla="*/ 5509657 w 10232859"/>
              <a:gd name="connsiteY138" fmla="*/ 311450 h 1705557"/>
              <a:gd name="connsiteX139" fmla="*/ 5521245 w 10232859"/>
              <a:gd name="connsiteY139" fmla="*/ 310202 h 1705557"/>
              <a:gd name="connsiteX140" fmla="*/ 5542415 w 10232859"/>
              <a:gd name="connsiteY140" fmla="*/ 310009 h 1705557"/>
              <a:gd name="connsiteX141" fmla="*/ 5596538 w 10232859"/>
              <a:gd name="connsiteY141" fmla="*/ 297667 h 1705557"/>
              <a:gd name="connsiteX142" fmla="*/ 5632514 w 10232859"/>
              <a:gd name="connsiteY142" fmla="*/ 308476 h 1705557"/>
              <a:gd name="connsiteX143" fmla="*/ 5640005 w 10232859"/>
              <a:gd name="connsiteY143" fmla="*/ 310131 h 1705557"/>
              <a:gd name="connsiteX144" fmla="*/ 5640259 w 10232859"/>
              <a:gd name="connsiteY144" fmla="*/ 309949 h 1705557"/>
              <a:gd name="connsiteX145" fmla="*/ 5648365 w 10232859"/>
              <a:gd name="connsiteY145" fmla="*/ 311268 h 1705557"/>
              <a:gd name="connsiteX146" fmla="*/ 5653662 w 10232859"/>
              <a:gd name="connsiteY146" fmla="*/ 313149 h 1705557"/>
              <a:gd name="connsiteX147" fmla="*/ 5668196 w 10232859"/>
              <a:gd name="connsiteY147" fmla="*/ 316360 h 1705557"/>
              <a:gd name="connsiteX148" fmla="*/ 5673886 w 10232859"/>
              <a:gd name="connsiteY148" fmla="*/ 316040 h 1705557"/>
              <a:gd name="connsiteX149" fmla="*/ 5677139 w 10232859"/>
              <a:gd name="connsiteY149" fmla="*/ 313859 h 1705557"/>
              <a:gd name="connsiteX150" fmla="*/ 5678325 w 10232859"/>
              <a:gd name="connsiteY150" fmla="*/ 314443 h 1705557"/>
              <a:gd name="connsiteX151" fmla="*/ 5708983 w 10232859"/>
              <a:gd name="connsiteY151" fmla="*/ 313188 h 1705557"/>
              <a:gd name="connsiteX152" fmla="*/ 5773909 w 10232859"/>
              <a:gd name="connsiteY152" fmla="*/ 318575 h 1705557"/>
              <a:gd name="connsiteX153" fmla="*/ 5809500 w 10232859"/>
              <a:gd name="connsiteY153" fmla="*/ 324964 h 1705557"/>
              <a:gd name="connsiteX154" fmla="*/ 5908729 w 10232859"/>
              <a:gd name="connsiteY154" fmla="*/ 338849 h 1705557"/>
              <a:gd name="connsiteX155" fmla="*/ 6009654 w 10232859"/>
              <a:gd name="connsiteY155" fmla="*/ 350040 h 1705557"/>
              <a:gd name="connsiteX156" fmla="*/ 6067487 w 10232859"/>
              <a:gd name="connsiteY156" fmla="*/ 340226 h 1705557"/>
              <a:gd name="connsiteX157" fmla="*/ 6073281 w 10232859"/>
              <a:gd name="connsiteY157" fmla="*/ 340830 h 1705557"/>
              <a:gd name="connsiteX158" fmla="*/ 6086225 w 10232859"/>
              <a:gd name="connsiteY158" fmla="*/ 346135 h 1705557"/>
              <a:gd name="connsiteX159" fmla="*/ 6090616 w 10232859"/>
              <a:gd name="connsiteY159" fmla="*/ 348731 h 1705557"/>
              <a:gd name="connsiteX160" fmla="*/ 6098056 w 10232859"/>
              <a:gd name="connsiteY160" fmla="*/ 351249 h 1705557"/>
              <a:gd name="connsiteX161" fmla="*/ 6098391 w 10232859"/>
              <a:gd name="connsiteY161" fmla="*/ 351119 h 1705557"/>
              <a:gd name="connsiteX162" fmla="*/ 6105063 w 10232859"/>
              <a:gd name="connsiteY162" fmla="*/ 353854 h 1705557"/>
              <a:gd name="connsiteX163" fmla="*/ 6135796 w 10232859"/>
              <a:gd name="connsiteY163" fmla="*/ 369657 h 1705557"/>
              <a:gd name="connsiteX164" fmla="*/ 6195166 w 10232859"/>
              <a:gd name="connsiteY164" fmla="*/ 366704 h 1705557"/>
              <a:gd name="connsiteX165" fmla="*/ 6216259 w 10232859"/>
              <a:gd name="connsiteY165" fmla="*/ 369879 h 1705557"/>
              <a:gd name="connsiteX166" fmla="*/ 6228331 w 10232859"/>
              <a:gd name="connsiteY166" fmla="*/ 370548 h 1705557"/>
              <a:gd name="connsiteX167" fmla="*/ 6229602 w 10232859"/>
              <a:gd name="connsiteY167" fmla="*/ 369928 h 1705557"/>
              <a:gd name="connsiteX168" fmla="*/ 6258988 w 10232859"/>
              <a:gd name="connsiteY168" fmla="*/ 385174 h 1705557"/>
              <a:gd name="connsiteX169" fmla="*/ 6264106 w 10232859"/>
              <a:gd name="connsiteY169" fmla="*/ 385655 h 1705557"/>
              <a:gd name="connsiteX170" fmla="*/ 6281703 w 10232859"/>
              <a:gd name="connsiteY170" fmla="*/ 397568 h 1705557"/>
              <a:gd name="connsiteX171" fmla="*/ 6291622 w 10232859"/>
              <a:gd name="connsiteY171" fmla="*/ 402669 h 1705557"/>
              <a:gd name="connsiteX172" fmla="*/ 6292712 w 10232859"/>
              <a:gd name="connsiteY172" fmla="*/ 406285 h 1705557"/>
              <a:gd name="connsiteX173" fmla="*/ 6308227 w 10232859"/>
              <a:gd name="connsiteY173" fmla="*/ 412710 h 1705557"/>
              <a:gd name="connsiteX174" fmla="*/ 6310656 w 10232859"/>
              <a:gd name="connsiteY174" fmla="*/ 412628 h 1705557"/>
              <a:gd name="connsiteX175" fmla="*/ 6321049 w 10232859"/>
              <a:gd name="connsiteY175" fmla="*/ 420978 h 1705557"/>
              <a:gd name="connsiteX176" fmla="*/ 6326853 w 10232859"/>
              <a:gd name="connsiteY176" fmla="*/ 431664 h 1705557"/>
              <a:gd name="connsiteX177" fmla="*/ 6467879 w 10232859"/>
              <a:gd name="connsiteY177" fmla="*/ 474762 h 1705557"/>
              <a:gd name="connsiteX178" fmla="*/ 6564351 w 10232859"/>
              <a:gd name="connsiteY178" fmla="*/ 544032 h 1705557"/>
              <a:gd name="connsiteX179" fmla="*/ 6641544 w 10232859"/>
              <a:gd name="connsiteY179" fmla="*/ 566599 h 1705557"/>
              <a:gd name="connsiteX180" fmla="*/ 6731052 w 10232859"/>
              <a:gd name="connsiteY180" fmla="*/ 578550 h 1705557"/>
              <a:gd name="connsiteX181" fmla="*/ 6858983 w 10232859"/>
              <a:gd name="connsiteY181" fmla="*/ 630237 h 1705557"/>
              <a:gd name="connsiteX182" fmla="*/ 6910661 w 10232859"/>
              <a:gd name="connsiteY182" fmla="*/ 641134 h 1705557"/>
              <a:gd name="connsiteX183" fmla="*/ 6944111 w 10232859"/>
              <a:gd name="connsiteY183" fmla="*/ 666016 h 1705557"/>
              <a:gd name="connsiteX184" fmla="*/ 6965771 w 10232859"/>
              <a:gd name="connsiteY184" fmla="*/ 666445 h 1705557"/>
              <a:gd name="connsiteX185" fmla="*/ 6969639 w 10232859"/>
              <a:gd name="connsiteY185" fmla="*/ 666351 h 1705557"/>
              <a:gd name="connsiteX186" fmla="*/ 6982242 w 10232859"/>
              <a:gd name="connsiteY186" fmla="*/ 669626 h 1705557"/>
              <a:gd name="connsiteX187" fmla="*/ 6989387 w 10232859"/>
              <a:gd name="connsiteY187" fmla="*/ 665988 h 1705557"/>
              <a:gd name="connsiteX188" fmla="*/ 7010930 w 10232859"/>
              <a:gd name="connsiteY188" fmla="*/ 667648 h 1705557"/>
              <a:gd name="connsiteX189" fmla="*/ 7033125 w 10232859"/>
              <a:gd name="connsiteY189" fmla="*/ 674950 h 1705557"/>
              <a:gd name="connsiteX190" fmla="*/ 7134461 w 10232859"/>
              <a:gd name="connsiteY190" fmla="*/ 714706 h 1705557"/>
              <a:gd name="connsiteX191" fmla="*/ 7197450 w 10232859"/>
              <a:gd name="connsiteY191" fmla="*/ 735608 h 1705557"/>
              <a:gd name="connsiteX192" fmla="*/ 7225084 w 10232859"/>
              <a:gd name="connsiteY192" fmla="*/ 739019 h 1705557"/>
              <a:gd name="connsiteX193" fmla="*/ 7261183 w 10232859"/>
              <a:gd name="connsiteY193" fmla="*/ 746827 h 1705557"/>
              <a:gd name="connsiteX194" fmla="*/ 7327760 w 10232859"/>
              <a:gd name="connsiteY194" fmla="*/ 757100 h 1705557"/>
              <a:gd name="connsiteX195" fmla="*/ 7412222 w 10232859"/>
              <a:gd name="connsiteY195" fmla="*/ 777001 h 1705557"/>
              <a:gd name="connsiteX196" fmla="*/ 7457904 w 10232859"/>
              <a:gd name="connsiteY196" fmla="*/ 810835 h 1705557"/>
              <a:gd name="connsiteX197" fmla="*/ 7465795 w 10232859"/>
              <a:gd name="connsiteY197" fmla="*/ 809112 h 1705557"/>
              <a:gd name="connsiteX198" fmla="*/ 7505046 w 10232859"/>
              <a:gd name="connsiteY198" fmla="*/ 823031 h 1705557"/>
              <a:gd name="connsiteX199" fmla="*/ 7623220 w 10232859"/>
              <a:gd name="connsiteY199" fmla="*/ 895034 h 1705557"/>
              <a:gd name="connsiteX200" fmla="*/ 7700458 w 10232859"/>
              <a:gd name="connsiteY200" fmla="*/ 921593 h 1705557"/>
              <a:gd name="connsiteX201" fmla="*/ 7730988 w 10232859"/>
              <a:gd name="connsiteY201" fmla="*/ 927270 h 1705557"/>
              <a:gd name="connsiteX202" fmla="*/ 7781942 w 10232859"/>
              <a:gd name="connsiteY202" fmla="*/ 937017 h 1705557"/>
              <a:gd name="connsiteX203" fmla="*/ 7827704 w 10232859"/>
              <a:gd name="connsiteY203" fmla="*/ 935072 h 1705557"/>
              <a:gd name="connsiteX204" fmla="*/ 7867270 w 10232859"/>
              <a:gd name="connsiteY204" fmla="*/ 946880 h 1705557"/>
              <a:gd name="connsiteX205" fmla="*/ 7866538 w 10232859"/>
              <a:gd name="connsiteY205" fmla="*/ 961559 h 1705557"/>
              <a:gd name="connsiteX206" fmla="*/ 7912084 w 10232859"/>
              <a:gd name="connsiteY206" fmla="*/ 970314 h 1705557"/>
              <a:gd name="connsiteX207" fmla="*/ 7982264 w 10232859"/>
              <a:gd name="connsiteY207" fmla="*/ 982287 h 1705557"/>
              <a:gd name="connsiteX208" fmla="*/ 7991272 w 10232859"/>
              <a:gd name="connsiteY208" fmla="*/ 987618 h 1705557"/>
              <a:gd name="connsiteX209" fmla="*/ 8006496 w 10232859"/>
              <a:gd name="connsiteY209" fmla="*/ 979353 h 1705557"/>
              <a:gd name="connsiteX210" fmla="*/ 8034497 w 10232859"/>
              <a:gd name="connsiteY210" fmla="*/ 978568 h 1705557"/>
              <a:gd name="connsiteX211" fmla="*/ 8150881 w 10232859"/>
              <a:gd name="connsiteY211" fmla="*/ 996925 h 1705557"/>
              <a:gd name="connsiteX212" fmla="*/ 8172106 w 10232859"/>
              <a:gd name="connsiteY212" fmla="*/ 997026 h 1705557"/>
              <a:gd name="connsiteX213" fmla="*/ 8196076 w 10232859"/>
              <a:gd name="connsiteY213" fmla="*/ 1006592 h 1705557"/>
              <a:gd name="connsiteX214" fmla="*/ 8247463 w 10232859"/>
              <a:gd name="connsiteY214" fmla="*/ 1022846 h 1705557"/>
              <a:gd name="connsiteX215" fmla="*/ 8279272 w 10232859"/>
              <a:gd name="connsiteY215" fmla="*/ 1039435 h 1705557"/>
              <a:gd name="connsiteX216" fmla="*/ 8289611 w 10232859"/>
              <a:gd name="connsiteY216" fmla="*/ 1035144 h 1705557"/>
              <a:gd name="connsiteX217" fmla="*/ 8311483 w 10232859"/>
              <a:gd name="connsiteY217" fmla="*/ 1035913 h 1705557"/>
              <a:gd name="connsiteX218" fmla="*/ 8399489 w 10232859"/>
              <a:gd name="connsiteY218" fmla="*/ 1055076 h 1705557"/>
              <a:gd name="connsiteX219" fmla="*/ 8415973 w 10232859"/>
              <a:gd name="connsiteY219" fmla="*/ 1056174 h 1705557"/>
              <a:gd name="connsiteX220" fmla="*/ 8433326 w 10232859"/>
              <a:gd name="connsiteY220" fmla="*/ 1064395 h 1705557"/>
              <a:gd name="connsiteX221" fmla="*/ 8502328 w 10232859"/>
              <a:gd name="connsiteY221" fmla="*/ 1098012 h 1705557"/>
              <a:gd name="connsiteX222" fmla="*/ 8534346 w 10232859"/>
              <a:gd name="connsiteY222" fmla="*/ 1113494 h 1705557"/>
              <a:gd name="connsiteX223" fmla="*/ 8534980 w 10232859"/>
              <a:gd name="connsiteY223" fmla="*/ 1117375 h 1705557"/>
              <a:gd name="connsiteX224" fmla="*/ 8544104 w 10232859"/>
              <a:gd name="connsiteY224" fmla="*/ 1114920 h 1705557"/>
              <a:gd name="connsiteX225" fmla="*/ 8567742 w 10232859"/>
              <a:gd name="connsiteY225" fmla="*/ 1124104 h 1705557"/>
              <a:gd name="connsiteX226" fmla="*/ 8575405 w 10232859"/>
              <a:gd name="connsiteY226" fmla="*/ 1132001 h 1705557"/>
              <a:gd name="connsiteX227" fmla="*/ 8592108 w 10232859"/>
              <a:gd name="connsiteY227" fmla="*/ 1136240 h 1705557"/>
              <a:gd name="connsiteX228" fmla="*/ 8633779 w 10232859"/>
              <a:gd name="connsiteY228" fmla="*/ 1145740 h 1705557"/>
              <a:gd name="connsiteX229" fmla="*/ 8676965 w 10232859"/>
              <a:gd name="connsiteY229" fmla="*/ 1163463 h 1705557"/>
              <a:gd name="connsiteX230" fmla="*/ 8698944 w 10232859"/>
              <a:gd name="connsiteY230" fmla="*/ 1163453 h 1705557"/>
              <a:gd name="connsiteX231" fmla="*/ 8711456 w 10232859"/>
              <a:gd name="connsiteY231" fmla="*/ 1175731 h 1705557"/>
              <a:gd name="connsiteX232" fmla="*/ 8732793 w 10232859"/>
              <a:gd name="connsiteY232" fmla="*/ 1179486 h 1705557"/>
              <a:gd name="connsiteX233" fmla="*/ 8751897 w 10232859"/>
              <a:gd name="connsiteY233" fmla="*/ 1197400 h 1705557"/>
              <a:gd name="connsiteX234" fmla="*/ 8793564 w 10232859"/>
              <a:gd name="connsiteY234" fmla="*/ 1179086 h 1705557"/>
              <a:gd name="connsiteX235" fmla="*/ 8838902 w 10232859"/>
              <a:gd name="connsiteY235" fmla="*/ 1173259 h 1705557"/>
              <a:gd name="connsiteX236" fmla="*/ 8834270 w 10232859"/>
              <a:gd name="connsiteY236" fmla="*/ 1213138 h 1705557"/>
              <a:gd name="connsiteX237" fmla="*/ 8853872 w 10232859"/>
              <a:gd name="connsiteY237" fmla="*/ 1221228 h 1705557"/>
              <a:gd name="connsiteX238" fmla="*/ 8861901 w 10232859"/>
              <a:gd name="connsiteY238" fmla="*/ 1217889 h 1705557"/>
              <a:gd name="connsiteX239" fmla="*/ 8874168 w 10232859"/>
              <a:gd name="connsiteY239" fmla="*/ 1220481 h 1705557"/>
              <a:gd name="connsiteX240" fmla="*/ 8871123 w 10232859"/>
              <a:gd name="connsiteY240" fmla="*/ 1227674 h 1705557"/>
              <a:gd name="connsiteX241" fmla="*/ 8903537 w 10232859"/>
              <a:gd name="connsiteY241" fmla="*/ 1237102 h 1705557"/>
              <a:gd name="connsiteX242" fmla="*/ 8933767 w 10232859"/>
              <a:gd name="connsiteY242" fmla="*/ 1269882 h 1705557"/>
              <a:gd name="connsiteX243" fmla="*/ 8985765 w 10232859"/>
              <a:gd name="connsiteY243" fmla="*/ 1294178 h 1705557"/>
              <a:gd name="connsiteX244" fmla="*/ 9071444 w 10232859"/>
              <a:gd name="connsiteY244" fmla="*/ 1323819 h 1705557"/>
              <a:gd name="connsiteX245" fmla="*/ 9096711 w 10232859"/>
              <a:gd name="connsiteY245" fmla="*/ 1334291 h 1705557"/>
              <a:gd name="connsiteX246" fmla="*/ 9338853 w 10232859"/>
              <a:gd name="connsiteY246" fmla="*/ 1454560 h 1705557"/>
              <a:gd name="connsiteX247" fmla="*/ 9520814 w 10232859"/>
              <a:gd name="connsiteY247" fmla="*/ 1456341 h 1705557"/>
              <a:gd name="connsiteX248" fmla="*/ 9702271 w 10232859"/>
              <a:gd name="connsiteY248" fmla="*/ 1495067 h 1705557"/>
              <a:gd name="connsiteX249" fmla="*/ 9744273 w 10232859"/>
              <a:gd name="connsiteY249" fmla="*/ 1530026 h 1705557"/>
              <a:gd name="connsiteX250" fmla="*/ 9771903 w 10232859"/>
              <a:gd name="connsiteY250" fmla="*/ 1536548 h 1705557"/>
              <a:gd name="connsiteX251" fmla="*/ 9818565 w 10232859"/>
              <a:gd name="connsiteY251" fmla="*/ 1545059 h 1705557"/>
              <a:gd name="connsiteX252" fmla="*/ 9882202 w 10232859"/>
              <a:gd name="connsiteY252" fmla="*/ 1572402 h 1705557"/>
              <a:gd name="connsiteX253" fmla="*/ 10022025 w 10232859"/>
              <a:gd name="connsiteY253" fmla="*/ 1606210 h 1705557"/>
              <a:gd name="connsiteX254" fmla="*/ 10220406 w 10232859"/>
              <a:gd name="connsiteY254" fmla="*/ 1683519 h 1705557"/>
              <a:gd name="connsiteX255" fmla="*/ 10232859 w 10232859"/>
              <a:gd name="connsiteY255" fmla="*/ 1705557 h 1705557"/>
              <a:gd name="connsiteX256" fmla="*/ 0 w 10232859"/>
              <a:gd name="connsiteY256" fmla="*/ 1705557 h 1705557"/>
              <a:gd name="connsiteX257" fmla="*/ 0 w 10232859"/>
              <a:gd name="connsiteY257" fmla="*/ 28342 h 1705557"/>
              <a:gd name="connsiteX258" fmla="*/ 8097 w 10232859"/>
              <a:gd name="connsiteY258" fmla="*/ 30869 h 1705557"/>
              <a:gd name="connsiteX259" fmla="*/ 77128 w 10232859"/>
              <a:gd name="connsiteY259" fmla="*/ 13381 h 1705557"/>
              <a:gd name="connsiteX260" fmla="*/ 188338 w 10232859"/>
              <a:gd name="connsiteY260" fmla="*/ 11593 h 1705557"/>
              <a:gd name="connsiteX261" fmla="*/ 298809 w 10232859"/>
              <a:gd name="connsiteY261" fmla="*/ 12712 h 1705557"/>
              <a:gd name="connsiteX262" fmla="*/ 338985 w 10232859"/>
              <a:gd name="connsiteY262" fmla="*/ 14520 h 1705557"/>
              <a:gd name="connsiteX263" fmla="*/ 409815 w 10232859"/>
              <a:gd name="connsiteY263" fmla="*/ 11559 h 1705557"/>
              <a:gd name="connsiteX264" fmla="*/ 424169 w 10232859"/>
              <a:gd name="connsiteY264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389519 w 10232859"/>
              <a:gd name="connsiteY128" fmla="*/ 266429 h 1705557"/>
              <a:gd name="connsiteX129" fmla="*/ 5399852 w 10232859"/>
              <a:gd name="connsiteY129" fmla="*/ 276111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474291 w 10232859"/>
              <a:gd name="connsiteY136" fmla="*/ 301799 h 1705557"/>
              <a:gd name="connsiteX137" fmla="*/ 5508752 w 10232859"/>
              <a:gd name="connsiteY137" fmla="*/ 312267 h 1705557"/>
              <a:gd name="connsiteX138" fmla="*/ 5509657 w 10232859"/>
              <a:gd name="connsiteY138" fmla="*/ 311450 h 1705557"/>
              <a:gd name="connsiteX139" fmla="*/ 5521245 w 10232859"/>
              <a:gd name="connsiteY139" fmla="*/ 310202 h 1705557"/>
              <a:gd name="connsiteX140" fmla="*/ 5542415 w 10232859"/>
              <a:gd name="connsiteY140" fmla="*/ 310009 h 1705557"/>
              <a:gd name="connsiteX141" fmla="*/ 5596538 w 10232859"/>
              <a:gd name="connsiteY141" fmla="*/ 297667 h 1705557"/>
              <a:gd name="connsiteX142" fmla="*/ 5632514 w 10232859"/>
              <a:gd name="connsiteY142" fmla="*/ 308476 h 1705557"/>
              <a:gd name="connsiteX143" fmla="*/ 5640005 w 10232859"/>
              <a:gd name="connsiteY143" fmla="*/ 310131 h 1705557"/>
              <a:gd name="connsiteX144" fmla="*/ 5640259 w 10232859"/>
              <a:gd name="connsiteY144" fmla="*/ 309949 h 1705557"/>
              <a:gd name="connsiteX145" fmla="*/ 5648365 w 10232859"/>
              <a:gd name="connsiteY145" fmla="*/ 311268 h 1705557"/>
              <a:gd name="connsiteX146" fmla="*/ 5653662 w 10232859"/>
              <a:gd name="connsiteY146" fmla="*/ 313149 h 1705557"/>
              <a:gd name="connsiteX147" fmla="*/ 5668196 w 10232859"/>
              <a:gd name="connsiteY147" fmla="*/ 316360 h 1705557"/>
              <a:gd name="connsiteX148" fmla="*/ 5673886 w 10232859"/>
              <a:gd name="connsiteY148" fmla="*/ 316040 h 1705557"/>
              <a:gd name="connsiteX149" fmla="*/ 5677139 w 10232859"/>
              <a:gd name="connsiteY149" fmla="*/ 313859 h 1705557"/>
              <a:gd name="connsiteX150" fmla="*/ 5678325 w 10232859"/>
              <a:gd name="connsiteY150" fmla="*/ 314443 h 1705557"/>
              <a:gd name="connsiteX151" fmla="*/ 5708983 w 10232859"/>
              <a:gd name="connsiteY151" fmla="*/ 313188 h 1705557"/>
              <a:gd name="connsiteX152" fmla="*/ 5773909 w 10232859"/>
              <a:gd name="connsiteY152" fmla="*/ 318575 h 1705557"/>
              <a:gd name="connsiteX153" fmla="*/ 5809500 w 10232859"/>
              <a:gd name="connsiteY153" fmla="*/ 324964 h 1705557"/>
              <a:gd name="connsiteX154" fmla="*/ 5908729 w 10232859"/>
              <a:gd name="connsiteY154" fmla="*/ 338849 h 1705557"/>
              <a:gd name="connsiteX155" fmla="*/ 6009654 w 10232859"/>
              <a:gd name="connsiteY155" fmla="*/ 350040 h 1705557"/>
              <a:gd name="connsiteX156" fmla="*/ 6067487 w 10232859"/>
              <a:gd name="connsiteY156" fmla="*/ 340226 h 1705557"/>
              <a:gd name="connsiteX157" fmla="*/ 6073281 w 10232859"/>
              <a:gd name="connsiteY157" fmla="*/ 340830 h 1705557"/>
              <a:gd name="connsiteX158" fmla="*/ 6086225 w 10232859"/>
              <a:gd name="connsiteY158" fmla="*/ 346135 h 1705557"/>
              <a:gd name="connsiteX159" fmla="*/ 6090616 w 10232859"/>
              <a:gd name="connsiteY159" fmla="*/ 348731 h 1705557"/>
              <a:gd name="connsiteX160" fmla="*/ 6098056 w 10232859"/>
              <a:gd name="connsiteY160" fmla="*/ 351249 h 1705557"/>
              <a:gd name="connsiteX161" fmla="*/ 6098391 w 10232859"/>
              <a:gd name="connsiteY161" fmla="*/ 351119 h 1705557"/>
              <a:gd name="connsiteX162" fmla="*/ 6105063 w 10232859"/>
              <a:gd name="connsiteY162" fmla="*/ 353854 h 1705557"/>
              <a:gd name="connsiteX163" fmla="*/ 6135796 w 10232859"/>
              <a:gd name="connsiteY163" fmla="*/ 369657 h 1705557"/>
              <a:gd name="connsiteX164" fmla="*/ 6195166 w 10232859"/>
              <a:gd name="connsiteY164" fmla="*/ 366704 h 1705557"/>
              <a:gd name="connsiteX165" fmla="*/ 6216259 w 10232859"/>
              <a:gd name="connsiteY165" fmla="*/ 369879 h 1705557"/>
              <a:gd name="connsiteX166" fmla="*/ 6228331 w 10232859"/>
              <a:gd name="connsiteY166" fmla="*/ 370548 h 1705557"/>
              <a:gd name="connsiteX167" fmla="*/ 6229602 w 10232859"/>
              <a:gd name="connsiteY167" fmla="*/ 369928 h 1705557"/>
              <a:gd name="connsiteX168" fmla="*/ 6258988 w 10232859"/>
              <a:gd name="connsiteY168" fmla="*/ 385174 h 1705557"/>
              <a:gd name="connsiteX169" fmla="*/ 6264106 w 10232859"/>
              <a:gd name="connsiteY169" fmla="*/ 385655 h 1705557"/>
              <a:gd name="connsiteX170" fmla="*/ 6281703 w 10232859"/>
              <a:gd name="connsiteY170" fmla="*/ 397568 h 1705557"/>
              <a:gd name="connsiteX171" fmla="*/ 6291622 w 10232859"/>
              <a:gd name="connsiteY171" fmla="*/ 402669 h 1705557"/>
              <a:gd name="connsiteX172" fmla="*/ 6292712 w 10232859"/>
              <a:gd name="connsiteY172" fmla="*/ 406285 h 1705557"/>
              <a:gd name="connsiteX173" fmla="*/ 6308227 w 10232859"/>
              <a:gd name="connsiteY173" fmla="*/ 412710 h 1705557"/>
              <a:gd name="connsiteX174" fmla="*/ 6310656 w 10232859"/>
              <a:gd name="connsiteY174" fmla="*/ 412628 h 1705557"/>
              <a:gd name="connsiteX175" fmla="*/ 6321049 w 10232859"/>
              <a:gd name="connsiteY175" fmla="*/ 420978 h 1705557"/>
              <a:gd name="connsiteX176" fmla="*/ 6326853 w 10232859"/>
              <a:gd name="connsiteY176" fmla="*/ 431664 h 1705557"/>
              <a:gd name="connsiteX177" fmla="*/ 6467879 w 10232859"/>
              <a:gd name="connsiteY177" fmla="*/ 474762 h 1705557"/>
              <a:gd name="connsiteX178" fmla="*/ 6564351 w 10232859"/>
              <a:gd name="connsiteY178" fmla="*/ 544032 h 1705557"/>
              <a:gd name="connsiteX179" fmla="*/ 6641544 w 10232859"/>
              <a:gd name="connsiteY179" fmla="*/ 566599 h 1705557"/>
              <a:gd name="connsiteX180" fmla="*/ 6731052 w 10232859"/>
              <a:gd name="connsiteY180" fmla="*/ 578550 h 1705557"/>
              <a:gd name="connsiteX181" fmla="*/ 6858983 w 10232859"/>
              <a:gd name="connsiteY181" fmla="*/ 630237 h 1705557"/>
              <a:gd name="connsiteX182" fmla="*/ 6910661 w 10232859"/>
              <a:gd name="connsiteY182" fmla="*/ 641134 h 1705557"/>
              <a:gd name="connsiteX183" fmla="*/ 6944111 w 10232859"/>
              <a:gd name="connsiteY183" fmla="*/ 666016 h 1705557"/>
              <a:gd name="connsiteX184" fmla="*/ 6965771 w 10232859"/>
              <a:gd name="connsiteY184" fmla="*/ 666445 h 1705557"/>
              <a:gd name="connsiteX185" fmla="*/ 6969639 w 10232859"/>
              <a:gd name="connsiteY185" fmla="*/ 666351 h 1705557"/>
              <a:gd name="connsiteX186" fmla="*/ 6982242 w 10232859"/>
              <a:gd name="connsiteY186" fmla="*/ 669626 h 1705557"/>
              <a:gd name="connsiteX187" fmla="*/ 6989387 w 10232859"/>
              <a:gd name="connsiteY187" fmla="*/ 665988 h 1705557"/>
              <a:gd name="connsiteX188" fmla="*/ 7010930 w 10232859"/>
              <a:gd name="connsiteY188" fmla="*/ 667648 h 1705557"/>
              <a:gd name="connsiteX189" fmla="*/ 7033125 w 10232859"/>
              <a:gd name="connsiteY189" fmla="*/ 674950 h 1705557"/>
              <a:gd name="connsiteX190" fmla="*/ 7134461 w 10232859"/>
              <a:gd name="connsiteY190" fmla="*/ 714706 h 1705557"/>
              <a:gd name="connsiteX191" fmla="*/ 7197450 w 10232859"/>
              <a:gd name="connsiteY191" fmla="*/ 735608 h 1705557"/>
              <a:gd name="connsiteX192" fmla="*/ 7225084 w 10232859"/>
              <a:gd name="connsiteY192" fmla="*/ 739019 h 1705557"/>
              <a:gd name="connsiteX193" fmla="*/ 7261183 w 10232859"/>
              <a:gd name="connsiteY193" fmla="*/ 746827 h 1705557"/>
              <a:gd name="connsiteX194" fmla="*/ 7327760 w 10232859"/>
              <a:gd name="connsiteY194" fmla="*/ 757100 h 1705557"/>
              <a:gd name="connsiteX195" fmla="*/ 7412222 w 10232859"/>
              <a:gd name="connsiteY195" fmla="*/ 777001 h 1705557"/>
              <a:gd name="connsiteX196" fmla="*/ 7457904 w 10232859"/>
              <a:gd name="connsiteY196" fmla="*/ 810835 h 1705557"/>
              <a:gd name="connsiteX197" fmla="*/ 7465795 w 10232859"/>
              <a:gd name="connsiteY197" fmla="*/ 809112 h 1705557"/>
              <a:gd name="connsiteX198" fmla="*/ 7505046 w 10232859"/>
              <a:gd name="connsiteY198" fmla="*/ 823031 h 1705557"/>
              <a:gd name="connsiteX199" fmla="*/ 7623220 w 10232859"/>
              <a:gd name="connsiteY199" fmla="*/ 895034 h 1705557"/>
              <a:gd name="connsiteX200" fmla="*/ 7700458 w 10232859"/>
              <a:gd name="connsiteY200" fmla="*/ 921593 h 1705557"/>
              <a:gd name="connsiteX201" fmla="*/ 7730988 w 10232859"/>
              <a:gd name="connsiteY201" fmla="*/ 927270 h 1705557"/>
              <a:gd name="connsiteX202" fmla="*/ 7781942 w 10232859"/>
              <a:gd name="connsiteY202" fmla="*/ 937017 h 1705557"/>
              <a:gd name="connsiteX203" fmla="*/ 7827704 w 10232859"/>
              <a:gd name="connsiteY203" fmla="*/ 935072 h 1705557"/>
              <a:gd name="connsiteX204" fmla="*/ 7867270 w 10232859"/>
              <a:gd name="connsiteY204" fmla="*/ 946880 h 1705557"/>
              <a:gd name="connsiteX205" fmla="*/ 7866538 w 10232859"/>
              <a:gd name="connsiteY205" fmla="*/ 961559 h 1705557"/>
              <a:gd name="connsiteX206" fmla="*/ 7912084 w 10232859"/>
              <a:gd name="connsiteY206" fmla="*/ 970314 h 1705557"/>
              <a:gd name="connsiteX207" fmla="*/ 7982264 w 10232859"/>
              <a:gd name="connsiteY207" fmla="*/ 982287 h 1705557"/>
              <a:gd name="connsiteX208" fmla="*/ 7991272 w 10232859"/>
              <a:gd name="connsiteY208" fmla="*/ 987618 h 1705557"/>
              <a:gd name="connsiteX209" fmla="*/ 8006496 w 10232859"/>
              <a:gd name="connsiteY209" fmla="*/ 979353 h 1705557"/>
              <a:gd name="connsiteX210" fmla="*/ 8034497 w 10232859"/>
              <a:gd name="connsiteY210" fmla="*/ 978568 h 1705557"/>
              <a:gd name="connsiteX211" fmla="*/ 8150881 w 10232859"/>
              <a:gd name="connsiteY211" fmla="*/ 996925 h 1705557"/>
              <a:gd name="connsiteX212" fmla="*/ 8172106 w 10232859"/>
              <a:gd name="connsiteY212" fmla="*/ 997026 h 1705557"/>
              <a:gd name="connsiteX213" fmla="*/ 8196076 w 10232859"/>
              <a:gd name="connsiteY213" fmla="*/ 1006592 h 1705557"/>
              <a:gd name="connsiteX214" fmla="*/ 8247463 w 10232859"/>
              <a:gd name="connsiteY214" fmla="*/ 1022846 h 1705557"/>
              <a:gd name="connsiteX215" fmla="*/ 8279272 w 10232859"/>
              <a:gd name="connsiteY215" fmla="*/ 1039435 h 1705557"/>
              <a:gd name="connsiteX216" fmla="*/ 8289611 w 10232859"/>
              <a:gd name="connsiteY216" fmla="*/ 1035144 h 1705557"/>
              <a:gd name="connsiteX217" fmla="*/ 8311483 w 10232859"/>
              <a:gd name="connsiteY217" fmla="*/ 1035913 h 1705557"/>
              <a:gd name="connsiteX218" fmla="*/ 8399489 w 10232859"/>
              <a:gd name="connsiteY218" fmla="*/ 1055076 h 1705557"/>
              <a:gd name="connsiteX219" fmla="*/ 8415973 w 10232859"/>
              <a:gd name="connsiteY219" fmla="*/ 1056174 h 1705557"/>
              <a:gd name="connsiteX220" fmla="*/ 8433326 w 10232859"/>
              <a:gd name="connsiteY220" fmla="*/ 1064395 h 1705557"/>
              <a:gd name="connsiteX221" fmla="*/ 8502328 w 10232859"/>
              <a:gd name="connsiteY221" fmla="*/ 1098012 h 1705557"/>
              <a:gd name="connsiteX222" fmla="*/ 8534346 w 10232859"/>
              <a:gd name="connsiteY222" fmla="*/ 1113494 h 1705557"/>
              <a:gd name="connsiteX223" fmla="*/ 8534980 w 10232859"/>
              <a:gd name="connsiteY223" fmla="*/ 1117375 h 1705557"/>
              <a:gd name="connsiteX224" fmla="*/ 8544104 w 10232859"/>
              <a:gd name="connsiteY224" fmla="*/ 1114920 h 1705557"/>
              <a:gd name="connsiteX225" fmla="*/ 8567742 w 10232859"/>
              <a:gd name="connsiteY225" fmla="*/ 1124104 h 1705557"/>
              <a:gd name="connsiteX226" fmla="*/ 8575405 w 10232859"/>
              <a:gd name="connsiteY226" fmla="*/ 1132001 h 1705557"/>
              <a:gd name="connsiteX227" fmla="*/ 8592108 w 10232859"/>
              <a:gd name="connsiteY227" fmla="*/ 1136240 h 1705557"/>
              <a:gd name="connsiteX228" fmla="*/ 8633779 w 10232859"/>
              <a:gd name="connsiteY228" fmla="*/ 1145740 h 1705557"/>
              <a:gd name="connsiteX229" fmla="*/ 8676965 w 10232859"/>
              <a:gd name="connsiteY229" fmla="*/ 1163463 h 1705557"/>
              <a:gd name="connsiteX230" fmla="*/ 8698944 w 10232859"/>
              <a:gd name="connsiteY230" fmla="*/ 1163453 h 1705557"/>
              <a:gd name="connsiteX231" fmla="*/ 8711456 w 10232859"/>
              <a:gd name="connsiteY231" fmla="*/ 1175731 h 1705557"/>
              <a:gd name="connsiteX232" fmla="*/ 8732793 w 10232859"/>
              <a:gd name="connsiteY232" fmla="*/ 1179486 h 1705557"/>
              <a:gd name="connsiteX233" fmla="*/ 8751897 w 10232859"/>
              <a:gd name="connsiteY233" fmla="*/ 1197400 h 1705557"/>
              <a:gd name="connsiteX234" fmla="*/ 8793564 w 10232859"/>
              <a:gd name="connsiteY234" fmla="*/ 1179086 h 1705557"/>
              <a:gd name="connsiteX235" fmla="*/ 8838902 w 10232859"/>
              <a:gd name="connsiteY235" fmla="*/ 1173259 h 1705557"/>
              <a:gd name="connsiteX236" fmla="*/ 8834270 w 10232859"/>
              <a:gd name="connsiteY236" fmla="*/ 1213138 h 1705557"/>
              <a:gd name="connsiteX237" fmla="*/ 8853872 w 10232859"/>
              <a:gd name="connsiteY237" fmla="*/ 1221228 h 1705557"/>
              <a:gd name="connsiteX238" fmla="*/ 8861901 w 10232859"/>
              <a:gd name="connsiteY238" fmla="*/ 1217889 h 1705557"/>
              <a:gd name="connsiteX239" fmla="*/ 8874168 w 10232859"/>
              <a:gd name="connsiteY239" fmla="*/ 1220481 h 1705557"/>
              <a:gd name="connsiteX240" fmla="*/ 8871123 w 10232859"/>
              <a:gd name="connsiteY240" fmla="*/ 1227674 h 1705557"/>
              <a:gd name="connsiteX241" fmla="*/ 8903537 w 10232859"/>
              <a:gd name="connsiteY241" fmla="*/ 1237102 h 1705557"/>
              <a:gd name="connsiteX242" fmla="*/ 8933767 w 10232859"/>
              <a:gd name="connsiteY242" fmla="*/ 1269882 h 1705557"/>
              <a:gd name="connsiteX243" fmla="*/ 8985765 w 10232859"/>
              <a:gd name="connsiteY243" fmla="*/ 1294178 h 1705557"/>
              <a:gd name="connsiteX244" fmla="*/ 9071444 w 10232859"/>
              <a:gd name="connsiteY244" fmla="*/ 1323819 h 1705557"/>
              <a:gd name="connsiteX245" fmla="*/ 9096711 w 10232859"/>
              <a:gd name="connsiteY245" fmla="*/ 1334291 h 1705557"/>
              <a:gd name="connsiteX246" fmla="*/ 9338853 w 10232859"/>
              <a:gd name="connsiteY246" fmla="*/ 1454560 h 1705557"/>
              <a:gd name="connsiteX247" fmla="*/ 9520814 w 10232859"/>
              <a:gd name="connsiteY247" fmla="*/ 1456341 h 1705557"/>
              <a:gd name="connsiteX248" fmla="*/ 9702271 w 10232859"/>
              <a:gd name="connsiteY248" fmla="*/ 1495067 h 1705557"/>
              <a:gd name="connsiteX249" fmla="*/ 9744273 w 10232859"/>
              <a:gd name="connsiteY249" fmla="*/ 1530026 h 1705557"/>
              <a:gd name="connsiteX250" fmla="*/ 9771903 w 10232859"/>
              <a:gd name="connsiteY250" fmla="*/ 1536548 h 1705557"/>
              <a:gd name="connsiteX251" fmla="*/ 9818565 w 10232859"/>
              <a:gd name="connsiteY251" fmla="*/ 1545059 h 1705557"/>
              <a:gd name="connsiteX252" fmla="*/ 9882202 w 10232859"/>
              <a:gd name="connsiteY252" fmla="*/ 1572402 h 1705557"/>
              <a:gd name="connsiteX253" fmla="*/ 10022025 w 10232859"/>
              <a:gd name="connsiteY253" fmla="*/ 1606210 h 1705557"/>
              <a:gd name="connsiteX254" fmla="*/ 10220406 w 10232859"/>
              <a:gd name="connsiteY254" fmla="*/ 1683519 h 1705557"/>
              <a:gd name="connsiteX255" fmla="*/ 10232859 w 10232859"/>
              <a:gd name="connsiteY255" fmla="*/ 1705557 h 1705557"/>
              <a:gd name="connsiteX256" fmla="*/ 0 w 10232859"/>
              <a:gd name="connsiteY256" fmla="*/ 1705557 h 1705557"/>
              <a:gd name="connsiteX257" fmla="*/ 0 w 10232859"/>
              <a:gd name="connsiteY257" fmla="*/ 28342 h 1705557"/>
              <a:gd name="connsiteX258" fmla="*/ 8097 w 10232859"/>
              <a:gd name="connsiteY258" fmla="*/ 30869 h 1705557"/>
              <a:gd name="connsiteX259" fmla="*/ 77128 w 10232859"/>
              <a:gd name="connsiteY259" fmla="*/ 13381 h 1705557"/>
              <a:gd name="connsiteX260" fmla="*/ 188338 w 10232859"/>
              <a:gd name="connsiteY260" fmla="*/ 11593 h 1705557"/>
              <a:gd name="connsiteX261" fmla="*/ 298809 w 10232859"/>
              <a:gd name="connsiteY261" fmla="*/ 12712 h 1705557"/>
              <a:gd name="connsiteX262" fmla="*/ 338985 w 10232859"/>
              <a:gd name="connsiteY262" fmla="*/ 14520 h 1705557"/>
              <a:gd name="connsiteX263" fmla="*/ 409815 w 10232859"/>
              <a:gd name="connsiteY263" fmla="*/ 11559 h 1705557"/>
              <a:gd name="connsiteX264" fmla="*/ 424169 w 10232859"/>
              <a:gd name="connsiteY264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389519 w 10232859"/>
              <a:gd name="connsiteY128" fmla="*/ 266429 h 1705557"/>
              <a:gd name="connsiteX129" fmla="*/ 5399852 w 10232859"/>
              <a:gd name="connsiteY129" fmla="*/ 276111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474291 w 10232859"/>
              <a:gd name="connsiteY136" fmla="*/ 301799 h 1705557"/>
              <a:gd name="connsiteX137" fmla="*/ 5508752 w 10232859"/>
              <a:gd name="connsiteY137" fmla="*/ 312267 h 1705557"/>
              <a:gd name="connsiteX138" fmla="*/ 5509657 w 10232859"/>
              <a:gd name="connsiteY138" fmla="*/ 311450 h 1705557"/>
              <a:gd name="connsiteX139" fmla="*/ 5521245 w 10232859"/>
              <a:gd name="connsiteY139" fmla="*/ 310202 h 1705557"/>
              <a:gd name="connsiteX140" fmla="*/ 5542415 w 10232859"/>
              <a:gd name="connsiteY140" fmla="*/ 310009 h 1705557"/>
              <a:gd name="connsiteX141" fmla="*/ 5596538 w 10232859"/>
              <a:gd name="connsiteY141" fmla="*/ 297667 h 1705557"/>
              <a:gd name="connsiteX142" fmla="*/ 5632514 w 10232859"/>
              <a:gd name="connsiteY142" fmla="*/ 308476 h 1705557"/>
              <a:gd name="connsiteX143" fmla="*/ 5640005 w 10232859"/>
              <a:gd name="connsiteY143" fmla="*/ 310131 h 1705557"/>
              <a:gd name="connsiteX144" fmla="*/ 5640259 w 10232859"/>
              <a:gd name="connsiteY144" fmla="*/ 309949 h 1705557"/>
              <a:gd name="connsiteX145" fmla="*/ 5648365 w 10232859"/>
              <a:gd name="connsiteY145" fmla="*/ 311268 h 1705557"/>
              <a:gd name="connsiteX146" fmla="*/ 5653662 w 10232859"/>
              <a:gd name="connsiteY146" fmla="*/ 313149 h 1705557"/>
              <a:gd name="connsiteX147" fmla="*/ 5668196 w 10232859"/>
              <a:gd name="connsiteY147" fmla="*/ 316360 h 1705557"/>
              <a:gd name="connsiteX148" fmla="*/ 5673886 w 10232859"/>
              <a:gd name="connsiteY148" fmla="*/ 316040 h 1705557"/>
              <a:gd name="connsiteX149" fmla="*/ 5677139 w 10232859"/>
              <a:gd name="connsiteY149" fmla="*/ 313859 h 1705557"/>
              <a:gd name="connsiteX150" fmla="*/ 5678325 w 10232859"/>
              <a:gd name="connsiteY150" fmla="*/ 314443 h 1705557"/>
              <a:gd name="connsiteX151" fmla="*/ 5708983 w 10232859"/>
              <a:gd name="connsiteY151" fmla="*/ 313188 h 1705557"/>
              <a:gd name="connsiteX152" fmla="*/ 5773909 w 10232859"/>
              <a:gd name="connsiteY152" fmla="*/ 318575 h 1705557"/>
              <a:gd name="connsiteX153" fmla="*/ 5809500 w 10232859"/>
              <a:gd name="connsiteY153" fmla="*/ 324964 h 1705557"/>
              <a:gd name="connsiteX154" fmla="*/ 5908729 w 10232859"/>
              <a:gd name="connsiteY154" fmla="*/ 338849 h 1705557"/>
              <a:gd name="connsiteX155" fmla="*/ 6009654 w 10232859"/>
              <a:gd name="connsiteY155" fmla="*/ 350040 h 1705557"/>
              <a:gd name="connsiteX156" fmla="*/ 6067487 w 10232859"/>
              <a:gd name="connsiteY156" fmla="*/ 340226 h 1705557"/>
              <a:gd name="connsiteX157" fmla="*/ 6073281 w 10232859"/>
              <a:gd name="connsiteY157" fmla="*/ 340830 h 1705557"/>
              <a:gd name="connsiteX158" fmla="*/ 6086225 w 10232859"/>
              <a:gd name="connsiteY158" fmla="*/ 346135 h 1705557"/>
              <a:gd name="connsiteX159" fmla="*/ 6090616 w 10232859"/>
              <a:gd name="connsiteY159" fmla="*/ 348731 h 1705557"/>
              <a:gd name="connsiteX160" fmla="*/ 6098056 w 10232859"/>
              <a:gd name="connsiteY160" fmla="*/ 351249 h 1705557"/>
              <a:gd name="connsiteX161" fmla="*/ 6098391 w 10232859"/>
              <a:gd name="connsiteY161" fmla="*/ 351119 h 1705557"/>
              <a:gd name="connsiteX162" fmla="*/ 6105063 w 10232859"/>
              <a:gd name="connsiteY162" fmla="*/ 353854 h 1705557"/>
              <a:gd name="connsiteX163" fmla="*/ 6135796 w 10232859"/>
              <a:gd name="connsiteY163" fmla="*/ 369657 h 1705557"/>
              <a:gd name="connsiteX164" fmla="*/ 6195166 w 10232859"/>
              <a:gd name="connsiteY164" fmla="*/ 366704 h 1705557"/>
              <a:gd name="connsiteX165" fmla="*/ 6216259 w 10232859"/>
              <a:gd name="connsiteY165" fmla="*/ 369879 h 1705557"/>
              <a:gd name="connsiteX166" fmla="*/ 6228331 w 10232859"/>
              <a:gd name="connsiteY166" fmla="*/ 370548 h 1705557"/>
              <a:gd name="connsiteX167" fmla="*/ 6229602 w 10232859"/>
              <a:gd name="connsiteY167" fmla="*/ 369928 h 1705557"/>
              <a:gd name="connsiteX168" fmla="*/ 6258988 w 10232859"/>
              <a:gd name="connsiteY168" fmla="*/ 385174 h 1705557"/>
              <a:gd name="connsiteX169" fmla="*/ 6264106 w 10232859"/>
              <a:gd name="connsiteY169" fmla="*/ 385655 h 1705557"/>
              <a:gd name="connsiteX170" fmla="*/ 6281703 w 10232859"/>
              <a:gd name="connsiteY170" fmla="*/ 397568 h 1705557"/>
              <a:gd name="connsiteX171" fmla="*/ 6291622 w 10232859"/>
              <a:gd name="connsiteY171" fmla="*/ 402669 h 1705557"/>
              <a:gd name="connsiteX172" fmla="*/ 6292712 w 10232859"/>
              <a:gd name="connsiteY172" fmla="*/ 406285 h 1705557"/>
              <a:gd name="connsiteX173" fmla="*/ 6308227 w 10232859"/>
              <a:gd name="connsiteY173" fmla="*/ 412710 h 1705557"/>
              <a:gd name="connsiteX174" fmla="*/ 6310656 w 10232859"/>
              <a:gd name="connsiteY174" fmla="*/ 412628 h 1705557"/>
              <a:gd name="connsiteX175" fmla="*/ 6321049 w 10232859"/>
              <a:gd name="connsiteY175" fmla="*/ 420978 h 1705557"/>
              <a:gd name="connsiteX176" fmla="*/ 6326853 w 10232859"/>
              <a:gd name="connsiteY176" fmla="*/ 431664 h 1705557"/>
              <a:gd name="connsiteX177" fmla="*/ 6467879 w 10232859"/>
              <a:gd name="connsiteY177" fmla="*/ 474762 h 1705557"/>
              <a:gd name="connsiteX178" fmla="*/ 6564351 w 10232859"/>
              <a:gd name="connsiteY178" fmla="*/ 544032 h 1705557"/>
              <a:gd name="connsiteX179" fmla="*/ 6641544 w 10232859"/>
              <a:gd name="connsiteY179" fmla="*/ 566599 h 1705557"/>
              <a:gd name="connsiteX180" fmla="*/ 6731052 w 10232859"/>
              <a:gd name="connsiteY180" fmla="*/ 578550 h 1705557"/>
              <a:gd name="connsiteX181" fmla="*/ 6858983 w 10232859"/>
              <a:gd name="connsiteY181" fmla="*/ 630237 h 1705557"/>
              <a:gd name="connsiteX182" fmla="*/ 6910661 w 10232859"/>
              <a:gd name="connsiteY182" fmla="*/ 641134 h 1705557"/>
              <a:gd name="connsiteX183" fmla="*/ 6944111 w 10232859"/>
              <a:gd name="connsiteY183" fmla="*/ 666016 h 1705557"/>
              <a:gd name="connsiteX184" fmla="*/ 6965771 w 10232859"/>
              <a:gd name="connsiteY184" fmla="*/ 666445 h 1705557"/>
              <a:gd name="connsiteX185" fmla="*/ 6969639 w 10232859"/>
              <a:gd name="connsiteY185" fmla="*/ 666351 h 1705557"/>
              <a:gd name="connsiteX186" fmla="*/ 6982242 w 10232859"/>
              <a:gd name="connsiteY186" fmla="*/ 669626 h 1705557"/>
              <a:gd name="connsiteX187" fmla="*/ 6989387 w 10232859"/>
              <a:gd name="connsiteY187" fmla="*/ 665988 h 1705557"/>
              <a:gd name="connsiteX188" fmla="*/ 7010930 w 10232859"/>
              <a:gd name="connsiteY188" fmla="*/ 667648 h 1705557"/>
              <a:gd name="connsiteX189" fmla="*/ 7033125 w 10232859"/>
              <a:gd name="connsiteY189" fmla="*/ 674950 h 1705557"/>
              <a:gd name="connsiteX190" fmla="*/ 7134461 w 10232859"/>
              <a:gd name="connsiteY190" fmla="*/ 714706 h 1705557"/>
              <a:gd name="connsiteX191" fmla="*/ 7197450 w 10232859"/>
              <a:gd name="connsiteY191" fmla="*/ 735608 h 1705557"/>
              <a:gd name="connsiteX192" fmla="*/ 7225084 w 10232859"/>
              <a:gd name="connsiteY192" fmla="*/ 739019 h 1705557"/>
              <a:gd name="connsiteX193" fmla="*/ 7261183 w 10232859"/>
              <a:gd name="connsiteY193" fmla="*/ 746827 h 1705557"/>
              <a:gd name="connsiteX194" fmla="*/ 7327760 w 10232859"/>
              <a:gd name="connsiteY194" fmla="*/ 757100 h 1705557"/>
              <a:gd name="connsiteX195" fmla="*/ 7412222 w 10232859"/>
              <a:gd name="connsiteY195" fmla="*/ 777001 h 1705557"/>
              <a:gd name="connsiteX196" fmla="*/ 7457904 w 10232859"/>
              <a:gd name="connsiteY196" fmla="*/ 810835 h 1705557"/>
              <a:gd name="connsiteX197" fmla="*/ 7465795 w 10232859"/>
              <a:gd name="connsiteY197" fmla="*/ 809112 h 1705557"/>
              <a:gd name="connsiteX198" fmla="*/ 7505046 w 10232859"/>
              <a:gd name="connsiteY198" fmla="*/ 823031 h 1705557"/>
              <a:gd name="connsiteX199" fmla="*/ 7623220 w 10232859"/>
              <a:gd name="connsiteY199" fmla="*/ 895034 h 1705557"/>
              <a:gd name="connsiteX200" fmla="*/ 7700458 w 10232859"/>
              <a:gd name="connsiteY200" fmla="*/ 921593 h 1705557"/>
              <a:gd name="connsiteX201" fmla="*/ 7730988 w 10232859"/>
              <a:gd name="connsiteY201" fmla="*/ 927270 h 1705557"/>
              <a:gd name="connsiteX202" fmla="*/ 7781942 w 10232859"/>
              <a:gd name="connsiteY202" fmla="*/ 937017 h 1705557"/>
              <a:gd name="connsiteX203" fmla="*/ 7827704 w 10232859"/>
              <a:gd name="connsiteY203" fmla="*/ 935072 h 1705557"/>
              <a:gd name="connsiteX204" fmla="*/ 7867270 w 10232859"/>
              <a:gd name="connsiteY204" fmla="*/ 946880 h 1705557"/>
              <a:gd name="connsiteX205" fmla="*/ 7866538 w 10232859"/>
              <a:gd name="connsiteY205" fmla="*/ 961559 h 1705557"/>
              <a:gd name="connsiteX206" fmla="*/ 7912084 w 10232859"/>
              <a:gd name="connsiteY206" fmla="*/ 970314 h 1705557"/>
              <a:gd name="connsiteX207" fmla="*/ 7982264 w 10232859"/>
              <a:gd name="connsiteY207" fmla="*/ 982287 h 1705557"/>
              <a:gd name="connsiteX208" fmla="*/ 7991272 w 10232859"/>
              <a:gd name="connsiteY208" fmla="*/ 987618 h 1705557"/>
              <a:gd name="connsiteX209" fmla="*/ 8006496 w 10232859"/>
              <a:gd name="connsiteY209" fmla="*/ 979353 h 1705557"/>
              <a:gd name="connsiteX210" fmla="*/ 8034497 w 10232859"/>
              <a:gd name="connsiteY210" fmla="*/ 978568 h 1705557"/>
              <a:gd name="connsiteX211" fmla="*/ 8150881 w 10232859"/>
              <a:gd name="connsiteY211" fmla="*/ 996925 h 1705557"/>
              <a:gd name="connsiteX212" fmla="*/ 8172106 w 10232859"/>
              <a:gd name="connsiteY212" fmla="*/ 997026 h 1705557"/>
              <a:gd name="connsiteX213" fmla="*/ 8196076 w 10232859"/>
              <a:gd name="connsiteY213" fmla="*/ 1006592 h 1705557"/>
              <a:gd name="connsiteX214" fmla="*/ 8247463 w 10232859"/>
              <a:gd name="connsiteY214" fmla="*/ 1022846 h 1705557"/>
              <a:gd name="connsiteX215" fmla="*/ 8279272 w 10232859"/>
              <a:gd name="connsiteY215" fmla="*/ 1039435 h 1705557"/>
              <a:gd name="connsiteX216" fmla="*/ 8289611 w 10232859"/>
              <a:gd name="connsiteY216" fmla="*/ 1035144 h 1705557"/>
              <a:gd name="connsiteX217" fmla="*/ 8311483 w 10232859"/>
              <a:gd name="connsiteY217" fmla="*/ 1035913 h 1705557"/>
              <a:gd name="connsiteX218" fmla="*/ 8399489 w 10232859"/>
              <a:gd name="connsiteY218" fmla="*/ 1055076 h 1705557"/>
              <a:gd name="connsiteX219" fmla="*/ 8415973 w 10232859"/>
              <a:gd name="connsiteY219" fmla="*/ 1056174 h 1705557"/>
              <a:gd name="connsiteX220" fmla="*/ 8433326 w 10232859"/>
              <a:gd name="connsiteY220" fmla="*/ 1064395 h 1705557"/>
              <a:gd name="connsiteX221" fmla="*/ 8502328 w 10232859"/>
              <a:gd name="connsiteY221" fmla="*/ 1098012 h 1705557"/>
              <a:gd name="connsiteX222" fmla="*/ 8534346 w 10232859"/>
              <a:gd name="connsiteY222" fmla="*/ 1113494 h 1705557"/>
              <a:gd name="connsiteX223" fmla="*/ 8534980 w 10232859"/>
              <a:gd name="connsiteY223" fmla="*/ 1117375 h 1705557"/>
              <a:gd name="connsiteX224" fmla="*/ 8544104 w 10232859"/>
              <a:gd name="connsiteY224" fmla="*/ 1114920 h 1705557"/>
              <a:gd name="connsiteX225" fmla="*/ 8567742 w 10232859"/>
              <a:gd name="connsiteY225" fmla="*/ 1124104 h 1705557"/>
              <a:gd name="connsiteX226" fmla="*/ 8575405 w 10232859"/>
              <a:gd name="connsiteY226" fmla="*/ 1132001 h 1705557"/>
              <a:gd name="connsiteX227" fmla="*/ 8592108 w 10232859"/>
              <a:gd name="connsiteY227" fmla="*/ 1136240 h 1705557"/>
              <a:gd name="connsiteX228" fmla="*/ 8633779 w 10232859"/>
              <a:gd name="connsiteY228" fmla="*/ 1145740 h 1705557"/>
              <a:gd name="connsiteX229" fmla="*/ 8676965 w 10232859"/>
              <a:gd name="connsiteY229" fmla="*/ 1163463 h 1705557"/>
              <a:gd name="connsiteX230" fmla="*/ 8698944 w 10232859"/>
              <a:gd name="connsiteY230" fmla="*/ 1163453 h 1705557"/>
              <a:gd name="connsiteX231" fmla="*/ 8711456 w 10232859"/>
              <a:gd name="connsiteY231" fmla="*/ 1175731 h 1705557"/>
              <a:gd name="connsiteX232" fmla="*/ 8732793 w 10232859"/>
              <a:gd name="connsiteY232" fmla="*/ 1179486 h 1705557"/>
              <a:gd name="connsiteX233" fmla="*/ 8751897 w 10232859"/>
              <a:gd name="connsiteY233" fmla="*/ 1197400 h 1705557"/>
              <a:gd name="connsiteX234" fmla="*/ 8793564 w 10232859"/>
              <a:gd name="connsiteY234" fmla="*/ 1179086 h 1705557"/>
              <a:gd name="connsiteX235" fmla="*/ 8834270 w 10232859"/>
              <a:gd name="connsiteY235" fmla="*/ 1213138 h 1705557"/>
              <a:gd name="connsiteX236" fmla="*/ 8853872 w 10232859"/>
              <a:gd name="connsiteY236" fmla="*/ 1221228 h 1705557"/>
              <a:gd name="connsiteX237" fmla="*/ 8861901 w 10232859"/>
              <a:gd name="connsiteY237" fmla="*/ 1217889 h 1705557"/>
              <a:gd name="connsiteX238" fmla="*/ 8874168 w 10232859"/>
              <a:gd name="connsiteY238" fmla="*/ 1220481 h 1705557"/>
              <a:gd name="connsiteX239" fmla="*/ 8871123 w 10232859"/>
              <a:gd name="connsiteY239" fmla="*/ 1227674 h 1705557"/>
              <a:gd name="connsiteX240" fmla="*/ 8903537 w 10232859"/>
              <a:gd name="connsiteY240" fmla="*/ 1237102 h 1705557"/>
              <a:gd name="connsiteX241" fmla="*/ 8933767 w 10232859"/>
              <a:gd name="connsiteY241" fmla="*/ 1269882 h 1705557"/>
              <a:gd name="connsiteX242" fmla="*/ 8985765 w 10232859"/>
              <a:gd name="connsiteY242" fmla="*/ 1294178 h 1705557"/>
              <a:gd name="connsiteX243" fmla="*/ 9071444 w 10232859"/>
              <a:gd name="connsiteY243" fmla="*/ 1323819 h 1705557"/>
              <a:gd name="connsiteX244" fmla="*/ 9096711 w 10232859"/>
              <a:gd name="connsiteY244" fmla="*/ 1334291 h 1705557"/>
              <a:gd name="connsiteX245" fmla="*/ 9338853 w 10232859"/>
              <a:gd name="connsiteY245" fmla="*/ 1454560 h 1705557"/>
              <a:gd name="connsiteX246" fmla="*/ 9520814 w 10232859"/>
              <a:gd name="connsiteY246" fmla="*/ 1456341 h 1705557"/>
              <a:gd name="connsiteX247" fmla="*/ 9702271 w 10232859"/>
              <a:gd name="connsiteY247" fmla="*/ 1495067 h 1705557"/>
              <a:gd name="connsiteX248" fmla="*/ 9744273 w 10232859"/>
              <a:gd name="connsiteY248" fmla="*/ 1530026 h 1705557"/>
              <a:gd name="connsiteX249" fmla="*/ 9771903 w 10232859"/>
              <a:gd name="connsiteY249" fmla="*/ 1536548 h 1705557"/>
              <a:gd name="connsiteX250" fmla="*/ 9818565 w 10232859"/>
              <a:gd name="connsiteY250" fmla="*/ 1545059 h 1705557"/>
              <a:gd name="connsiteX251" fmla="*/ 9882202 w 10232859"/>
              <a:gd name="connsiteY251" fmla="*/ 1572402 h 1705557"/>
              <a:gd name="connsiteX252" fmla="*/ 10022025 w 10232859"/>
              <a:gd name="connsiteY252" fmla="*/ 1606210 h 1705557"/>
              <a:gd name="connsiteX253" fmla="*/ 10220406 w 10232859"/>
              <a:gd name="connsiteY253" fmla="*/ 1683519 h 1705557"/>
              <a:gd name="connsiteX254" fmla="*/ 10232859 w 10232859"/>
              <a:gd name="connsiteY254" fmla="*/ 1705557 h 1705557"/>
              <a:gd name="connsiteX255" fmla="*/ 0 w 10232859"/>
              <a:gd name="connsiteY255" fmla="*/ 1705557 h 1705557"/>
              <a:gd name="connsiteX256" fmla="*/ 0 w 10232859"/>
              <a:gd name="connsiteY256" fmla="*/ 28342 h 1705557"/>
              <a:gd name="connsiteX257" fmla="*/ 8097 w 10232859"/>
              <a:gd name="connsiteY257" fmla="*/ 30869 h 1705557"/>
              <a:gd name="connsiteX258" fmla="*/ 77128 w 10232859"/>
              <a:gd name="connsiteY258" fmla="*/ 13381 h 1705557"/>
              <a:gd name="connsiteX259" fmla="*/ 188338 w 10232859"/>
              <a:gd name="connsiteY259" fmla="*/ 11593 h 1705557"/>
              <a:gd name="connsiteX260" fmla="*/ 298809 w 10232859"/>
              <a:gd name="connsiteY260" fmla="*/ 12712 h 1705557"/>
              <a:gd name="connsiteX261" fmla="*/ 338985 w 10232859"/>
              <a:gd name="connsiteY261" fmla="*/ 14520 h 1705557"/>
              <a:gd name="connsiteX262" fmla="*/ 409815 w 10232859"/>
              <a:gd name="connsiteY262" fmla="*/ 11559 h 1705557"/>
              <a:gd name="connsiteX263" fmla="*/ 424169 w 10232859"/>
              <a:gd name="connsiteY263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389519 w 10232859"/>
              <a:gd name="connsiteY128" fmla="*/ 266429 h 1705557"/>
              <a:gd name="connsiteX129" fmla="*/ 5399852 w 10232859"/>
              <a:gd name="connsiteY129" fmla="*/ 276111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474291 w 10232859"/>
              <a:gd name="connsiteY136" fmla="*/ 301799 h 1705557"/>
              <a:gd name="connsiteX137" fmla="*/ 5508752 w 10232859"/>
              <a:gd name="connsiteY137" fmla="*/ 312267 h 1705557"/>
              <a:gd name="connsiteX138" fmla="*/ 5509657 w 10232859"/>
              <a:gd name="connsiteY138" fmla="*/ 311450 h 1705557"/>
              <a:gd name="connsiteX139" fmla="*/ 5521245 w 10232859"/>
              <a:gd name="connsiteY139" fmla="*/ 310202 h 1705557"/>
              <a:gd name="connsiteX140" fmla="*/ 5542415 w 10232859"/>
              <a:gd name="connsiteY140" fmla="*/ 310009 h 1705557"/>
              <a:gd name="connsiteX141" fmla="*/ 5596538 w 10232859"/>
              <a:gd name="connsiteY141" fmla="*/ 297667 h 1705557"/>
              <a:gd name="connsiteX142" fmla="*/ 5632514 w 10232859"/>
              <a:gd name="connsiteY142" fmla="*/ 308476 h 1705557"/>
              <a:gd name="connsiteX143" fmla="*/ 5640005 w 10232859"/>
              <a:gd name="connsiteY143" fmla="*/ 310131 h 1705557"/>
              <a:gd name="connsiteX144" fmla="*/ 5640259 w 10232859"/>
              <a:gd name="connsiteY144" fmla="*/ 309949 h 1705557"/>
              <a:gd name="connsiteX145" fmla="*/ 5648365 w 10232859"/>
              <a:gd name="connsiteY145" fmla="*/ 311268 h 1705557"/>
              <a:gd name="connsiteX146" fmla="*/ 5653662 w 10232859"/>
              <a:gd name="connsiteY146" fmla="*/ 313149 h 1705557"/>
              <a:gd name="connsiteX147" fmla="*/ 5668196 w 10232859"/>
              <a:gd name="connsiteY147" fmla="*/ 316360 h 1705557"/>
              <a:gd name="connsiteX148" fmla="*/ 5673886 w 10232859"/>
              <a:gd name="connsiteY148" fmla="*/ 316040 h 1705557"/>
              <a:gd name="connsiteX149" fmla="*/ 5677139 w 10232859"/>
              <a:gd name="connsiteY149" fmla="*/ 313859 h 1705557"/>
              <a:gd name="connsiteX150" fmla="*/ 5678325 w 10232859"/>
              <a:gd name="connsiteY150" fmla="*/ 314443 h 1705557"/>
              <a:gd name="connsiteX151" fmla="*/ 5708983 w 10232859"/>
              <a:gd name="connsiteY151" fmla="*/ 313188 h 1705557"/>
              <a:gd name="connsiteX152" fmla="*/ 5773909 w 10232859"/>
              <a:gd name="connsiteY152" fmla="*/ 318575 h 1705557"/>
              <a:gd name="connsiteX153" fmla="*/ 5809500 w 10232859"/>
              <a:gd name="connsiteY153" fmla="*/ 324964 h 1705557"/>
              <a:gd name="connsiteX154" fmla="*/ 5908729 w 10232859"/>
              <a:gd name="connsiteY154" fmla="*/ 338849 h 1705557"/>
              <a:gd name="connsiteX155" fmla="*/ 6009654 w 10232859"/>
              <a:gd name="connsiteY155" fmla="*/ 350040 h 1705557"/>
              <a:gd name="connsiteX156" fmla="*/ 6067487 w 10232859"/>
              <a:gd name="connsiteY156" fmla="*/ 340226 h 1705557"/>
              <a:gd name="connsiteX157" fmla="*/ 6073281 w 10232859"/>
              <a:gd name="connsiteY157" fmla="*/ 340830 h 1705557"/>
              <a:gd name="connsiteX158" fmla="*/ 6086225 w 10232859"/>
              <a:gd name="connsiteY158" fmla="*/ 346135 h 1705557"/>
              <a:gd name="connsiteX159" fmla="*/ 6090616 w 10232859"/>
              <a:gd name="connsiteY159" fmla="*/ 348731 h 1705557"/>
              <a:gd name="connsiteX160" fmla="*/ 6098056 w 10232859"/>
              <a:gd name="connsiteY160" fmla="*/ 351249 h 1705557"/>
              <a:gd name="connsiteX161" fmla="*/ 6098391 w 10232859"/>
              <a:gd name="connsiteY161" fmla="*/ 351119 h 1705557"/>
              <a:gd name="connsiteX162" fmla="*/ 6105063 w 10232859"/>
              <a:gd name="connsiteY162" fmla="*/ 353854 h 1705557"/>
              <a:gd name="connsiteX163" fmla="*/ 6135796 w 10232859"/>
              <a:gd name="connsiteY163" fmla="*/ 369657 h 1705557"/>
              <a:gd name="connsiteX164" fmla="*/ 6195166 w 10232859"/>
              <a:gd name="connsiteY164" fmla="*/ 366704 h 1705557"/>
              <a:gd name="connsiteX165" fmla="*/ 6216259 w 10232859"/>
              <a:gd name="connsiteY165" fmla="*/ 369879 h 1705557"/>
              <a:gd name="connsiteX166" fmla="*/ 6228331 w 10232859"/>
              <a:gd name="connsiteY166" fmla="*/ 370548 h 1705557"/>
              <a:gd name="connsiteX167" fmla="*/ 6229602 w 10232859"/>
              <a:gd name="connsiteY167" fmla="*/ 369928 h 1705557"/>
              <a:gd name="connsiteX168" fmla="*/ 6258988 w 10232859"/>
              <a:gd name="connsiteY168" fmla="*/ 385174 h 1705557"/>
              <a:gd name="connsiteX169" fmla="*/ 6264106 w 10232859"/>
              <a:gd name="connsiteY169" fmla="*/ 385655 h 1705557"/>
              <a:gd name="connsiteX170" fmla="*/ 6281703 w 10232859"/>
              <a:gd name="connsiteY170" fmla="*/ 397568 h 1705557"/>
              <a:gd name="connsiteX171" fmla="*/ 6291622 w 10232859"/>
              <a:gd name="connsiteY171" fmla="*/ 402669 h 1705557"/>
              <a:gd name="connsiteX172" fmla="*/ 6292712 w 10232859"/>
              <a:gd name="connsiteY172" fmla="*/ 406285 h 1705557"/>
              <a:gd name="connsiteX173" fmla="*/ 6308227 w 10232859"/>
              <a:gd name="connsiteY173" fmla="*/ 412710 h 1705557"/>
              <a:gd name="connsiteX174" fmla="*/ 6310656 w 10232859"/>
              <a:gd name="connsiteY174" fmla="*/ 412628 h 1705557"/>
              <a:gd name="connsiteX175" fmla="*/ 6321049 w 10232859"/>
              <a:gd name="connsiteY175" fmla="*/ 420978 h 1705557"/>
              <a:gd name="connsiteX176" fmla="*/ 6326853 w 10232859"/>
              <a:gd name="connsiteY176" fmla="*/ 431664 h 1705557"/>
              <a:gd name="connsiteX177" fmla="*/ 6467879 w 10232859"/>
              <a:gd name="connsiteY177" fmla="*/ 474762 h 1705557"/>
              <a:gd name="connsiteX178" fmla="*/ 6564351 w 10232859"/>
              <a:gd name="connsiteY178" fmla="*/ 544032 h 1705557"/>
              <a:gd name="connsiteX179" fmla="*/ 6641544 w 10232859"/>
              <a:gd name="connsiteY179" fmla="*/ 566599 h 1705557"/>
              <a:gd name="connsiteX180" fmla="*/ 6731052 w 10232859"/>
              <a:gd name="connsiteY180" fmla="*/ 578550 h 1705557"/>
              <a:gd name="connsiteX181" fmla="*/ 6858983 w 10232859"/>
              <a:gd name="connsiteY181" fmla="*/ 630237 h 1705557"/>
              <a:gd name="connsiteX182" fmla="*/ 6910661 w 10232859"/>
              <a:gd name="connsiteY182" fmla="*/ 641134 h 1705557"/>
              <a:gd name="connsiteX183" fmla="*/ 6944111 w 10232859"/>
              <a:gd name="connsiteY183" fmla="*/ 666016 h 1705557"/>
              <a:gd name="connsiteX184" fmla="*/ 6965771 w 10232859"/>
              <a:gd name="connsiteY184" fmla="*/ 666445 h 1705557"/>
              <a:gd name="connsiteX185" fmla="*/ 6969639 w 10232859"/>
              <a:gd name="connsiteY185" fmla="*/ 666351 h 1705557"/>
              <a:gd name="connsiteX186" fmla="*/ 6982242 w 10232859"/>
              <a:gd name="connsiteY186" fmla="*/ 669626 h 1705557"/>
              <a:gd name="connsiteX187" fmla="*/ 6989387 w 10232859"/>
              <a:gd name="connsiteY187" fmla="*/ 665988 h 1705557"/>
              <a:gd name="connsiteX188" fmla="*/ 7010930 w 10232859"/>
              <a:gd name="connsiteY188" fmla="*/ 667648 h 1705557"/>
              <a:gd name="connsiteX189" fmla="*/ 7033125 w 10232859"/>
              <a:gd name="connsiteY189" fmla="*/ 674950 h 1705557"/>
              <a:gd name="connsiteX190" fmla="*/ 7134461 w 10232859"/>
              <a:gd name="connsiteY190" fmla="*/ 714706 h 1705557"/>
              <a:gd name="connsiteX191" fmla="*/ 7197450 w 10232859"/>
              <a:gd name="connsiteY191" fmla="*/ 735608 h 1705557"/>
              <a:gd name="connsiteX192" fmla="*/ 7225084 w 10232859"/>
              <a:gd name="connsiteY192" fmla="*/ 739019 h 1705557"/>
              <a:gd name="connsiteX193" fmla="*/ 7261183 w 10232859"/>
              <a:gd name="connsiteY193" fmla="*/ 746827 h 1705557"/>
              <a:gd name="connsiteX194" fmla="*/ 7327760 w 10232859"/>
              <a:gd name="connsiteY194" fmla="*/ 757100 h 1705557"/>
              <a:gd name="connsiteX195" fmla="*/ 7412222 w 10232859"/>
              <a:gd name="connsiteY195" fmla="*/ 777001 h 1705557"/>
              <a:gd name="connsiteX196" fmla="*/ 7457904 w 10232859"/>
              <a:gd name="connsiteY196" fmla="*/ 810835 h 1705557"/>
              <a:gd name="connsiteX197" fmla="*/ 7465795 w 10232859"/>
              <a:gd name="connsiteY197" fmla="*/ 809112 h 1705557"/>
              <a:gd name="connsiteX198" fmla="*/ 7505046 w 10232859"/>
              <a:gd name="connsiteY198" fmla="*/ 823031 h 1705557"/>
              <a:gd name="connsiteX199" fmla="*/ 7623220 w 10232859"/>
              <a:gd name="connsiteY199" fmla="*/ 895034 h 1705557"/>
              <a:gd name="connsiteX200" fmla="*/ 7700458 w 10232859"/>
              <a:gd name="connsiteY200" fmla="*/ 921593 h 1705557"/>
              <a:gd name="connsiteX201" fmla="*/ 7730988 w 10232859"/>
              <a:gd name="connsiteY201" fmla="*/ 927270 h 1705557"/>
              <a:gd name="connsiteX202" fmla="*/ 7781942 w 10232859"/>
              <a:gd name="connsiteY202" fmla="*/ 937017 h 1705557"/>
              <a:gd name="connsiteX203" fmla="*/ 7827704 w 10232859"/>
              <a:gd name="connsiteY203" fmla="*/ 935072 h 1705557"/>
              <a:gd name="connsiteX204" fmla="*/ 7867270 w 10232859"/>
              <a:gd name="connsiteY204" fmla="*/ 946880 h 1705557"/>
              <a:gd name="connsiteX205" fmla="*/ 7866538 w 10232859"/>
              <a:gd name="connsiteY205" fmla="*/ 961559 h 1705557"/>
              <a:gd name="connsiteX206" fmla="*/ 7912084 w 10232859"/>
              <a:gd name="connsiteY206" fmla="*/ 970314 h 1705557"/>
              <a:gd name="connsiteX207" fmla="*/ 7982264 w 10232859"/>
              <a:gd name="connsiteY207" fmla="*/ 982287 h 1705557"/>
              <a:gd name="connsiteX208" fmla="*/ 7991272 w 10232859"/>
              <a:gd name="connsiteY208" fmla="*/ 987618 h 1705557"/>
              <a:gd name="connsiteX209" fmla="*/ 8006496 w 10232859"/>
              <a:gd name="connsiteY209" fmla="*/ 979353 h 1705557"/>
              <a:gd name="connsiteX210" fmla="*/ 8034497 w 10232859"/>
              <a:gd name="connsiteY210" fmla="*/ 978568 h 1705557"/>
              <a:gd name="connsiteX211" fmla="*/ 8150881 w 10232859"/>
              <a:gd name="connsiteY211" fmla="*/ 996925 h 1705557"/>
              <a:gd name="connsiteX212" fmla="*/ 8172106 w 10232859"/>
              <a:gd name="connsiteY212" fmla="*/ 997026 h 1705557"/>
              <a:gd name="connsiteX213" fmla="*/ 8196076 w 10232859"/>
              <a:gd name="connsiteY213" fmla="*/ 1006592 h 1705557"/>
              <a:gd name="connsiteX214" fmla="*/ 8247463 w 10232859"/>
              <a:gd name="connsiteY214" fmla="*/ 1022846 h 1705557"/>
              <a:gd name="connsiteX215" fmla="*/ 8279272 w 10232859"/>
              <a:gd name="connsiteY215" fmla="*/ 1039435 h 1705557"/>
              <a:gd name="connsiteX216" fmla="*/ 8289611 w 10232859"/>
              <a:gd name="connsiteY216" fmla="*/ 1035144 h 1705557"/>
              <a:gd name="connsiteX217" fmla="*/ 8311483 w 10232859"/>
              <a:gd name="connsiteY217" fmla="*/ 1035913 h 1705557"/>
              <a:gd name="connsiteX218" fmla="*/ 8399489 w 10232859"/>
              <a:gd name="connsiteY218" fmla="*/ 1055076 h 1705557"/>
              <a:gd name="connsiteX219" fmla="*/ 8415973 w 10232859"/>
              <a:gd name="connsiteY219" fmla="*/ 1056174 h 1705557"/>
              <a:gd name="connsiteX220" fmla="*/ 8433326 w 10232859"/>
              <a:gd name="connsiteY220" fmla="*/ 1064395 h 1705557"/>
              <a:gd name="connsiteX221" fmla="*/ 8502328 w 10232859"/>
              <a:gd name="connsiteY221" fmla="*/ 1098012 h 1705557"/>
              <a:gd name="connsiteX222" fmla="*/ 8534346 w 10232859"/>
              <a:gd name="connsiteY222" fmla="*/ 1113494 h 1705557"/>
              <a:gd name="connsiteX223" fmla="*/ 8534980 w 10232859"/>
              <a:gd name="connsiteY223" fmla="*/ 1117375 h 1705557"/>
              <a:gd name="connsiteX224" fmla="*/ 8544104 w 10232859"/>
              <a:gd name="connsiteY224" fmla="*/ 1114920 h 1705557"/>
              <a:gd name="connsiteX225" fmla="*/ 8567742 w 10232859"/>
              <a:gd name="connsiteY225" fmla="*/ 1124104 h 1705557"/>
              <a:gd name="connsiteX226" fmla="*/ 8575405 w 10232859"/>
              <a:gd name="connsiteY226" fmla="*/ 1132001 h 1705557"/>
              <a:gd name="connsiteX227" fmla="*/ 8633779 w 10232859"/>
              <a:gd name="connsiteY227" fmla="*/ 1145740 h 1705557"/>
              <a:gd name="connsiteX228" fmla="*/ 8676965 w 10232859"/>
              <a:gd name="connsiteY228" fmla="*/ 1163463 h 1705557"/>
              <a:gd name="connsiteX229" fmla="*/ 8698944 w 10232859"/>
              <a:gd name="connsiteY229" fmla="*/ 1163453 h 1705557"/>
              <a:gd name="connsiteX230" fmla="*/ 8711456 w 10232859"/>
              <a:gd name="connsiteY230" fmla="*/ 1175731 h 1705557"/>
              <a:gd name="connsiteX231" fmla="*/ 8732793 w 10232859"/>
              <a:gd name="connsiteY231" fmla="*/ 1179486 h 1705557"/>
              <a:gd name="connsiteX232" fmla="*/ 8751897 w 10232859"/>
              <a:gd name="connsiteY232" fmla="*/ 1197400 h 1705557"/>
              <a:gd name="connsiteX233" fmla="*/ 8793564 w 10232859"/>
              <a:gd name="connsiteY233" fmla="*/ 1179086 h 1705557"/>
              <a:gd name="connsiteX234" fmla="*/ 8834270 w 10232859"/>
              <a:gd name="connsiteY234" fmla="*/ 1213138 h 1705557"/>
              <a:gd name="connsiteX235" fmla="*/ 8853872 w 10232859"/>
              <a:gd name="connsiteY235" fmla="*/ 1221228 h 1705557"/>
              <a:gd name="connsiteX236" fmla="*/ 8861901 w 10232859"/>
              <a:gd name="connsiteY236" fmla="*/ 1217889 h 1705557"/>
              <a:gd name="connsiteX237" fmla="*/ 8874168 w 10232859"/>
              <a:gd name="connsiteY237" fmla="*/ 1220481 h 1705557"/>
              <a:gd name="connsiteX238" fmla="*/ 8871123 w 10232859"/>
              <a:gd name="connsiteY238" fmla="*/ 1227674 h 1705557"/>
              <a:gd name="connsiteX239" fmla="*/ 8903537 w 10232859"/>
              <a:gd name="connsiteY239" fmla="*/ 1237102 h 1705557"/>
              <a:gd name="connsiteX240" fmla="*/ 8933767 w 10232859"/>
              <a:gd name="connsiteY240" fmla="*/ 1269882 h 1705557"/>
              <a:gd name="connsiteX241" fmla="*/ 8985765 w 10232859"/>
              <a:gd name="connsiteY241" fmla="*/ 1294178 h 1705557"/>
              <a:gd name="connsiteX242" fmla="*/ 9071444 w 10232859"/>
              <a:gd name="connsiteY242" fmla="*/ 1323819 h 1705557"/>
              <a:gd name="connsiteX243" fmla="*/ 9096711 w 10232859"/>
              <a:gd name="connsiteY243" fmla="*/ 1334291 h 1705557"/>
              <a:gd name="connsiteX244" fmla="*/ 9338853 w 10232859"/>
              <a:gd name="connsiteY244" fmla="*/ 1454560 h 1705557"/>
              <a:gd name="connsiteX245" fmla="*/ 9520814 w 10232859"/>
              <a:gd name="connsiteY245" fmla="*/ 1456341 h 1705557"/>
              <a:gd name="connsiteX246" fmla="*/ 9702271 w 10232859"/>
              <a:gd name="connsiteY246" fmla="*/ 1495067 h 1705557"/>
              <a:gd name="connsiteX247" fmla="*/ 9744273 w 10232859"/>
              <a:gd name="connsiteY247" fmla="*/ 1530026 h 1705557"/>
              <a:gd name="connsiteX248" fmla="*/ 9771903 w 10232859"/>
              <a:gd name="connsiteY248" fmla="*/ 1536548 h 1705557"/>
              <a:gd name="connsiteX249" fmla="*/ 9818565 w 10232859"/>
              <a:gd name="connsiteY249" fmla="*/ 1545059 h 1705557"/>
              <a:gd name="connsiteX250" fmla="*/ 9882202 w 10232859"/>
              <a:gd name="connsiteY250" fmla="*/ 1572402 h 1705557"/>
              <a:gd name="connsiteX251" fmla="*/ 10022025 w 10232859"/>
              <a:gd name="connsiteY251" fmla="*/ 1606210 h 1705557"/>
              <a:gd name="connsiteX252" fmla="*/ 10220406 w 10232859"/>
              <a:gd name="connsiteY252" fmla="*/ 1683519 h 1705557"/>
              <a:gd name="connsiteX253" fmla="*/ 10232859 w 10232859"/>
              <a:gd name="connsiteY253" fmla="*/ 1705557 h 1705557"/>
              <a:gd name="connsiteX254" fmla="*/ 0 w 10232859"/>
              <a:gd name="connsiteY254" fmla="*/ 1705557 h 1705557"/>
              <a:gd name="connsiteX255" fmla="*/ 0 w 10232859"/>
              <a:gd name="connsiteY255" fmla="*/ 28342 h 1705557"/>
              <a:gd name="connsiteX256" fmla="*/ 8097 w 10232859"/>
              <a:gd name="connsiteY256" fmla="*/ 30869 h 1705557"/>
              <a:gd name="connsiteX257" fmla="*/ 77128 w 10232859"/>
              <a:gd name="connsiteY257" fmla="*/ 13381 h 1705557"/>
              <a:gd name="connsiteX258" fmla="*/ 188338 w 10232859"/>
              <a:gd name="connsiteY258" fmla="*/ 11593 h 1705557"/>
              <a:gd name="connsiteX259" fmla="*/ 298809 w 10232859"/>
              <a:gd name="connsiteY259" fmla="*/ 12712 h 1705557"/>
              <a:gd name="connsiteX260" fmla="*/ 338985 w 10232859"/>
              <a:gd name="connsiteY260" fmla="*/ 14520 h 1705557"/>
              <a:gd name="connsiteX261" fmla="*/ 409815 w 10232859"/>
              <a:gd name="connsiteY261" fmla="*/ 11559 h 1705557"/>
              <a:gd name="connsiteX262" fmla="*/ 424169 w 10232859"/>
              <a:gd name="connsiteY262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389519 w 10232859"/>
              <a:gd name="connsiteY128" fmla="*/ 266429 h 1705557"/>
              <a:gd name="connsiteX129" fmla="*/ 5399852 w 10232859"/>
              <a:gd name="connsiteY129" fmla="*/ 276111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474291 w 10232859"/>
              <a:gd name="connsiteY136" fmla="*/ 301799 h 1705557"/>
              <a:gd name="connsiteX137" fmla="*/ 5508752 w 10232859"/>
              <a:gd name="connsiteY137" fmla="*/ 312267 h 1705557"/>
              <a:gd name="connsiteX138" fmla="*/ 5509657 w 10232859"/>
              <a:gd name="connsiteY138" fmla="*/ 311450 h 1705557"/>
              <a:gd name="connsiteX139" fmla="*/ 5521245 w 10232859"/>
              <a:gd name="connsiteY139" fmla="*/ 310202 h 1705557"/>
              <a:gd name="connsiteX140" fmla="*/ 5542415 w 10232859"/>
              <a:gd name="connsiteY140" fmla="*/ 310009 h 1705557"/>
              <a:gd name="connsiteX141" fmla="*/ 5596538 w 10232859"/>
              <a:gd name="connsiteY141" fmla="*/ 297667 h 1705557"/>
              <a:gd name="connsiteX142" fmla="*/ 5632514 w 10232859"/>
              <a:gd name="connsiteY142" fmla="*/ 308476 h 1705557"/>
              <a:gd name="connsiteX143" fmla="*/ 5640005 w 10232859"/>
              <a:gd name="connsiteY143" fmla="*/ 310131 h 1705557"/>
              <a:gd name="connsiteX144" fmla="*/ 5640259 w 10232859"/>
              <a:gd name="connsiteY144" fmla="*/ 309949 h 1705557"/>
              <a:gd name="connsiteX145" fmla="*/ 5648365 w 10232859"/>
              <a:gd name="connsiteY145" fmla="*/ 311268 h 1705557"/>
              <a:gd name="connsiteX146" fmla="*/ 5653662 w 10232859"/>
              <a:gd name="connsiteY146" fmla="*/ 313149 h 1705557"/>
              <a:gd name="connsiteX147" fmla="*/ 5668196 w 10232859"/>
              <a:gd name="connsiteY147" fmla="*/ 316360 h 1705557"/>
              <a:gd name="connsiteX148" fmla="*/ 5673886 w 10232859"/>
              <a:gd name="connsiteY148" fmla="*/ 316040 h 1705557"/>
              <a:gd name="connsiteX149" fmla="*/ 5677139 w 10232859"/>
              <a:gd name="connsiteY149" fmla="*/ 313859 h 1705557"/>
              <a:gd name="connsiteX150" fmla="*/ 5678325 w 10232859"/>
              <a:gd name="connsiteY150" fmla="*/ 314443 h 1705557"/>
              <a:gd name="connsiteX151" fmla="*/ 5708983 w 10232859"/>
              <a:gd name="connsiteY151" fmla="*/ 313188 h 1705557"/>
              <a:gd name="connsiteX152" fmla="*/ 5773909 w 10232859"/>
              <a:gd name="connsiteY152" fmla="*/ 318575 h 1705557"/>
              <a:gd name="connsiteX153" fmla="*/ 5809500 w 10232859"/>
              <a:gd name="connsiteY153" fmla="*/ 324964 h 1705557"/>
              <a:gd name="connsiteX154" fmla="*/ 5908729 w 10232859"/>
              <a:gd name="connsiteY154" fmla="*/ 338849 h 1705557"/>
              <a:gd name="connsiteX155" fmla="*/ 6009654 w 10232859"/>
              <a:gd name="connsiteY155" fmla="*/ 350040 h 1705557"/>
              <a:gd name="connsiteX156" fmla="*/ 6067487 w 10232859"/>
              <a:gd name="connsiteY156" fmla="*/ 340226 h 1705557"/>
              <a:gd name="connsiteX157" fmla="*/ 6073281 w 10232859"/>
              <a:gd name="connsiteY157" fmla="*/ 340830 h 1705557"/>
              <a:gd name="connsiteX158" fmla="*/ 6086225 w 10232859"/>
              <a:gd name="connsiteY158" fmla="*/ 346135 h 1705557"/>
              <a:gd name="connsiteX159" fmla="*/ 6090616 w 10232859"/>
              <a:gd name="connsiteY159" fmla="*/ 348731 h 1705557"/>
              <a:gd name="connsiteX160" fmla="*/ 6098056 w 10232859"/>
              <a:gd name="connsiteY160" fmla="*/ 351249 h 1705557"/>
              <a:gd name="connsiteX161" fmla="*/ 6098391 w 10232859"/>
              <a:gd name="connsiteY161" fmla="*/ 351119 h 1705557"/>
              <a:gd name="connsiteX162" fmla="*/ 6105063 w 10232859"/>
              <a:gd name="connsiteY162" fmla="*/ 353854 h 1705557"/>
              <a:gd name="connsiteX163" fmla="*/ 6135796 w 10232859"/>
              <a:gd name="connsiteY163" fmla="*/ 369657 h 1705557"/>
              <a:gd name="connsiteX164" fmla="*/ 6195166 w 10232859"/>
              <a:gd name="connsiteY164" fmla="*/ 366704 h 1705557"/>
              <a:gd name="connsiteX165" fmla="*/ 6216259 w 10232859"/>
              <a:gd name="connsiteY165" fmla="*/ 369879 h 1705557"/>
              <a:gd name="connsiteX166" fmla="*/ 6228331 w 10232859"/>
              <a:gd name="connsiteY166" fmla="*/ 370548 h 1705557"/>
              <a:gd name="connsiteX167" fmla="*/ 6229602 w 10232859"/>
              <a:gd name="connsiteY167" fmla="*/ 369928 h 1705557"/>
              <a:gd name="connsiteX168" fmla="*/ 6258988 w 10232859"/>
              <a:gd name="connsiteY168" fmla="*/ 385174 h 1705557"/>
              <a:gd name="connsiteX169" fmla="*/ 6264106 w 10232859"/>
              <a:gd name="connsiteY169" fmla="*/ 385655 h 1705557"/>
              <a:gd name="connsiteX170" fmla="*/ 6281703 w 10232859"/>
              <a:gd name="connsiteY170" fmla="*/ 397568 h 1705557"/>
              <a:gd name="connsiteX171" fmla="*/ 6291622 w 10232859"/>
              <a:gd name="connsiteY171" fmla="*/ 402669 h 1705557"/>
              <a:gd name="connsiteX172" fmla="*/ 6292712 w 10232859"/>
              <a:gd name="connsiteY172" fmla="*/ 406285 h 1705557"/>
              <a:gd name="connsiteX173" fmla="*/ 6308227 w 10232859"/>
              <a:gd name="connsiteY173" fmla="*/ 412710 h 1705557"/>
              <a:gd name="connsiteX174" fmla="*/ 6310656 w 10232859"/>
              <a:gd name="connsiteY174" fmla="*/ 412628 h 1705557"/>
              <a:gd name="connsiteX175" fmla="*/ 6321049 w 10232859"/>
              <a:gd name="connsiteY175" fmla="*/ 420978 h 1705557"/>
              <a:gd name="connsiteX176" fmla="*/ 6326853 w 10232859"/>
              <a:gd name="connsiteY176" fmla="*/ 431664 h 1705557"/>
              <a:gd name="connsiteX177" fmla="*/ 6467879 w 10232859"/>
              <a:gd name="connsiteY177" fmla="*/ 474762 h 1705557"/>
              <a:gd name="connsiteX178" fmla="*/ 6564351 w 10232859"/>
              <a:gd name="connsiteY178" fmla="*/ 544032 h 1705557"/>
              <a:gd name="connsiteX179" fmla="*/ 6641544 w 10232859"/>
              <a:gd name="connsiteY179" fmla="*/ 566599 h 1705557"/>
              <a:gd name="connsiteX180" fmla="*/ 6731052 w 10232859"/>
              <a:gd name="connsiteY180" fmla="*/ 578550 h 1705557"/>
              <a:gd name="connsiteX181" fmla="*/ 6858983 w 10232859"/>
              <a:gd name="connsiteY181" fmla="*/ 630237 h 1705557"/>
              <a:gd name="connsiteX182" fmla="*/ 6910661 w 10232859"/>
              <a:gd name="connsiteY182" fmla="*/ 641134 h 1705557"/>
              <a:gd name="connsiteX183" fmla="*/ 6944111 w 10232859"/>
              <a:gd name="connsiteY183" fmla="*/ 666016 h 1705557"/>
              <a:gd name="connsiteX184" fmla="*/ 6965771 w 10232859"/>
              <a:gd name="connsiteY184" fmla="*/ 666445 h 1705557"/>
              <a:gd name="connsiteX185" fmla="*/ 6969639 w 10232859"/>
              <a:gd name="connsiteY185" fmla="*/ 666351 h 1705557"/>
              <a:gd name="connsiteX186" fmla="*/ 6982242 w 10232859"/>
              <a:gd name="connsiteY186" fmla="*/ 669626 h 1705557"/>
              <a:gd name="connsiteX187" fmla="*/ 6989387 w 10232859"/>
              <a:gd name="connsiteY187" fmla="*/ 665988 h 1705557"/>
              <a:gd name="connsiteX188" fmla="*/ 7010930 w 10232859"/>
              <a:gd name="connsiteY188" fmla="*/ 667648 h 1705557"/>
              <a:gd name="connsiteX189" fmla="*/ 7033125 w 10232859"/>
              <a:gd name="connsiteY189" fmla="*/ 674950 h 1705557"/>
              <a:gd name="connsiteX190" fmla="*/ 7134461 w 10232859"/>
              <a:gd name="connsiteY190" fmla="*/ 714706 h 1705557"/>
              <a:gd name="connsiteX191" fmla="*/ 7197450 w 10232859"/>
              <a:gd name="connsiteY191" fmla="*/ 735608 h 1705557"/>
              <a:gd name="connsiteX192" fmla="*/ 7225084 w 10232859"/>
              <a:gd name="connsiteY192" fmla="*/ 739019 h 1705557"/>
              <a:gd name="connsiteX193" fmla="*/ 7261183 w 10232859"/>
              <a:gd name="connsiteY193" fmla="*/ 746827 h 1705557"/>
              <a:gd name="connsiteX194" fmla="*/ 7327760 w 10232859"/>
              <a:gd name="connsiteY194" fmla="*/ 757100 h 1705557"/>
              <a:gd name="connsiteX195" fmla="*/ 7412222 w 10232859"/>
              <a:gd name="connsiteY195" fmla="*/ 777001 h 1705557"/>
              <a:gd name="connsiteX196" fmla="*/ 7457904 w 10232859"/>
              <a:gd name="connsiteY196" fmla="*/ 810835 h 1705557"/>
              <a:gd name="connsiteX197" fmla="*/ 7465795 w 10232859"/>
              <a:gd name="connsiteY197" fmla="*/ 809112 h 1705557"/>
              <a:gd name="connsiteX198" fmla="*/ 7505046 w 10232859"/>
              <a:gd name="connsiteY198" fmla="*/ 823031 h 1705557"/>
              <a:gd name="connsiteX199" fmla="*/ 7623220 w 10232859"/>
              <a:gd name="connsiteY199" fmla="*/ 895034 h 1705557"/>
              <a:gd name="connsiteX200" fmla="*/ 7700458 w 10232859"/>
              <a:gd name="connsiteY200" fmla="*/ 921593 h 1705557"/>
              <a:gd name="connsiteX201" fmla="*/ 7730988 w 10232859"/>
              <a:gd name="connsiteY201" fmla="*/ 927270 h 1705557"/>
              <a:gd name="connsiteX202" fmla="*/ 7781942 w 10232859"/>
              <a:gd name="connsiteY202" fmla="*/ 937017 h 1705557"/>
              <a:gd name="connsiteX203" fmla="*/ 7827704 w 10232859"/>
              <a:gd name="connsiteY203" fmla="*/ 935072 h 1705557"/>
              <a:gd name="connsiteX204" fmla="*/ 7867270 w 10232859"/>
              <a:gd name="connsiteY204" fmla="*/ 946880 h 1705557"/>
              <a:gd name="connsiteX205" fmla="*/ 7866538 w 10232859"/>
              <a:gd name="connsiteY205" fmla="*/ 961559 h 1705557"/>
              <a:gd name="connsiteX206" fmla="*/ 7912084 w 10232859"/>
              <a:gd name="connsiteY206" fmla="*/ 970314 h 1705557"/>
              <a:gd name="connsiteX207" fmla="*/ 7982264 w 10232859"/>
              <a:gd name="connsiteY207" fmla="*/ 982287 h 1705557"/>
              <a:gd name="connsiteX208" fmla="*/ 7991272 w 10232859"/>
              <a:gd name="connsiteY208" fmla="*/ 987618 h 1705557"/>
              <a:gd name="connsiteX209" fmla="*/ 8006496 w 10232859"/>
              <a:gd name="connsiteY209" fmla="*/ 979353 h 1705557"/>
              <a:gd name="connsiteX210" fmla="*/ 8034497 w 10232859"/>
              <a:gd name="connsiteY210" fmla="*/ 978568 h 1705557"/>
              <a:gd name="connsiteX211" fmla="*/ 8150881 w 10232859"/>
              <a:gd name="connsiteY211" fmla="*/ 996925 h 1705557"/>
              <a:gd name="connsiteX212" fmla="*/ 8172106 w 10232859"/>
              <a:gd name="connsiteY212" fmla="*/ 997026 h 1705557"/>
              <a:gd name="connsiteX213" fmla="*/ 8196076 w 10232859"/>
              <a:gd name="connsiteY213" fmla="*/ 1006592 h 1705557"/>
              <a:gd name="connsiteX214" fmla="*/ 8247463 w 10232859"/>
              <a:gd name="connsiteY214" fmla="*/ 1022846 h 1705557"/>
              <a:gd name="connsiteX215" fmla="*/ 8279272 w 10232859"/>
              <a:gd name="connsiteY215" fmla="*/ 1039435 h 1705557"/>
              <a:gd name="connsiteX216" fmla="*/ 8289611 w 10232859"/>
              <a:gd name="connsiteY216" fmla="*/ 1035144 h 1705557"/>
              <a:gd name="connsiteX217" fmla="*/ 8311483 w 10232859"/>
              <a:gd name="connsiteY217" fmla="*/ 1035913 h 1705557"/>
              <a:gd name="connsiteX218" fmla="*/ 8399489 w 10232859"/>
              <a:gd name="connsiteY218" fmla="*/ 1055076 h 1705557"/>
              <a:gd name="connsiteX219" fmla="*/ 8415973 w 10232859"/>
              <a:gd name="connsiteY219" fmla="*/ 1056174 h 1705557"/>
              <a:gd name="connsiteX220" fmla="*/ 8433326 w 10232859"/>
              <a:gd name="connsiteY220" fmla="*/ 1064395 h 1705557"/>
              <a:gd name="connsiteX221" fmla="*/ 8502328 w 10232859"/>
              <a:gd name="connsiteY221" fmla="*/ 1098012 h 1705557"/>
              <a:gd name="connsiteX222" fmla="*/ 8534346 w 10232859"/>
              <a:gd name="connsiteY222" fmla="*/ 1113494 h 1705557"/>
              <a:gd name="connsiteX223" fmla="*/ 8534980 w 10232859"/>
              <a:gd name="connsiteY223" fmla="*/ 1117375 h 1705557"/>
              <a:gd name="connsiteX224" fmla="*/ 8544104 w 10232859"/>
              <a:gd name="connsiteY224" fmla="*/ 1114920 h 1705557"/>
              <a:gd name="connsiteX225" fmla="*/ 8567742 w 10232859"/>
              <a:gd name="connsiteY225" fmla="*/ 1124104 h 1705557"/>
              <a:gd name="connsiteX226" fmla="*/ 8633779 w 10232859"/>
              <a:gd name="connsiteY226" fmla="*/ 1145740 h 1705557"/>
              <a:gd name="connsiteX227" fmla="*/ 8676965 w 10232859"/>
              <a:gd name="connsiteY227" fmla="*/ 1163463 h 1705557"/>
              <a:gd name="connsiteX228" fmla="*/ 8698944 w 10232859"/>
              <a:gd name="connsiteY228" fmla="*/ 1163453 h 1705557"/>
              <a:gd name="connsiteX229" fmla="*/ 8711456 w 10232859"/>
              <a:gd name="connsiteY229" fmla="*/ 1175731 h 1705557"/>
              <a:gd name="connsiteX230" fmla="*/ 8732793 w 10232859"/>
              <a:gd name="connsiteY230" fmla="*/ 1179486 h 1705557"/>
              <a:gd name="connsiteX231" fmla="*/ 8751897 w 10232859"/>
              <a:gd name="connsiteY231" fmla="*/ 1197400 h 1705557"/>
              <a:gd name="connsiteX232" fmla="*/ 8793564 w 10232859"/>
              <a:gd name="connsiteY232" fmla="*/ 1179086 h 1705557"/>
              <a:gd name="connsiteX233" fmla="*/ 8834270 w 10232859"/>
              <a:gd name="connsiteY233" fmla="*/ 1213138 h 1705557"/>
              <a:gd name="connsiteX234" fmla="*/ 8853872 w 10232859"/>
              <a:gd name="connsiteY234" fmla="*/ 1221228 h 1705557"/>
              <a:gd name="connsiteX235" fmla="*/ 8861901 w 10232859"/>
              <a:gd name="connsiteY235" fmla="*/ 1217889 h 1705557"/>
              <a:gd name="connsiteX236" fmla="*/ 8874168 w 10232859"/>
              <a:gd name="connsiteY236" fmla="*/ 1220481 h 1705557"/>
              <a:gd name="connsiteX237" fmla="*/ 8871123 w 10232859"/>
              <a:gd name="connsiteY237" fmla="*/ 1227674 h 1705557"/>
              <a:gd name="connsiteX238" fmla="*/ 8903537 w 10232859"/>
              <a:gd name="connsiteY238" fmla="*/ 1237102 h 1705557"/>
              <a:gd name="connsiteX239" fmla="*/ 8933767 w 10232859"/>
              <a:gd name="connsiteY239" fmla="*/ 1269882 h 1705557"/>
              <a:gd name="connsiteX240" fmla="*/ 8985765 w 10232859"/>
              <a:gd name="connsiteY240" fmla="*/ 1294178 h 1705557"/>
              <a:gd name="connsiteX241" fmla="*/ 9071444 w 10232859"/>
              <a:gd name="connsiteY241" fmla="*/ 1323819 h 1705557"/>
              <a:gd name="connsiteX242" fmla="*/ 9096711 w 10232859"/>
              <a:gd name="connsiteY242" fmla="*/ 1334291 h 1705557"/>
              <a:gd name="connsiteX243" fmla="*/ 9338853 w 10232859"/>
              <a:gd name="connsiteY243" fmla="*/ 1454560 h 1705557"/>
              <a:gd name="connsiteX244" fmla="*/ 9520814 w 10232859"/>
              <a:gd name="connsiteY244" fmla="*/ 1456341 h 1705557"/>
              <a:gd name="connsiteX245" fmla="*/ 9702271 w 10232859"/>
              <a:gd name="connsiteY245" fmla="*/ 1495067 h 1705557"/>
              <a:gd name="connsiteX246" fmla="*/ 9744273 w 10232859"/>
              <a:gd name="connsiteY246" fmla="*/ 1530026 h 1705557"/>
              <a:gd name="connsiteX247" fmla="*/ 9771903 w 10232859"/>
              <a:gd name="connsiteY247" fmla="*/ 1536548 h 1705557"/>
              <a:gd name="connsiteX248" fmla="*/ 9818565 w 10232859"/>
              <a:gd name="connsiteY248" fmla="*/ 1545059 h 1705557"/>
              <a:gd name="connsiteX249" fmla="*/ 9882202 w 10232859"/>
              <a:gd name="connsiteY249" fmla="*/ 1572402 h 1705557"/>
              <a:gd name="connsiteX250" fmla="*/ 10022025 w 10232859"/>
              <a:gd name="connsiteY250" fmla="*/ 1606210 h 1705557"/>
              <a:gd name="connsiteX251" fmla="*/ 10220406 w 10232859"/>
              <a:gd name="connsiteY251" fmla="*/ 1683519 h 1705557"/>
              <a:gd name="connsiteX252" fmla="*/ 10232859 w 10232859"/>
              <a:gd name="connsiteY252" fmla="*/ 1705557 h 1705557"/>
              <a:gd name="connsiteX253" fmla="*/ 0 w 10232859"/>
              <a:gd name="connsiteY253" fmla="*/ 1705557 h 1705557"/>
              <a:gd name="connsiteX254" fmla="*/ 0 w 10232859"/>
              <a:gd name="connsiteY254" fmla="*/ 28342 h 1705557"/>
              <a:gd name="connsiteX255" fmla="*/ 8097 w 10232859"/>
              <a:gd name="connsiteY255" fmla="*/ 30869 h 1705557"/>
              <a:gd name="connsiteX256" fmla="*/ 77128 w 10232859"/>
              <a:gd name="connsiteY256" fmla="*/ 13381 h 1705557"/>
              <a:gd name="connsiteX257" fmla="*/ 188338 w 10232859"/>
              <a:gd name="connsiteY257" fmla="*/ 11593 h 1705557"/>
              <a:gd name="connsiteX258" fmla="*/ 298809 w 10232859"/>
              <a:gd name="connsiteY258" fmla="*/ 12712 h 1705557"/>
              <a:gd name="connsiteX259" fmla="*/ 338985 w 10232859"/>
              <a:gd name="connsiteY259" fmla="*/ 14520 h 1705557"/>
              <a:gd name="connsiteX260" fmla="*/ 409815 w 10232859"/>
              <a:gd name="connsiteY260" fmla="*/ 11559 h 1705557"/>
              <a:gd name="connsiteX261" fmla="*/ 424169 w 10232859"/>
              <a:gd name="connsiteY261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389519 w 10232859"/>
              <a:gd name="connsiteY128" fmla="*/ 266429 h 1705557"/>
              <a:gd name="connsiteX129" fmla="*/ 5399852 w 10232859"/>
              <a:gd name="connsiteY129" fmla="*/ 276111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474291 w 10232859"/>
              <a:gd name="connsiteY136" fmla="*/ 301799 h 1705557"/>
              <a:gd name="connsiteX137" fmla="*/ 5508752 w 10232859"/>
              <a:gd name="connsiteY137" fmla="*/ 312267 h 1705557"/>
              <a:gd name="connsiteX138" fmla="*/ 5509657 w 10232859"/>
              <a:gd name="connsiteY138" fmla="*/ 311450 h 1705557"/>
              <a:gd name="connsiteX139" fmla="*/ 5521245 w 10232859"/>
              <a:gd name="connsiteY139" fmla="*/ 310202 h 1705557"/>
              <a:gd name="connsiteX140" fmla="*/ 5542415 w 10232859"/>
              <a:gd name="connsiteY140" fmla="*/ 310009 h 1705557"/>
              <a:gd name="connsiteX141" fmla="*/ 5596538 w 10232859"/>
              <a:gd name="connsiteY141" fmla="*/ 297667 h 1705557"/>
              <a:gd name="connsiteX142" fmla="*/ 5632514 w 10232859"/>
              <a:gd name="connsiteY142" fmla="*/ 308476 h 1705557"/>
              <a:gd name="connsiteX143" fmla="*/ 5640005 w 10232859"/>
              <a:gd name="connsiteY143" fmla="*/ 310131 h 1705557"/>
              <a:gd name="connsiteX144" fmla="*/ 5640259 w 10232859"/>
              <a:gd name="connsiteY144" fmla="*/ 309949 h 1705557"/>
              <a:gd name="connsiteX145" fmla="*/ 5648365 w 10232859"/>
              <a:gd name="connsiteY145" fmla="*/ 311268 h 1705557"/>
              <a:gd name="connsiteX146" fmla="*/ 5653662 w 10232859"/>
              <a:gd name="connsiteY146" fmla="*/ 313149 h 1705557"/>
              <a:gd name="connsiteX147" fmla="*/ 5668196 w 10232859"/>
              <a:gd name="connsiteY147" fmla="*/ 316360 h 1705557"/>
              <a:gd name="connsiteX148" fmla="*/ 5673886 w 10232859"/>
              <a:gd name="connsiteY148" fmla="*/ 316040 h 1705557"/>
              <a:gd name="connsiteX149" fmla="*/ 5677139 w 10232859"/>
              <a:gd name="connsiteY149" fmla="*/ 313859 h 1705557"/>
              <a:gd name="connsiteX150" fmla="*/ 5708983 w 10232859"/>
              <a:gd name="connsiteY150" fmla="*/ 313188 h 1705557"/>
              <a:gd name="connsiteX151" fmla="*/ 5773909 w 10232859"/>
              <a:gd name="connsiteY151" fmla="*/ 318575 h 1705557"/>
              <a:gd name="connsiteX152" fmla="*/ 5809500 w 10232859"/>
              <a:gd name="connsiteY152" fmla="*/ 324964 h 1705557"/>
              <a:gd name="connsiteX153" fmla="*/ 5908729 w 10232859"/>
              <a:gd name="connsiteY153" fmla="*/ 338849 h 1705557"/>
              <a:gd name="connsiteX154" fmla="*/ 6009654 w 10232859"/>
              <a:gd name="connsiteY154" fmla="*/ 350040 h 1705557"/>
              <a:gd name="connsiteX155" fmla="*/ 6067487 w 10232859"/>
              <a:gd name="connsiteY155" fmla="*/ 340226 h 1705557"/>
              <a:gd name="connsiteX156" fmla="*/ 6073281 w 10232859"/>
              <a:gd name="connsiteY156" fmla="*/ 340830 h 1705557"/>
              <a:gd name="connsiteX157" fmla="*/ 6086225 w 10232859"/>
              <a:gd name="connsiteY157" fmla="*/ 346135 h 1705557"/>
              <a:gd name="connsiteX158" fmla="*/ 6090616 w 10232859"/>
              <a:gd name="connsiteY158" fmla="*/ 348731 h 1705557"/>
              <a:gd name="connsiteX159" fmla="*/ 6098056 w 10232859"/>
              <a:gd name="connsiteY159" fmla="*/ 351249 h 1705557"/>
              <a:gd name="connsiteX160" fmla="*/ 6098391 w 10232859"/>
              <a:gd name="connsiteY160" fmla="*/ 351119 h 1705557"/>
              <a:gd name="connsiteX161" fmla="*/ 6105063 w 10232859"/>
              <a:gd name="connsiteY161" fmla="*/ 353854 h 1705557"/>
              <a:gd name="connsiteX162" fmla="*/ 6135796 w 10232859"/>
              <a:gd name="connsiteY162" fmla="*/ 369657 h 1705557"/>
              <a:gd name="connsiteX163" fmla="*/ 6195166 w 10232859"/>
              <a:gd name="connsiteY163" fmla="*/ 366704 h 1705557"/>
              <a:gd name="connsiteX164" fmla="*/ 6216259 w 10232859"/>
              <a:gd name="connsiteY164" fmla="*/ 369879 h 1705557"/>
              <a:gd name="connsiteX165" fmla="*/ 6228331 w 10232859"/>
              <a:gd name="connsiteY165" fmla="*/ 370548 h 1705557"/>
              <a:gd name="connsiteX166" fmla="*/ 6229602 w 10232859"/>
              <a:gd name="connsiteY166" fmla="*/ 369928 h 1705557"/>
              <a:gd name="connsiteX167" fmla="*/ 6258988 w 10232859"/>
              <a:gd name="connsiteY167" fmla="*/ 385174 h 1705557"/>
              <a:gd name="connsiteX168" fmla="*/ 6264106 w 10232859"/>
              <a:gd name="connsiteY168" fmla="*/ 385655 h 1705557"/>
              <a:gd name="connsiteX169" fmla="*/ 6281703 w 10232859"/>
              <a:gd name="connsiteY169" fmla="*/ 397568 h 1705557"/>
              <a:gd name="connsiteX170" fmla="*/ 6291622 w 10232859"/>
              <a:gd name="connsiteY170" fmla="*/ 402669 h 1705557"/>
              <a:gd name="connsiteX171" fmla="*/ 6292712 w 10232859"/>
              <a:gd name="connsiteY171" fmla="*/ 406285 h 1705557"/>
              <a:gd name="connsiteX172" fmla="*/ 6308227 w 10232859"/>
              <a:gd name="connsiteY172" fmla="*/ 412710 h 1705557"/>
              <a:gd name="connsiteX173" fmla="*/ 6310656 w 10232859"/>
              <a:gd name="connsiteY173" fmla="*/ 412628 h 1705557"/>
              <a:gd name="connsiteX174" fmla="*/ 6321049 w 10232859"/>
              <a:gd name="connsiteY174" fmla="*/ 420978 h 1705557"/>
              <a:gd name="connsiteX175" fmla="*/ 6326853 w 10232859"/>
              <a:gd name="connsiteY175" fmla="*/ 431664 h 1705557"/>
              <a:gd name="connsiteX176" fmla="*/ 6467879 w 10232859"/>
              <a:gd name="connsiteY176" fmla="*/ 474762 h 1705557"/>
              <a:gd name="connsiteX177" fmla="*/ 6564351 w 10232859"/>
              <a:gd name="connsiteY177" fmla="*/ 544032 h 1705557"/>
              <a:gd name="connsiteX178" fmla="*/ 6641544 w 10232859"/>
              <a:gd name="connsiteY178" fmla="*/ 566599 h 1705557"/>
              <a:gd name="connsiteX179" fmla="*/ 6731052 w 10232859"/>
              <a:gd name="connsiteY179" fmla="*/ 578550 h 1705557"/>
              <a:gd name="connsiteX180" fmla="*/ 6858983 w 10232859"/>
              <a:gd name="connsiteY180" fmla="*/ 630237 h 1705557"/>
              <a:gd name="connsiteX181" fmla="*/ 6910661 w 10232859"/>
              <a:gd name="connsiteY181" fmla="*/ 641134 h 1705557"/>
              <a:gd name="connsiteX182" fmla="*/ 6944111 w 10232859"/>
              <a:gd name="connsiteY182" fmla="*/ 666016 h 1705557"/>
              <a:gd name="connsiteX183" fmla="*/ 6965771 w 10232859"/>
              <a:gd name="connsiteY183" fmla="*/ 666445 h 1705557"/>
              <a:gd name="connsiteX184" fmla="*/ 6969639 w 10232859"/>
              <a:gd name="connsiteY184" fmla="*/ 666351 h 1705557"/>
              <a:gd name="connsiteX185" fmla="*/ 6982242 w 10232859"/>
              <a:gd name="connsiteY185" fmla="*/ 669626 h 1705557"/>
              <a:gd name="connsiteX186" fmla="*/ 6989387 w 10232859"/>
              <a:gd name="connsiteY186" fmla="*/ 665988 h 1705557"/>
              <a:gd name="connsiteX187" fmla="*/ 7010930 w 10232859"/>
              <a:gd name="connsiteY187" fmla="*/ 667648 h 1705557"/>
              <a:gd name="connsiteX188" fmla="*/ 7033125 w 10232859"/>
              <a:gd name="connsiteY188" fmla="*/ 674950 h 1705557"/>
              <a:gd name="connsiteX189" fmla="*/ 7134461 w 10232859"/>
              <a:gd name="connsiteY189" fmla="*/ 714706 h 1705557"/>
              <a:gd name="connsiteX190" fmla="*/ 7197450 w 10232859"/>
              <a:gd name="connsiteY190" fmla="*/ 735608 h 1705557"/>
              <a:gd name="connsiteX191" fmla="*/ 7225084 w 10232859"/>
              <a:gd name="connsiteY191" fmla="*/ 739019 h 1705557"/>
              <a:gd name="connsiteX192" fmla="*/ 7261183 w 10232859"/>
              <a:gd name="connsiteY192" fmla="*/ 746827 h 1705557"/>
              <a:gd name="connsiteX193" fmla="*/ 7327760 w 10232859"/>
              <a:gd name="connsiteY193" fmla="*/ 757100 h 1705557"/>
              <a:gd name="connsiteX194" fmla="*/ 7412222 w 10232859"/>
              <a:gd name="connsiteY194" fmla="*/ 777001 h 1705557"/>
              <a:gd name="connsiteX195" fmla="*/ 7457904 w 10232859"/>
              <a:gd name="connsiteY195" fmla="*/ 810835 h 1705557"/>
              <a:gd name="connsiteX196" fmla="*/ 7465795 w 10232859"/>
              <a:gd name="connsiteY196" fmla="*/ 809112 h 1705557"/>
              <a:gd name="connsiteX197" fmla="*/ 7505046 w 10232859"/>
              <a:gd name="connsiteY197" fmla="*/ 823031 h 1705557"/>
              <a:gd name="connsiteX198" fmla="*/ 7623220 w 10232859"/>
              <a:gd name="connsiteY198" fmla="*/ 895034 h 1705557"/>
              <a:gd name="connsiteX199" fmla="*/ 7700458 w 10232859"/>
              <a:gd name="connsiteY199" fmla="*/ 921593 h 1705557"/>
              <a:gd name="connsiteX200" fmla="*/ 7730988 w 10232859"/>
              <a:gd name="connsiteY200" fmla="*/ 927270 h 1705557"/>
              <a:gd name="connsiteX201" fmla="*/ 7781942 w 10232859"/>
              <a:gd name="connsiteY201" fmla="*/ 937017 h 1705557"/>
              <a:gd name="connsiteX202" fmla="*/ 7827704 w 10232859"/>
              <a:gd name="connsiteY202" fmla="*/ 935072 h 1705557"/>
              <a:gd name="connsiteX203" fmla="*/ 7867270 w 10232859"/>
              <a:gd name="connsiteY203" fmla="*/ 946880 h 1705557"/>
              <a:gd name="connsiteX204" fmla="*/ 7866538 w 10232859"/>
              <a:gd name="connsiteY204" fmla="*/ 961559 h 1705557"/>
              <a:gd name="connsiteX205" fmla="*/ 7912084 w 10232859"/>
              <a:gd name="connsiteY205" fmla="*/ 970314 h 1705557"/>
              <a:gd name="connsiteX206" fmla="*/ 7982264 w 10232859"/>
              <a:gd name="connsiteY206" fmla="*/ 982287 h 1705557"/>
              <a:gd name="connsiteX207" fmla="*/ 7991272 w 10232859"/>
              <a:gd name="connsiteY207" fmla="*/ 987618 h 1705557"/>
              <a:gd name="connsiteX208" fmla="*/ 8006496 w 10232859"/>
              <a:gd name="connsiteY208" fmla="*/ 979353 h 1705557"/>
              <a:gd name="connsiteX209" fmla="*/ 8034497 w 10232859"/>
              <a:gd name="connsiteY209" fmla="*/ 978568 h 1705557"/>
              <a:gd name="connsiteX210" fmla="*/ 8150881 w 10232859"/>
              <a:gd name="connsiteY210" fmla="*/ 996925 h 1705557"/>
              <a:gd name="connsiteX211" fmla="*/ 8172106 w 10232859"/>
              <a:gd name="connsiteY211" fmla="*/ 997026 h 1705557"/>
              <a:gd name="connsiteX212" fmla="*/ 8196076 w 10232859"/>
              <a:gd name="connsiteY212" fmla="*/ 1006592 h 1705557"/>
              <a:gd name="connsiteX213" fmla="*/ 8247463 w 10232859"/>
              <a:gd name="connsiteY213" fmla="*/ 1022846 h 1705557"/>
              <a:gd name="connsiteX214" fmla="*/ 8279272 w 10232859"/>
              <a:gd name="connsiteY214" fmla="*/ 1039435 h 1705557"/>
              <a:gd name="connsiteX215" fmla="*/ 8289611 w 10232859"/>
              <a:gd name="connsiteY215" fmla="*/ 1035144 h 1705557"/>
              <a:gd name="connsiteX216" fmla="*/ 8311483 w 10232859"/>
              <a:gd name="connsiteY216" fmla="*/ 1035913 h 1705557"/>
              <a:gd name="connsiteX217" fmla="*/ 8399489 w 10232859"/>
              <a:gd name="connsiteY217" fmla="*/ 1055076 h 1705557"/>
              <a:gd name="connsiteX218" fmla="*/ 8415973 w 10232859"/>
              <a:gd name="connsiteY218" fmla="*/ 1056174 h 1705557"/>
              <a:gd name="connsiteX219" fmla="*/ 8433326 w 10232859"/>
              <a:gd name="connsiteY219" fmla="*/ 1064395 h 1705557"/>
              <a:gd name="connsiteX220" fmla="*/ 8502328 w 10232859"/>
              <a:gd name="connsiteY220" fmla="*/ 1098012 h 1705557"/>
              <a:gd name="connsiteX221" fmla="*/ 8534346 w 10232859"/>
              <a:gd name="connsiteY221" fmla="*/ 1113494 h 1705557"/>
              <a:gd name="connsiteX222" fmla="*/ 8534980 w 10232859"/>
              <a:gd name="connsiteY222" fmla="*/ 1117375 h 1705557"/>
              <a:gd name="connsiteX223" fmla="*/ 8544104 w 10232859"/>
              <a:gd name="connsiteY223" fmla="*/ 1114920 h 1705557"/>
              <a:gd name="connsiteX224" fmla="*/ 8567742 w 10232859"/>
              <a:gd name="connsiteY224" fmla="*/ 1124104 h 1705557"/>
              <a:gd name="connsiteX225" fmla="*/ 8633779 w 10232859"/>
              <a:gd name="connsiteY225" fmla="*/ 1145740 h 1705557"/>
              <a:gd name="connsiteX226" fmla="*/ 8676965 w 10232859"/>
              <a:gd name="connsiteY226" fmla="*/ 1163463 h 1705557"/>
              <a:gd name="connsiteX227" fmla="*/ 8698944 w 10232859"/>
              <a:gd name="connsiteY227" fmla="*/ 1163453 h 1705557"/>
              <a:gd name="connsiteX228" fmla="*/ 8711456 w 10232859"/>
              <a:gd name="connsiteY228" fmla="*/ 1175731 h 1705557"/>
              <a:gd name="connsiteX229" fmla="*/ 8732793 w 10232859"/>
              <a:gd name="connsiteY229" fmla="*/ 1179486 h 1705557"/>
              <a:gd name="connsiteX230" fmla="*/ 8751897 w 10232859"/>
              <a:gd name="connsiteY230" fmla="*/ 1197400 h 1705557"/>
              <a:gd name="connsiteX231" fmla="*/ 8793564 w 10232859"/>
              <a:gd name="connsiteY231" fmla="*/ 1179086 h 1705557"/>
              <a:gd name="connsiteX232" fmla="*/ 8834270 w 10232859"/>
              <a:gd name="connsiteY232" fmla="*/ 1213138 h 1705557"/>
              <a:gd name="connsiteX233" fmla="*/ 8853872 w 10232859"/>
              <a:gd name="connsiteY233" fmla="*/ 1221228 h 1705557"/>
              <a:gd name="connsiteX234" fmla="*/ 8861901 w 10232859"/>
              <a:gd name="connsiteY234" fmla="*/ 1217889 h 1705557"/>
              <a:gd name="connsiteX235" fmla="*/ 8874168 w 10232859"/>
              <a:gd name="connsiteY235" fmla="*/ 1220481 h 1705557"/>
              <a:gd name="connsiteX236" fmla="*/ 8871123 w 10232859"/>
              <a:gd name="connsiteY236" fmla="*/ 1227674 h 1705557"/>
              <a:gd name="connsiteX237" fmla="*/ 8903537 w 10232859"/>
              <a:gd name="connsiteY237" fmla="*/ 1237102 h 1705557"/>
              <a:gd name="connsiteX238" fmla="*/ 8933767 w 10232859"/>
              <a:gd name="connsiteY238" fmla="*/ 1269882 h 1705557"/>
              <a:gd name="connsiteX239" fmla="*/ 8985765 w 10232859"/>
              <a:gd name="connsiteY239" fmla="*/ 1294178 h 1705557"/>
              <a:gd name="connsiteX240" fmla="*/ 9071444 w 10232859"/>
              <a:gd name="connsiteY240" fmla="*/ 1323819 h 1705557"/>
              <a:gd name="connsiteX241" fmla="*/ 9096711 w 10232859"/>
              <a:gd name="connsiteY241" fmla="*/ 1334291 h 1705557"/>
              <a:gd name="connsiteX242" fmla="*/ 9338853 w 10232859"/>
              <a:gd name="connsiteY242" fmla="*/ 1454560 h 1705557"/>
              <a:gd name="connsiteX243" fmla="*/ 9520814 w 10232859"/>
              <a:gd name="connsiteY243" fmla="*/ 1456341 h 1705557"/>
              <a:gd name="connsiteX244" fmla="*/ 9702271 w 10232859"/>
              <a:gd name="connsiteY244" fmla="*/ 1495067 h 1705557"/>
              <a:gd name="connsiteX245" fmla="*/ 9744273 w 10232859"/>
              <a:gd name="connsiteY245" fmla="*/ 1530026 h 1705557"/>
              <a:gd name="connsiteX246" fmla="*/ 9771903 w 10232859"/>
              <a:gd name="connsiteY246" fmla="*/ 1536548 h 1705557"/>
              <a:gd name="connsiteX247" fmla="*/ 9818565 w 10232859"/>
              <a:gd name="connsiteY247" fmla="*/ 1545059 h 1705557"/>
              <a:gd name="connsiteX248" fmla="*/ 9882202 w 10232859"/>
              <a:gd name="connsiteY248" fmla="*/ 1572402 h 1705557"/>
              <a:gd name="connsiteX249" fmla="*/ 10022025 w 10232859"/>
              <a:gd name="connsiteY249" fmla="*/ 1606210 h 1705557"/>
              <a:gd name="connsiteX250" fmla="*/ 10220406 w 10232859"/>
              <a:gd name="connsiteY250" fmla="*/ 1683519 h 1705557"/>
              <a:gd name="connsiteX251" fmla="*/ 10232859 w 10232859"/>
              <a:gd name="connsiteY251" fmla="*/ 1705557 h 1705557"/>
              <a:gd name="connsiteX252" fmla="*/ 0 w 10232859"/>
              <a:gd name="connsiteY252" fmla="*/ 1705557 h 1705557"/>
              <a:gd name="connsiteX253" fmla="*/ 0 w 10232859"/>
              <a:gd name="connsiteY253" fmla="*/ 28342 h 1705557"/>
              <a:gd name="connsiteX254" fmla="*/ 8097 w 10232859"/>
              <a:gd name="connsiteY254" fmla="*/ 30869 h 1705557"/>
              <a:gd name="connsiteX255" fmla="*/ 77128 w 10232859"/>
              <a:gd name="connsiteY255" fmla="*/ 13381 h 1705557"/>
              <a:gd name="connsiteX256" fmla="*/ 188338 w 10232859"/>
              <a:gd name="connsiteY256" fmla="*/ 11593 h 1705557"/>
              <a:gd name="connsiteX257" fmla="*/ 298809 w 10232859"/>
              <a:gd name="connsiteY257" fmla="*/ 12712 h 1705557"/>
              <a:gd name="connsiteX258" fmla="*/ 338985 w 10232859"/>
              <a:gd name="connsiteY258" fmla="*/ 14520 h 1705557"/>
              <a:gd name="connsiteX259" fmla="*/ 409815 w 10232859"/>
              <a:gd name="connsiteY259" fmla="*/ 11559 h 1705557"/>
              <a:gd name="connsiteX260" fmla="*/ 424169 w 10232859"/>
              <a:gd name="connsiteY260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389519 w 10232859"/>
              <a:gd name="connsiteY128" fmla="*/ 266429 h 1705557"/>
              <a:gd name="connsiteX129" fmla="*/ 5399852 w 10232859"/>
              <a:gd name="connsiteY129" fmla="*/ 276111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090616 w 10232859"/>
              <a:gd name="connsiteY157" fmla="*/ 348731 h 1705557"/>
              <a:gd name="connsiteX158" fmla="*/ 6098056 w 10232859"/>
              <a:gd name="connsiteY158" fmla="*/ 351249 h 1705557"/>
              <a:gd name="connsiteX159" fmla="*/ 6098391 w 10232859"/>
              <a:gd name="connsiteY159" fmla="*/ 351119 h 1705557"/>
              <a:gd name="connsiteX160" fmla="*/ 6105063 w 10232859"/>
              <a:gd name="connsiteY160" fmla="*/ 353854 h 1705557"/>
              <a:gd name="connsiteX161" fmla="*/ 6135796 w 10232859"/>
              <a:gd name="connsiteY161" fmla="*/ 369657 h 1705557"/>
              <a:gd name="connsiteX162" fmla="*/ 6195166 w 10232859"/>
              <a:gd name="connsiteY162" fmla="*/ 366704 h 1705557"/>
              <a:gd name="connsiteX163" fmla="*/ 6216259 w 10232859"/>
              <a:gd name="connsiteY163" fmla="*/ 369879 h 1705557"/>
              <a:gd name="connsiteX164" fmla="*/ 6228331 w 10232859"/>
              <a:gd name="connsiteY164" fmla="*/ 370548 h 1705557"/>
              <a:gd name="connsiteX165" fmla="*/ 6229602 w 10232859"/>
              <a:gd name="connsiteY165" fmla="*/ 369928 h 1705557"/>
              <a:gd name="connsiteX166" fmla="*/ 6258988 w 10232859"/>
              <a:gd name="connsiteY166" fmla="*/ 385174 h 1705557"/>
              <a:gd name="connsiteX167" fmla="*/ 6264106 w 10232859"/>
              <a:gd name="connsiteY167" fmla="*/ 385655 h 1705557"/>
              <a:gd name="connsiteX168" fmla="*/ 6281703 w 10232859"/>
              <a:gd name="connsiteY168" fmla="*/ 397568 h 1705557"/>
              <a:gd name="connsiteX169" fmla="*/ 6291622 w 10232859"/>
              <a:gd name="connsiteY169" fmla="*/ 402669 h 1705557"/>
              <a:gd name="connsiteX170" fmla="*/ 6292712 w 10232859"/>
              <a:gd name="connsiteY170" fmla="*/ 406285 h 1705557"/>
              <a:gd name="connsiteX171" fmla="*/ 6308227 w 10232859"/>
              <a:gd name="connsiteY171" fmla="*/ 412710 h 1705557"/>
              <a:gd name="connsiteX172" fmla="*/ 6310656 w 10232859"/>
              <a:gd name="connsiteY172" fmla="*/ 412628 h 1705557"/>
              <a:gd name="connsiteX173" fmla="*/ 6321049 w 10232859"/>
              <a:gd name="connsiteY173" fmla="*/ 420978 h 1705557"/>
              <a:gd name="connsiteX174" fmla="*/ 6326853 w 10232859"/>
              <a:gd name="connsiteY174" fmla="*/ 431664 h 1705557"/>
              <a:gd name="connsiteX175" fmla="*/ 6467879 w 10232859"/>
              <a:gd name="connsiteY175" fmla="*/ 474762 h 1705557"/>
              <a:gd name="connsiteX176" fmla="*/ 6564351 w 10232859"/>
              <a:gd name="connsiteY176" fmla="*/ 544032 h 1705557"/>
              <a:gd name="connsiteX177" fmla="*/ 6641544 w 10232859"/>
              <a:gd name="connsiteY177" fmla="*/ 566599 h 1705557"/>
              <a:gd name="connsiteX178" fmla="*/ 6731052 w 10232859"/>
              <a:gd name="connsiteY178" fmla="*/ 578550 h 1705557"/>
              <a:gd name="connsiteX179" fmla="*/ 6858983 w 10232859"/>
              <a:gd name="connsiteY179" fmla="*/ 630237 h 1705557"/>
              <a:gd name="connsiteX180" fmla="*/ 6910661 w 10232859"/>
              <a:gd name="connsiteY180" fmla="*/ 641134 h 1705557"/>
              <a:gd name="connsiteX181" fmla="*/ 6944111 w 10232859"/>
              <a:gd name="connsiteY181" fmla="*/ 666016 h 1705557"/>
              <a:gd name="connsiteX182" fmla="*/ 6965771 w 10232859"/>
              <a:gd name="connsiteY182" fmla="*/ 666445 h 1705557"/>
              <a:gd name="connsiteX183" fmla="*/ 6969639 w 10232859"/>
              <a:gd name="connsiteY183" fmla="*/ 666351 h 1705557"/>
              <a:gd name="connsiteX184" fmla="*/ 6982242 w 10232859"/>
              <a:gd name="connsiteY184" fmla="*/ 669626 h 1705557"/>
              <a:gd name="connsiteX185" fmla="*/ 6989387 w 10232859"/>
              <a:gd name="connsiteY185" fmla="*/ 665988 h 1705557"/>
              <a:gd name="connsiteX186" fmla="*/ 7010930 w 10232859"/>
              <a:gd name="connsiteY186" fmla="*/ 667648 h 1705557"/>
              <a:gd name="connsiteX187" fmla="*/ 7033125 w 10232859"/>
              <a:gd name="connsiteY187" fmla="*/ 674950 h 1705557"/>
              <a:gd name="connsiteX188" fmla="*/ 7134461 w 10232859"/>
              <a:gd name="connsiteY188" fmla="*/ 714706 h 1705557"/>
              <a:gd name="connsiteX189" fmla="*/ 7197450 w 10232859"/>
              <a:gd name="connsiteY189" fmla="*/ 735608 h 1705557"/>
              <a:gd name="connsiteX190" fmla="*/ 7225084 w 10232859"/>
              <a:gd name="connsiteY190" fmla="*/ 739019 h 1705557"/>
              <a:gd name="connsiteX191" fmla="*/ 7261183 w 10232859"/>
              <a:gd name="connsiteY191" fmla="*/ 746827 h 1705557"/>
              <a:gd name="connsiteX192" fmla="*/ 7327760 w 10232859"/>
              <a:gd name="connsiteY192" fmla="*/ 757100 h 1705557"/>
              <a:gd name="connsiteX193" fmla="*/ 7412222 w 10232859"/>
              <a:gd name="connsiteY193" fmla="*/ 777001 h 1705557"/>
              <a:gd name="connsiteX194" fmla="*/ 7457904 w 10232859"/>
              <a:gd name="connsiteY194" fmla="*/ 810835 h 1705557"/>
              <a:gd name="connsiteX195" fmla="*/ 7465795 w 10232859"/>
              <a:gd name="connsiteY195" fmla="*/ 809112 h 1705557"/>
              <a:gd name="connsiteX196" fmla="*/ 7505046 w 10232859"/>
              <a:gd name="connsiteY196" fmla="*/ 823031 h 1705557"/>
              <a:gd name="connsiteX197" fmla="*/ 7623220 w 10232859"/>
              <a:gd name="connsiteY197" fmla="*/ 895034 h 1705557"/>
              <a:gd name="connsiteX198" fmla="*/ 7700458 w 10232859"/>
              <a:gd name="connsiteY198" fmla="*/ 921593 h 1705557"/>
              <a:gd name="connsiteX199" fmla="*/ 7730988 w 10232859"/>
              <a:gd name="connsiteY199" fmla="*/ 927270 h 1705557"/>
              <a:gd name="connsiteX200" fmla="*/ 7781942 w 10232859"/>
              <a:gd name="connsiteY200" fmla="*/ 937017 h 1705557"/>
              <a:gd name="connsiteX201" fmla="*/ 7827704 w 10232859"/>
              <a:gd name="connsiteY201" fmla="*/ 935072 h 1705557"/>
              <a:gd name="connsiteX202" fmla="*/ 7867270 w 10232859"/>
              <a:gd name="connsiteY202" fmla="*/ 946880 h 1705557"/>
              <a:gd name="connsiteX203" fmla="*/ 7866538 w 10232859"/>
              <a:gd name="connsiteY203" fmla="*/ 961559 h 1705557"/>
              <a:gd name="connsiteX204" fmla="*/ 7912084 w 10232859"/>
              <a:gd name="connsiteY204" fmla="*/ 970314 h 1705557"/>
              <a:gd name="connsiteX205" fmla="*/ 7982264 w 10232859"/>
              <a:gd name="connsiteY205" fmla="*/ 982287 h 1705557"/>
              <a:gd name="connsiteX206" fmla="*/ 7991272 w 10232859"/>
              <a:gd name="connsiteY206" fmla="*/ 987618 h 1705557"/>
              <a:gd name="connsiteX207" fmla="*/ 8006496 w 10232859"/>
              <a:gd name="connsiteY207" fmla="*/ 979353 h 1705557"/>
              <a:gd name="connsiteX208" fmla="*/ 8034497 w 10232859"/>
              <a:gd name="connsiteY208" fmla="*/ 978568 h 1705557"/>
              <a:gd name="connsiteX209" fmla="*/ 8150881 w 10232859"/>
              <a:gd name="connsiteY209" fmla="*/ 996925 h 1705557"/>
              <a:gd name="connsiteX210" fmla="*/ 8172106 w 10232859"/>
              <a:gd name="connsiteY210" fmla="*/ 997026 h 1705557"/>
              <a:gd name="connsiteX211" fmla="*/ 8196076 w 10232859"/>
              <a:gd name="connsiteY211" fmla="*/ 1006592 h 1705557"/>
              <a:gd name="connsiteX212" fmla="*/ 8247463 w 10232859"/>
              <a:gd name="connsiteY212" fmla="*/ 1022846 h 1705557"/>
              <a:gd name="connsiteX213" fmla="*/ 8279272 w 10232859"/>
              <a:gd name="connsiteY213" fmla="*/ 1039435 h 1705557"/>
              <a:gd name="connsiteX214" fmla="*/ 8289611 w 10232859"/>
              <a:gd name="connsiteY214" fmla="*/ 1035144 h 1705557"/>
              <a:gd name="connsiteX215" fmla="*/ 8311483 w 10232859"/>
              <a:gd name="connsiteY215" fmla="*/ 1035913 h 1705557"/>
              <a:gd name="connsiteX216" fmla="*/ 8399489 w 10232859"/>
              <a:gd name="connsiteY216" fmla="*/ 1055076 h 1705557"/>
              <a:gd name="connsiteX217" fmla="*/ 8415973 w 10232859"/>
              <a:gd name="connsiteY217" fmla="*/ 1056174 h 1705557"/>
              <a:gd name="connsiteX218" fmla="*/ 8433326 w 10232859"/>
              <a:gd name="connsiteY218" fmla="*/ 1064395 h 1705557"/>
              <a:gd name="connsiteX219" fmla="*/ 8502328 w 10232859"/>
              <a:gd name="connsiteY219" fmla="*/ 1098012 h 1705557"/>
              <a:gd name="connsiteX220" fmla="*/ 8534346 w 10232859"/>
              <a:gd name="connsiteY220" fmla="*/ 1113494 h 1705557"/>
              <a:gd name="connsiteX221" fmla="*/ 8534980 w 10232859"/>
              <a:gd name="connsiteY221" fmla="*/ 1117375 h 1705557"/>
              <a:gd name="connsiteX222" fmla="*/ 8544104 w 10232859"/>
              <a:gd name="connsiteY222" fmla="*/ 1114920 h 1705557"/>
              <a:gd name="connsiteX223" fmla="*/ 8567742 w 10232859"/>
              <a:gd name="connsiteY223" fmla="*/ 1124104 h 1705557"/>
              <a:gd name="connsiteX224" fmla="*/ 8633779 w 10232859"/>
              <a:gd name="connsiteY224" fmla="*/ 1145740 h 1705557"/>
              <a:gd name="connsiteX225" fmla="*/ 8676965 w 10232859"/>
              <a:gd name="connsiteY225" fmla="*/ 1163463 h 1705557"/>
              <a:gd name="connsiteX226" fmla="*/ 8698944 w 10232859"/>
              <a:gd name="connsiteY226" fmla="*/ 1163453 h 1705557"/>
              <a:gd name="connsiteX227" fmla="*/ 8711456 w 10232859"/>
              <a:gd name="connsiteY227" fmla="*/ 1175731 h 1705557"/>
              <a:gd name="connsiteX228" fmla="*/ 8732793 w 10232859"/>
              <a:gd name="connsiteY228" fmla="*/ 1179486 h 1705557"/>
              <a:gd name="connsiteX229" fmla="*/ 8751897 w 10232859"/>
              <a:gd name="connsiteY229" fmla="*/ 1197400 h 1705557"/>
              <a:gd name="connsiteX230" fmla="*/ 8793564 w 10232859"/>
              <a:gd name="connsiteY230" fmla="*/ 1179086 h 1705557"/>
              <a:gd name="connsiteX231" fmla="*/ 8834270 w 10232859"/>
              <a:gd name="connsiteY231" fmla="*/ 1213138 h 1705557"/>
              <a:gd name="connsiteX232" fmla="*/ 8853872 w 10232859"/>
              <a:gd name="connsiteY232" fmla="*/ 1221228 h 1705557"/>
              <a:gd name="connsiteX233" fmla="*/ 8861901 w 10232859"/>
              <a:gd name="connsiteY233" fmla="*/ 1217889 h 1705557"/>
              <a:gd name="connsiteX234" fmla="*/ 8874168 w 10232859"/>
              <a:gd name="connsiteY234" fmla="*/ 1220481 h 1705557"/>
              <a:gd name="connsiteX235" fmla="*/ 8871123 w 10232859"/>
              <a:gd name="connsiteY235" fmla="*/ 1227674 h 1705557"/>
              <a:gd name="connsiteX236" fmla="*/ 8903537 w 10232859"/>
              <a:gd name="connsiteY236" fmla="*/ 1237102 h 1705557"/>
              <a:gd name="connsiteX237" fmla="*/ 8933767 w 10232859"/>
              <a:gd name="connsiteY237" fmla="*/ 1269882 h 1705557"/>
              <a:gd name="connsiteX238" fmla="*/ 8985765 w 10232859"/>
              <a:gd name="connsiteY238" fmla="*/ 1294178 h 1705557"/>
              <a:gd name="connsiteX239" fmla="*/ 9071444 w 10232859"/>
              <a:gd name="connsiteY239" fmla="*/ 1323819 h 1705557"/>
              <a:gd name="connsiteX240" fmla="*/ 9096711 w 10232859"/>
              <a:gd name="connsiteY240" fmla="*/ 1334291 h 1705557"/>
              <a:gd name="connsiteX241" fmla="*/ 9338853 w 10232859"/>
              <a:gd name="connsiteY241" fmla="*/ 1454560 h 1705557"/>
              <a:gd name="connsiteX242" fmla="*/ 9520814 w 10232859"/>
              <a:gd name="connsiteY242" fmla="*/ 1456341 h 1705557"/>
              <a:gd name="connsiteX243" fmla="*/ 9702271 w 10232859"/>
              <a:gd name="connsiteY243" fmla="*/ 1495067 h 1705557"/>
              <a:gd name="connsiteX244" fmla="*/ 9744273 w 10232859"/>
              <a:gd name="connsiteY244" fmla="*/ 1530026 h 1705557"/>
              <a:gd name="connsiteX245" fmla="*/ 9771903 w 10232859"/>
              <a:gd name="connsiteY245" fmla="*/ 1536548 h 1705557"/>
              <a:gd name="connsiteX246" fmla="*/ 9818565 w 10232859"/>
              <a:gd name="connsiteY246" fmla="*/ 1545059 h 1705557"/>
              <a:gd name="connsiteX247" fmla="*/ 9882202 w 10232859"/>
              <a:gd name="connsiteY247" fmla="*/ 1572402 h 1705557"/>
              <a:gd name="connsiteX248" fmla="*/ 10022025 w 10232859"/>
              <a:gd name="connsiteY248" fmla="*/ 1606210 h 1705557"/>
              <a:gd name="connsiteX249" fmla="*/ 10220406 w 10232859"/>
              <a:gd name="connsiteY249" fmla="*/ 1683519 h 1705557"/>
              <a:gd name="connsiteX250" fmla="*/ 10232859 w 10232859"/>
              <a:gd name="connsiteY250" fmla="*/ 1705557 h 1705557"/>
              <a:gd name="connsiteX251" fmla="*/ 0 w 10232859"/>
              <a:gd name="connsiteY251" fmla="*/ 1705557 h 1705557"/>
              <a:gd name="connsiteX252" fmla="*/ 0 w 10232859"/>
              <a:gd name="connsiteY252" fmla="*/ 28342 h 1705557"/>
              <a:gd name="connsiteX253" fmla="*/ 8097 w 10232859"/>
              <a:gd name="connsiteY253" fmla="*/ 30869 h 1705557"/>
              <a:gd name="connsiteX254" fmla="*/ 77128 w 10232859"/>
              <a:gd name="connsiteY254" fmla="*/ 13381 h 1705557"/>
              <a:gd name="connsiteX255" fmla="*/ 188338 w 10232859"/>
              <a:gd name="connsiteY255" fmla="*/ 11593 h 1705557"/>
              <a:gd name="connsiteX256" fmla="*/ 298809 w 10232859"/>
              <a:gd name="connsiteY256" fmla="*/ 12712 h 1705557"/>
              <a:gd name="connsiteX257" fmla="*/ 338985 w 10232859"/>
              <a:gd name="connsiteY257" fmla="*/ 14520 h 1705557"/>
              <a:gd name="connsiteX258" fmla="*/ 409815 w 10232859"/>
              <a:gd name="connsiteY258" fmla="*/ 11559 h 1705557"/>
              <a:gd name="connsiteX259" fmla="*/ 424169 w 10232859"/>
              <a:gd name="connsiteY259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389519 w 10232859"/>
              <a:gd name="connsiteY128" fmla="*/ 266429 h 1705557"/>
              <a:gd name="connsiteX129" fmla="*/ 5399852 w 10232859"/>
              <a:gd name="connsiteY129" fmla="*/ 276111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090616 w 10232859"/>
              <a:gd name="connsiteY157" fmla="*/ 348731 h 1705557"/>
              <a:gd name="connsiteX158" fmla="*/ 6098056 w 10232859"/>
              <a:gd name="connsiteY158" fmla="*/ 351249 h 1705557"/>
              <a:gd name="connsiteX159" fmla="*/ 6098391 w 10232859"/>
              <a:gd name="connsiteY159" fmla="*/ 351119 h 1705557"/>
              <a:gd name="connsiteX160" fmla="*/ 6105063 w 10232859"/>
              <a:gd name="connsiteY160" fmla="*/ 353854 h 1705557"/>
              <a:gd name="connsiteX161" fmla="*/ 6135796 w 10232859"/>
              <a:gd name="connsiteY161" fmla="*/ 369657 h 1705557"/>
              <a:gd name="connsiteX162" fmla="*/ 6195166 w 10232859"/>
              <a:gd name="connsiteY162" fmla="*/ 366704 h 1705557"/>
              <a:gd name="connsiteX163" fmla="*/ 6216259 w 10232859"/>
              <a:gd name="connsiteY163" fmla="*/ 369879 h 1705557"/>
              <a:gd name="connsiteX164" fmla="*/ 6228331 w 10232859"/>
              <a:gd name="connsiteY164" fmla="*/ 370548 h 1705557"/>
              <a:gd name="connsiteX165" fmla="*/ 6229602 w 10232859"/>
              <a:gd name="connsiteY165" fmla="*/ 369928 h 1705557"/>
              <a:gd name="connsiteX166" fmla="*/ 6258988 w 10232859"/>
              <a:gd name="connsiteY166" fmla="*/ 385174 h 1705557"/>
              <a:gd name="connsiteX167" fmla="*/ 6264106 w 10232859"/>
              <a:gd name="connsiteY167" fmla="*/ 385655 h 1705557"/>
              <a:gd name="connsiteX168" fmla="*/ 6281703 w 10232859"/>
              <a:gd name="connsiteY168" fmla="*/ 397568 h 1705557"/>
              <a:gd name="connsiteX169" fmla="*/ 6291622 w 10232859"/>
              <a:gd name="connsiteY169" fmla="*/ 402669 h 1705557"/>
              <a:gd name="connsiteX170" fmla="*/ 6292712 w 10232859"/>
              <a:gd name="connsiteY170" fmla="*/ 406285 h 1705557"/>
              <a:gd name="connsiteX171" fmla="*/ 6308227 w 10232859"/>
              <a:gd name="connsiteY171" fmla="*/ 412710 h 1705557"/>
              <a:gd name="connsiteX172" fmla="*/ 6310656 w 10232859"/>
              <a:gd name="connsiteY172" fmla="*/ 412628 h 1705557"/>
              <a:gd name="connsiteX173" fmla="*/ 6321049 w 10232859"/>
              <a:gd name="connsiteY173" fmla="*/ 420978 h 1705557"/>
              <a:gd name="connsiteX174" fmla="*/ 6326853 w 10232859"/>
              <a:gd name="connsiteY174" fmla="*/ 431664 h 1705557"/>
              <a:gd name="connsiteX175" fmla="*/ 6467879 w 10232859"/>
              <a:gd name="connsiteY175" fmla="*/ 474762 h 1705557"/>
              <a:gd name="connsiteX176" fmla="*/ 6564351 w 10232859"/>
              <a:gd name="connsiteY176" fmla="*/ 544032 h 1705557"/>
              <a:gd name="connsiteX177" fmla="*/ 6641544 w 10232859"/>
              <a:gd name="connsiteY177" fmla="*/ 566599 h 1705557"/>
              <a:gd name="connsiteX178" fmla="*/ 6731052 w 10232859"/>
              <a:gd name="connsiteY178" fmla="*/ 578550 h 1705557"/>
              <a:gd name="connsiteX179" fmla="*/ 6858983 w 10232859"/>
              <a:gd name="connsiteY179" fmla="*/ 630237 h 1705557"/>
              <a:gd name="connsiteX180" fmla="*/ 6910661 w 10232859"/>
              <a:gd name="connsiteY180" fmla="*/ 641134 h 1705557"/>
              <a:gd name="connsiteX181" fmla="*/ 6944111 w 10232859"/>
              <a:gd name="connsiteY181" fmla="*/ 666016 h 1705557"/>
              <a:gd name="connsiteX182" fmla="*/ 6965771 w 10232859"/>
              <a:gd name="connsiteY182" fmla="*/ 666445 h 1705557"/>
              <a:gd name="connsiteX183" fmla="*/ 6969639 w 10232859"/>
              <a:gd name="connsiteY183" fmla="*/ 666351 h 1705557"/>
              <a:gd name="connsiteX184" fmla="*/ 6982242 w 10232859"/>
              <a:gd name="connsiteY184" fmla="*/ 669626 h 1705557"/>
              <a:gd name="connsiteX185" fmla="*/ 6989387 w 10232859"/>
              <a:gd name="connsiteY185" fmla="*/ 665988 h 1705557"/>
              <a:gd name="connsiteX186" fmla="*/ 7010930 w 10232859"/>
              <a:gd name="connsiteY186" fmla="*/ 667648 h 1705557"/>
              <a:gd name="connsiteX187" fmla="*/ 7033125 w 10232859"/>
              <a:gd name="connsiteY187" fmla="*/ 674950 h 1705557"/>
              <a:gd name="connsiteX188" fmla="*/ 7134461 w 10232859"/>
              <a:gd name="connsiteY188" fmla="*/ 714706 h 1705557"/>
              <a:gd name="connsiteX189" fmla="*/ 7197450 w 10232859"/>
              <a:gd name="connsiteY189" fmla="*/ 735608 h 1705557"/>
              <a:gd name="connsiteX190" fmla="*/ 7225084 w 10232859"/>
              <a:gd name="connsiteY190" fmla="*/ 739019 h 1705557"/>
              <a:gd name="connsiteX191" fmla="*/ 7261183 w 10232859"/>
              <a:gd name="connsiteY191" fmla="*/ 746827 h 1705557"/>
              <a:gd name="connsiteX192" fmla="*/ 7327760 w 10232859"/>
              <a:gd name="connsiteY192" fmla="*/ 757100 h 1705557"/>
              <a:gd name="connsiteX193" fmla="*/ 7412222 w 10232859"/>
              <a:gd name="connsiteY193" fmla="*/ 777001 h 1705557"/>
              <a:gd name="connsiteX194" fmla="*/ 7457904 w 10232859"/>
              <a:gd name="connsiteY194" fmla="*/ 810835 h 1705557"/>
              <a:gd name="connsiteX195" fmla="*/ 7465795 w 10232859"/>
              <a:gd name="connsiteY195" fmla="*/ 809112 h 1705557"/>
              <a:gd name="connsiteX196" fmla="*/ 7505046 w 10232859"/>
              <a:gd name="connsiteY196" fmla="*/ 823031 h 1705557"/>
              <a:gd name="connsiteX197" fmla="*/ 7623220 w 10232859"/>
              <a:gd name="connsiteY197" fmla="*/ 895034 h 1705557"/>
              <a:gd name="connsiteX198" fmla="*/ 7700458 w 10232859"/>
              <a:gd name="connsiteY198" fmla="*/ 921593 h 1705557"/>
              <a:gd name="connsiteX199" fmla="*/ 7730988 w 10232859"/>
              <a:gd name="connsiteY199" fmla="*/ 927270 h 1705557"/>
              <a:gd name="connsiteX200" fmla="*/ 7781942 w 10232859"/>
              <a:gd name="connsiteY200" fmla="*/ 937017 h 1705557"/>
              <a:gd name="connsiteX201" fmla="*/ 7827704 w 10232859"/>
              <a:gd name="connsiteY201" fmla="*/ 935072 h 1705557"/>
              <a:gd name="connsiteX202" fmla="*/ 7867270 w 10232859"/>
              <a:gd name="connsiteY202" fmla="*/ 946880 h 1705557"/>
              <a:gd name="connsiteX203" fmla="*/ 7866538 w 10232859"/>
              <a:gd name="connsiteY203" fmla="*/ 961559 h 1705557"/>
              <a:gd name="connsiteX204" fmla="*/ 7912084 w 10232859"/>
              <a:gd name="connsiteY204" fmla="*/ 970314 h 1705557"/>
              <a:gd name="connsiteX205" fmla="*/ 7982264 w 10232859"/>
              <a:gd name="connsiteY205" fmla="*/ 982287 h 1705557"/>
              <a:gd name="connsiteX206" fmla="*/ 7991272 w 10232859"/>
              <a:gd name="connsiteY206" fmla="*/ 987618 h 1705557"/>
              <a:gd name="connsiteX207" fmla="*/ 8006496 w 10232859"/>
              <a:gd name="connsiteY207" fmla="*/ 979353 h 1705557"/>
              <a:gd name="connsiteX208" fmla="*/ 8034497 w 10232859"/>
              <a:gd name="connsiteY208" fmla="*/ 978568 h 1705557"/>
              <a:gd name="connsiteX209" fmla="*/ 8150881 w 10232859"/>
              <a:gd name="connsiteY209" fmla="*/ 996925 h 1705557"/>
              <a:gd name="connsiteX210" fmla="*/ 8172106 w 10232859"/>
              <a:gd name="connsiteY210" fmla="*/ 997026 h 1705557"/>
              <a:gd name="connsiteX211" fmla="*/ 8196076 w 10232859"/>
              <a:gd name="connsiteY211" fmla="*/ 1006592 h 1705557"/>
              <a:gd name="connsiteX212" fmla="*/ 8247463 w 10232859"/>
              <a:gd name="connsiteY212" fmla="*/ 1022846 h 1705557"/>
              <a:gd name="connsiteX213" fmla="*/ 8279272 w 10232859"/>
              <a:gd name="connsiteY213" fmla="*/ 1039435 h 1705557"/>
              <a:gd name="connsiteX214" fmla="*/ 8289611 w 10232859"/>
              <a:gd name="connsiteY214" fmla="*/ 1035144 h 1705557"/>
              <a:gd name="connsiteX215" fmla="*/ 8311483 w 10232859"/>
              <a:gd name="connsiteY215" fmla="*/ 1035913 h 1705557"/>
              <a:gd name="connsiteX216" fmla="*/ 8399489 w 10232859"/>
              <a:gd name="connsiteY216" fmla="*/ 1055076 h 1705557"/>
              <a:gd name="connsiteX217" fmla="*/ 8415973 w 10232859"/>
              <a:gd name="connsiteY217" fmla="*/ 1056174 h 1705557"/>
              <a:gd name="connsiteX218" fmla="*/ 8433326 w 10232859"/>
              <a:gd name="connsiteY218" fmla="*/ 1064395 h 1705557"/>
              <a:gd name="connsiteX219" fmla="*/ 8502328 w 10232859"/>
              <a:gd name="connsiteY219" fmla="*/ 1098012 h 1705557"/>
              <a:gd name="connsiteX220" fmla="*/ 8534346 w 10232859"/>
              <a:gd name="connsiteY220" fmla="*/ 1113494 h 1705557"/>
              <a:gd name="connsiteX221" fmla="*/ 8534980 w 10232859"/>
              <a:gd name="connsiteY221" fmla="*/ 1117375 h 1705557"/>
              <a:gd name="connsiteX222" fmla="*/ 8544104 w 10232859"/>
              <a:gd name="connsiteY222" fmla="*/ 1114920 h 1705557"/>
              <a:gd name="connsiteX223" fmla="*/ 8567742 w 10232859"/>
              <a:gd name="connsiteY223" fmla="*/ 1124104 h 1705557"/>
              <a:gd name="connsiteX224" fmla="*/ 8633779 w 10232859"/>
              <a:gd name="connsiteY224" fmla="*/ 1145740 h 1705557"/>
              <a:gd name="connsiteX225" fmla="*/ 8676965 w 10232859"/>
              <a:gd name="connsiteY225" fmla="*/ 1163463 h 1705557"/>
              <a:gd name="connsiteX226" fmla="*/ 8698944 w 10232859"/>
              <a:gd name="connsiteY226" fmla="*/ 1163453 h 1705557"/>
              <a:gd name="connsiteX227" fmla="*/ 8711456 w 10232859"/>
              <a:gd name="connsiteY227" fmla="*/ 1175731 h 1705557"/>
              <a:gd name="connsiteX228" fmla="*/ 8732793 w 10232859"/>
              <a:gd name="connsiteY228" fmla="*/ 1179486 h 1705557"/>
              <a:gd name="connsiteX229" fmla="*/ 8751897 w 10232859"/>
              <a:gd name="connsiteY229" fmla="*/ 1197400 h 1705557"/>
              <a:gd name="connsiteX230" fmla="*/ 8793564 w 10232859"/>
              <a:gd name="connsiteY230" fmla="*/ 1179086 h 1705557"/>
              <a:gd name="connsiteX231" fmla="*/ 8834270 w 10232859"/>
              <a:gd name="connsiteY231" fmla="*/ 1213138 h 1705557"/>
              <a:gd name="connsiteX232" fmla="*/ 8853872 w 10232859"/>
              <a:gd name="connsiteY232" fmla="*/ 1221228 h 1705557"/>
              <a:gd name="connsiteX233" fmla="*/ 8861901 w 10232859"/>
              <a:gd name="connsiteY233" fmla="*/ 1217889 h 1705557"/>
              <a:gd name="connsiteX234" fmla="*/ 8874168 w 10232859"/>
              <a:gd name="connsiteY234" fmla="*/ 1220481 h 1705557"/>
              <a:gd name="connsiteX235" fmla="*/ 8871123 w 10232859"/>
              <a:gd name="connsiteY235" fmla="*/ 1227674 h 1705557"/>
              <a:gd name="connsiteX236" fmla="*/ 8903537 w 10232859"/>
              <a:gd name="connsiteY236" fmla="*/ 1237102 h 1705557"/>
              <a:gd name="connsiteX237" fmla="*/ 8933767 w 10232859"/>
              <a:gd name="connsiteY237" fmla="*/ 1269882 h 1705557"/>
              <a:gd name="connsiteX238" fmla="*/ 8985765 w 10232859"/>
              <a:gd name="connsiteY238" fmla="*/ 1294178 h 1705557"/>
              <a:gd name="connsiteX239" fmla="*/ 9071444 w 10232859"/>
              <a:gd name="connsiteY239" fmla="*/ 1323819 h 1705557"/>
              <a:gd name="connsiteX240" fmla="*/ 9096711 w 10232859"/>
              <a:gd name="connsiteY240" fmla="*/ 1334291 h 1705557"/>
              <a:gd name="connsiteX241" fmla="*/ 9338853 w 10232859"/>
              <a:gd name="connsiteY241" fmla="*/ 1454560 h 1705557"/>
              <a:gd name="connsiteX242" fmla="*/ 9520814 w 10232859"/>
              <a:gd name="connsiteY242" fmla="*/ 1456341 h 1705557"/>
              <a:gd name="connsiteX243" fmla="*/ 9702271 w 10232859"/>
              <a:gd name="connsiteY243" fmla="*/ 1495067 h 1705557"/>
              <a:gd name="connsiteX244" fmla="*/ 9744273 w 10232859"/>
              <a:gd name="connsiteY244" fmla="*/ 1530026 h 1705557"/>
              <a:gd name="connsiteX245" fmla="*/ 9771903 w 10232859"/>
              <a:gd name="connsiteY245" fmla="*/ 1536548 h 1705557"/>
              <a:gd name="connsiteX246" fmla="*/ 9818565 w 10232859"/>
              <a:gd name="connsiteY246" fmla="*/ 1545059 h 1705557"/>
              <a:gd name="connsiteX247" fmla="*/ 9882202 w 10232859"/>
              <a:gd name="connsiteY247" fmla="*/ 1572402 h 1705557"/>
              <a:gd name="connsiteX248" fmla="*/ 10022025 w 10232859"/>
              <a:gd name="connsiteY248" fmla="*/ 1606210 h 1705557"/>
              <a:gd name="connsiteX249" fmla="*/ 10220406 w 10232859"/>
              <a:gd name="connsiteY249" fmla="*/ 1683519 h 1705557"/>
              <a:gd name="connsiteX250" fmla="*/ 10232859 w 10232859"/>
              <a:gd name="connsiteY250" fmla="*/ 1705557 h 1705557"/>
              <a:gd name="connsiteX251" fmla="*/ 0 w 10232859"/>
              <a:gd name="connsiteY251" fmla="*/ 1705557 h 1705557"/>
              <a:gd name="connsiteX252" fmla="*/ 0 w 10232859"/>
              <a:gd name="connsiteY252" fmla="*/ 28342 h 1705557"/>
              <a:gd name="connsiteX253" fmla="*/ 8097 w 10232859"/>
              <a:gd name="connsiteY253" fmla="*/ 30869 h 1705557"/>
              <a:gd name="connsiteX254" fmla="*/ 77128 w 10232859"/>
              <a:gd name="connsiteY254" fmla="*/ 13381 h 1705557"/>
              <a:gd name="connsiteX255" fmla="*/ 188338 w 10232859"/>
              <a:gd name="connsiteY255" fmla="*/ 11593 h 1705557"/>
              <a:gd name="connsiteX256" fmla="*/ 298809 w 10232859"/>
              <a:gd name="connsiteY256" fmla="*/ 12712 h 1705557"/>
              <a:gd name="connsiteX257" fmla="*/ 338985 w 10232859"/>
              <a:gd name="connsiteY257" fmla="*/ 14520 h 1705557"/>
              <a:gd name="connsiteX258" fmla="*/ 409815 w 10232859"/>
              <a:gd name="connsiteY258" fmla="*/ 11559 h 1705557"/>
              <a:gd name="connsiteX259" fmla="*/ 424169 w 10232859"/>
              <a:gd name="connsiteY259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389519 w 10232859"/>
              <a:gd name="connsiteY128" fmla="*/ 266429 h 1705557"/>
              <a:gd name="connsiteX129" fmla="*/ 5399852 w 10232859"/>
              <a:gd name="connsiteY129" fmla="*/ 276111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090616 w 10232859"/>
              <a:gd name="connsiteY157" fmla="*/ 348731 h 1705557"/>
              <a:gd name="connsiteX158" fmla="*/ 6098056 w 10232859"/>
              <a:gd name="connsiteY158" fmla="*/ 351249 h 1705557"/>
              <a:gd name="connsiteX159" fmla="*/ 6098391 w 10232859"/>
              <a:gd name="connsiteY159" fmla="*/ 351119 h 1705557"/>
              <a:gd name="connsiteX160" fmla="*/ 6105063 w 10232859"/>
              <a:gd name="connsiteY160" fmla="*/ 353854 h 1705557"/>
              <a:gd name="connsiteX161" fmla="*/ 6135796 w 10232859"/>
              <a:gd name="connsiteY161" fmla="*/ 369657 h 1705557"/>
              <a:gd name="connsiteX162" fmla="*/ 6195166 w 10232859"/>
              <a:gd name="connsiteY162" fmla="*/ 366704 h 1705557"/>
              <a:gd name="connsiteX163" fmla="*/ 6216259 w 10232859"/>
              <a:gd name="connsiteY163" fmla="*/ 369879 h 1705557"/>
              <a:gd name="connsiteX164" fmla="*/ 6228331 w 10232859"/>
              <a:gd name="connsiteY164" fmla="*/ 370548 h 1705557"/>
              <a:gd name="connsiteX165" fmla="*/ 6229602 w 10232859"/>
              <a:gd name="connsiteY165" fmla="*/ 369928 h 1705557"/>
              <a:gd name="connsiteX166" fmla="*/ 6258988 w 10232859"/>
              <a:gd name="connsiteY166" fmla="*/ 385174 h 1705557"/>
              <a:gd name="connsiteX167" fmla="*/ 6264106 w 10232859"/>
              <a:gd name="connsiteY167" fmla="*/ 385655 h 1705557"/>
              <a:gd name="connsiteX168" fmla="*/ 6281703 w 10232859"/>
              <a:gd name="connsiteY168" fmla="*/ 397568 h 1705557"/>
              <a:gd name="connsiteX169" fmla="*/ 6291622 w 10232859"/>
              <a:gd name="connsiteY169" fmla="*/ 402669 h 1705557"/>
              <a:gd name="connsiteX170" fmla="*/ 6292712 w 10232859"/>
              <a:gd name="connsiteY170" fmla="*/ 406285 h 1705557"/>
              <a:gd name="connsiteX171" fmla="*/ 6308227 w 10232859"/>
              <a:gd name="connsiteY171" fmla="*/ 412710 h 1705557"/>
              <a:gd name="connsiteX172" fmla="*/ 6310656 w 10232859"/>
              <a:gd name="connsiteY172" fmla="*/ 412628 h 1705557"/>
              <a:gd name="connsiteX173" fmla="*/ 6321049 w 10232859"/>
              <a:gd name="connsiteY173" fmla="*/ 420978 h 1705557"/>
              <a:gd name="connsiteX174" fmla="*/ 6326853 w 10232859"/>
              <a:gd name="connsiteY174" fmla="*/ 431664 h 1705557"/>
              <a:gd name="connsiteX175" fmla="*/ 6467879 w 10232859"/>
              <a:gd name="connsiteY175" fmla="*/ 474762 h 1705557"/>
              <a:gd name="connsiteX176" fmla="*/ 6564351 w 10232859"/>
              <a:gd name="connsiteY176" fmla="*/ 544032 h 1705557"/>
              <a:gd name="connsiteX177" fmla="*/ 6641544 w 10232859"/>
              <a:gd name="connsiteY177" fmla="*/ 566599 h 1705557"/>
              <a:gd name="connsiteX178" fmla="*/ 6731052 w 10232859"/>
              <a:gd name="connsiteY178" fmla="*/ 578550 h 1705557"/>
              <a:gd name="connsiteX179" fmla="*/ 6858983 w 10232859"/>
              <a:gd name="connsiteY179" fmla="*/ 630237 h 1705557"/>
              <a:gd name="connsiteX180" fmla="*/ 6910661 w 10232859"/>
              <a:gd name="connsiteY180" fmla="*/ 641134 h 1705557"/>
              <a:gd name="connsiteX181" fmla="*/ 6944111 w 10232859"/>
              <a:gd name="connsiteY181" fmla="*/ 666016 h 1705557"/>
              <a:gd name="connsiteX182" fmla="*/ 6965771 w 10232859"/>
              <a:gd name="connsiteY182" fmla="*/ 666445 h 1705557"/>
              <a:gd name="connsiteX183" fmla="*/ 6969639 w 10232859"/>
              <a:gd name="connsiteY183" fmla="*/ 666351 h 1705557"/>
              <a:gd name="connsiteX184" fmla="*/ 6982242 w 10232859"/>
              <a:gd name="connsiteY184" fmla="*/ 669626 h 1705557"/>
              <a:gd name="connsiteX185" fmla="*/ 6989387 w 10232859"/>
              <a:gd name="connsiteY185" fmla="*/ 665988 h 1705557"/>
              <a:gd name="connsiteX186" fmla="*/ 7010930 w 10232859"/>
              <a:gd name="connsiteY186" fmla="*/ 667648 h 1705557"/>
              <a:gd name="connsiteX187" fmla="*/ 7033125 w 10232859"/>
              <a:gd name="connsiteY187" fmla="*/ 674950 h 1705557"/>
              <a:gd name="connsiteX188" fmla="*/ 7134461 w 10232859"/>
              <a:gd name="connsiteY188" fmla="*/ 714706 h 1705557"/>
              <a:gd name="connsiteX189" fmla="*/ 7197450 w 10232859"/>
              <a:gd name="connsiteY189" fmla="*/ 735608 h 1705557"/>
              <a:gd name="connsiteX190" fmla="*/ 7225084 w 10232859"/>
              <a:gd name="connsiteY190" fmla="*/ 739019 h 1705557"/>
              <a:gd name="connsiteX191" fmla="*/ 7261183 w 10232859"/>
              <a:gd name="connsiteY191" fmla="*/ 746827 h 1705557"/>
              <a:gd name="connsiteX192" fmla="*/ 7327760 w 10232859"/>
              <a:gd name="connsiteY192" fmla="*/ 757100 h 1705557"/>
              <a:gd name="connsiteX193" fmla="*/ 7412222 w 10232859"/>
              <a:gd name="connsiteY193" fmla="*/ 777001 h 1705557"/>
              <a:gd name="connsiteX194" fmla="*/ 7457904 w 10232859"/>
              <a:gd name="connsiteY194" fmla="*/ 810835 h 1705557"/>
              <a:gd name="connsiteX195" fmla="*/ 7465795 w 10232859"/>
              <a:gd name="connsiteY195" fmla="*/ 809112 h 1705557"/>
              <a:gd name="connsiteX196" fmla="*/ 7505046 w 10232859"/>
              <a:gd name="connsiteY196" fmla="*/ 823031 h 1705557"/>
              <a:gd name="connsiteX197" fmla="*/ 7623220 w 10232859"/>
              <a:gd name="connsiteY197" fmla="*/ 895034 h 1705557"/>
              <a:gd name="connsiteX198" fmla="*/ 7700458 w 10232859"/>
              <a:gd name="connsiteY198" fmla="*/ 921593 h 1705557"/>
              <a:gd name="connsiteX199" fmla="*/ 7730988 w 10232859"/>
              <a:gd name="connsiteY199" fmla="*/ 927270 h 1705557"/>
              <a:gd name="connsiteX200" fmla="*/ 7781942 w 10232859"/>
              <a:gd name="connsiteY200" fmla="*/ 937017 h 1705557"/>
              <a:gd name="connsiteX201" fmla="*/ 7827704 w 10232859"/>
              <a:gd name="connsiteY201" fmla="*/ 935072 h 1705557"/>
              <a:gd name="connsiteX202" fmla="*/ 7867270 w 10232859"/>
              <a:gd name="connsiteY202" fmla="*/ 946880 h 1705557"/>
              <a:gd name="connsiteX203" fmla="*/ 7866538 w 10232859"/>
              <a:gd name="connsiteY203" fmla="*/ 961559 h 1705557"/>
              <a:gd name="connsiteX204" fmla="*/ 7912084 w 10232859"/>
              <a:gd name="connsiteY204" fmla="*/ 970314 h 1705557"/>
              <a:gd name="connsiteX205" fmla="*/ 7982264 w 10232859"/>
              <a:gd name="connsiteY205" fmla="*/ 982287 h 1705557"/>
              <a:gd name="connsiteX206" fmla="*/ 7991272 w 10232859"/>
              <a:gd name="connsiteY206" fmla="*/ 987618 h 1705557"/>
              <a:gd name="connsiteX207" fmla="*/ 8006496 w 10232859"/>
              <a:gd name="connsiteY207" fmla="*/ 979353 h 1705557"/>
              <a:gd name="connsiteX208" fmla="*/ 8034497 w 10232859"/>
              <a:gd name="connsiteY208" fmla="*/ 978568 h 1705557"/>
              <a:gd name="connsiteX209" fmla="*/ 8150881 w 10232859"/>
              <a:gd name="connsiteY209" fmla="*/ 996925 h 1705557"/>
              <a:gd name="connsiteX210" fmla="*/ 8172106 w 10232859"/>
              <a:gd name="connsiteY210" fmla="*/ 997026 h 1705557"/>
              <a:gd name="connsiteX211" fmla="*/ 8196076 w 10232859"/>
              <a:gd name="connsiteY211" fmla="*/ 1006592 h 1705557"/>
              <a:gd name="connsiteX212" fmla="*/ 8247463 w 10232859"/>
              <a:gd name="connsiteY212" fmla="*/ 1022846 h 1705557"/>
              <a:gd name="connsiteX213" fmla="*/ 8279272 w 10232859"/>
              <a:gd name="connsiteY213" fmla="*/ 1039435 h 1705557"/>
              <a:gd name="connsiteX214" fmla="*/ 8289611 w 10232859"/>
              <a:gd name="connsiteY214" fmla="*/ 1035144 h 1705557"/>
              <a:gd name="connsiteX215" fmla="*/ 8311483 w 10232859"/>
              <a:gd name="connsiteY215" fmla="*/ 1035913 h 1705557"/>
              <a:gd name="connsiteX216" fmla="*/ 8399489 w 10232859"/>
              <a:gd name="connsiteY216" fmla="*/ 1055076 h 1705557"/>
              <a:gd name="connsiteX217" fmla="*/ 8415973 w 10232859"/>
              <a:gd name="connsiteY217" fmla="*/ 1056174 h 1705557"/>
              <a:gd name="connsiteX218" fmla="*/ 8433326 w 10232859"/>
              <a:gd name="connsiteY218" fmla="*/ 1064395 h 1705557"/>
              <a:gd name="connsiteX219" fmla="*/ 8502328 w 10232859"/>
              <a:gd name="connsiteY219" fmla="*/ 1098012 h 1705557"/>
              <a:gd name="connsiteX220" fmla="*/ 8534346 w 10232859"/>
              <a:gd name="connsiteY220" fmla="*/ 1113494 h 1705557"/>
              <a:gd name="connsiteX221" fmla="*/ 8534980 w 10232859"/>
              <a:gd name="connsiteY221" fmla="*/ 1117375 h 1705557"/>
              <a:gd name="connsiteX222" fmla="*/ 8544104 w 10232859"/>
              <a:gd name="connsiteY222" fmla="*/ 1114920 h 1705557"/>
              <a:gd name="connsiteX223" fmla="*/ 8567742 w 10232859"/>
              <a:gd name="connsiteY223" fmla="*/ 1124104 h 1705557"/>
              <a:gd name="connsiteX224" fmla="*/ 8633779 w 10232859"/>
              <a:gd name="connsiteY224" fmla="*/ 1145740 h 1705557"/>
              <a:gd name="connsiteX225" fmla="*/ 8676965 w 10232859"/>
              <a:gd name="connsiteY225" fmla="*/ 1163463 h 1705557"/>
              <a:gd name="connsiteX226" fmla="*/ 8698944 w 10232859"/>
              <a:gd name="connsiteY226" fmla="*/ 1163453 h 1705557"/>
              <a:gd name="connsiteX227" fmla="*/ 8711456 w 10232859"/>
              <a:gd name="connsiteY227" fmla="*/ 1175731 h 1705557"/>
              <a:gd name="connsiteX228" fmla="*/ 8732793 w 10232859"/>
              <a:gd name="connsiteY228" fmla="*/ 1179486 h 1705557"/>
              <a:gd name="connsiteX229" fmla="*/ 8751897 w 10232859"/>
              <a:gd name="connsiteY229" fmla="*/ 1197400 h 1705557"/>
              <a:gd name="connsiteX230" fmla="*/ 8793564 w 10232859"/>
              <a:gd name="connsiteY230" fmla="*/ 1179086 h 1705557"/>
              <a:gd name="connsiteX231" fmla="*/ 8834270 w 10232859"/>
              <a:gd name="connsiteY231" fmla="*/ 1213138 h 1705557"/>
              <a:gd name="connsiteX232" fmla="*/ 8853872 w 10232859"/>
              <a:gd name="connsiteY232" fmla="*/ 1221228 h 1705557"/>
              <a:gd name="connsiteX233" fmla="*/ 8861901 w 10232859"/>
              <a:gd name="connsiteY233" fmla="*/ 1217889 h 1705557"/>
              <a:gd name="connsiteX234" fmla="*/ 8874168 w 10232859"/>
              <a:gd name="connsiteY234" fmla="*/ 1220481 h 1705557"/>
              <a:gd name="connsiteX235" fmla="*/ 8871123 w 10232859"/>
              <a:gd name="connsiteY235" fmla="*/ 1227674 h 1705557"/>
              <a:gd name="connsiteX236" fmla="*/ 8903537 w 10232859"/>
              <a:gd name="connsiteY236" fmla="*/ 1237102 h 1705557"/>
              <a:gd name="connsiteX237" fmla="*/ 8933767 w 10232859"/>
              <a:gd name="connsiteY237" fmla="*/ 1269882 h 1705557"/>
              <a:gd name="connsiteX238" fmla="*/ 8985765 w 10232859"/>
              <a:gd name="connsiteY238" fmla="*/ 1294178 h 1705557"/>
              <a:gd name="connsiteX239" fmla="*/ 9071444 w 10232859"/>
              <a:gd name="connsiteY239" fmla="*/ 1323819 h 1705557"/>
              <a:gd name="connsiteX240" fmla="*/ 9096711 w 10232859"/>
              <a:gd name="connsiteY240" fmla="*/ 1334291 h 1705557"/>
              <a:gd name="connsiteX241" fmla="*/ 9338853 w 10232859"/>
              <a:gd name="connsiteY241" fmla="*/ 1454560 h 1705557"/>
              <a:gd name="connsiteX242" fmla="*/ 9520814 w 10232859"/>
              <a:gd name="connsiteY242" fmla="*/ 1456341 h 1705557"/>
              <a:gd name="connsiteX243" fmla="*/ 9702271 w 10232859"/>
              <a:gd name="connsiteY243" fmla="*/ 1495067 h 1705557"/>
              <a:gd name="connsiteX244" fmla="*/ 9744273 w 10232859"/>
              <a:gd name="connsiteY244" fmla="*/ 1530026 h 1705557"/>
              <a:gd name="connsiteX245" fmla="*/ 9771903 w 10232859"/>
              <a:gd name="connsiteY245" fmla="*/ 1536548 h 1705557"/>
              <a:gd name="connsiteX246" fmla="*/ 9818565 w 10232859"/>
              <a:gd name="connsiteY246" fmla="*/ 1545059 h 1705557"/>
              <a:gd name="connsiteX247" fmla="*/ 9882202 w 10232859"/>
              <a:gd name="connsiteY247" fmla="*/ 1572402 h 1705557"/>
              <a:gd name="connsiteX248" fmla="*/ 10022025 w 10232859"/>
              <a:gd name="connsiteY248" fmla="*/ 1606210 h 1705557"/>
              <a:gd name="connsiteX249" fmla="*/ 10220406 w 10232859"/>
              <a:gd name="connsiteY249" fmla="*/ 1683519 h 1705557"/>
              <a:gd name="connsiteX250" fmla="*/ 10232859 w 10232859"/>
              <a:gd name="connsiteY250" fmla="*/ 1705557 h 1705557"/>
              <a:gd name="connsiteX251" fmla="*/ 0 w 10232859"/>
              <a:gd name="connsiteY251" fmla="*/ 1705557 h 1705557"/>
              <a:gd name="connsiteX252" fmla="*/ 0 w 10232859"/>
              <a:gd name="connsiteY252" fmla="*/ 28342 h 1705557"/>
              <a:gd name="connsiteX253" fmla="*/ 8097 w 10232859"/>
              <a:gd name="connsiteY253" fmla="*/ 30869 h 1705557"/>
              <a:gd name="connsiteX254" fmla="*/ 77128 w 10232859"/>
              <a:gd name="connsiteY254" fmla="*/ 13381 h 1705557"/>
              <a:gd name="connsiteX255" fmla="*/ 188338 w 10232859"/>
              <a:gd name="connsiteY255" fmla="*/ 11593 h 1705557"/>
              <a:gd name="connsiteX256" fmla="*/ 298809 w 10232859"/>
              <a:gd name="connsiteY256" fmla="*/ 12712 h 1705557"/>
              <a:gd name="connsiteX257" fmla="*/ 338985 w 10232859"/>
              <a:gd name="connsiteY257" fmla="*/ 14520 h 1705557"/>
              <a:gd name="connsiteX258" fmla="*/ 409815 w 10232859"/>
              <a:gd name="connsiteY258" fmla="*/ 11559 h 1705557"/>
              <a:gd name="connsiteX259" fmla="*/ 424169 w 10232859"/>
              <a:gd name="connsiteY259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389519 w 10232859"/>
              <a:gd name="connsiteY128" fmla="*/ 266429 h 1705557"/>
              <a:gd name="connsiteX129" fmla="*/ 5399852 w 10232859"/>
              <a:gd name="connsiteY129" fmla="*/ 276111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090616 w 10232859"/>
              <a:gd name="connsiteY157" fmla="*/ 348731 h 1705557"/>
              <a:gd name="connsiteX158" fmla="*/ 6098056 w 10232859"/>
              <a:gd name="connsiteY158" fmla="*/ 351249 h 1705557"/>
              <a:gd name="connsiteX159" fmla="*/ 6098391 w 10232859"/>
              <a:gd name="connsiteY159" fmla="*/ 351119 h 1705557"/>
              <a:gd name="connsiteX160" fmla="*/ 6105063 w 10232859"/>
              <a:gd name="connsiteY160" fmla="*/ 353854 h 1705557"/>
              <a:gd name="connsiteX161" fmla="*/ 6135796 w 10232859"/>
              <a:gd name="connsiteY161" fmla="*/ 369657 h 1705557"/>
              <a:gd name="connsiteX162" fmla="*/ 6195166 w 10232859"/>
              <a:gd name="connsiteY162" fmla="*/ 366704 h 1705557"/>
              <a:gd name="connsiteX163" fmla="*/ 6216259 w 10232859"/>
              <a:gd name="connsiteY163" fmla="*/ 369879 h 1705557"/>
              <a:gd name="connsiteX164" fmla="*/ 6228331 w 10232859"/>
              <a:gd name="connsiteY164" fmla="*/ 370548 h 1705557"/>
              <a:gd name="connsiteX165" fmla="*/ 6229602 w 10232859"/>
              <a:gd name="connsiteY165" fmla="*/ 369928 h 1705557"/>
              <a:gd name="connsiteX166" fmla="*/ 6258988 w 10232859"/>
              <a:gd name="connsiteY166" fmla="*/ 385174 h 1705557"/>
              <a:gd name="connsiteX167" fmla="*/ 6264106 w 10232859"/>
              <a:gd name="connsiteY167" fmla="*/ 385655 h 1705557"/>
              <a:gd name="connsiteX168" fmla="*/ 6281703 w 10232859"/>
              <a:gd name="connsiteY168" fmla="*/ 397568 h 1705557"/>
              <a:gd name="connsiteX169" fmla="*/ 6291622 w 10232859"/>
              <a:gd name="connsiteY169" fmla="*/ 402669 h 1705557"/>
              <a:gd name="connsiteX170" fmla="*/ 6292712 w 10232859"/>
              <a:gd name="connsiteY170" fmla="*/ 406285 h 1705557"/>
              <a:gd name="connsiteX171" fmla="*/ 6308227 w 10232859"/>
              <a:gd name="connsiteY171" fmla="*/ 412710 h 1705557"/>
              <a:gd name="connsiteX172" fmla="*/ 6310656 w 10232859"/>
              <a:gd name="connsiteY172" fmla="*/ 412628 h 1705557"/>
              <a:gd name="connsiteX173" fmla="*/ 6321049 w 10232859"/>
              <a:gd name="connsiteY173" fmla="*/ 420978 h 1705557"/>
              <a:gd name="connsiteX174" fmla="*/ 6326853 w 10232859"/>
              <a:gd name="connsiteY174" fmla="*/ 431664 h 1705557"/>
              <a:gd name="connsiteX175" fmla="*/ 6467879 w 10232859"/>
              <a:gd name="connsiteY175" fmla="*/ 474762 h 1705557"/>
              <a:gd name="connsiteX176" fmla="*/ 6564351 w 10232859"/>
              <a:gd name="connsiteY176" fmla="*/ 544032 h 1705557"/>
              <a:gd name="connsiteX177" fmla="*/ 6641544 w 10232859"/>
              <a:gd name="connsiteY177" fmla="*/ 566599 h 1705557"/>
              <a:gd name="connsiteX178" fmla="*/ 6731052 w 10232859"/>
              <a:gd name="connsiteY178" fmla="*/ 578550 h 1705557"/>
              <a:gd name="connsiteX179" fmla="*/ 6858983 w 10232859"/>
              <a:gd name="connsiteY179" fmla="*/ 630237 h 1705557"/>
              <a:gd name="connsiteX180" fmla="*/ 6910661 w 10232859"/>
              <a:gd name="connsiteY180" fmla="*/ 641134 h 1705557"/>
              <a:gd name="connsiteX181" fmla="*/ 6944111 w 10232859"/>
              <a:gd name="connsiteY181" fmla="*/ 666016 h 1705557"/>
              <a:gd name="connsiteX182" fmla="*/ 6965771 w 10232859"/>
              <a:gd name="connsiteY182" fmla="*/ 666445 h 1705557"/>
              <a:gd name="connsiteX183" fmla="*/ 6969639 w 10232859"/>
              <a:gd name="connsiteY183" fmla="*/ 666351 h 1705557"/>
              <a:gd name="connsiteX184" fmla="*/ 6982242 w 10232859"/>
              <a:gd name="connsiteY184" fmla="*/ 669626 h 1705557"/>
              <a:gd name="connsiteX185" fmla="*/ 6989387 w 10232859"/>
              <a:gd name="connsiteY185" fmla="*/ 665988 h 1705557"/>
              <a:gd name="connsiteX186" fmla="*/ 7010930 w 10232859"/>
              <a:gd name="connsiteY186" fmla="*/ 667648 h 1705557"/>
              <a:gd name="connsiteX187" fmla="*/ 7033125 w 10232859"/>
              <a:gd name="connsiteY187" fmla="*/ 674950 h 1705557"/>
              <a:gd name="connsiteX188" fmla="*/ 7134461 w 10232859"/>
              <a:gd name="connsiteY188" fmla="*/ 714706 h 1705557"/>
              <a:gd name="connsiteX189" fmla="*/ 7197450 w 10232859"/>
              <a:gd name="connsiteY189" fmla="*/ 735608 h 1705557"/>
              <a:gd name="connsiteX190" fmla="*/ 7225084 w 10232859"/>
              <a:gd name="connsiteY190" fmla="*/ 739019 h 1705557"/>
              <a:gd name="connsiteX191" fmla="*/ 7261183 w 10232859"/>
              <a:gd name="connsiteY191" fmla="*/ 746827 h 1705557"/>
              <a:gd name="connsiteX192" fmla="*/ 7327760 w 10232859"/>
              <a:gd name="connsiteY192" fmla="*/ 757100 h 1705557"/>
              <a:gd name="connsiteX193" fmla="*/ 7412222 w 10232859"/>
              <a:gd name="connsiteY193" fmla="*/ 777001 h 1705557"/>
              <a:gd name="connsiteX194" fmla="*/ 7457904 w 10232859"/>
              <a:gd name="connsiteY194" fmla="*/ 810835 h 1705557"/>
              <a:gd name="connsiteX195" fmla="*/ 7465795 w 10232859"/>
              <a:gd name="connsiteY195" fmla="*/ 809112 h 1705557"/>
              <a:gd name="connsiteX196" fmla="*/ 7505046 w 10232859"/>
              <a:gd name="connsiteY196" fmla="*/ 823031 h 1705557"/>
              <a:gd name="connsiteX197" fmla="*/ 7623220 w 10232859"/>
              <a:gd name="connsiteY197" fmla="*/ 895034 h 1705557"/>
              <a:gd name="connsiteX198" fmla="*/ 7700458 w 10232859"/>
              <a:gd name="connsiteY198" fmla="*/ 921593 h 1705557"/>
              <a:gd name="connsiteX199" fmla="*/ 7730988 w 10232859"/>
              <a:gd name="connsiteY199" fmla="*/ 927270 h 1705557"/>
              <a:gd name="connsiteX200" fmla="*/ 7781942 w 10232859"/>
              <a:gd name="connsiteY200" fmla="*/ 937017 h 1705557"/>
              <a:gd name="connsiteX201" fmla="*/ 7827704 w 10232859"/>
              <a:gd name="connsiteY201" fmla="*/ 935072 h 1705557"/>
              <a:gd name="connsiteX202" fmla="*/ 7867270 w 10232859"/>
              <a:gd name="connsiteY202" fmla="*/ 946880 h 1705557"/>
              <a:gd name="connsiteX203" fmla="*/ 7866538 w 10232859"/>
              <a:gd name="connsiteY203" fmla="*/ 961559 h 1705557"/>
              <a:gd name="connsiteX204" fmla="*/ 7912084 w 10232859"/>
              <a:gd name="connsiteY204" fmla="*/ 970314 h 1705557"/>
              <a:gd name="connsiteX205" fmla="*/ 7982264 w 10232859"/>
              <a:gd name="connsiteY205" fmla="*/ 982287 h 1705557"/>
              <a:gd name="connsiteX206" fmla="*/ 7991272 w 10232859"/>
              <a:gd name="connsiteY206" fmla="*/ 987618 h 1705557"/>
              <a:gd name="connsiteX207" fmla="*/ 8006496 w 10232859"/>
              <a:gd name="connsiteY207" fmla="*/ 979353 h 1705557"/>
              <a:gd name="connsiteX208" fmla="*/ 8034497 w 10232859"/>
              <a:gd name="connsiteY208" fmla="*/ 978568 h 1705557"/>
              <a:gd name="connsiteX209" fmla="*/ 8150881 w 10232859"/>
              <a:gd name="connsiteY209" fmla="*/ 996925 h 1705557"/>
              <a:gd name="connsiteX210" fmla="*/ 8172106 w 10232859"/>
              <a:gd name="connsiteY210" fmla="*/ 997026 h 1705557"/>
              <a:gd name="connsiteX211" fmla="*/ 8196076 w 10232859"/>
              <a:gd name="connsiteY211" fmla="*/ 1006592 h 1705557"/>
              <a:gd name="connsiteX212" fmla="*/ 8247463 w 10232859"/>
              <a:gd name="connsiteY212" fmla="*/ 1022846 h 1705557"/>
              <a:gd name="connsiteX213" fmla="*/ 8279272 w 10232859"/>
              <a:gd name="connsiteY213" fmla="*/ 1039435 h 1705557"/>
              <a:gd name="connsiteX214" fmla="*/ 8289611 w 10232859"/>
              <a:gd name="connsiteY214" fmla="*/ 1035144 h 1705557"/>
              <a:gd name="connsiteX215" fmla="*/ 8311483 w 10232859"/>
              <a:gd name="connsiteY215" fmla="*/ 1035913 h 1705557"/>
              <a:gd name="connsiteX216" fmla="*/ 8399489 w 10232859"/>
              <a:gd name="connsiteY216" fmla="*/ 1055076 h 1705557"/>
              <a:gd name="connsiteX217" fmla="*/ 8415973 w 10232859"/>
              <a:gd name="connsiteY217" fmla="*/ 1056174 h 1705557"/>
              <a:gd name="connsiteX218" fmla="*/ 8433326 w 10232859"/>
              <a:gd name="connsiteY218" fmla="*/ 1064395 h 1705557"/>
              <a:gd name="connsiteX219" fmla="*/ 8502328 w 10232859"/>
              <a:gd name="connsiteY219" fmla="*/ 1098012 h 1705557"/>
              <a:gd name="connsiteX220" fmla="*/ 8534346 w 10232859"/>
              <a:gd name="connsiteY220" fmla="*/ 1113494 h 1705557"/>
              <a:gd name="connsiteX221" fmla="*/ 8534980 w 10232859"/>
              <a:gd name="connsiteY221" fmla="*/ 1117375 h 1705557"/>
              <a:gd name="connsiteX222" fmla="*/ 8544104 w 10232859"/>
              <a:gd name="connsiteY222" fmla="*/ 1114920 h 1705557"/>
              <a:gd name="connsiteX223" fmla="*/ 8567742 w 10232859"/>
              <a:gd name="connsiteY223" fmla="*/ 1124104 h 1705557"/>
              <a:gd name="connsiteX224" fmla="*/ 8633779 w 10232859"/>
              <a:gd name="connsiteY224" fmla="*/ 1145740 h 1705557"/>
              <a:gd name="connsiteX225" fmla="*/ 8676965 w 10232859"/>
              <a:gd name="connsiteY225" fmla="*/ 1163463 h 1705557"/>
              <a:gd name="connsiteX226" fmla="*/ 8698944 w 10232859"/>
              <a:gd name="connsiteY226" fmla="*/ 1163453 h 1705557"/>
              <a:gd name="connsiteX227" fmla="*/ 8711456 w 10232859"/>
              <a:gd name="connsiteY227" fmla="*/ 1175731 h 1705557"/>
              <a:gd name="connsiteX228" fmla="*/ 8732793 w 10232859"/>
              <a:gd name="connsiteY228" fmla="*/ 1179486 h 1705557"/>
              <a:gd name="connsiteX229" fmla="*/ 8751897 w 10232859"/>
              <a:gd name="connsiteY229" fmla="*/ 1197400 h 1705557"/>
              <a:gd name="connsiteX230" fmla="*/ 8793564 w 10232859"/>
              <a:gd name="connsiteY230" fmla="*/ 1179086 h 1705557"/>
              <a:gd name="connsiteX231" fmla="*/ 8834270 w 10232859"/>
              <a:gd name="connsiteY231" fmla="*/ 1213138 h 1705557"/>
              <a:gd name="connsiteX232" fmla="*/ 8853872 w 10232859"/>
              <a:gd name="connsiteY232" fmla="*/ 1221228 h 1705557"/>
              <a:gd name="connsiteX233" fmla="*/ 8861901 w 10232859"/>
              <a:gd name="connsiteY233" fmla="*/ 1217889 h 1705557"/>
              <a:gd name="connsiteX234" fmla="*/ 8874168 w 10232859"/>
              <a:gd name="connsiteY234" fmla="*/ 1220481 h 1705557"/>
              <a:gd name="connsiteX235" fmla="*/ 8871123 w 10232859"/>
              <a:gd name="connsiteY235" fmla="*/ 1227674 h 1705557"/>
              <a:gd name="connsiteX236" fmla="*/ 8903537 w 10232859"/>
              <a:gd name="connsiteY236" fmla="*/ 1237102 h 1705557"/>
              <a:gd name="connsiteX237" fmla="*/ 8933767 w 10232859"/>
              <a:gd name="connsiteY237" fmla="*/ 1269882 h 1705557"/>
              <a:gd name="connsiteX238" fmla="*/ 8985765 w 10232859"/>
              <a:gd name="connsiteY238" fmla="*/ 1294178 h 1705557"/>
              <a:gd name="connsiteX239" fmla="*/ 9071444 w 10232859"/>
              <a:gd name="connsiteY239" fmla="*/ 1323819 h 1705557"/>
              <a:gd name="connsiteX240" fmla="*/ 9096711 w 10232859"/>
              <a:gd name="connsiteY240" fmla="*/ 1334291 h 1705557"/>
              <a:gd name="connsiteX241" fmla="*/ 9338853 w 10232859"/>
              <a:gd name="connsiteY241" fmla="*/ 1454560 h 1705557"/>
              <a:gd name="connsiteX242" fmla="*/ 9520814 w 10232859"/>
              <a:gd name="connsiteY242" fmla="*/ 1456341 h 1705557"/>
              <a:gd name="connsiteX243" fmla="*/ 9702271 w 10232859"/>
              <a:gd name="connsiteY243" fmla="*/ 1495067 h 1705557"/>
              <a:gd name="connsiteX244" fmla="*/ 9744273 w 10232859"/>
              <a:gd name="connsiteY244" fmla="*/ 1530026 h 1705557"/>
              <a:gd name="connsiteX245" fmla="*/ 9771903 w 10232859"/>
              <a:gd name="connsiteY245" fmla="*/ 1536548 h 1705557"/>
              <a:gd name="connsiteX246" fmla="*/ 9818565 w 10232859"/>
              <a:gd name="connsiteY246" fmla="*/ 1545059 h 1705557"/>
              <a:gd name="connsiteX247" fmla="*/ 9882202 w 10232859"/>
              <a:gd name="connsiteY247" fmla="*/ 1572402 h 1705557"/>
              <a:gd name="connsiteX248" fmla="*/ 10022025 w 10232859"/>
              <a:gd name="connsiteY248" fmla="*/ 1606210 h 1705557"/>
              <a:gd name="connsiteX249" fmla="*/ 10220406 w 10232859"/>
              <a:gd name="connsiteY249" fmla="*/ 1683519 h 1705557"/>
              <a:gd name="connsiteX250" fmla="*/ 10232859 w 10232859"/>
              <a:gd name="connsiteY250" fmla="*/ 1705557 h 1705557"/>
              <a:gd name="connsiteX251" fmla="*/ 0 w 10232859"/>
              <a:gd name="connsiteY251" fmla="*/ 1705557 h 1705557"/>
              <a:gd name="connsiteX252" fmla="*/ 0 w 10232859"/>
              <a:gd name="connsiteY252" fmla="*/ 28342 h 1705557"/>
              <a:gd name="connsiteX253" fmla="*/ 8097 w 10232859"/>
              <a:gd name="connsiteY253" fmla="*/ 30869 h 1705557"/>
              <a:gd name="connsiteX254" fmla="*/ 77128 w 10232859"/>
              <a:gd name="connsiteY254" fmla="*/ 13381 h 1705557"/>
              <a:gd name="connsiteX255" fmla="*/ 188338 w 10232859"/>
              <a:gd name="connsiteY255" fmla="*/ 11593 h 1705557"/>
              <a:gd name="connsiteX256" fmla="*/ 298809 w 10232859"/>
              <a:gd name="connsiteY256" fmla="*/ 12712 h 1705557"/>
              <a:gd name="connsiteX257" fmla="*/ 338985 w 10232859"/>
              <a:gd name="connsiteY257" fmla="*/ 14520 h 1705557"/>
              <a:gd name="connsiteX258" fmla="*/ 409815 w 10232859"/>
              <a:gd name="connsiteY258" fmla="*/ 11559 h 1705557"/>
              <a:gd name="connsiteX259" fmla="*/ 424169 w 10232859"/>
              <a:gd name="connsiteY259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389519 w 10232859"/>
              <a:gd name="connsiteY128" fmla="*/ 266429 h 1705557"/>
              <a:gd name="connsiteX129" fmla="*/ 5297234 w 10232859"/>
              <a:gd name="connsiteY129" fmla="*/ 380929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090616 w 10232859"/>
              <a:gd name="connsiteY157" fmla="*/ 348731 h 1705557"/>
              <a:gd name="connsiteX158" fmla="*/ 6098056 w 10232859"/>
              <a:gd name="connsiteY158" fmla="*/ 351249 h 1705557"/>
              <a:gd name="connsiteX159" fmla="*/ 6098391 w 10232859"/>
              <a:gd name="connsiteY159" fmla="*/ 351119 h 1705557"/>
              <a:gd name="connsiteX160" fmla="*/ 6105063 w 10232859"/>
              <a:gd name="connsiteY160" fmla="*/ 353854 h 1705557"/>
              <a:gd name="connsiteX161" fmla="*/ 6135796 w 10232859"/>
              <a:gd name="connsiteY161" fmla="*/ 369657 h 1705557"/>
              <a:gd name="connsiteX162" fmla="*/ 6195166 w 10232859"/>
              <a:gd name="connsiteY162" fmla="*/ 366704 h 1705557"/>
              <a:gd name="connsiteX163" fmla="*/ 6216259 w 10232859"/>
              <a:gd name="connsiteY163" fmla="*/ 369879 h 1705557"/>
              <a:gd name="connsiteX164" fmla="*/ 6228331 w 10232859"/>
              <a:gd name="connsiteY164" fmla="*/ 370548 h 1705557"/>
              <a:gd name="connsiteX165" fmla="*/ 6229602 w 10232859"/>
              <a:gd name="connsiteY165" fmla="*/ 369928 h 1705557"/>
              <a:gd name="connsiteX166" fmla="*/ 6258988 w 10232859"/>
              <a:gd name="connsiteY166" fmla="*/ 385174 h 1705557"/>
              <a:gd name="connsiteX167" fmla="*/ 6264106 w 10232859"/>
              <a:gd name="connsiteY167" fmla="*/ 385655 h 1705557"/>
              <a:gd name="connsiteX168" fmla="*/ 6281703 w 10232859"/>
              <a:gd name="connsiteY168" fmla="*/ 397568 h 1705557"/>
              <a:gd name="connsiteX169" fmla="*/ 6291622 w 10232859"/>
              <a:gd name="connsiteY169" fmla="*/ 402669 h 1705557"/>
              <a:gd name="connsiteX170" fmla="*/ 6292712 w 10232859"/>
              <a:gd name="connsiteY170" fmla="*/ 406285 h 1705557"/>
              <a:gd name="connsiteX171" fmla="*/ 6308227 w 10232859"/>
              <a:gd name="connsiteY171" fmla="*/ 412710 h 1705557"/>
              <a:gd name="connsiteX172" fmla="*/ 6310656 w 10232859"/>
              <a:gd name="connsiteY172" fmla="*/ 412628 h 1705557"/>
              <a:gd name="connsiteX173" fmla="*/ 6321049 w 10232859"/>
              <a:gd name="connsiteY173" fmla="*/ 420978 h 1705557"/>
              <a:gd name="connsiteX174" fmla="*/ 6326853 w 10232859"/>
              <a:gd name="connsiteY174" fmla="*/ 431664 h 1705557"/>
              <a:gd name="connsiteX175" fmla="*/ 6467879 w 10232859"/>
              <a:gd name="connsiteY175" fmla="*/ 474762 h 1705557"/>
              <a:gd name="connsiteX176" fmla="*/ 6564351 w 10232859"/>
              <a:gd name="connsiteY176" fmla="*/ 544032 h 1705557"/>
              <a:gd name="connsiteX177" fmla="*/ 6641544 w 10232859"/>
              <a:gd name="connsiteY177" fmla="*/ 566599 h 1705557"/>
              <a:gd name="connsiteX178" fmla="*/ 6731052 w 10232859"/>
              <a:gd name="connsiteY178" fmla="*/ 578550 h 1705557"/>
              <a:gd name="connsiteX179" fmla="*/ 6858983 w 10232859"/>
              <a:gd name="connsiteY179" fmla="*/ 630237 h 1705557"/>
              <a:gd name="connsiteX180" fmla="*/ 6910661 w 10232859"/>
              <a:gd name="connsiteY180" fmla="*/ 641134 h 1705557"/>
              <a:gd name="connsiteX181" fmla="*/ 6944111 w 10232859"/>
              <a:gd name="connsiteY181" fmla="*/ 666016 h 1705557"/>
              <a:gd name="connsiteX182" fmla="*/ 6965771 w 10232859"/>
              <a:gd name="connsiteY182" fmla="*/ 666445 h 1705557"/>
              <a:gd name="connsiteX183" fmla="*/ 6969639 w 10232859"/>
              <a:gd name="connsiteY183" fmla="*/ 666351 h 1705557"/>
              <a:gd name="connsiteX184" fmla="*/ 6982242 w 10232859"/>
              <a:gd name="connsiteY184" fmla="*/ 669626 h 1705557"/>
              <a:gd name="connsiteX185" fmla="*/ 6989387 w 10232859"/>
              <a:gd name="connsiteY185" fmla="*/ 665988 h 1705557"/>
              <a:gd name="connsiteX186" fmla="*/ 7010930 w 10232859"/>
              <a:gd name="connsiteY186" fmla="*/ 667648 h 1705557"/>
              <a:gd name="connsiteX187" fmla="*/ 7033125 w 10232859"/>
              <a:gd name="connsiteY187" fmla="*/ 674950 h 1705557"/>
              <a:gd name="connsiteX188" fmla="*/ 7134461 w 10232859"/>
              <a:gd name="connsiteY188" fmla="*/ 714706 h 1705557"/>
              <a:gd name="connsiteX189" fmla="*/ 7197450 w 10232859"/>
              <a:gd name="connsiteY189" fmla="*/ 735608 h 1705557"/>
              <a:gd name="connsiteX190" fmla="*/ 7225084 w 10232859"/>
              <a:gd name="connsiteY190" fmla="*/ 739019 h 1705557"/>
              <a:gd name="connsiteX191" fmla="*/ 7261183 w 10232859"/>
              <a:gd name="connsiteY191" fmla="*/ 746827 h 1705557"/>
              <a:gd name="connsiteX192" fmla="*/ 7327760 w 10232859"/>
              <a:gd name="connsiteY192" fmla="*/ 757100 h 1705557"/>
              <a:gd name="connsiteX193" fmla="*/ 7412222 w 10232859"/>
              <a:gd name="connsiteY193" fmla="*/ 777001 h 1705557"/>
              <a:gd name="connsiteX194" fmla="*/ 7457904 w 10232859"/>
              <a:gd name="connsiteY194" fmla="*/ 810835 h 1705557"/>
              <a:gd name="connsiteX195" fmla="*/ 7465795 w 10232859"/>
              <a:gd name="connsiteY195" fmla="*/ 809112 h 1705557"/>
              <a:gd name="connsiteX196" fmla="*/ 7505046 w 10232859"/>
              <a:gd name="connsiteY196" fmla="*/ 823031 h 1705557"/>
              <a:gd name="connsiteX197" fmla="*/ 7623220 w 10232859"/>
              <a:gd name="connsiteY197" fmla="*/ 895034 h 1705557"/>
              <a:gd name="connsiteX198" fmla="*/ 7700458 w 10232859"/>
              <a:gd name="connsiteY198" fmla="*/ 921593 h 1705557"/>
              <a:gd name="connsiteX199" fmla="*/ 7730988 w 10232859"/>
              <a:gd name="connsiteY199" fmla="*/ 927270 h 1705557"/>
              <a:gd name="connsiteX200" fmla="*/ 7781942 w 10232859"/>
              <a:gd name="connsiteY200" fmla="*/ 937017 h 1705557"/>
              <a:gd name="connsiteX201" fmla="*/ 7827704 w 10232859"/>
              <a:gd name="connsiteY201" fmla="*/ 935072 h 1705557"/>
              <a:gd name="connsiteX202" fmla="*/ 7867270 w 10232859"/>
              <a:gd name="connsiteY202" fmla="*/ 946880 h 1705557"/>
              <a:gd name="connsiteX203" fmla="*/ 7866538 w 10232859"/>
              <a:gd name="connsiteY203" fmla="*/ 961559 h 1705557"/>
              <a:gd name="connsiteX204" fmla="*/ 7912084 w 10232859"/>
              <a:gd name="connsiteY204" fmla="*/ 970314 h 1705557"/>
              <a:gd name="connsiteX205" fmla="*/ 7982264 w 10232859"/>
              <a:gd name="connsiteY205" fmla="*/ 982287 h 1705557"/>
              <a:gd name="connsiteX206" fmla="*/ 7991272 w 10232859"/>
              <a:gd name="connsiteY206" fmla="*/ 987618 h 1705557"/>
              <a:gd name="connsiteX207" fmla="*/ 8006496 w 10232859"/>
              <a:gd name="connsiteY207" fmla="*/ 979353 h 1705557"/>
              <a:gd name="connsiteX208" fmla="*/ 8034497 w 10232859"/>
              <a:gd name="connsiteY208" fmla="*/ 978568 h 1705557"/>
              <a:gd name="connsiteX209" fmla="*/ 8150881 w 10232859"/>
              <a:gd name="connsiteY209" fmla="*/ 996925 h 1705557"/>
              <a:gd name="connsiteX210" fmla="*/ 8172106 w 10232859"/>
              <a:gd name="connsiteY210" fmla="*/ 997026 h 1705557"/>
              <a:gd name="connsiteX211" fmla="*/ 8196076 w 10232859"/>
              <a:gd name="connsiteY211" fmla="*/ 1006592 h 1705557"/>
              <a:gd name="connsiteX212" fmla="*/ 8247463 w 10232859"/>
              <a:gd name="connsiteY212" fmla="*/ 1022846 h 1705557"/>
              <a:gd name="connsiteX213" fmla="*/ 8279272 w 10232859"/>
              <a:gd name="connsiteY213" fmla="*/ 1039435 h 1705557"/>
              <a:gd name="connsiteX214" fmla="*/ 8289611 w 10232859"/>
              <a:gd name="connsiteY214" fmla="*/ 1035144 h 1705557"/>
              <a:gd name="connsiteX215" fmla="*/ 8311483 w 10232859"/>
              <a:gd name="connsiteY215" fmla="*/ 1035913 h 1705557"/>
              <a:gd name="connsiteX216" fmla="*/ 8399489 w 10232859"/>
              <a:gd name="connsiteY216" fmla="*/ 1055076 h 1705557"/>
              <a:gd name="connsiteX217" fmla="*/ 8415973 w 10232859"/>
              <a:gd name="connsiteY217" fmla="*/ 1056174 h 1705557"/>
              <a:gd name="connsiteX218" fmla="*/ 8433326 w 10232859"/>
              <a:gd name="connsiteY218" fmla="*/ 1064395 h 1705557"/>
              <a:gd name="connsiteX219" fmla="*/ 8502328 w 10232859"/>
              <a:gd name="connsiteY219" fmla="*/ 1098012 h 1705557"/>
              <a:gd name="connsiteX220" fmla="*/ 8534346 w 10232859"/>
              <a:gd name="connsiteY220" fmla="*/ 1113494 h 1705557"/>
              <a:gd name="connsiteX221" fmla="*/ 8534980 w 10232859"/>
              <a:gd name="connsiteY221" fmla="*/ 1117375 h 1705557"/>
              <a:gd name="connsiteX222" fmla="*/ 8544104 w 10232859"/>
              <a:gd name="connsiteY222" fmla="*/ 1114920 h 1705557"/>
              <a:gd name="connsiteX223" fmla="*/ 8567742 w 10232859"/>
              <a:gd name="connsiteY223" fmla="*/ 1124104 h 1705557"/>
              <a:gd name="connsiteX224" fmla="*/ 8633779 w 10232859"/>
              <a:gd name="connsiteY224" fmla="*/ 1145740 h 1705557"/>
              <a:gd name="connsiteX225" fmla="*/ 8676965 w 10232859"/>
              <a:gd name="connsiteY225" fmla="*/ 1163463 h 1705557"/>
              <a:gd name="connsiteX226" fmla="*/ 8698944 w 10232859"/>
              <a:gd name="connsiteY226" fmla="*/ 1163453 h 1705557"/>
              <a:gd name="connsiteX227" fmla="*/ 8711456 w 10232859"/>
              <a:gd name="connsiteY227" fmla="*/ 1175731 h 1705557"/>
              <a:gd name="connsiteX228" fmla="*/ 8732793 w 10232859"/>
              <a:gd name="connsiteY228" fmla="*/ 1179486 h 1705557"/>
              <a:gd name="connsiteX229" fmla="*/ 8751897 w 10232859"/>
              <a:gd name="connsiteY229" fmla="*/ 1197400 h 1705557"/>
              <a:gd name="connsiteX230" fmla="*/ 8793564 w 10232859"/>
              <a:gd name="connsiteY230" fmla="*/ 1179086 h 1705557"/>
              <a:gd name="connsiteX231" fmla="*/ 8834270 w 10232859"/>
              <a:gd name="connsiteY231" fmla="*/ 1213138 h 1705557"/>
              <a:gd name="connsiteX232" fmla="*/ 8853872 w 10232859"/>
              <a:gd name="connsiteY232" fmla="*/ 1221228 h 1705557"/>
              <a:gd name="connsiteX233" fmla="*/ 8861901 w 10232859"/>
              <a:gd name="connsiteY233" fmla="*/ 1217889 h 1705557"/>
              <a:gd name="connsiteX234" fmla="*/ 8874168 w 10232859"/>
              <a:gd name="connsiteY234" fmla="*/ 1220481 h 1705557"/>
              <a:gd name="connsiteX235" fmla="*/ 8871123 w 10232859"/>
              <a:gd name="connsiteY235" fmla="*/ 1227674 h 1705557"/>
              <a:gd name="connsiteX236" fmla="*/ 8903537 w 10232859"/>
              <a:gd name="connsiteY236" fmla="*/ 1237102 h 1705557"/>
              <a:gd name="connsiteX237" fmla="*/ 8933767 w 10232859"/>
              <a:gd name="connsiteY237" fmla="*/ 1269882 h 1705557"/>
              <a:gd name="connsiteX238" fmla="*/ 8985765 w 10232859"/>
              <a:gd name="connsiteY238" fmla="*/ 1294178 h 1705557"/>
              <a:gd name="connsiteX239" fmla="*/ 9071444 w 10232859"/>
              <a:gd name="connsiteY239" fmla="*/ 1323819 h 1705557"/>
              <a:gd name="connsiteX240" fmla="*/ 9096711 w 10232859"/>
              <a:gd name="connsiteY240" fmla="*/ 1334291 h 1705557"/>
              <a:gd name="connsiteX241" fmla="*/ 9338853 w 10232859"/>
              <a:gd name="connsiteY241" fmla="*/ 1454560 h 1705557"/>
              <a:gd name="connsiteX242" fmla="*/ 9520814 w 10232859"/>
              <a:gd name="connsiteY242" fmla="*/ 1456341 h 1705557"/>
              <a:gd name="connsiteX243" fmla="*/ 9702271 w 10232859"/>
              <a:gd name="connsiteY243" fmla="*/ 1495067 h 1705557"/>
              <a:gd name="connsiteX244" fmla="*/ 9744273 w 10232859"/>
              <a:gd name="connsiteY244" fmla="*/ 1530026 h 1705557"/>
              <a:gd name="connsiteX245" fmla="*/ 9771903 w 10232859"/>
              <a:gd name="connsiteY245" fmla="*/ 1536548 h 1705557"/>
              <a:gd name="connsiteX246" fmla="*/ 9818565 w 10232859"/>
              <a:gd name="connsiteY246" fmla="*/ 1545059 h 1705557"/>
              <a:gd name="connsiteX247" fmla="*/ 9882202 w 10232859"/>
              <a:gd name="connsiteY247" fmla="*/ 1572402 h 1705557"/>
              <a:gd name="connsiteX248" fmla="*/ 10022025 w 10232859"/>
              <a:gd name="connsiteY248" fmla="*/ 1606210 h 1705557"/>
              <a:gd name="connsiteX249" fmla="*/ 10220406 w 10232859"/>
              <a:gd name="connsiteY249" fmla="*/ 1683519 h 1705557"/>
              <a:gd name="connsiteX250" fmla="*/ 10232859 w 10232859"/>
              <a:gd name="connsiteY250" fmla="*/ 1705557 h 1705557"/>
              <a:gd name="connsiteX251" fmla="*/ 0 w 10232859"/>
              <a:gd name="connsiteY251" fmla="*/ 1705557 h 1705557"/>
              <a:gd name="connsiteX252" fmla="*/ 0 w 10232859"/>
              <a:gd name="connsiteY252" fmla="*/ 28342 h 1705557"/>
              <a:gd name="connsiteX253" fmla="*/ 8097 w 10232859"/>
              <a:gd name="connsiteY253" fmla="*/ 30869 h 1705557"/>
              <a:gd name="connsiteX254" fmla="*/ 77128 w 10232859"/>
              <a:gd name="connsiteY254" fmla="*/ 13381 h 1705557"/>
              <a:gd name="connsiteX255" fmla="*/ 188338 w 10232859"/>
              <a:gd name="connsiteY255" fmla="*/ 11593 h 1705557"/>
              <a:gd name="connsiteX256" fmla="*/ 298809 w 10232859"/>
              <a:gd name="connsiteY256" fmla="*/ 12712 h 1705557"/>
              <a:gd name="connsiteX257" fmla="*/ 338985 w 10232859"/>
              <a:gd name="connsiteY257" fmla="*/ 14520 h 1705557"/>
              <a:gd name="connsiteX258" fmla="*/ 409815 w 10232859"/>
              <a:gd name="connsiteY258" fmla="*/ 11559 h 1705557"/>
              <a:gd name="connsiteX259" fmla="*/ 424169 w 10232859"/>
              <a:gd name="connsiteY259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334545 w 10232859"/>
              <a:gd name="connsiteY128" fmla="*/ 276572 h 1705557"/>
              <a:gd name="connsiteX129" fmla="*/ 5297234 w 10232859"/>
              <a:gd name="connsiteY129" fmla="*/ 380929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090616 w 10232859"/>
              <a:gd name="connsiteY157" fmla="*/ 348731 h 1705557"/>
              <a:gd name="connsiteX158" fmla="*/ 6098056 w 10232859"/>
              <a:gd name="connsiteY158" fmla="*/ 351249 h 1705557"/>
              <a:gd name="connsiteX159" fmla="*/ 6098391 w 10232859"/>
              <a:gd name="connsiteY159" fmla="*/ 351119 h 1705557"/>
              <a:gd name="connsiteX160" fmla="*/ 6105063 w 10232859"/>
              <a:gd name="connsiteY160" fmla="*/ 353854 h 1705557"/>
              <a:gd name="connsiteX161" fmla="*/ 6135796 w 10232859"/>
              <a:gd name="connsiteY161" fmla="*/ 369657 h 1705557"/>
              <a:gd name="connsiteX162" fmla="*/ 6195166 w 10232859"/>
              <a:gd name="connsiteY162" fmla="*/ 366704 h 1705557"/>
              <a:gd name="connsiteX163" fmla="*/ 6216259 w 10232859"/>
              <a:gd name="connsiteY163" fmla="*/ 369879 h 1705557"/>
              <a:gd name="connsiteX164" fmla="*/ 6228331 w 10232859"/>
              <a:gd name="connsiteY164" fmla="*/ 370548 h 1705557"/>
              <a:gd name="connsiteX165" fmla="*/ 6229602 w 10232859"/>
              <a:gd name="connsiteY165" fmla="*/ 369928 h 1705557"/>
              <a:gd name="connsiteX166" fmla="*/ 6258988 w 10232859"/>
              <a:gd name="connsiteY166" fmla="*/ 385174 h 1705557"/>
              <a:gd name="connsiteX167" fmla="*/ 6264106 w 10232859"/>
              <a:gd name="connsiteY167" fmla="*/ 385655 h 1705557"/>
              <a:gd name="connsiteX168" fmla="*/ 6281703 w 10232859"/>
              <a:gd name="connsiteY168" fmla="*/ 397568 h 1705557"/>
              <a:gd name="connsiteX169" fmla="*/ 6291622 w 10232859"/>
              <a:gd name="connsiteY169" fmla="*/ 402669 h 1705557"/>
              <a:gd name="connsiteX170" fmla="*/ 6292712 w 10232859"/>
              <a:gd name="connsiteY170" fmla="*/ 406285 h 1705557"/>
              <a:gd name="connsiteX171" fmla="*/ 6308227 w 10232859"/>
              <a:gd name="connsiteY171" fmla="*/ 412710 h 1705557"/>
              <a:gd name="connsiteX172" fmla="*/ 6310656 w 10232859"/>
              <a:gd name="connsiteY172" fmla="*/ 412628 h 1705557"/>
              <a:gd name="connsiteX173" fmla="*/ 6321049 w 10232859"/>
              <a:gd name="connsiteY173" fmla="*/ 420978 h 1705557"/>
              <a:gd name="connsiteX174" fmla="*/ 6326853 w 10232859"/>
              <a:gd name="connsiteY174" fmla="*/ 431664 h 1705557"/>
              <a:gd name="connsiteX175" fmla="*/ 6467879 w 10232859"/>
              <a:gd name="connsiteY175" fmla="*/ 474762 h 1705557"/>
              <a:gd name="connsiteX176" fmla="*/ 6564351 w 10232859"/>
              <a:gd name="connsiteY176" fmla="*/ 544032 h 1705557"/>
              <a:gd name="connsiteX177" fmla="*/ 6641544 w 10232859"/>
              <a:gd name="connsiteY177" fmla="*/ 566599 h 1705557"/>
              <a:gd name="connsiteX178" fmla="*/ 6731052 w 10232859"/>
              <a:gd name="connsiteY178" fmla="*/ 578550 h 1705557"/>
              <a:gd name="connsiteX179" fmla="*/ 6858983 w 10232859"/>
              <a:gd name="connsiteY179" fmla="*/ 630237 h 1705557"/>
              <a:gd name="connsiteX180" fmla="*/ 6910661 w 10232859"/>
              <a:gd name="connsiteY180" fmla="*/ 641134 h 1705557"/>
              <a:gd name="connsiteX181" fmla="*/ 6944111 w 10232859"/>
              <a:gd name="connsiteY181" fmla="*/ 666016 h 1705557"/>
              <a:gd name="connsiteX182" fmla="*/ 6965771 w 10232859"/>
              <a:gd name="connsiteY182" fmla="*/ 666445 h 1705557"/>
              <a:gd name="connsiteX183" fmla="*/ 6969639 w 10232859"/>
              <a:gd name="connsiteY183" fmla="*/ 666351 h 1705557"/>
              <a:gd name="connsiteX184" fmla="*/ 6982242 w 10232859"/>
              <a:gd name="connsiteY184" fmla="*/ 669626 h 1705557"/>
              <a:gd name="connsiteX185" fmla="*/ 6989387 w 10232859"/>
              <a:gd name="connsiteY185" fmla="*/ 665988 h 1705557"/>
              <a:gd name="connsiteX186" fmla="*/ 7010930 w 10232859"/>
              <a:gd name="connsiteY186" fmla="*/ 667648 h 1705557"/>
              <a:gd name="connsiteX187" fmla="*/ 7033125 w 10232859"/>
              <a:gd name="connsiteY187" fmla="*/ 674950 h 1705557"/>
              <a:gd name="connsiteX188" fmla="*/ 7134461 w 10232859"/>
              <a:gd name="connsiteY188" fmla="*/ 714706 h 1705557"/>
              <a:gd name="connsiteX189" fmla="*/ 7197450 w 10232859"/>
              <a:gd name="connsiteY189" fmla="*/ 735608 h 1705557"/>
              <a:gd name="connsiteX190" fmla="*/ 7225084 w 10232859"/>
              <a:gd name="connsiteY190" fmla="*/ 739019 h 1705557"/>
              <a:gd name="connsiteX191" fmla="*/ 7261183 w 10232859"/>
              <a:gd name="connsiteY191" fmla="*/ 746827 h 1705557"/>
              <a:gd name="connsiteX192" fmla="*/ 7327760 w 10232859"/>
              <a:gd name="connsiteY192" fmla="*/ 757100 h 1705557"/>
              <a:gd name="connsiteX193" fmla="*/ 7412222 w 10232859"/>
              <a:gd name="connsiteY193" fmla="*/ 777001 h 1705557"/>
              <a:gd name="connsiteX194" fmla="*/ 7457904 w 10232859"/>
              <a:gd name="connsiteY194" fmla="*/ 810835 h 1705557"/>
              <a:gd name="connsiteX195" fmla="*/ 7465795 w 10232859"/>
              <a:gd name="connsiteY195" fmla="*/ 809112 h 1705557"/>
              <a:gd name="connsiteX196" fmla="*/ 7505046 w 10232859"/>
              <a:gd name="connsiteY196" fmla="*/ 823031 h 1705557"/>
              <a:gd name="connsiteX197" fmla="*/ 7623220 w 10232859"/>
              <a:gd name="connsiteY197" fmla="*/ 895034 h 1705557"/>
              <a:gd name="connsiteX198" fmla="*/ 7700458 w 10232859"/>
              <a:gd name="connsiteY198" fmla="*/ 921593 h 1705557"/>
              <a:gd name="connsiteX199" fmla="*/ 7730988 w 10232859"/>
              <a:gd name="connsiteY199" fmla="*/ 927270 h 1705557"/>
              <a:gd name="connsiteX200" fmla="*/ 7781942 w 10232859"/>
              <a:gd name="connsiteY200" fmla="*/ 937017 h 1705557"/>
              <a:gd name="connsiteX201" fmla="*/ 7827704 w 10232859"/>
              <a:gd name="connsiteY201" fmla="*/ 935072 h 1705557"/>
              <a:gd name="connsiteX202" fmla="*/ 7867270 w 10232859"/>
              <a:gd name="connsiteY202" fmla="*/ 946880 h 1705557"/>
              <a:gd name="connsiteX203" fmla="*/ 7866538 w 10232859"/>
              <a:gd name="connsiteY203" fmla="*/ 961559 h 1705557"/>
              <a:gd name="connsiteX204" fmla="*/ 7912084 w 10232859"/>
              <a:gd name="connsiteY204" fmla="*/ 970314 h 1705557"/>
              <a:gd name="connsiteX205" fmla="*/ 7982264 w 10232859"/>
              <a:gd name="connsiteY205" fmla="*/ 982287 h 1705557"/>
              <a:gd name="connsiteX206" fmla="*/ 7991272 w 10232859"/>
              <a:gd name="connsiteY206" fmla="*/ 987618 h 1705557"/>
              <a:gd name="connsiteX207" fmla="*/ 8006496 w 10232859"/>
              <a:gd name="connsiteY207" fmla="*/ 979353 h 1705557"/>
              <a:gd name="connsiteX208" fmla="*/ 8034497 w 10232859"/>
              <a:gd name="connsiteY208" fmla="*/ 978568 h 1705557"/>
              <a:gd name="connsiteX209" fmla="*/ 8150881 w 10232859"/>
              <a:gd name="connsiteY209" fmla="*/ 996925 h 1705557"/>
              <a:gd name="connsiteX210" fmla="*/ 8172106 w 10232859"/>
              <a:gd name="connsiteY210" fmla="*/ 997026 h 1705557"/>
              <a:gd name="connsiteX211" fmla="*/ 8196076 w 10232859"/>
              <a:gd name="connsiteY211" fmla="*/ 1006592 h 1705557"/>
              <a:gd name="connsiteX212" fmla="*/ 8247463 w 10232859"/>
              <a:gd name="connsiteY212" fmla="*/ 1022846 h 1705557"/>
              <a:gd name="connsiteX213" fmla="*/ 8279272 w 10232859"/>
              <a:gd name="connsiteY213" fmla="*/ 1039435 h 1705557"/>
              <a:gd name="connsiteX214" fmla="*/ 8289611 w 10232859"/>
              <a:gd name="connsiteY214" fmla="*/ 1035144 h 1705557"/>
              <a:gd name="connsiteX215" fmla="*/ 8311483 w 10232859"/>
              <a:gd name="connsiteY215" fmla="*/ 1035913 h 1705557"/>
              <a:gd name="connsiteX216" fmla="*/ 8399489 w 10232859"/>
              <a:gd name="connsiteY216" fmla="*/ 1055076 h 1705557"/>
              <a:gd name="connsiteX217" fmla="*/ 8415973 w 10232859"/>
              <a:gd name="connsiteY217" fmla="*/ 1056174 h 1705557"/>
              <a:gd name="connsiteX218" fmla="*/ 8433326 w 10232859"/>
              <a:gd name="connsiteY218" fmla="*/ 1064395 h 1705557"/>
              <a:gd name="connsiteX219" fmla="*/ 8502328 w 10232859"/>
              <a:gd name="connsiteY219" fmla="*/ 1098012 h 1705557"/>
              <a:gd name="connsiteX220" fmla="*/ 8534346 w 10232859"/>
              <a:gd name="connsiteY220" fmla="*/ 1113494 h 1705557"/>
              <a:gd name="connsiteX221" fmla="*/ 8534980 w 10232859"/>
              <a:gd name="connsiteY221" fmla="*/ 1117375 h 1705557"/>
              <a:gd name="connsiteX222" fmla="*/ 8544104 w 10232859"/>
              <a:gd name="connsiteY222" fmla="*/ 1114920 h 1705557"/>
              <a:gd name="connsiteX223" fmla="*/ 8567742 w 10232859"/>
              <a:gd name="connsiteY223" fmla="*/ 1124104 h 1705557"/>
              <a:gd name="connsiteX224" fmla="*/ 8633779 w 10232859"/>
              <a:gd name="connsiteY224" fmla="*/ 1145740 h 1705557"/>
              <a:gd name="connsiteX225" fmla="*/ 8676965 w 10232859"/>
              <a:gd name="connsiteY225" fmla="*/ 1163463 h 1705557"/>
              <a:gd name="connsiteX226" fmla="*/ 8698944 w 10232859"/>
              <a:gd name="connsiteY226" fmla="*/ 1163453 h 1705557"/>
              <a:gd name="connsiteX227" fmla="*/ 8711456 w 10232859"/>
              <a:gd name="connsiteY227" fmla="*/ 1175731 h 1705557"/>
              <a:gd name="connsiteX228" fmla="*/ 8732793 w 10232859"/>
              <a:gd name="connsiteY228" fmla="*/ 1179486 h 1705557"/>
              <a:gd name="connsiteX229" fmla="*/ 8751897 w 10232859"/>
              <a:gd name="connsiteY229" fmla="*/ 1197400 h 1705557"/>
              <a:gd name="connsiteX230" fmla="*/ 8793564 w 10232859"/>
              <a:gd name="connsiteY230" fmla="*/ 1179086 h 1705557"/>
              <a:gd name="connsiteX231" fmla="*/ 8834270 w 10232859"/>
              <a:gd name="connsiteY231" fmla="*/ 1213138 h 1705557"/>
              <a:gd name="connsiteX232" fmla="*/ 8853872 w 10232859"/>
              <a:gd name="connsiteY232" fmla="*/ 1221228 h 1705557"/>
              <a:gd name="connsiteX233" fmla="*/ 8861901 w 10232859"/>
              <a:gd name="connsiteY233" fmla="*/ 1217889 h 1705557"/>
              <a:gd name="connsiteX234" fmla="*/ 8874168 w 10232859"/>
              <a:gd name="connsiteY234" fmla="*/ 1220481 h 1705557"/>
              <a:gd name="connsiteX235" fmla="*/ 8871123 w 10232859"/>
              <a:gd name="connsiteY235" fmla="*/ 1227674 h 1705557"/>
              <a:gd name="connsiteX236" fmla="*/ 8903537 w 10232859"/>
              <a:gd name="connsiteY236" fmla="*/ 1237102 h 1705557"/>
              <a:gd name="connsiteX237" fmla="*/ 8933767 w 10232859"/>
              <a:gd name="connsiteY237" fmla="*/ 1269882 h 1705557"/>
              <a:gd name="connsiteX238" fmla="*/ 8985765 w 10232859"/>
              <a:gd name="connsiteY238" fmla="*/ 1294178 h 1705557"/>
              <a:gd name="connsiteX239" fmla="*/ 9071444 w 10232859"/>
              <a:gd name="connsiteY239" fmla="*/ 1323819 h 1705557"/>
              <a:gd name="connsiteX240" fmla="*/ 9096711 w 10232859"/>
              <a:gd name="connsiteY240" fmla="*/ 1334291 h 1705557"/>
              <a:gd name="connsiteX241" fmla="*/ 9338853 w 10232859"/>
              <a:gd name="connsiteY241" fmla="*/ 1454560 h 1705557"/>
              <a:gd name="connsiteX242" fmla="*/ 9520814 w 10232859"/>
              <a:gd name="connsiteY242" fmla="*/ 1456341 h 1705557"/>
              <a:gd name="connsiteX243" fmla="*/ 9702271 w 10232859"/>
              <a:gd name="connsiteY243" fmla="*/ 1495067 h 1705557"/>
              <a:gd name="connsiteX244" fmla="*/ 9744273 w 10232859"/>
              <a:gd name="connsiteY244" fmla="*/ 1530026 h 1705557"/>
              <a:gd name="connsiteX245" fmla="*/ 9771903 w 10232859"/>
              <a:gd name="connsiteY245" fmla="*/ 1536548 h 1705557"/>
              <a:gd name="connsiteX246" fmla="*/ 9818565 w 10232859"/>
              <a:gd name="connsiteY246" fmla="*/ 1545059 h 1705557"/>
              <a:gd name="connsiteX247" fmla="*/ 9882202 w 10232859"/>
              <a:gd name="connsiteY247" fmla="*/ 1572402 h 1705557"/>
              <a:gd name="connsiteX248" fmla="*/ 10022025 w 10232859"/>
              <a:gd name="connsiteY248" fmla="*/ 1606210 h 1705557"/>
              <a:gd name="connsiteX249" fmla="*/ 10220406 w 10232859"/>
              <a:gd name="connsiteY249" fmla="*/ 1683519 h 1705557"/>
              <a:gd name="connsiteX250" fmla="*/ 10232859 w 10232859"/>
              <a:gd name="connsiteY250" fmla="*/ 1705557 h 1705557"/>
              <a:gd name="connsiteX251" fmla="*/ 0 w 10232859"/>
              <a:gd name="connsiteY251" fmla="*/ 1705557 h 1705557"/>
              <a:gd name="connsiteX252" fmla="*/ 0 w 10232859"/>
              <a:gd name="connsiteY252" fmla="*/ 28342 h 1705557"/>
              <a:gd name="connsiteX253" fmla="*/ 8097 w 10232859"/>
              <a:gd name="connsiteY253" fmla="*/ 30869 h 1705557"/>
              <a:gd name="connsiteX254" fmla="*/ 77128 w 10232859"/>
              <a:gd name="connsiteY254" fmla="*/ 13381 h 1705557"/>
              <a:gd name="connsiteX255" fmla="*/ 188338 w 10232859"/>
              <a:gd name="connsiteY255" fmla="*/ 11593 h 1705557"/>
              <a:gd name="connsiteX256" fmla="*/ 298809 w 10232859"/>
              <a:gd name="connsiteY256" fmla="*/ 12712 h 1705557"/>
              <a:gd name="connsiteX257" fmla="*/ 338985 w 10232859"/>
              <a:gd name="connsiteY257" fmla="*/ 14520 h 1705557"/>
              <a:gd name="connsiteX258" fmla="*/ 409815 w 10232859"/>
              <a:gd name="connsiteY258" fmla="*/ 11559 h 1705557"/>
              <a:gd name="connsiteX259" fmla="*/ 424169 w 10232859"/>
              <a:gd name="connsiteY259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334545 w 10232859"/>
              <a:gd name="connsiteY128" fmla="*/ 276572 h 1705557"/>
              <a:gd name="connsiteX129" fmla="*/ 5377862 w 10232859"/>
              <a:gd name="connsiteY129" fmla="*/ 306543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090616 w 10232859"/>
              <a:gd name="connsiteY157" fmla="*/ 348731 h 1705557"/>
              <a:gd name="connsiteX158" fmla="*/ 6098056 w 10232859"/>
              <a:gd name="connsiteY158" fmla="*/ 351249 h 1705557"/>
              <a:gd name="connsiteX159" fmla="*/ 6098391 w 10232859"/>
              <a:gd name="connsiteY159" fmla="*/ 351119 h 1705557"/>
              <a:gd name="connsiteX160" fmla="*/ 6105063 w 10232859"/>
              <a:gd name="connsiteY160" fmla="*/ 353854 h 1705557"/>
              <a:gd name="connsiteX161" fmla="*/ 6135796 w 10232859"/>
              <a:gd name="connsiteY161" fmla="*/ 369657 h 1705557"/>
              <a:gd name="connsiteX162" fmla="*/ 6195166 w 10232859"/>
              <a:gd name="connsiteY162" fmla="*/ 366704 h 1705557"/>
              <a:gd name="connsiteX163" fmla="*/ 6216259 w 10232859"/>
              <a:gd name="connsiteY163" fmla="*/ 369879 h 1705557"/>
              <a:gd name="connsiteX164" fmla="*/ 6228331 w 10232859"/>
              <a:gd name="connsiteY164" fmla="*/ 370548 h 1705557"/>
              <a:gd name="connsiteX165" fmla="*/ 6229602 w 10232859"/>
              <a:gd name="connsiteY165" fmla="*/ 369928 h 1705557"/>
              <a:gd name="connsiteX166" fmla="*/ 6258988 w 10232859"/>
              <a:gd name="connsiteY166" fmla="*/ 385174 h 1705557"/>
              <a:gd name="connsiteX167" fmla="*/ 6264106 w 10232859"/>
              <a:gd name="connsiteY167" fmla="*/ 385655 h 1705557"/>
              <a:gd name="connsiteX168" fmla="*/ 6281703 w 10232859"/>
              <a:gd name="connsiteY168" fmla="*/ 397568 h 1705557"/>
              <a:gd name="connsiteX169" fmla="*/ 6291622 w 10232859"/>
              <a:gd name="connsiteY169" fmla="*/ 402669 h 1705557"/>
              <a:gd name="connsiteX170" fmla="*/ 6292712 w 10232859"/>
              <a:gd name="connsiteY170" fmla="*/ 406285 h 1705557"/>
              <a:gd name="connsiteX171" fmla="*/ 6308227 w 10232859"/>
              <a:gd name="connsiteY171" fmla="*/ 412710 h 1705557"/>
              <a:gd name="connsiteX172" fmla="*/ 6310656 w 10232859"/>
              <a:gd name="connsiteY172" fmla="*/ 412628 h 1705557"/>
              <a:gd name="connsiteX173" fmla="*/ 6321049 w 10232859"/>
              <a:gd name="connsiteY173" fmla="*/ 420978 h 1705557"/>
              <a:gd name="connsiteX174" fmla="*/ 6326853 w 10232859"/>
              <a:gd name="connsiteY174" fmla="*/ 431664 h 1705557"/>
              <a:gd name="connsiteX175" fmla="*/ 6467879 w 10232859"/>
              <a:gd name="connsiteY175" fmla="*/ 474762 h 1705557"/>
              <a:gd name="connsiteX176" fmla="*/ 6564351 w 10232859"/>
              <a:gd name="connsiteY176" fmla="*/ 544032 h 1705557"/>
              <a:gd name="connsiteX177" fmla="*/ 6641544 w 10232859"/>
              <a:gd name="connsiteY177" fmla="*/ 566599 h 1705557"/>
              <a:gd name="connsiteX178" fmla="*/ 6731052 w 10232859"/>
              <a:gd name="connsiteY178" fmla="*/ 578550 h 1705557"/>
              <a:gd name="connsiteX179" fmla="*/ 6858983 w 10232859"/>
              <a:gd name="connsiteY179" fmla="*/ 630237 h 1705557"/>
              <a:gd name="connsiteX180" fmla="*/ 6910661 w 10232859"/>
              <a:gd name="connsiteY180" fmla="*/ 641134 h 1705557"/>
              <a:gd name="connsiteX181" fmla="*/ 6944111 w 10232859"/>
              <a:gd name="connsiteY181" fmla="*/ 666016 h 1705557"/>
              <a:gd name="connsiteX182" fmla="*/ 6965771 w 10232859"/>
              <a:gd name="connsiteY182" fmla="*/ 666445 h 1705557"/>
              <a:gd name="connsiteX183" fmla="*/ 6969639 w 10232859"/>
              <a:gd name="connsiteY183" fmla="*/ 666351 h 1705557"/>
              <a:gd name="connsiteX184" fmla="*/ 6982242 w 10232859"/>
              <a:gd name="connsiteY184" fmla="*/ 669626 h 1705557"/>
              <a:gd name="connsiteX185" fmla="*/ 6989387 w 10232859"/>
              <a:gd name="connsiteY185" fmla="*/ 665988 h 1705557"/>
              <a:gd name="connsiteX186" fmla="*/ 7010930 w 10232859"/>
              <a:gd name="connsiteY186" fmla="*/ 667648 h 1705557"/>
              <a:gd name="connsiteX187" fmla="*/ 7033125 w 10232859"/>
              <a:gd name="connsiteY187" fmla="*/ 674950 h 1705557"/>
              <a:gd name="connsiteX188" fmla="*/ 7134461 w 10232859"/>
              <a:gd name="connsiteY188" fmla="*/ 714706 h 1705557"/>
              <a:gd name="connsiteX189" fmla="*/ 7197450 w 10232859"/>
              <a:gd name="connsiteY189" fmla="*/ 735608 h 1705557"/>
              <a:gd name="connsiteX190" fmla="*/ 7225084 w 10232859"/>
              <a:gd name="connsiteY190" fmla="*/ 739019 h 1705557"/>
              <a:gd name="connsiteX191" fmla="*/ 7261183 w 10232859"/>
              <a:gd name="connsiteY191" fmla="*/ 746827 h 1705557"/>
              <a:gd name="connsiteX192" fmla="*/ 7327760 w 10232859"/>
              <a:gd name="connsiteY192" fmla="*/ 757100 h 1705557"/>
              <a:gd name="connsiteX193" fmla="*/ 7412222 w 10232859"/>
              <a:gd name="connsiteY193" fmla="*/ 777001 h 1705557"/>
              <a:gd name="connsiteX194" fmla="*/ 7457904 w 10232859"/>
              <a:gd name="connsiteY194" fmla="*/ 810835 h 1705557"/>
              <a:gd name="connsiteX195" fmla="*/ 7465795 w 10232859"/>
              <a:gd name="connsiteY195" fmla="*/ 809112 h 1705557"/>
              <a:gd name="connsiteX196" fmla="*/ 7505046 w 10232859"/>
              <a:gd name="connsiteY196" fmla="*/ 823031 h 1705557"/>
              <a:gd name="connsiteX197" fmla="*/ 7623220 w 10232859"/>
              <a:gd name="connsiteY197" fmla="*/ 895034 h 1705557"/>
              <a:gd name="connsiteX198" fmla="*/ 7700458 w 10232859"/>
              <a:gd name="connsiteY198" fmla="*/ 921593 h 1705557"/>
              <a:gd name="connsiteX199" fmla="*/ 7730988 w 10232859"/>
              <a:gd name="connsiteY199" fmla="*/ 927270 h 1705557"/>
              <a:gd name="connsiteX200" fmla="*/ 7781942 w 10232859"/>
              <a:gd name="connsiteY200" fmla="*/ 937017 h 1705557"/>
              <a:gd name="connsiteX201" fmla="*/ 7827704 w 10232859"/>
              <a:gd name="connsiteY201" fmla="*/ 935072 h 1705557"/>
              <a:gd name="connsiteX202" fmla="*/ 7867270 w 10232859"/>
              <a:gd name="connsiteY202" fmla="*/ 946880 h 1705557"/>
              <a:gd name="connsiteX203" fmla="*/ 7866538 w 10232859"/>
              <a:gd name="connsiteY203" fmla="*/ 961559 h 1705557"/>
              <a:gd name="connsiteX204" fmla="*/ 7912084 w 10232859"/>
              <a:gd name="connsiteY204" fmla="*/ 970314 h 1705557"/>
              <a:gd name="connsiteX205" fmla="*/ 7982264 w 10232859"/>
              <a:gd name="connsiteY205" fmla="*/ 982287 h 1705557"/>
              <a:gd name="connsiteX206" fmla="*/ 7991272 w 10232859"/>
              <a:gd name="connsiteY206" fmla="*/ 987618 h 1705557"/>
              <a:gd name="connsiteX207" fmla="*/ 8006496 w 10232859"/>
              <a:gd name="connsiteY207" fmla="*/ 979353 h 1705557"/>
              <a:gd name="connsiteX208" fmla="*/ 8034497 w 10232859"/>
              <a:gd name="connsiteY208" fmla="*/ 978568 h 1705557"/>
              <a:gd name="connsiteX209" fmla="*/ 8150881 w 10232859"/>
              <a:gd name="connsiteY209" fmla="*/ 996925 h 1705557"/>
              <a:gd name="connsiteX210" fmla="*/ 8172106 w 10232859"/>
              <a:gd name="connsiteY210" fmla="*/ 997026 h 1705557"/>
              <a:gd name="connsiteX211" fmla="*/ 8196076 w 10232859"/>
              <a:gd name="connsiteY211" fmla="*/ 1006592 h 1705557"/>
              <a:gd name="connsiteX212" fmla="*/ 8247463 w 10232859"/>
              <a:gd name="connsiteY212" fmla="*/ 1022846 h 1705557"/>
              <a:gd name="connsiteX213" fmla="*/ 8279272 w 10232859"/>
              <a:gd name="connsiteY213" fmla="*/ 1039435 h 1705557"/>
              <a:gd name="connsiteX214" fmla="*/ 8289611 w 10232859"/>
              <a:gd name="connsiteY214" fmla="*/ 1035144 h 1705557"/>
              <a:gd name="connsiteX215" fmla="*/ 8311483 w 10232859"/>
              <a:gd name="connsiteY215" fmla="*/ 1035913 h 1705557"/>
              <a:gd name="connsiteX216" fmla="*/ 8399489 w 10232859"/>
              <a:gd name="connsiteY216" fmla="*/ 1055076 h 1705557"/>
              <a:gd name="connsiteX217" fmla="*/ 8415973 w 10232859"/>
              <a:gd name="connsiteY217" fmla="*/ 1056174 h 1705557"/>
              <a:gd name="connsiteX218" fmla="*/ 8433326 w 10232859"/>
              <a:gd name="connsiteY218" fmla="*/ 1064395 h 1705557"/>
              <a:gd name="connsiteX219" fmla="*/ 8502328 w 10232859"/>
              <a:gd name="connsiteY219" fmla="*/ 1098012 h 1705557"/>
              <a:gd name="connsiteX220" fmla="*/ 8534346 w 10232859"/>
              <a:gd name="connsiteY220" fmla="*/ 1113494 h 1705557"/>
              <a:gd name="connsiteX221" fmla="*/ 8534980 w 10232859"/>
              <a:gd name="connsiteY221" fmla="*/ 1117375 h 1705557"/>
              <a:gd name="connsiteX222" fmla="*/ 8544104 w 10232859"/>
              <a:gd name="connsiteY222" fmla="*/ 1114920 h 1705557"/>
              <a:gd name="connsiteX223" fmla="*/ 8567742 w 10232859"/>
              <a:gd name="connsiteY223" fmla="*/ 1124104 h 1705557"/>
              <a:gd name="connsiteX224" fmla="*/ 8633779 w 10232859"/>
              <a:gd name="connsiteY224" fmla="*/ 1145740 h 1705557"/>
              <a:gd name="connsiteX225" fmla="*/ 8676965 w 10232859"/>
              <a:gd name="connsiteY225" fmla="*/ 1163463 h 1705557"/>
              <a:gd name="connsiteX226" fmla="*/ 8698944 w 10232859"/>
              <a:gd name="connsiteY226" fmla="*/ 1163453 h 1705557"/>
              <a:gd name="connsiteX227" fmla="*/ 8711456 w 10232859"/>
              <a:gd name="connsiteY227" fmla="*/ 1175731 h 1705557"/>
              <a:gd name="connsiteX228" fmla="*/ 8732793 w 10232859"/>
              <a:gd name="connsiteY228" fmla="*/ 1179486 h 1705557"/>
              <a:gd name="connsiteX229" fmla="*/ 8751897 w 10232859"/>
              <a:gd name="connsiteY229" fmla="*/ 1197400 h 1705557"/>
              <a:gd name="connsiteX230" fmla="*/ 8793564 w 10232859"/>
              <a:gd name="connsiteY230" fmla="*/ 1179086 h 1705557"/>
              <a:gd name="connsiteX231" fmla="*/ 8834270 w 10232859"/>
              <a:gd name="connsiteY231" fmla="*/ 1213138 h 1705557"/>
              <a:gd name="connsiteX232" fmla="*/ 8853872 w 10232859"/>
              <a:gd name="connsiteY232" fmla="*/ 1221228 h 1705557"/>
              <a:gd name="connsiteX233" fmla="*/ 8861901 w 10232859"/>
              <a:gd name="connsiteY233" fmla="*/ 1217889 h 1705557"/>
              <a:gd name="connsiteX234" fmla="*/ 8874168 w 10232859"/>
              <a:gd name="connsiteY234" fmla="*/ 1220481 h 1705557"/>
              <a:gd name="connsiteX235" fmla="*/ 8871123 w 10232859"/>
              <a:gd name="connsiteY235" fmla="*/ 1227674 h 1705557"/>
              <a:gd name="connsiteX236" fmla="*/ 8903537 w 10232859"/>
              <a:gd name="connsiteY236" fmla="*/ 1237102 h 1705557"/>
              <a:gd name="connsiteX237" fmla="*/ 8933767 w 10232859"/>
              <a:gd name="connsiteY237" fmla="*/ 1269882 h 1705557"/>
              <a:gd name="connsiteX238" fmla="*/ 8985765 w 10232859"/>
              <a:gd name="connsiteY238" fmla="*/ 1294178 h 1705557"/>
              <a:gd name="connsiteX239" fmla="*/ 9071444 w 10232859"/>
              <a:gd name="connsiteY239" fmla="*/ 1323819 h 1705557"/>
              <a:gd name="connsiteX240" fmla="*/ 9096711 w 10232859"/>
              <a:gd name="connsiteY240" fmla="*/ 1334291 h 1705557"/>
              <a:gd name="connsiteX241" fmla="*/ 9338853 w 10232859"/>
              <a:gd name="connsiteY241" fmla="*/ 1454560 h 1705557"/>
              <a:gd name="connsiteX242" fmla="*/ 9520814 w 10232859"/>
              <a:gd name="connsiteY242" fmla="*/ 1456341 h 1705557"/>
              <a:gd name="connsiteX243" fmla="*/ 9702271 w 10232859"/>
              <a:gd name="connsiteY243" fmla="*/ 1495067 h 1705557"/>
              <a:gd name="connsiteX244" fmla="*/ 9744273 w 10232859"/>
              <a:gd name="connsiteY244" fmla="*/ 1530026 h 1705557"/>
              <a:gd name="connsiteX245" fmla="*/ 9771903 w 10232859"/>
              <a:gd name="connsiteY245" fmla="*/ 1536548 h 1705557"/>
              <a:gd name="connsiteX246" fmla="*/ 9818565 w 10232859"/>
              <a:gd name="connsiteY246" fmla="*/ 1545059 h 1705557"/>
              <a:gd name="connsiteX247" fmla="*/ 9882202 w 10232859"/>
              <a:gd name="connsiteY247" fmla="*/ 1572402 h 1705557"/>
              <a:gd name="connsiteX248" fmla="*/ 10022025 w 10232859"/>
              <a:gd name="connsiteY248" fmla="*/ 1606210 h 1705557"/>
              <a:gd name="connsiteX249" fmla="*/ 10220406 w 10232859"/>
              <a:gd name="connsiteY249" fmla="*/ 1683519 h 1705557"/>
              <a:gd name="connsiteX250" fmla="*/ 10232859 w 10232859"/>
              <a:gd name="connsiteY250" fmla="*/ 1705557 h 1705557"/>
              <a:gd name="connsiteX251" fmla="*/ 0 w 10232859"/>
              <a:gd name="connsiteY251" fmla="*/ 1705557 h 1705557"/>
              <a:gd name="connsiteX252" fmla="*/ 0 w 10232859"/>
              <a:gd name="connsiteY252" fmla="*/ 28342 h 1705557"/>
              <a:gd name="connsiteX253" fmla="*/ 8097 w 10232859"/>
              <a:gd name="connsiteY253" fmla="*/ 30869 h 1705557"/>
              <a:gd name="connsiteX254" fmla="*/ 77128 w 10232859"/>
              <a:gd name="connsiteY254" fmla="*/ 13381 h 1705557"/>
              <a:gd name="connsiteX255" fmla="*/ 188338 w 10232859"/>
              <a:gd name="connsiteY255" fmla="*/ 11593 h 1705557"/>
              <a:gd name="connsiteX256" fmla="*/ 298809 w 10232859"/>
              <a:gd name="connsiteY256" fmla="*/ 12712 h 1705557"/>
              <a:gd name="connsiteX257" fmla="*/ 338985 w 10232859"/>
              <a:gd name="connsiteY257" fmla="*/ 14520 h 1705557"/>
              <a:gd name="connsiteX258" fmla="*/ 409815 w 10232859"/>
              <a:gd name="connsiteY258" fmla="*/ 11559 h 1705557"/>
              <a:gd name="connsiteX259" fmla="*/ 424169 w 10232859"/>
              <a:gd name="connsiteY259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77862 w 10232859"/>
              <a:gd name="connsiteY129" fmla="*/ 306543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090616 w 10232859"/>
              <a:gd name="connsiteY157" fmla="*/ 348731 h 1705557"/>
              <a:gd name="connsiteX158" fmla="*/ 6098056 w 10232859"/>
              <a:gd name="connsiteY158" fmla="*/ 351249 h 1705557"/>
              <a:gd name="connsiteX159" fmla="*/ 6098391 w 10232859"/>
              <a:gd name="connsiteY159" fmla="*/ 351119 h 1705557"/>
              <a:gd name="connsiteX160" fmla="*/ 6105063 w 10232859"/>
              <a:gd name="connsiteY160" fmla="*/ 353854 h 1705557"/>
              <a:gd name="connsiteX161" fmla="*/ 6135796 w 10232859"/>
              <a:gd name="connsiteY161" fmla="*/ 369657 h 1705557"/>
              <a:gd name="connsiteX162" fmla="*/ 6195166 w 10232859"/>
              <a:gd name="connsiteY162" fmla="*/ 366704 h 1705557"/>
              <a:gd name="connsiteX163" fmla="*/ 6216259 w 10232859"/>
              <a:gd name="connsiteY163" fmla="*/ 369879 h 1705557"/>
              <a:gd name="connsiteX164" fmla="*/ 6228331 w 10232859"/>
              <a:gd name="connsiteY164" fmla="*/ 370548 h 1705557"/>
              <a:gd name="connsiteX165" fmla="*/ 6229602 w 10232859"/>
              <a:gd name="connsiteY165" fmla="*/ 369928 h 1705557"/>
              <a:gd name="connsiteX166" fmla="*/ 6258988 w 10232859"/>
              <a:gd name="connsiteY166" fmla="*/ 385174 h 1705557"/>
              <a:gd name="connsiteX167" fmla="*/ 6264106 w 10232859"/>
              <a:gd name="connsiteY167" fmla="*/ 385655 h 1705557"/>
              <a:gd name="connsiteX168" fmla="*/ 6281703 w 10232859"/>
              <a:gd name="connsiteY168" fmla="*/ 397568 h 1705557"/>
              <a:gd name="connsiteX169" fmla="*/ 6291622 w 10232859"/>
              <a:gd name="connsiteY169" fmla="*/ 402669 h 1705557"/>
              <a:gd name="connsiteX170" fmla="*/ 6292712 w 10232859"/>
              <a:gd name="connsiteY170" fmla="*/ 406285 h 1705557"/>
              <a:gd name="connsiteX171" fmla="*/ 6308227 w 10232859"/>
              <a:gd name="connsiteY171" fmla="*/ 412710 h 1705557"/>
              <a:gd name="connsiteX172" fmla="*/ 6310656 w 10232859"/>
              <a:gd name="connsiteY172" fmla="*/ 412628 h 1705557"/>
              <a:gd name="connsiteX173" fmla="*/ 6321049 w 10232859"/>
              <a:gd name="connsiteY173" fmla="*/ 420978 h 1705557"/>
              <a:gd name="connsiteX174" fmla="*/ 6326853 w 10232859"/>
              <a:gd name="connsiteY174" fmla="*/ 431664 h 1705557"/>
              <a:gd name="connsiteX175" fmla="*/ 6467879 w 10232859"/>
              <a:gd name="connsiteY175" fmla="*/ 474762 h 1705557"/>
              <a:gd name="connsiteX176" fmla="*/ 6564351 w 10232859"/>
              <a:gd name="connsiteY176" fmla="*/ 544032 h 1705557"/>
              <a:gd name="connsiteX177" fmla="*/ 6641544 w 10232859"/>
              <a:gd name="connsiteY177" fmla="*/ 566599 h 1705557"/>
              <a:gd name="connsiteX178" fmla="*/ 6731052 w 10232859"/>
              <a:gd name="connsiteY178" fmla="*/ 578550 h 1705557"/>
              <a:gd name="connsiteX179" fmla="*/ 6858983 w 10232859"/>
              <a:gd name="connsiteY179" fmla="*/ 630237 h 1705557"/>
              <a:gd name="connsiteX180" fmla="*/ 6910661 w 10232859"/>
              <a:gd name="connsiteY180" fmla="*/ 641134 h 1705557"/>
              <a:gd name="connsiteX181" fmla="*/ 6944111 w 10232859"/>
              <a:gd name="connsiteY181" fmla="*/ 666016 h 1705557"/>
              <a:gd name="connsiteX182" fmla="*/ 6965771 w 10232859"/>
              <a:gd name="connsiteY182" fmla="*/ 666445 h 1705557"/>
              <a:gd name="connsiteX183" fmla="*/ 6969639 w 10232859"/>
              <a:gd name="connsiteY183" fmla="*/ 666351 h 1705557"/>
              <a:gd name="connsiteX184" fmla="*/ 6982242 w 10232859"/>
              <a:gd name="connsiteY184" fmla="*/ 669626 h 1705557"/>
              <a:gd name="connsiteX185" fmla="*/ 6989387 w 10232859"/>
              <a:gd name="connsiteY185" fmla="*/ 665988 h 1705557"/>
              <a:gd name="connsiteX186" fmla="*/ 7010930 w 10232859"/>
              <a:gd name="connsiteY186" fmla="*/ 667648 h 1705557"/>
              <a:gd name="connsiteX187" fmla="*/ 7033125 w 10232859"/>
              <a:gd name="connsiteY187" fmla="*/ 674950 h 1705557"/>
              <a:gd name="connsiteX188" fmla="*/ 7134461 w 10232859"/>
              <a:gd name="connsiteY188" fmla="*/ 714706 h 1705557"/>
              <a:gd name="connsiteX189" fmla="*/ 7197450 w 10232859"/>
              <a:gd name="connsiteY189" fmla="*/ 735608 h 1705557"/>
              <a:gd name="connsiteX190" fmla="*/ 7225084 w 10232859"/>
              <a:gd name="connsiteY190" fmla="*/ 739019 h 1705557"/>
              <a:gd name="connsiteX191" fmla="*/ 7261183 w 10232859"/>
              <a:gd name="connsiteY191" fmla="*/ 746827 h 1705557"/>
              <a:gd name="connsiteX192" fmla="*/ 7327760 w 10232859"/>
              <a:gd name="connsiteY192" fmla="*/ 757100 h 1705557"/>
              <a:gd name="connsiteX193" fmla="*/ 7412222 w 10232859"/>
              <a:gd name="connsiteY193" fmla="*/ 777001 h 1705557"/>
              <a:gd name="connsiteX194" fmla="*/ 7457904 w 10232859"/>
              <a:gd name="connsiteY194" fmla="*/ 810835 h 1705557"/>
              <a:gd name="connsiteX195" fmla="*/ 7465795 w 10232859"/>
              <a:gd name="connsiteY195" fmla="*/ 809112 h 1705557"/>
              <a:gd name="connsiteX196" fmla="*/ 7505046 w 10232859"/>
              <a:gd name="connsiteY196" fmla="*/ 823031 h 1705557"/>
              <a:gd name="connsiteX197" fmla="*/ 7623220 w 10232859"/>
              <a:gd name="connsiteY197" fmla="*/ 895034 h 1705557"/>
              <a:gd name="connsiteX198" fmla="*/ 7700458 w 10232859"/>
              <a:gd name="connsiteY198" fmla="*/ 921593 h 1705557"/>
              <a:gd name="connsiteX199" fmla="*/ 7730988 w 10232859"/>
              <a:gd name="connsiteY199" fmla="*/ 927270 h 1705557"/>
              <a:gd name="connsiteX200" fmla="*/ 7781942 w 10232859"/>
              <a:gd name="connsiteY200" fmla="*/ 937017 h 1705557"/>
              <a:gd name="connsiteX201" fmla="*/ 7827704 w 10232859"/>
              <a:gd name="connsiteY201" fmla="*/ 935072 h 1705557"/>
              <a:gd name="connsiteX202" fmla="*/ 7867270 w 10232859"/>
              <a:gd name="connsiteY202" fmla="*/ 946880 h 1705557"/>
              <a:gd name="connsiteX203" fmla="*/ 7866538 w 10232859"/>
              <a:gd name="connsiteY203" fmla="*/ 961559 h 1705557"/>
              <a:gd name="connsiteX204" fmla="*/ 7912084 w 10232859"/>
              <a:gd name="connsiteY204" fmla="*/ 970314 h 1705557"/>
              <a:gd name="connsiteX205" fmla="*/ 7982264 w 10232859"/>
              <a:gd name="connsiteY205" fmla="*/ 982287 h 1705557"/>
              <a:gd name="connsiteX206" fmla="*/ 7991272 w 10232859"/>
              <a:gd name="connsiteY206" fmla="*/ 987618 h 1705557"/>
              <a:gd name="connsiteX207" fmla="*/ 8006496 w 10232859"/>
              <a:gd name="connsiteY207" fmla="*/ 979353 h 1705557"/>
              <a:gd name="connsiteX208" fmla="*/ 8034497 w 10232859"/>
              <a:gd name="connsiteY208" fmla="*/ 978568 h 1705557"/>
              <a:gd name="connsiteX209" fmla="*/ 8150881 w 10232859"/>
              <a:gd name="connsiteY209" fmla="*/ 996925 h 1705557"/>
              <a:gd name="connsiteX210" fmla="*/ 8172106 w 10232859"/>
              <a:gd name="connsiteY210" fmla="*/ 997026 h 1705557"/>
              <a:gd name="connsiteX211" fmla="*/ 8196076 w 10232859"/>
              <a:gd name="connsiteY211" fmla="*/ 1006592 h 1705557"/>
              <a:gd name="connsiteX212" fmla="*/ 8247463 w 10232859"/>
              <a:gd name="connsiteY212" fmla="*/ 1022846 h 1705557"/>
              <a:gd name="connsiteX213" fmla="*/ 8279272 w 10232859"/>
              <a:gd name="connsiteY213" fmla="*/ 1039435 h 1705557"/>
              <a:gd name="connsiteX214" fmla="*/ 8289611 w 10232859"/>
              <a:gd name="connsiteY214" fmla="*/ 1035144 h 1705557"/>
              <a:gd name="connsiteX215" fmla="*/ 8311483 w 10232859"/>
              <a:gd name="connsiteY215" fmla="*/ 1035913 h 1705557"/>
              <a:gd name="connsiteX216" fmla="*/ 8399489 w 10232859"/>
              <a:gd name="connsiteY216" fmla="*/ 1055076 h 1705557"/>
              <a:gd name="connsiteX217" fmla="*/ 8415973 w 10232859"/>
              <a:gd name="connsiteY217" fmla="*/ 1056174 h 1705557"/>
              <a:gd name="connsiteX218" fmla="*/ 8433326 w 10232859"/>
              <a:gd name="connsiteY218" fmla="*/ 1064395 h 1705557"/>
              <a:gd name="connsiteX219" fmla="*/ 8502328 w 10232859"/>
              <a:gd name="connsiteY219" fmla="*/ 1098012 h 1705557"/>
              <a:gd name="connsiteX220" fmla="*/ 8534346 w 10232859"/>
              <a:gd name="connsiteY220" fmla="*/ 1113494 h 1705557"/>
              <a:gd name="connsiteX221" fmla="*/ 8534980 w 10232859"/>
              <a:gd name="connsiteY221" fmla="*/ 1117375 h 1705557"/>
              <a:gd name="connsiteX222" fmla="*/ 8544104 w 10232859"/>
              <a:gd name="connsiteY222" fmla="*/ 1114920 h 1705557"/>
              <a:gd name="connsiteX223" fmla="*/ 8567742 w 10232859"/>
              <a:gd name="connsiteY223" fmla="*/ 1124104 h 1705557"/>
              <a:gd name="connsiteX224" fmla="*/ 8633779 w 10232859"/>
              <a:gd name="connsiteY224" fmla="*/ 1145740 h 1705557"/>
              <a:gd name="connsiteX225" fmla="*/ 8676965 w 10232859"/>
              <a:gd name="connsiteY225" fmla="*/ 1163463 h 1705557"/>
              <a:gd name="connsiteX226" fmla="*/ 8698944 w 10232859"/>
              <a:gd name="connsiteY226" fmla="*/ 1163453 h 1705557"/>
              <a:gd name="connsiteX227" fmla="*/ 8711456 w 10232859"/>
              <a:gd name="connsiteY227" fmla="*/ 1175731 h 1705557"/>
              <a:gd name="connsiteX228" fmla="*/ 8732793 w 10232859"/>
              <a:gd name="connsiteY228" fmla="*/ 1179486 h 1705557"/>
              <a:gd name="connsiteX229" fmla="*/ 8751897 w 10232859"/>
              <a:gd name="connsiteY229" fmla="*/ 1197400 h 1705557"/>
              <a:gd name="connsiteX230" fmla="*/ 8793564 w 10232859"/>
              <a:gd name="connsiteY230" fmla="*/ 1179086 h 1705557"/>
              <a:gd name="connsiteX231" fmla="*/ 8834270 w 10232859"/>
              <a:gd name="connsiteY231" fmla="*/ 1213138 h 1705557"/>
              <a:gd name="connsiteX232" fmla="*/ 8853872 w 10232859"/>
              <a:gd name="connsiteY232" fmla="*/ 1221228 h 1705557"/>
              <a:gd name="connsiteX233" fmla="*/ 8861901 w 10232859"/>
              <a:gd name="connsiteY233" fmla="*/ 1217889 h 1705557"/>
              <a:gd name="connsiteX234" fmla="*/ 8874168 w 10232859"/>
              <a:gd name="connsiteY234" fmla="*/ 1220481 h 1705557"/>
              <a:gd name="connsiteX235" fmla="*/ 8871123 w 10232859"/>
              <a:gd name="connsiteY235" fmla="*/ 1227674 h 1705557"/>
              <a:gd name="connsiteX236" fmla="*/ 8903537 w 10232859"/>
              <a:gd name="connsiteY236" fmla="*/ 1237102 h 1705557"/>
              <a:gd name="connsiteX237" fmla="*/ 8933767 w 10232859"/>
              <a:gd name="connsiteY237" fmla="*/ 1269882 h 1705557"/>
              <a:gd name="connsiteX238" fmla="*/ 8985765 w 10232859"/>
              <a:gd name="connsiteY238" fmla="*/ 1294178 h 1705557"/>
              <a:gd name="connsiteX239" fmla="*/ 9071444 w 10232859"/>
              <a:gd name="connsiteY239" fmla="*/ 1323819 h 1705557"/>
              <a:gd name="connsiteX240" fmla="*/ 9096711 w 10232859"/>
              <a:gd name="connsiteY240" fmla="*/ 1334291 h 1705557"/>
              <a:gd name="connsiteX241" fmla="*/ 9338853 w 10232859"/>
              <a:gd name="connsiteY241" fmla="*/ 1454560 h 1705557"/>
              <a:gd name="connsiteX242" fmla="*/ 9520814 w 10232859"/>
              <a:gd name="connsiteY242" fmla="*/ 1456341 h 1705557"/>
              <a:gd name="connsiteX243" fmla="*/ 9702271 w 10232859"/>
              <a:gd name="connsiteY243" fmla="*/ 1495067 h 1705557"/>
              <a:gd name="connsiteX244" fmla="*/ 9744273 w 10232859"/>
              <a:gd name="connsiteY244" fmla="*/ 1530026 h 1705557"/>
              <a:gd name="connsiteX245" fmla="*/ 9771903 w 10232859"/>
              <a:gd name="connsiteY245" fmla="*/ 1536548 h 1705557"/>
              <a:gd name="connsiteX246" fmla="*/ 9818565 w 10232859"/>
              <a:gd name="connsiteY246" fmla="*/ 1545059 h 1705557"/>
              <a:gd name="connsiteX247" fmla="*/ 9882202 w 10232859"/>
              <a:gd name="connsiteY247" fmla="*/ 1572402 h 1705557"/>
              <a:gd name="connsiteX248" fmla="*/ 10022025 w 10232859"/>
              <a:gd name="connsiteY248" fmla="*/ 1606210 h 1705557"/>
              <a:gd name="connsiteX249" fmla="*/ 10220406 w 10232859"/>
              <a:gd name="connsiteY249" fmla="*/ 1683519 h 1705557"/>
              <a:gd name="connsiteX250" fmla="*/ 10232859 w 10232859"/>
              <a:gd name="connsiteY250" fmla="*/ 1705557 h 1705557"/>
              <a:gd name="connsiteX251" fmla="*/ 0 w 10232859"/>
              <a:gd name="connsiteY251" fmla="*/ 1705557 h 1705557"/>
              <a:gd name="connsiteX252" fmla="*/ 0 w 10232859"/>
              <a:gd name="connsiteY252" fmla="*/ 28342 h 1705557"/>
              <a:gd name="connsiteX253" fmla="*/ 8097 w 10232859"/>
              <a:gd name="connsiteY253" fmla="*/ 30869 h 1705557"/>
              <a:gd name="connsiteX254" fmla="*/ 77128 w 10232859"/>
              <a:gd name="connsiteY254" fmla="*/ 13381 h 1705557"/>
              <a:gd name="connsiteX255" fmla="*/ 188338 w 10232859"/>
              <a:gd name="connsiteY255" fmla="*/ 11593 h 1705557"/>
              <a:gd name="connsiteX256" fmla="*/ 298809 w 10232859"/>
              <a:gd name="connsiteY256" fmla="*/ 12712 h 1705557"/>
              <a:gd name="connsiteX257" fmla="*/ 338985 w 10232859"/>
              <a:gd name="connsiteY257" fmla="*/ 14520 h 1705557"/>
              <a:gd name="connsiteX258" fmla="*/ 409815 w 10232859"/>
              <a:gd name="connsiteY258" fmla="*/ 11559 h 1705557"/>
              <a:gd name="connsiteX259" fmla="*/ 424169 w 10232859"/>
              <a:gd name="connsiteY259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090616 w 10232859"/>
              <a:gd name="connsiteY157" fmla="*/ 348731 h 1705557"/>
              <a:gd name="connsiteX158" fmla="*/ 6098056 w 10232859"/>
              <a:gd name="connsiteY158" fmla="*/ 351249 h 1705557"/>
              <a:gd name="connsiteX159" fmla="*/ 6098391 w 10232859"/>
              <a:gd name="connsiteY159" fmla="*/ 351119 h 1705557"/>
              <a:gd name="connsiteX160" fmla="*/ 6105063 w 10232859"/>
              <a:gd name="connsiteY160" fmla="*/ 353854 h 1705557"/>
              <a:gd name="connsiteX161" fmla="*/ 6135796 w 10232859"/>
              <a:gd name="connsiteY161" fmla="*/ 369657 h 1705557"/>
              <a:gd name="connsiteX162" fmla="*/ 6195166 w 10232859"/>
              <a:gd name="connsiteY162" fmla="*/ 366704 h 1705557"/>
              <a:gd name="connsiteX163" fmla="*/ 6216259 w 10232859"/>
              <a:gd name="connsiteY163" fmla="*/ 369879 h 1705557"/>
              <a:gd name="connsiteX164" fmla="*/ 6228331 w 10232859"/>
              <a:gd name="connsiteY164" fmla="*/ 370548 h 1705557"/>
              <a:gd name="connsiteX165" fmla="*/ 6229602 w 10232859"/>
              <a:gd name="connsiteY165" fmla="*/ 369928 h 1705557"/>
              <a:gd name="connsiteX166" fmla="*/ 6258988 w 10232859"/>
              <a:gd name="connsiteY166" fmla="*/ 385174 h 1705557"/>
              <a:gd name="connsiteX167" fmla="*/ 6264106 w 10232859"/>
              <a:gd name="connsiteY167" fmla="*/ 385655 h 1705557"/>
              <a:gd name="connsiteX168" fmla="*/ 6281703 w 10232859"/>
              <a:gd name="connsiteY168" fmla="*/ 397568 h 1705557"/>
              <a:gd name="connsiteX169" fmla="*/ 6291622 w 10232859"/>
              <a:gd name="connsiteY169" fmla="*/ 402669 h 1705557"/>
              <a:gd name="connsiteX170" fmla="*/ 6292712 w 10232859"/>
              <a:gd name="connsiteY170" fmla="*/ 406285 h 1705557"/>
              <a:gd name="connsiteX171" fmla="*/ 6308227 w 10232859"/>
              <a:gd name="connsiteY171" fmla="*/ 412710 h 1705557"/>
              <a:gd name="connsiteX172" fmla="*/ 6310656 w 10232859"/>
              <a:gd name="connsiteY172" fmla="*/ 412628 h 1705557"/>
              <a:gd name="connsiteX173" fmla="*/ 6321049 w 10232859"/>
              <a:gd name="connsiteY173" fmla="*/ 420978 h 1705557"/>
              <a:gd name="connsiteX174" fmla="*/ 6326853 w 10232859"/>
              <a:gd name="connsiteY174" fmla="*/ 431664 h 1705557"/>
              <a:gd name="connsiteX175" fmla="*/ 6467879 w 10232859"/>
              <a:gd name="connsiteY175" fmla="*/ 474762 h 1705557"/>
              <a:gd name="connsiteX176" fmla="*/ 6564351 w 10232859"/>
              <a:gd name="connsiteY176" fmla="*/ 544032 h 1705557"/>
              <a:gd name="connsiteX177" fmla="*/ 6641544 w 10232859"/>
              <a:gd name="connsiteY177" fmla="*/ 566599 h 1705557"/>
              <a:gd name="connsiteX178" fmla="*/ 6731052 w 10232859"/>
              <a:gd name="connsiteY178" fmla="*/ 578550 h 1705557"/>
              <a:gd name="connsiteX179" fmla="*/ 6858983 w 10232859"/>
              <a:gd name="connsiteY179" fmla="*/ 630237 h 1705557"/>
              <a:gd name="connsiteX180" fmla="*/ 6910661 w 10232859"/>
              <a:gd name="connsiteY180" fmla="*/ 641134 h 1705557"/>
              <a:gd name="connsiteX181" fmla="*/ 6944111 w 10232859"/>
              <a:gd name="connsiteY181" fmla="*/ 666016 h 1705557"/>
              <a:gd name="connsiteX182" fmla="*/ 6965771 w 10232859"/>
              <a:gd name="connsiteY182" fmla="*/ 666445 h 1705557"/>
              <a:gd name="connsiteX183" fmla="*/ 6969639 w 10232859"/>
              <a:gd name="connsiteY183" fmla="*/ 666351 h 1705557"/>
              <a:gd name="connsiteX184" fmla="*/ 6982242 w 10232859"/>
              <a:gd name="connsiteY184" fmla="*/ 669626 h 1705557"/>
              <a:gd name="connsiteX185" fmla="*/ 6989387 w 10232859"/>
              <a:gd name="connsiteY185" fmla="*/ 665988 h 1705557"/>
              <a:gd name="connsiteX186" fmla="*/ 7010930 w 10232859"/>
              <a:gd name="connsiteY186" fmla="*/ 667648 h 1705557"/>
              <a:gd name="connsiteX187" fmla="*/ 7033125 w 10232859"/>
              <a:gd name="connsiteY187" fmla="*/ 674950 h 1705557"/>
              <a:gd name="connsiteX188" fmla="*/ 7134461 w 10232859"/>
              <a:gd name="connsiteY188" fmla="*/ 714706 h 1705557"/>
              <a:gd name="connsiteX189" fmla="*/ 7197450 w 10232859"/>
              <a:gd name="connsiteY189" fmla="*/ 735608 h 1705557"/>
              <a:gd name="connsiteX190" fmla="*/ 7225084 w 10232859"/>
              <a:gd name="connsiteY190" fmla="*/ 739019 h 1705557"/>
              <a:gd name="connsiteX191" fmla="*/ 7261183 w 10232859"/>
              <a:gd name="connsiteY191" fmla="*/ 746827 h 1705557"/>
              <a:gd name="connsiteX192" fmla="*/ 7327760 w 10232859"/>
              <a:gd name="connsiteY192" fmla="*/ 757100 h 1705557"/>
              <a:gd name="connsiteX193" fmla="*/ 7412222 w 10232859"/>
              <a:gd name="connsiteY193" fmla="*/ 777001 h 1705557"/>
              <a:gd name="connsiteX194" fmla="*/ 7457904 w 10232859"/>
              <a:gd name="connsiteY194" fmla="*/ 810835 h 1705557"/>
              <a:gd name="connsiteX195" fmla="*/ 7465795 w 10232859"/>
              <a:gd name="connsiteY195" fmla="*/ 809112 h 1705557"/>
              <a:gd name="connsiteX196" fmla="*/ 7505046 w 10232859"/>
              <a:gd name="connsiteY196" fmla="*/ 823031 h 1705557"/>
              <a:gd name="connsiteX197" fmla="*/ 7623220 w 10232859"/>
              <a:gd name="connsiteY197" fmla="*/ 895034 h 1705557"/>
              <a:gd name="connsiteX198" fmla="*/ 7700458 w 10232859"/>
              <a:gd name="connsiteY198" fmla="*/ 921593 h 1705557"/>
              <a:gd name="connsiteX199" fmla="*/ 7730988 w 10232859"/>
              <a:gd name="connsiteY199" fmla="*/ 927270 h 1705557"/>
              <a:gd name="connsiteX200" fmla="*/ 7781942 w 10232859"/>
              <a:gd name="connsiteY200" fmla="*/ 937017 h 1705557"/>
              <a:gd name="connsiteX201" fmla="*/ 7827704 w 10232859"/>
              <a:gd name="connsiteY201" fmla="*/ 935072 h 1705557"/>
              <a:gd name="connsiteX202" fmla="*/ 7867270 w 10232859"/>
              <a:gd name="connsiteY202" fmla="*/ 946880 h 1705557"/>
              <a:gd name="connsiteX203" fmla="*/ 7866538 w 10232859"/>
              <a:gd name="connsiteY203" fmla="*/ 961559 h 1705557"/>
              <a:gd name="connsiteX204" fmla="*/ 7912084 w 10232859"/>
              <a:gd name="connsiteY204" fmla="*/ 970314 h 1705557"/>
              <a:gd name="connsiteX205" fmla="*/ 7982264 w 10232859"/>
              <a:gd name="connsiteY205" fmla="*/ 982287 h 1705557"/>
              <a:gd name="connsiteX206" fmla="*/ 7991272 w 10232859"/>
              <a:gd name="connsiteY206" fmla="*/ 987618 h 1705557"/>
              <a:gd name="connsiteX207" fmla="*/ 8006496 w 10232859"/>
              <a:gd name="connsiteY207" fmla="*/ 979353 h 1705557"/>
              <a:gd name="connsiteX208" fmla="*/ 8034497 w 10232859"/>
              <a:gd name="connsiteY208" fmla="*/ 978568 h 1705557"/>
              <a:gd name="connsiteX209" fmla="*/ 8150881 w 10232859"/>
              <a:gd name="connsiteY209" fmla="*/ 996925 h 1705557"/>
              <a:gd name="connsiteX210" fmla="*/ 8172106 w 10232859"/>
              <a:gd name="connsiteY210" fmla="*/ 997026 h 1705557"/>
              <a:gd name="connsiteX211" fmla="*/ 8196076 w 10232859"/>
              <a:gd name="connsiteY211" fmla="*/ 1006592 h 1705557"/>
              <a:gd name="connsiteX212" fmla="*/ 8247463 w 10232859"/>
              <a:gd name="connsiteY212" fmla="*/ 1022846 h 1705557"/>
              <a:gd name="connsiteX213" fmla="*/ 8279272 w 10232859"/>
              <a:gd name="connsiteY213" fmla="*/ 1039435 h 1705557"/>
              <a:gd name="connsiteX214" fmla="*/ 8289611 w 10232859"/>
              <a:gd name="connsiteY214" fmla="*/ 1035144 h 1705557"/>
              <a:gd name="connsiteX215" fmla="*/ 8311483 w 10232859"/>
              <a:gd name="connsiteY215" fmla="*/ 1035913 h 1705557"/>
              <a:gd name="connsiteX216" fmla="*/ 8399489 w 10232859"/>
              <a:gd name="connsiteY216" fmla="*/ 1055076 h 1705557"/>
              <a:gd name="connsiteX217" fmla="*/ 8415973 w 10232859"/>
              <a:gd name="connsiteY217" fmla="*/ 1056174 h 1705557"/>
              <a:gd name="connsiteX218" fmla="*/ 8433326 w 10232859"/>
              <a:gd name="connsiteY218" fmla="*/ 1064395 h 1705557"/>
              <a:gd name="connsiteX219" fmla="*/ 8502328 w 10232859"/>
              <a:gd name="connsiteY219" fmla="*/ 1098012 h 1705557"/>
              <a:gd name="connsiteX220" fmla="*/ 8534346 w 10232859"/>
              <a:gd name="connsiteY220" fmla="*/ 1113494 h 1705557"/>
              <a:gd name="connsiteX221" fmla="*/ 8534980 w 10232859"/>
              <a:gd name="connsiteY221" fmla="*/ 1117375 h 1705557"/>
              <a:gd name="connsiteX222" fmla="*/ 8544104 w 10232859"/>
              <a:gd name="connsiteY222" fmla="*/ 1114920 h 1705557"/>
              <a:gd name="connsiteX223" fmla="*/ 8567742 w 10232859"/>
              <a:gd name="connsiteY223" fmla="*/ 1124104 h 1705557"/>
              <a:gd name="connsiteX224" fmla="*/ 8633779 w 10232859"/>
              <a:gd name="connsiteY224" fmla="*/ 1145740 h 1705557"/>
              <a:gd name="connsiteX225" fmla="*/ 8676965 w 10232859"/>
              <a:gd name="connsiteY225" fmla="*/ 1163463 h 1705557"/>
              <a:gd name="connsiteX226" fmla="*/ 8698944 w 10232859"/>
              <a:gd name="connsiteY226" fmla="*/ 1163453 h 1705557"/>
              <a:gd name="connsiteX227" fmla="*/ 8711456 w 10232859"/>
              <a:gd name="connsiteY227" fmla="*/ 1175731 h 1705557"/>
              <a:gd name="connsiteX228" fmla="*/ 8732793 w 10232859"/>
              <a:gd name="connsiteY228" fmla="*/ 1179486 h 1705557"/>
              <a:gd name="connsiteX229" fmla="*/ 8751897 w 10232859"/>
              <a:gd name="connsiteY229" fmla="*/ 1197400 h 1705557"/>
              <a:gd name="connsiteX230" fmla="*/ 8793564 w 10232859"/>
              <a:gd name="connsiteY230" fmla="*/ 1179086 h 1705557"/>
              <a:gd name="connsiteX231" fmla="*/ 8834270 w 10232859"/>
              <a:gd name="connsiteY231" fmla="*/ 1213138 h 1705557"/>
              <a:gd name="connsiteX232" fmla="*/ 8853872 w 10232859"/>
              <a:gd name="connsiteY232" fmla="*/ 1221228 h 1705557"/>
              <a:gd name="connsiteX233" fmla="*/ 8861901 w 10232859"/>
              <a:gd name="connsiteY233" fmla="*/ 1217889 h 1705557"/>
              <a:gd name="connsiteX234" fmla="*/ 8874168 w 10232859"/>
              <a:gd name="connsiteY234" fmla="*/ 1220481 h 1705557"/>
              <a:gd name="connsiteX235" fmla="*/ 8871123 w 10232859"/>
              <a:gd name="connsiteY235" fmla="*/ 1227674 h 1705557"/>
              <a:gd name="connsiteX236" fmla="*/ 8903537 w 10232859"/>
              <a:gd name="connsiteY236" fmla="*/ 1237102 h 1705557"/>
              <a:gd name="connsiteX237" fmla="*/ 8933767 w 10232859"/>
              <a:gd name="connsiteY237" fmla="*/ 1269882 h 1705557"/>
              <a:gd name="connsiteX238" fmla="*/ 8985765 w 10232859"/>
              <a:gd name="connsiteY238" fmla="*/ 1294178 h 1705557"/>
              <a:gd name="connsiteX239" fmla="*/ 9071444 w 10232859"/>
              <a:gd name="connsiteY239" fmla="*/ 1323819 h 1705557"/>
              <a:gd name="connsiteX240" fmla="*/ 9096711 w 10232859"/>
              <a:gd name="connsiteY240" fmla="*/ 1334291 h 1705557"/>
              <a:gd name="connsiteX241" fmla="*/ 9338853 w 10232859"/>
              <a:gd name="connsiteY241" fmla="*/ 1454560 h 1705557"/>
              <a:gd name="connsiteX242" fmla="*/ 9520814 w 10232859"/>
              <a:gd name="connsiteY242" fmla="*/ 1456341 h 1705557"/>
              <a:gd name="connsiteX243" fmla="*/ 9702271 w 10232859"/>
              <a:gd name="connsiteY243" fmla="*/ 1495067 h 1705557"/>
              <a:gd name="connsiteX244" fmla="*/ 9744273 w 10232859"/>
              <a:gd name="connsiteY244" fmla="*/ 1530026 h 1705557"/>
              <a:gd name="connsiteX245" fmla="*/ 9771903 w 10232859"/>
              <a:gd name="connsiteY245" fmla="*/ 1536548 h 1705557"/>
              <a:gd name="connsiteX246" fmla="*/ 9818565 w 10232859"/>
              <a:gd name="connsiteY246" fmla="*/ 1545059 h 1705557"/>
              <a:gd name="connsiteX247" fmla="*/ 9882202 w 10232859"/>
              <a:gd name="connsiteY247" fmla="*/ 1572402 h 1705557"/>
              <a:gd name="connsiteX248" fmla="*/ 10022025 w 10232859"/>
              <a:gd name="connsiteY248" fmla="*/ 1606210 h 1705557"/>
              <a:gd name="connsiteX249" fmla="*/ 10220406 w 10232859"/>
              <a:gd name="connsiteY249" fmla="*/ 1683519 h 1705557"/>
              <a:gd name="connsiteX250" fmla="*/ 10232859 w 10232859"/>
              <a:gd name="connsiteY250" fmla="*/ 1705557 h 1705557"/>
              <a:gd name="connsiteX251" fmla="*/ 0 w 10232859"/>
              <a:gd name="connsiteY251" fmla="*/ 1705557 h 1705557"/>
              <a:gd name="connsiteX252" fmla="*/ 0 w 10232859"/>
              <a:gd name="connsiteY252" fmla="*/ 28342 h 1705557"/>
              <a:gd name="connsiteX253" fmla="*/ 8097 w 10232859"/>
              <a:gd name="connsiteY253" fmla="*/ 30869 h 1705557"/>
              <a:gd name="connsiteX254" fmla="*/ 77128 w 10232859"/>
              <a:gd name="connsiteY254" fmla="*/ 13381 h 1705557"/>
              <a:gd name="connsiteX255" fmla="*/ 188338 w 10232859"/>
              <a:gd name="connsiteY255" fmla="*/ 11593 h 1705557"/>
              <a:gd name="connsiteX256" fmla="*/ 298809 w 10232859"/>
              <a:gd name="connsiteY256" fmla="*/ 12712 h 1705557"/>
              <a:gd name="connsiteX257" fmla="*/ 338985 w 10232859"/>
              <a:gd name="connsiteY257" fmla="*/ 14520 h 1705557"/>
              <a:gd name="connsiteX258" fmla="*/ 409815 w 10232859"/>
              <a:gd name="connsiteY258" fmla="*/ 11559 h 1705557"/>
              <a:gd name="connsiteX259" fmla="*/ 424169 w 10232859"/>
              <a:gd name="connsiteY259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090616 w 10232859"/>
              <a:gd name="connsiteY157" fmla="*/ 348731 h 1705557"/>
              <a:gd name="connsiteX158" fmla="*/ 6098056 w 10232859"/>
              <a:gd name="connsiteY158" fmla="*/ 351249 h 1705557"/>
              <a:gd name="connsiteX159" fmla="*/ 6105063 w 10232859"/>
              <a:gd name="connsiteY159" fmla="*/ 353854 h 1705557"/>
              <a:gd name="connsiteX160" fmla="*/ 6135796 w 10232859"/>
              <a:gd name="connsiteY160" fmla="*/ 369657 h 1705557"/>
              <a:gd name="connsiteX161" fmla="*/ 6195166 w 10232859"/>
              <a:gd name="connsiteY161" fmla="*/ 366704 h 1705557"/>
              <a:gd name="connsiteX162" fmla="*/ 6216259 w 10232859"/>
              <a:gd name="connsiteY162" fmla="*/ 369879 h 1705557"/>
              <a:gd name="connsiteX163" fmla="*/ 6228331 w 10232859"/>
              <a:gd name="connsiteY163" fmla="*/ 370548 h 1705557"/>
              <a:gd name="connsiteX164" fmla="*/ 6229602 w 10232859"/>
              <a:gd name="connsiteY164" fmla="*/ 369928 h 1705557"/>
              <a:gd name="connsiteX165" fmla="*/ 6258988 w 10232859"/>
              <a:gd name="connsiteY165" fmla="*/ 385174 h 1705557"/>
              <a:gd name="connsiteX166" fmla="*/ 6264106 w 10232859"/>
              <a:gd name="connsiteY166" fmla="*/ 385655 h 1705557"/>
              <a:gd name="connsiteX167" fmla="*/ 6281703 w 10232859"/>
              <a:gd name="connsiteY167" fmla="*/ 397568 h 1705557"/>
              <a:gd name="connsiteX168" fmla="*/ 6291622 w 10232859"/>
              <a:gd name="connsiteY168" fmla="*/ 402669 h 1705557"/>
              <a:gd name="connsiteX169" fmla="*/ 6292712 w 10232859"/>
              <a:gd name="connsiteY169" fmla="*/ 406285 h 1705557"/>
              <a:gd name="connsiteX170" fmla="*/ 6308227 w 10232859"/>
              <a:gd name="connsiteY170" fmla="*/ 412710 h 1705557"/>
              <a:gd name="connsiteX171" fmla="*/ 6310656 w 10232859"/>
              <a:gd name="connsiteY171" fmla="*/ 412628 h 1705557"/>
              <a:gd name="connsiteX172" fmla="*/ 6321049 w 10232859"/>
              <a:gd name="connsiteY172" fmla="*/ 420978 h 1705557"/>
              <a:gd name="connsiteX173" fmla="*/ 6326853 w 10232859"/>
              <a:gd name="connsiteY173" fmla="*/ 431664 h 1705557"/>
              <a:gd name="connsiteX174" fmla="*/ 6467879 w 10232859"/>
              <a:gd name="connsiteY174" fmla="*/ 474762 h 1705557"/>
              <a:gd name="connsiteX175" fmla="*/ 6564351 w 10232859"/>
              <a:gd name="connsiteY175" fmla="*/ 544032 h 1705557"/>
              <a:gd name="connsiteX176" fmla="*/ 6641544 w 10232859"/>
              <a:gd name="connsiteY176" fmla="*/ 566599 h 1705557"/>
              <a:gd name="connsiteX177" fmla="*/ 6731052 w 10232859"/>
              <a:gd name="connsiteY177" fmla="*/ 578550 h 1705557"/>
              <a:gd name="connsiteX178" fmla="*/ 6858983 w 10232859"/>
              <a:gd name="connsiteY178" fmla="*/ 630237 h 1705557"/>
              <a:gd name="connsiteX179" fmla="*/ 6910661 w 10232859"/>
              <a:gd name="connsiteY179" fmla="*/ 641134 h 1705557"/>
              <a:gd name="connsiteX180" fmla="*/ 6944111 w 10232859"/>
              <a:gd name="connsiteY180" fmla="*/ 666016 h 1705557"/>
              <a:gd name="connsiteX181" fmla="*/ 6965771 w 10232859"/>
              <a:gd name="connsiteY181" fmla="*/ 666445 h 1705557"/>
              <a:gd name="connsiteX182" fmla="*/ 6969639 w 10232859"/>
              <a:gd name="connsiteY182" fmla="*/ 666351 h 1705557"/>
              <a:gd name="connsiteX183" fmla="*/ 6982242 w 10232859"/>
              <a:gd name="connsiteY183" fmla="*/ 669626 h 1705557"/>
              <a:gd name="connsiteX184" fmla="*/ 6989387 w 10232859"/>
              <a:gd name="connsiteY184" fmla="*/ 665988 h 1705557"/>
              <a:gd name="connsiteX185" fmla="*/ 7010930 w 10232859"/>
              <a:gd name="connsiteY185" fmla="*/ 667648 h 1705557"/>
              <a:gd name="connsiteX186" fmla="*/ 7033125 w 10232859"/>
              <a:gd name="connsiteY186" fmla="*/ 674950 h 1705557"/>
              <a:gd name="connsiteX187" fmla="*/ 7134461 w 10232859"/>
              <a:gd name="connsiteY187" fmla="*/ 714706 h 1705557"/>
              <a:gd name="connsiteX188" fmla="*/ 7197450 w 10232859"/>
              <a:gd name="connsiteY188" fmla="*/ 735608 h 1705557"/>
              <a:gd name="connsiteX189" fmla="*/ 7225084 w 10232859"/>
              <a:gd name="connsiteY189" fmla="*/ 739019 h 1705557"/>
              <a:gd name="connsiteX190" fmla="*/ 7261183 w 10232859"/>
              <a:gd name="connsiteY190" fmla="*/ 746827 h 1705557"/>
              <a:gd name="connsiteX191" fmla="*/ 7327760 w 10232859"/>
              <a:gd name="connsiteY191" fmla="*/ 757100 h 1705557"/>
              <a:gd name="connsiteX192" fmla="*/ 7412222 w 10232859"/>
              <a:gd name="connsiteY192" fmla="*/ 777001 h 1705557"/>
              <a:gd name="connsiteX193" fmla="*/ 7457904 w 10232859"/>
              <a:gd name="connsiteY193" fmla="*/ 810835 h 1705557"/>
              <a:gd name="connsiteX194" fmla="*/ 7465795 w 10232859"/>
              <a:gd name="connsiteY194" fmla="*/ 809112 h 1705557"/>
              <a:gd name="connsiteX195" fmla="*/ 7505046 w 10232859"/>
              <a:gd name="connsiteY195" fmla="*/ 823031 h 1705557"/>
              <a:gd name="connsiteX196" fmla="*/ 7623220 w 10232859"/>
              <a:gd name="connsiteY196" fmla="*/ 895034 h 1705557"/>
              <a:gd name="connsiteX197" fmla="*/ 7700458 w 10232859"/>
              <a:gd name="connsiteY197" fmla="*/ 921593 h 1705557"/>
              <a:gd name="connsiteX198" fmla="*/ 7730988 w 10232859"/>
              <a:gd name="connsiteY198" fmla="*/ 927270 h 1705557"/>
              <a:gd name="connsiteX199" fmla="*/ 7781942 w 10232859"/>
              <a:gd name="connsiteY199" fmla="*/ 937017 h 1705557"/>
              <a:gd name="connsiteX200" fmla="*/ 7827704 w 10232859"/>
              <a:gd name="connsiteY200" fmla="*/ 935072 h 1705557"/>
              <a:gd name="connsiteX201" fmla="*/ 7867270 w 10232859"/>
              <a:gd name="connsiteY201" fmla="*/ 946880 h 1705557"/>
              <a:gd name="connsiteX202" fmla="*/ 7866538 w 10232859"/>
              <a:gd name="connsiteY202" fmla="*/ 961559 h 1705557"/>
              <a:gd name="connsiteX203" fmla="*/ 7912084 w 10232859"/>
              <a:gd name="connsiteY203" fmla="*/ 970314 h 1705557"/>
              <a:gd name="connsiteX204" fmla="*/ 7982264 w 10232859"/>
              <a:gd name="connsiteY204" fmla="*/ 982287 h 1705557"/>
              <a:gd name="connsiteX205" fmla="*/ 7991272 w 10232859"/>
              <a:gd name="connsiteY205" fmla="*/ 987618 h 1705557"/>
              <a:gd name="connsiteX206" fmla="*/ 8006496 w 10232859"/>
              <a:gd name="connsiteY206" fmla="*/ 979353 h 1705557"/>
              <a:gd name="connsiteX207" fmla="*/ 8034497 w 10232859"/>
              <a:gd name="connsiteY207" fmla="*/ 978568 h 1705557"/>
              <a:gd name="connsiteX208" fmla="*/ 8150881 w 10232859"/>
              <a:gd name="connsiteY208" fmla="*/ 996925 h 1705557"/>
              <a:gd name="connsiteX209" fmla="*/ 8172106 w 10232859"/>
              <a:gd name="connsiteY209" fmla="*/ 997026 h 1705557"/>
              <a:gd name="connsiteX210" fmla="*/ 8196076 w 10232859"/>
              <a:gd name="connsiteY210" fmla="*/ 1006592 h 1705557"/>
              <a:gd name="connsiteX211" fmla="*/ 8247463 w 10232859"/>
              <a:gd name="connsiteY211" fmla="*/ 1022846 h 1705557"/>
              <a:gd name="connsiteX212" fmla="*/ 8279272 w 10232859"/>
              <a:gd name="connsiteY212" fmla="*/ 1039435 h 1705557"/>
              <a:gd name="connsiteX213" fmla="*/ 8289611 w 10232859"/>
              <a:gd name="connsiteY213" fmla="*/ 1035144 h 1705557"/>
              <a:gd name="connsiteX214" fmla="*/ 8311483 w 10232859"/>
              <a:gd name="connsiteY214" fmla="*/ 1035913 h 1705557"/>
              <a:gd name="connsiteX215" fmla="*/ 8399489 w 10232859"/>
              <a:gd name="connsiteY215" fmla="*/ 1055076 h 1705557"/>
              <a:gd name="connsiteX216" fmla="*/ 8415973 w 10232859"/>
              <a:gd name="connsiteY216" fmla="*/ 1056174 h 1705557"/>
              <a:gd name="connsiteX217" fmla="*/ 8433326 w 10232859"/>
              <a:gd name="connsiteY217" fmla="*/ 1064395 h 1705557"/>
              <a:gd name="connsiteX218" fmla="*/ 8502328 w 10232859"/>
              <a:gd name="connsiteY218" fmla="*/ 1098012 h 1705557"/>
              <a:gd name="connsiteX219" fmla="*/ 8534346 w 10232859"/>
              <a:gd name="connsiteY219" fmla="*/ 1113494 h 1705557"/>
              <a:gd name="connsiteX220" fmla="*/ 8534980 w 10232859"/>
              <a:gd name="connsiteY220" fmla="*/ 1117375 h 1705557"/>
              <a:gd name="connsiteX221" fmla="*/ 8544104 w 10232859"/>
              <a:gd name="connsiteY221" fmla="*/ 1114920 h 1705557"/>
              <a:gd name="connsiteX222" fmla="*/ 8567742 w 10232859"/>
              <a:gd name="connsiteY222" fmla="*/ 1124104 h 1705557"/>
              <a:gd name="connsiteX223" fmla="*/ 8633779 w 10232859"/>
              <a:gd name="connsiteY223" fmla="*/ 1145740 h 1705557"/>
              <a:gd name="connsiteX224" fmla="*/ 8676965 w 10232859"/>
              <a:gd name="connsiteY224" fmla="*/ 1163463 h 1705557"/>
              <a:gd name="connsiteX225" fmla="*/ 8698944 w 10232859"/>
              <a:gd name="connsiteY225" fmla="*/ 1163453 h 1705557"/>
              <a:gd name="connsiteX226" fmla="*/ 8711456 w 10232859"/>
              <a:gd name="connsiteY226" fmla="*/ 1175731 h 1705557"/>
              <a:gd name="connsiteX227" fmla="*/ 8732793 w 10232859"/>
              <a:gd name="connsiteY227" fmla="*/ 1179486 h 1705557"/>
              <a:gd name="connsiteX228" fmla="*/ 8751897 w 10232859"/>
              <a:gd name="connsiteY228" fmla="*/ 1197400 h 1705557"/>
              <a:gd name="connsiteX229" fmla="*/ 8793564 w 10232859"/>
              <a:gd name="connsiteY229" fmla="*/ 1179086 h 1705557"/>
              <a:gd name="connsiteX230" fmla="*/ 8834270 w 10232859"/>
              <a:gd name="connsiteY230" fmla="*/ 1213138 h 1705557"/>
              <a:gd name="connsiteX231" fmla="*/ 8853872 w 10232859"/>
              <a:gd name="connsiteY231" fmla="*/ 1221228 h 1705557"/>
              <a:gd name="connsiteX232" fmla="*/ 8861901 w 10232859"/>
              <a:gd name="connsiteY232" fmla="*/ 1217889 h 1705557"/>
              <a:gd name="connsiteX233" fmla="*/ 8874168 w 10232859"/>
              <a:gd name="connsiteY233" fmla="*/ 1220481 h 1705557"/>
              <a:gd name="connsiteX234" fmla="*/ 8871123 w 10232859"/>
              <a:gd name="connsiteY234" fmla="*/ 1227674 h 1705557"/>
              <a:gd name="connsiteX235" fmla="*/ 8903537 w 10232859"/>
              <a:gd name="connsiteY235" fmla="*/ 1237102 h 1705557"/>
              <a:gd name="connsiteX236" fmla="*/ 8933767 w 10232859"/>
              <a:gd name="connsiteY236" fmla="*/ 1269882 h 1705557"/>
              <a:gd name="connsiteX237" fmla="*/ 8985765 w 10232859"/>
              <a:gd name="connsiteY237" fmla="*/ 1294178 h 1705557"/>
              <a:gd name="connsiteX238" fmla="*/ 9071444 w 10232859"/>
              <a:gd name="connsiteY238" fmla="*/ 1323819 h 1705557"/>
              <a:gd name="connsiteX239" fmla="*/ 9096711 w 10232859"/>
              <a:gd name="connsiteY239" fmla="*/ 1334291 h 1705557"/>
              <a:gd name="connsiteX240" fmla="*/ 9338853 w 10232859"/>
              <a:gd name="connsiteY240" fmla="*/ 1454560 h 1705557"/>
              <a:gd name="connsiteX241" fmla="*/ 9520814 w 10232859"/>
              <a:gd name="connsiteY241" fmla="*/ 1456341 h 1705557"/>
              <a:gd name="connsiteX242" fmla="*/ 9702271 w 10232859"/>
              <a:gd name="connsiteY242" fmla="*/ 1495067 h 1705557"/>
              <a:gd name="connsiteX243" fmla="*/ 9744273 w 10232859"/>
              <a:gd name="connsiteY243" fmla="*/ 1530026 h 1705557"/>
              <a:gd name="connsiteX244" fmla="*/ 9771903 w 10232859"/>
              <a:gd name="connsiteY244" fmla="*/ 1536548 h 1705557"/>
              <a:gd name="connsiteX245" fmla="*/ 9818565 w 10232859"/>
              <a:gd name="connsiteY245" fmla="*/ 1545059 h 1705557"/>
              <a:gd name="connsiteX246" fmla="*/ 9882202 w 10232859"/>
              <a:gd name="connsiteY246" fmla="*/ 1572402 h 1705557"/>
              <a:gd name="connsiteX247" fmla="*/ 10022025 w 10232859"/>
              <a:gd name="connsiteY247" fmla="*/ 1606210 h 1705557"/>
              <a:gd name="connsiteX248" fmla="*/ 10220406 w 10232859"/>
              <a:gd name="connsiteY248" fmla="*/ 1683519 h 1705557"/>
              <a:gd name="connsiteX249" fmla="*/ 10232859 w 10232859"/>
              <a:gd name="connsiteY249" fmla="*/ 1705557 h 1705557"/>
              <a:gd name="connsiteX250" fmla="*/ 0 w 10232859"/>
              <a:gd name="connsiteY250" fmla="*/ 1705557 h 1705557"/>
              <a:gd name="connsiteX251" fmla="*/ 0 w 10232859"/>
              <a:gd name="connsiteY251" fmla="*/ 28342 h 1705557"/>
              <a:gd name="connsiteX252" fmla="*/ 8097 w 10232859"/>
              <a:gd name="connsiteY252" fmla="*/ 30869 h 1705557"/>
              <a:gd name="connsiteX253" fmla="*/ 77128 w 10232859"/>
              <a:gd name="connsiteY253" fmla="*/ 13381 h 1705557"/>
              <a:gd name="connsiteX254" fmla="*/ 188338 w 10232859"/>
              <a:gd name="connsiteY254" fmla="*/ 11593 h 1705557"/>
              <a:gd name="connsiteX255" fmla="*/ 298809 w 10232859"/>
              <a:gd name="connsiteY255" fmla="*/ 12712 h 1705557"/>
              <a:gd name="connsiteX256" fmla="*/ 338985 w 10232859"/>
              <a:gd name="connsiteY256" fmla="*/ 14520 h 1705557"/>
              <a:gd name="connsiteX257" fmla="*/ 409815 w 10232859"/>
              <a:gd name="connsiteY257" fmla="*/ 11559 h 1705557"/>
              <a:gd name="connsiteX258" fmla="*/ 424169 w 10232859"/>
              <a:gd name="connsiteY258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090616 w 10232859"/>
              <a:gd name="connsiteY157" fmla="*/ 348731 h 1705557"/>
              <a:gd name="connsiteX158" fmla="*/ 6105063 w 10232859"/>
              <a:gd name="connsiteY158" fmla="*/ 353854 h 1705557"/>
              <a:gd name="connsiteX159" fmla="*/ 6135796 w 10232859"/>
              <a:gd name="connsiteY159" fmla="*/ 369657 h 1705557"/>
              <a:gd name="connsiteX160" fmla="*/ 6195166 w 10232859"/>
              <a:gd name="connsiteY160" fmla="*/ 366704 h 1705557"/>
              <a:gd name="connsiteX161" fmla="*/ 6216259 w 10232859"/>
              <a:gd name="connsiteY161" fmla="*/ 369879 h 1705557"/>
              <a:gd name="connsiteX162" fmla="*/ 6228331 w 10232859"/>
              <a:gd name="connsiteY162" fmla="*/ 370548 h 1705557"/>
              <a:gd name="connsiteX163" fmla="*/ 6229602 w 10232859"/>
              <a:gd name="connsiteY163" fmla="*/ 369928 h 1705557"/>
              <a:gd name="connsiteX164" fmla="*/ 6258988 w 10232859"/>
              <a:gd name="connsiteY164" fmla="*/ 385174 h 1705557"/>
              <a:gd name="connsiteX165" fmla="*/ 6264106 w 10232859"/>
              <a:gd name="connsiteY165" fmla="*/ 385655 h 1705557"/>
              <a:gd name="connsiteX166" fmla="*/ 6281703 w 10232859"/>
              <a:gd name="connsiteY166" fmla="*/ 397568 h 1705557"/>
              <a:gd name="connsiteX167" fmla="*/ 6291622 w 10232859"/>
              <a:gd name="connsiteY167" fmla="*/ 402669 h 1705557"/>
              <a:gd name="connsiteX168" fmla="*/ 6292712 w 10232859"/>
              <a:gd name="connsiteY168" fmla="*/ 406285 h 1705557"/>
              <a:gd name="connsiteX169" fmla="*/ 6308227 w 10232859"/>
              <a:gd name="connsiteY169" fmla="*/ 412710 h 1705557"/>
              <a:gd name="connsiteX170" fmla="*/ 6310656 w 10232859"/>
              <a:gd name="connsiteY170" fmla="*/ 412628 h 1705557"/>
              <a:gd name="connsiteX171" fmla="*/ 6321049 w 10232859"/>
              <a:gd name="connsiteY171" fmla="*/ 420978 h 1705557"/>
              <a:gd name="connsiteX172" fmla="*/ 6326853 w 10232859"/>
              <a:gd name="connsiteY172" fmla="*/ 431664 h 1705557"/>
              <a:gd name="connsiteX173" fmla="*/ 6467879 w 10232859"/>
              <a:gd name="connsiteY173" fmla="*/ 474762 h 1705557"/>
              <a:gd name="connsiteX174" fmla="*/ 6564351 w 10232859"/>
              <a:gd name="connsiteY174" fmla="*/ 544032 h 1705557"/>
              <a:gd name="connsiteX175" fmla="*/ 6641544 w 10232859"/>
              <a:gd name="connsiteY175" fmla="*/ 566599 h 1705557"/>
              <a:gd name="connsiteX176" fmla="*/ 6731052 w 10232859"/>
              <a:gd name="connsiteY176" fmla="*/ 578550 h 1705557"/>
              <a:gd name="connsiteX177" fmla="*/ 6858983 w 10232859"/>
              <a:gd name="connsiteY177" fmla="*/ 630237 h 1705557"/>
              <a:gd name="connsiteX178" fmla="*/ 6910661 w 10232859"/>
              <a:gd name="connsiteY178" fmla="*/ 641134 h 1705557"/>
              <a:gd name="connsiteX179" fmla="*/ 6944111 w 10232859"/>
              <a:gd name="connsiteY179" fmla="*/ 666016 h 1705557"/>
              <a:gd name="connsiteX180" fmla="*/ 6965771 w 10232859"/>
              <a:gd name="connsiteY180" fmla="*/ 666445 h 1705557"/>
              <a:gd name="connsiteX181" fmla="*/ 6969639 w 10232859"/>
              <a:gd name="connsiteY181" fmla="*/ 666351 h 1705557"/>
              <a:gd name="connsiteX182" fmla="*/ 6982242 w 10232859"/>
              <a:gd name="connsiteY182" fmla="*/ 669626 h 1705557"/>
              <a:gd name="connsiteX183" fmla="*/ 6989387 w 10232859"/>
              <a:gd name="connsiteY183" fmla="*/ 665988 h 1705557"/>
              <a:gd name="connsiteX184" fmla="*/ 7010930 w 10232859"/>
              <a:gd name="connsiteY184" fmla="*/ 667648 h 1705557"/>
              <a:gd name="connsiteX185" fmla="*/ 7033125 w 10232859"/>
              <a:gd name="connsiteY185" fmla="*/ 674950 h 1705557"/>
              <a:gd name="connsiteX186" fmla="*/ 7134461 w 10232859"/>
              <a:gd name="connsiteY186" fmla="*/ 714706 h 1705557"/>
              <a:gd name="connsiteX187" fmla="*/ 7197450 w 10232859"/>
              <a:gd name="connsiteY187" fmla="*/ 735608 h 1705557"/>
              <a:gd name="connsiteX188" fmla="*/ 7225084 w 10232859"/>
              <a:gd name="connsiteY188" fmla="*/ 739019 h 1705557"/>
              <a:gd name="connsiteX189" fmla="*/ 7261183 w 10232859"/>
              <a:gd name="connsiteY189" fmla="*/ 746827 h 1705557"/>
              <a:gd name="connsiteX190" fmla="*/ 7327760 w 10232859"/>
              <a:gd name="connsiteY190" fmla="*/ 757100 h 1705557"/>
              <a:gd name="connsiteX191" fmla="*/ 7412222 w 10232859"/>
              <a:gd name="connsiteY191" fmla="*/ 777001 h 1705557"/>
              <a:gd name="connsiteX192" fmla="*/ 7457904 w 10232859"/>
              <a:gd name="connsiteY192" fmla="*/ 810835 h 1705557"/>
              <a:gd name="connsiteX193" fmla="*/ 7465795 w 10232859"/>
              <a:gd name="connsiteY193" fmla="*/ 809112 h 1705557"/>
              <a:gd name="connsiteX194" fmla="*/ 7505046 w 10232859"/>
              <a:gd name="connsiteY194" fmla="*/ 823031 h 1705557"/>
              <a:gd name="connsiteX195" fmla="*/ 7623220 w 10232859"/>
              <a:gd name="connsiteY195" fmla="*/ 895034 h 1705557"/>
              <a:gd name="connsiteX196" fmla="*/ 7700458 w 10232859"/>
              <a:gd name="connsiteY196" fmla="*/ 921593 h 1705557"/>
              <a:gd name="connsiteX197" fmla="*/ 7730988 w 10232859"/>
              <a:gd name="connsiteY197" fmla="*/ 927270 h 1705557"/>
              <a:gd name="connsiteX198" fmla="*/ 7781942 w 10232859"/>
              <a:gd name="connsiteY198" fmla="*/ 937017 h 1705557"/>
              <a:gd name="connsiteX199" fmla="*/ 7827704 w 10232859"/>
              <a:gd name="connsiteY199" fmla="*/ 935072 h 1705557"/>
              <a:gd name="connsiteX200" fmla="*/ 7867270 w 10232859"/>
              <a:gd name="connsiteY200" fmla="*/ 946880 h 1705557"/>
              <a:gd name="connsiteX201" fmla="*/ 7866538 w 10232859"/>
              <a:gd name="connsiteY201" fmla="*/ 961559 h 1705557"/>
              <a:gd name="connsiteX202" fmla="*/ 7912084 w 10232859"/>
              <a:gd name="connsiteY202" fmla="*/ 970314 h 1705557"/>
              <a:gd name="connsiteX203" fmla="*/ 7982264 w 10232859"/>
              <a:gd name="connsiteY203" fmla="*/ 982287 h 1705557"/>
              <a:gd name="connsiteX204" fmla="*/ 7991272 w 10232859"/>
              <a:gd name="connsiteY204" fmla="*/ 987618 h 1705557"/>
              <a:gd name="connsiteX205" fmla="*/ 8006496 w 10232859"/>
              <a:gd name="connsiteY205" fmla="*/ 979353 h 1705557"/>
              <a:gd name="connsiteX206" fmla="*/ 8034497 w 10232859"/>
              <a:gd name="connsiteY206" fmla="*/ 978568 h 1705557"/>
              <a:gd name="connsiteX207" fmla="*/ 8150881 w 10232859"/>
              <a:gd name="connsiteY207" fmla="*/ 996925 h 1705557"/>
              <a:gd name="connsiteX208" fmla="*/ 8172106 w 10232859"/>
              <a:gd name="connsiteY208" fmla="*/ 997026 h 1705557"/>
              <a:gd name="connsiteX209" fmla="*/ 8196076 w 10232859"/>
              <a:gd name="connsiteY209" fmla="*/ 1006592 h 1705557"/>
              <a:gd name="connsiteX210" fmla="*/ 8247463 w 10232859"/>
              <a:gd name="connsiteY210" fmla="*/ 1022846 h 1705557"/>
              <a:gd name="connsiteX211" fmla="*/ 8279272 w 10232859"/>
              <a:gd name="connsiteY211" fmla="*/ 1039435 h 1705557"/>
              <a:gd name="connsiteX212" fmla="*/ 8289611 w 10232859"/>
              <a:gd name="connsiteY212" fmla="*/ 1035144 h 1705557"/>
              <a:gd name="connsiteX213" fmla="*/ 8311483 w 10232859"/>
              <a:gd name="connsiteY213" fmla="*/ 1035913 h 1705557"/>
              <a:gd name="connsiteX214" fmla="*/ 8399489 w 10232859"/>
              <a:gd name="connsiteY214" fmla="*/ 1055076 h 1705557"/>
              <a:gd name="connsiteX215" fmla="*/ 8415973 w 10232859"/>
              <a:gd name="connsiteY215" fmla="*/ 1056174 h 1705557"/>
              <a:gd name="connsiteX216" fmla="*/ 8433326 w 10232859"/>
              <a:gd name="connsiteY216" fmla="*/ 1064395 h 1705557"/>
              <a:gd name="connsiteX217" fmla="*/ 8502328 w 10232859"/>
              <a:gd name="connsiteY217" fmla="*/ 1098012 h 1705557"/>
              <a:gd name="connsiteX218" fmla="*/ 8534346 w 10232859"/>
              <a:gd name="connsiteY218" fmla="*/ 1113494 h 1705557"/>
              <a:gd name="connsiteX219" fmla="*/ 8534980 w 10232859"/>
              <a:gd name="connsiteY219" fmla="*/ 1117375 h 1705557"/>
              <a:gd name="connsiteX220" fmla="*/ 8544104 w 10232859"/>
              <a:gd name="connsiteY220" fmla="*/ 1114920 h 1705557"/>
              <a:gd name="connsiteX221" fmla="*/ 8567742 w 10232859"/>
              <a:gd name="connsiteY221" fmla="*/ 1124104 h 1705557"/>
              <a:gd name="connsiteX222" fmla="*/ 8633779 w 10232859"/>
              <a:gd name="connsiteY222" fmla="*/ 1145740 h 1705557"/>
              <a:gd name="connsiteX223" fmla="*/ 8676965 w 10232859"/>
              <a:gd name="connsiteY223" fmla="*/ 1163463 h 1705557"/>
              <a:gd name="connsiteX224" fmla="*/ 8698944 w 10232859"/>
              <a:gd name="connsiteY224" fmla="*/ 1163453 h 1705557"/>
              <a:gd name="connsiteX225" fmla="*/ 8711456 w 10232859"/>
              <a:gd name="connsiteY225" fmla="*/ 1175731 h 1705557"/>
              <a:gd name="connsiteX226" fmla="*/ 8732793 w 10232859"/>
              <a:gd name="connsiteY226" fmla="*/ 1179486 h 1705557"/>
              <a:gd name="connsiteX227" fmla="*/ 8751897 w 10232859"/>
              <a:gd name="connsiteY227" fmla="*/ 1197400 h 1705557"/>
              <a:gd name="connsiteX228" fmla="*/ 8793564 w 10232859"/>
              <a:gd name="connsiteY228" fmla="*/ 1179086 h 1705557"/>
              <a:gd name="connsiteX229" fmla="*/ 8834270 w 10232859"/>
              <a:gd name="connsiteY229" fmla="*/ 1213138 h 1705557"/>
              <a:gd name="connsiteX230" fmla="*/ 8853872 w 10232859"/>
              <a:gd name="connsiteY230" fmla="*/ 1221228 h 1705557"/>
              <a:gd name="connsiteX231" fmla="*/ 8861901 w 10232859"/>
              <a:gd name="connsiteY231" fmla="*/ 1217889 h 1705557"/>
              <a:gd name="connsiteX232" fmla="*/ 8874168 w 10232859"/>
              <a:gd name="connsiteY232" fmla="*/ 1220481 h 1705557"/>
              <a:gd name="connsiteX233" fmla="*/ 8871123 w 10232859"/>
              <a:gd name="connsiteY233" fmla="*/ 1227674 h 1705557"/>
              <a:gd name="connsiteX234" fmla="*/ 8903537 w 10232859"/>
              <a:gd name="connsiteY234" fmla="*/ 1237102 h 1705557"/>
              <a:gd name="connsiteX235" fmla="*/ 8933767 w 10232859"/>
              <a:gd name="connsiteY235" fmla="*/ 1269882 h 1705557"/>
              <a:gd name="connsiteX236" fmla="*/ 8985765 w 10232859"/>
              <a:gd name="connsiteY236" fmla="*/ 1294178 h 1705557"/>
              <a:gd name="connsiteX237" fmla="*/ 9071444 w 10232859"/>
              <a:gd name="connsiteY237" fmla="*/ 1323819 h 1705557"/>
              <a:gd name="connsiteX238" fmla="*/ 9096711 w 10232859"/>
              <a:gd name="connsiteY238" fmla="*/ 1334291 h 1705557"/>
              <a:gd name="connsiteX239" fmla="*/ 9338853 w 10232859"/>
              <a:gd name="connsiteY239" fmla="*/ 1454560 h 1705557"/>
              <a:gd name="connsiteX240" fmla="*/ 9520814 w 10232859"/>
              <a:gd name="connsiteY240" fmla="*/ 1456341 h 1705557"/>
              <a:gd name="connsiteX241" fmla="*/ 9702271 w 10232859"/>
              <a:gd name="connsiteY241" fmla="*/ 1495067 h 1705557"/>
              <a:gd name="connsiteX242" fmla="*/ 9744273 w 10232859"/>
              <a:gd name="connsiteY242" fmla="*/ 1530026 h 1705557"/>
              <a:gd name="connsiteX243" fmla="*/ 9771903 w 10232859"/>
              <a:gd name="connsiteY243" fmla="*/ 1536548 h 1705557"/>
              <a:gd name="connsiteX244" fmla="*/ 9818565 w 10232859"/>
              <a:gd name="connsiteY244" fmla="*/ 1545059 h 1705557"/>
              <a:gd name="connsiteX245" fmla="*/ 9882202 w 10232859"/>
              <a:gd name="connsiteY245" fmla="*/ 1572402 h 1705557"/>
              <a:gd name="connsiteX246" fmla="*/ 10022025 w 10232859"/>
              <a:gd name="connsiteY246" fmla="*/ 1606210 h 1705557"/>
              <a:gd name="connsiteX247" fmla="*/ 10220406 w 10232859"/>
              <a:gd name="connsiteY247" fmla="*/ 1683519 h 1705557"/>
              <a:gd name="connsiteX248" fmla="*/ 10232859 w 10232859"/>
              <a:gd name="connsiteY248" fmla="*/ 1705557 h 1705557"/>
              <a:gd name="connsiteX249" fmla="*/ 0 w 10232859"/>
              <a:gd name="connsiteY249" fmla="*/ 1705557 h 1705557"/>
              <a:gd name="connsiteX250" fmla="*/ 0 w 10232859"/>
              <a:gd name="connsiteY250" fmla="*/ 28342 h 1705557"/>
              <a:gd name="connsiteX251" fmla="*/ 8097 w 10232859"/>
              <a:gd name="connsiteY251" fmla="*/ 30869 h 1705557"/>
              <a:gd name="connsiteX252" fmla="*/ 77128 w 10232859"/>
              <a:gd name="connsiteY252" fmla="*/ 13381 h 1705557"/>
              <a:gd name="connsiteX253" fmla="*/ 188338 w 10232859"/>
              <a:gd name="connsiteY253" fmla="*/ 11593 h 1705557"/>
              <a:gd name="connsiteX254" fmla="*/ 298809 w 10232859"/>
              <a:gd name="connsiteY254" fmla="*/ 12712 h 1705557"/>
              <a:gd name="connsiteX255" fmla="*/ 338985 w 10232859"/>
              <a:gd name="connsiteY255" fmla="*/ 14520 h 1705557"/>
              <a:gd name="connsiteX256" fmla="*/ 409815 w 10232859"/>
              <a:gd name="connsiteY256" fmla="*/ 11559 h 1705557"/>
              <a:gd name="connsiteX257" fmla="*/ 424169 w 10232859"/>
              <a:gd name="connsiteY257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105063 w 10232859"/>
              <a:gd name="connsiteY157" fmla="*/ 353854 h 1705557"/>
              <a:gd name="connsiteX158" fmla="*/ 6135796 w 10232859"/>
              <a:gd name="connsiteY158" fmla="*/ 369657 h 1705557"/>
              <a:gd name="connsiteX159" fmla="*/ 6195166 w 10232859"/>
              <a:gd name="connsiteY159" fmla="*/ 366704 h 1705557"/>
              <a:gd name="connsiteX160" fmla="*/ 6216259 w 10232859"/>
              <a:gd name="connsiteY160" fmla="*/ 369879 h 1705557"/>
              <a:gd name="connsiteX161" fmla="*/ 6228331 w 10232859"/>
              <a:gd name="connsiteY161" fmla="*/ 370548 h 1705557"/>
              <a:gd name="connsiteX162" fmla="*/ 6229602 w 10232859"/>
              <a:gd name="connsiteY162" fmla="*/ 369928 h 1705557"/>
              <a:gd name="connsiteX163" fmla="*/ 6258988 w 10232859"/>
              <a:gd name="connsiteY163" fmla="*/ 385174 h 1705557"/>
              <a:gd name="connsiteX164" fmla="*/ 6264106 w 10232859"/>
              <a:gd name="connsiteY164" fmla="*/ 385655 h 1705557"/>
              <a:gd name="connsiteX165" fmla="*/ 6281703 w 10232859"/>
              <a:gd name="connsiteY165" fmla="*/ 397568 h 1705557"/>
              <a:gd name="connsiteX166" fmla="*/ 6291622 w 10232859"/>
              <a:gd name="connsiteY166" fmla="*/ 402669 h 1705557"/>
              <a:gd name="connsiteX167" fmla="*/ 6292712 w 10232859"/>
              <a:gd name="connsiteY167" fmla="*/ 406285 h 1705557"/>
              <a:gd name="connsiteX168" fmla="*/ 6308227 w 10232859"/>
              <a:gd name="connsiteY168" fmla="*/ 412710 h 1705557"/>
              <a:gd name="connsiteX169" fmla="*/ 6310656 w 10232859"/>
              <a:gd name="connsiteY169" fmla="*/ 412628 h 1705557"/>
              <a:gd name="connsiteX170" fmla="*/ 6321049 w 10232859"/>
              <a:gd name="connsiteY170" fmla="*/ 420978 h 1705557"/>
              <a:gd name="connsiteX171" fmla="*/ 6326853 w 10232859"/>
              <a:gd name="connsiteY171" fmla="*/ 431664 h 1705557"/>
              <a:gd name="connsiteX172" fmla="*/ 6467879 w 10232859"/>
              <a:gd name="connsiteY172" fmla="*/ 474762 h 1705557"/>
              <a:gd name="connsiteX173" fmla="*/ 6564351 w 10232859"/>
              <a:gd name="connsiteY173" fmla="*/ 544032 h 1705557"/>
              <a:gd name="connsiteX174" fmla="*/ 6641544 w 10232859"/>
              <a:gd name="connsiteY174" fmla="*/ 566599 h 1705557"/>
              <a:gd name="connsiteX175" fmla="*/ 6731052 w 10232859"/>
              <a:gd name="connsiteY175" fmla="*/ 578550 h 1705557"/>
              <a:gd name="connsiteX176" fmla="*/ 6858983 w 10232859"/>
              <a:gd name="connsiteY176" fmla="*/ 630237 h 1705557"/>
              <a:gd name="connsiteX177" fmla="*/ 6910661 w 10232859"/>
              <a:gd name="connsiteY177" fmla="*/ 641134 h 1705557"/>
              <a:gd name="connsiteX178" fmla="*/ 6944111 w 10232859"/>
              <a:gd name="connsiteY178" fmla="*/ 666016 h 1705557"/>
              <a:gd name="connsiteX179" fmla="*/ 6965771 w 10232859"/>
              <a:gd name="connsiteY179" fmla="*/ 666445 h 1705557"/>
              <a:gd name="connsiteX180" fmla="*/ 6969639 w 10232859"/>
              <a:gd name="connsiteY180" fmla="*/ 666351 h 1705557"/>
              <a:gd name="connsiteX181" fmla="*/ 6982242 w 10232859"/>
              <a:gd name="connsiteY181" fmla="*/ 669626 h 1705557"/>
              <a:gd name="connsiteX182" fmla="*/ 6989387 w 10232859"/>
              <a:gd name="connsiteY182" fmla="*/ 665988 h 1705557"/>
              <a:gd name="connsiteX183" fmla="*/ 7010930 w 10232859"/>
              <a:gd name="connsiteY183" fmla="*/ 667648 h 1705557"/>
              <a:gd name="connsiteX184" fmla="*/ 7033125 w 10232859"/>
              <a:gd name="connsiteY184" fmla="*/ 674950 h 1705557"/>
              <a:gd name="connsiteX185" fmla="*/ 7134461 w 10232859"/>
              <a:gd name="connsiteY185" fmla="*/ 714706 h 1705557"/>
              <a:gd name="connsiteX186" fmla="*/ 7197450 w 10232859"/>
              <a:gd name="connsiteY186" fmla="*/ 735608 h 1705557"/>
              <a:gd name="connsiteX187" fmla="*/ 7225084 w 10232859"/>
              <a:gd name="connsiteY187" fmla="*/ 739019 h 1705557"/>
              <a:gd name="connsiteX188" fmla="*/ 7261183 w 10232859"/>
              <a:gd name="connsiteY188" fmla="*/ 746827 h 1705557"/>
              <a:gd name="connsiteX189" fmla="*/ 7327760 w 10232859"/>
              <a:gd name="connsiteY189" fmla="*/ 757100 h 1705557"/>
              <a:gd name="connsiteX190" fmla="*/ 7412222 w 10232859"/>
              <a:gd name="connsiteY190" fmla="*/ 777001 h 1705557"/>
              <a:gd name="connsiteX191" fmla="*/ 7457904 w 10232859"/>
              <a:gd name="connsiteY191" fmla="*/ 810835 h 1705557"/>
              <a:gd name="connsiteX192" fmla="*/ 7465795 w 10232859"/>
              <a:gd name="connsiteY192" fmla="*/ 809112 h 1705557"/>
              <a:gd name="connsiteX193" fmla="*/ 7505046 w 10232859"/>
              <a:gd name="connsiteY193" fmla="*/ 823031 h 1705557"/>
              <a:gd name="connsiteX194" fmla="*/ 7623220 w 10232859"/>
              <a:gd name="connsiteY194" fmla="*/ 895034 h 1705557"/>
              <a:gd name="connsiteX195" fmla="*/ 7700458 w 10232859"/>
              <a:gd name="connsiteY195" fmla="*/ 921593 h 1705557"/>
              <a:gd name="connsiteX196" fmla="*/ 7730988 w 10232859"/>
              <a:gd name="connsiteY196" fmla="*/ 927270 h 1705557"/>
              <a:gd name="connsiteX197" fmla="*/ 7781942 w 10232859"/>
              <a:gd name="connsiteY197" fmla="*/ 937017 h 1705557"/>
              <a:gd name="connsiteX198" fmla="*/ 7827704 w 10232859"/>
              <a:gd name="connsiteY198" fmla="*/ 935072 h 1705557"/>
              <a:gd name="connsiteX199" fmla="*/ 7867270 w 10232859"/>
              <a:gd name="connsiteY199" fmla="*/ 946880 h 1705557"/>
              <a:gd name="connsiteX200" fmla="*/ 7866538 w 10232859"/>
              <a:gd name="connsiteY200" fmla="*/ 961559 h 1705557"/>
              <a:gd name="connsiteX201" fmla="*/ 7912084 w 10232859"/>
              <a:gd name="connsiteY201" fmla="*/ 970314 h 1705557"/>
              <a:gd name="connsiteX202" fmla="*/ 7982264 w 10232859"/>
              <a:gd name="connsiteY202" fmla="*/ 982287 h 1705557"/>
              <a:gd name="connsiteX203" fmla="*/ 7991272 w 10232859"/>
              <a:gd name="connsiteY203" fmla="*/ 987618 h 1705557"/>
              <a:gd name="connsiteX204" fmla="*/ 8006496 w 10232859"/>
              <a:gd name="connsiteY204" fmla="*/ 979353 h 1705557"/>
              <a:gd name="connsiteX205" fmla="*/ 8034497 w 10232859"/>
              <a:gd name="connsiteY205" fmla="*/ 978568 h 1705557"/>
              <a:gd name="connsiteX206" fmla="*/ 8150881 w 10232859"/>
              <a:gd name="connsiteY206" fmla="*/ 996925 h 1705557"/>
              <a:gd name="connsiteX207" fmla="*/ 8172106 w 10232859"/>
              <a:gd name="connsiteY207" fmla="*/ 997026 h 1705557"/>
              <a:gd name="connsiteX208" fmla="*/ 8196076 w 10232859"/>
              <a:gd name="connsiteY208" fmla="*/ 1006592 h 1705557"/>
              <a:gd name="connsiteX209" fmla="*/ 8247463 w 10232859"/>
              <a:gd name="connsiteY209" fmla="*/ 1022846 h 1705557"/>
              <a:gd name="connsiteX210" fmla="*/ 8279272 w 10232859"/>
              <a:gd name="connsiteY210" fmla="*/ 1039435 h 1705557"/>
              <a:gd name="connsiteX211" fmla="*/ 8289611 w 10232859"/>
              <a:gd name="connsiteY211" fmla="*/ 1035144 h 1705557"/>
              <a:gd name="connsiteX212" fmla="*/ 8311483 w 10232859"/>
              <a:gd name="connsiteY212" fmla="*/ 1035913 h 1705557"/>
              <a:gd name="connsiteX213" fmla="*/ 8399489 w 10232859"/>
              <a:gd name="connsiteY213" fmla="*/ 1055076 h 1705557"/>
              <a:gd name="connsiteX214" fmla="*/ 8415973 w 10232859"/>
              <a:gd name="connsiteY214" fmla="*/ 1056174 h 1705557"/>
              <a:gd name="connsiteX215" fmla="*/ 8433326 w 10232859"/>
              <a:gd name="connsiteY215" fmla="*/ 1064395 h 1705557"/>
              <a:gd name="connsiteX216" fmla="*/ 8502328 w 10232859"/>
              <a:gd name="connsiteY216" fmla="*/ 1098012 h 1705557"/>
              <a:gd name="connsiteX217" fmla="*/ 8534346 w 10232859"/>
              <a:gd name="connsiteY217" fmla="*/ 1113494 h 1705557"/>
              <a:gd name="connsiteX218" fmla="*/ 8534980 w 10232859"/>
              <a:gd name="connsiteY218" fmla="*/ 1117375 h 1705557"/>
              <a:gd name="connsiteX219" fmla="*/ 8544104 w 10232859"/>
              <a:gd name="connsiteY219" fmla="*/ 1114920 h 1705557"/>
              <a:gd name="connsiteX220" fmla="*/ 8567742 w 10232859"/>
              <a:gd name="connsiteY220" fmla="*/ 1124104 h 1705557"/>
              <a:gd name="connsiteX221" fmla="*/ 8633779 w 10232859"/>
              <a:gd name="connsiteY221" fmla="*/ 1145740 h 1705557"/>
              <a:gd name="connsiteX222" fmla="*/ 8676965 w 10232859"/>
              <a:gd name="connsiteY222" fmla="*/ 1163463 h 1705557"/>
              <a:gd name="connsiteX223" fmla="*/ 8698944 w 10232859"/>
              <a:gd name="connsiteY223" fmla="*/ 1163453 h 1705557"/>
              <a:gd name="connsiteX224" fmla="*/ 8711456 w 10232859"/>
              <a:gd name="connsiteY224" fmla="*/ 1175731 h 1705557"/>
              <a:gd name="connsiteX225" fmla="*/ 8732793 w 10232859"/>
              <a:gd name="connsiteY225" fmla="*/ 1179486 h 1705557"/>
              <a:gd name="connsiteX226" fmla="*/ 8751897 w 10232859"/>
              <a:gd name="connsiteY226" fmla="*/ 1197400 h 1705557"/>
              <a:gd name="connsiteX227" fmla="*/ 8793564 w 10232859"/>
              <a:gd name="connsiteY227" fmla="*/ 1179086 h 1705557"/>
              <a:gd name="connsiteX228" fmla="*/ 8834270 w 10232859"/>
              <a:gd name="connsiteY228" fmla="*/ 1213138 h 1705557"/>
              <a:gd name="connsiteX229" fmla="*/ 8853872 w 10232859"/>
              <a:gd name="connsiteY229" fmla="*/ 1221228 h 1705557"/>
              <a:gd name="connsiteX230" fmla="*/ 8861901 w 10232859"/>
              <a:gd name="connsiteY230" fmla="*/ 1217889 h 1705557"/>
              <a:gd name="connsiteX231" fmla="*/ 8874168 w 10232859"/>
              <a:gd name="connsiteY231" fmla="*/ 1220481 h 1705557"/>
              <a:gd name="connsiteX232" fmla="*/ 8871123 w 10232859"/>
              <a:gd name="connsiteY232" fmla="*/ 1227674 h 1705557"/>
              <a:gd name="connsiteX233" fmla="*/ 8903537 w 10232859"/>
              <a:gd name="connsiteY233" fmla="*/ 1237102 h 1705557"/>
              <a:gd name="connsiteX234" fmla="*/ 8933767 w 10232859"/>
              <a:gd name="connsiteY234" fmla="*/ 1269882 h 1705557"/>
              <a:gd name="connsiteX235" fmla="*/ 8985765 w 10232859"/>
              <a:gd name="connsiteY235" fmla="*/ 1294178 h 1705557"/>
              <a:gd name="connsiteX236" fmla="*/ 9071444 w 10232859"/>
              <a:gd name="connsiteY236" fmla="*/ 1323819 h 1705557"/>
              <a:gd name="connsiteX237" fmla="*/ 9096711 w 10232859"/>
              <a:gd name="connsiteY237" fmla="*/ 1334291 h 1705557"/>
              <a:gd name="connsiteX238" fmla="*/ 9338853 w 10232859"/>
              <a:gd name="connsiteY238" fmla="*/ 1454560 h 1705557"/>
              <a:gd name="connsiteX239" fmla="*/ 9520814 w 10232859"/>
              <a:gd name="connsiteY239" fmla="*/ 1456341 h 1705557"/>
              <a:gd name="connsiteX240" fmla="*/ 9702271 w 10232859"/>
              <a:gd name="connsiteY240" fmla="*/ 1495067 h 1705557"/>
              <a:gd name="connsiteX241" fmla="*/ 9744273 w 10232859"/>
              <a:gd name="connsiteY241" fmla="*/ 1530026 h 1705557"/>
              <a:gd name="connsiteX242" fmla="*/ 9771903 w 10232859"/>
              <a:gd name="connsiteY242" fmla="*/ 1536548 h 1705557"/>
              <a:gd name="connsiteX243" fmla="*/ 9818565 w 10232859"/>
              <a:gd name="connsiteY243" fmla="*/ 1545059 h 1705557"/>
              <a:gd name="connsiteX244" fmla="*/ 9882202 w 10232859"/>
              <a:gd name="connsiteY244" fmla="*/ 1572402 h 1705557"/>
              <a:gd name="connsiteX245" fmla="*/ 10022025 w 10232859"/>
              <a:gd name="connsiteY245" fmla="*/ 1606210 h 1705557"/>
              <a:gd name="connsiteX246" fmla="*/ 10220406 w 10232859"/>
              <a:gd name="connsiteY246" fmla="*/ 1683519 h 1705557"/>
              <a:gd name="connsiteX247" fmla="*/ 10232859 w 10232859"/>
              <a:gd name="connsiteY247" fmla="*/ 1705557 h 1705557"/>
              <a:gd name="connsiteX248" fmla="*/ 0 w 10232859"/>
              <a:gd name="connsiteY248" fmla="*/ 1705557 h 1705557"/>
              <a:gd name="connsiteX249" fmla="*/ 0 w 10232859"/>
              <a:gd name="connsiteY249" fmla="*/ 28342 h 1705557"/>
              <a:gd name="connsiteX250" fmla="*/ 8097 w 10232859"/>
              <a:gd name="connsiteY250" fmla="*/ 30869 h 1705557"/>
              <a:gd name="connsiteX251" fmla="*/ 77128 w 10232859"/>
              <a:gd name="connsiteY251" fmla="*/ 13381 h 1705557"/>
              <a:gd name="connsiteX252" fmla="*/ 188338 w 10232859"/>
              <a:gd name="connsiteY252" fmla="*/ 11593 h 1705557"/>
              <a:gd name="connsiteX253" fmla="*/ 298809 w 10232859"/>
              <a:gd name="connsiteY253" fmla="*/ 12712 h 1705557"/>
              <a:gd name="connsiteX254" fmla="*/ 338985 w 10232859"/>
              <a:gd name="connsiteY254" fmla="*/ 14520 h 1705557"/>
              <a:gd name="connsiteX255" fmla="*/ 409815 w 10232859"/>
              <a:gd name="connsiteY255" fmla="*/ 11559 h 1705557"/>
              <a:gd name="connsiteX256" fmla="*/ 424169 w 10232859"/>
              <a:gd name="connsiteY256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105063 w 10232859"/>
              <a:gd name="connsiteY157" fmla="*/ 353854 h 1705557"/>
              <a:gd name="connsiteX158" fmla="*/ 6135796 w 10232859"/>
              <a:gd name="connsiteY158" fmla="*/ 369657 h 1705557"/>
              <a:gd name="connsiteX159" fmla="*/ 6195166 w 10232859"/>
              <a:gd name="connsiteY159" fmla="*/ 366704 h 1705557"/>
              <a:gd name="connsiteX160" fmla="*/ 6216259 w 10232859"/>
              <a:gd name="connsiteY160" fmla="*/ 369879 h 1705557"/>
              <a:gd name="connsiteX161" fmla="*/ 6228331 w 10232859"/>
              <a:gd name="connsiteY161" fmla="*/ 370548 h 1705557"/>
              <a:gd name="connsiteX162" fmla="*/ 6229602 w 10232859"/>
              <a:gd name="connsiteY162" fmla="*/ 369928 h 1705557"/>
              <a:gd name="connsiteX163" fmla="*/ 6258988 w 10232859"/>
              <a:gd name="connsiteY163" fmla="*/ 385174 h 1705557"/>
              <a:gd name="connsiteX164" fmla="*/ 6264106 w 10232859"/>
              <a:gd name="connsiteY164" fmla="*/ 385655 h 1705557"/>
              <a:gd name="connsiteX165" fmla="*/ 6281703 w 10232859"/>
              <a:gd name="connsiteY165" fmla="*/ 397568 h 1705557"/>
              <a:gd name="connsiteX166" fmla="*/ 6291622 w 10232859"/>
              <a:gd name="connsiteY166" fmla="*/ 402669 h 1705557"/>
              <a:gd name="connsiteX167" fmla="*/ 6292712 w 10232859"/>
              <a:gd name="connsiteY167" fmla="*/ 406285 h 1705557"/>
              <a:gd name="connsiteX168" fmla="*/ 6308227 w 10232859"/>
              <a:gd name="connsiteY168" fmla="*/ 412710 h 1705557"/>
              <a:gd name="connsiteX169" fmla="*/ 6310656 w 10232859"/>
              <a:gd name="connsiteY169" fmla="*/ 412628 h 1705557"/>
              <a:gd name="connsiteX170" fmla="*/ 6321049 w 10232859"/>
              <a:gd name="connsiteY170" fmla="*/ 420978 h 1705557"/>
              <a:gd name="connsiteX171" fmla="*/ 6326853 w 10232859"/>
              <a:gd name="connsiteY171" fmla="*/ 431664 h 1705557"/>
              <a:gd name="connsiteX172" fmla="*/ 6467879 w 10232859"/>
              <a:gd name="connsiteY172" fmla="*/ 474762 h 1705557"/>
              <a:gd name="connsiteX173" fmla="*/ 6564351 w 10232859"/>
              <a:gd name="connsiteY173" fmla="*/ 544032 h 1705557"/>
              <a:gd name="connsiteX174" fmla="*/ 6641544 w 10232859"/>
              <a:gd name="connsiteY174" fmla="*/ 566599 h 1705557"/>
              <a:gd name="connsiteX175" fmla="*/ 6731052 w 10232859"/>
              <a:gd name="connsiteY175" fmla="*/ 578550 h 1705557"/>
              <a:gd name="connsiteX176" fmla="*/ 6858983 w 10232859"/>
              <a:gd name="connsiteY176" fmla="*/ 630237 h 1705557"/>
              <a:gd name="connsiteX177" fmla="*/ 6910661 w 10232859"/>
              <a:gd name="connsiteY177" fmla="*/ 641134 h 1705557"/>
              <a:gd name="connsiteX178" fmla="*/ 6944111 w 10232859"/>
              <a:gd name="connsiteY178" fmla="*/ 666016 h 1705557"/>
              <a:gd name="connsiteX179" fmla="*/ 6965771 w 10232859"/>
              <a:gd name="connsiteY179" fmla="*/ 666445 h 1705557"/>
              <a:gd name="connsiteX180" fmla="*/ 6969639 w 10232859"/>
              <a:gd name="connsiteY180" fmla="*/ 666351 h 1705557"/>
              <a:gd name="connsiteX181" fmla="*/ 6982242 w 10232859"/>
              <a:gd name="connsiteY181" fmla="*/ 669626 h 1705557"/>
              <a:gd name="connsiteX182" fmla="*/ 6989387 w 10232859"/>
              <a:gd name="connsiteY182" fmla="*/ 665988 h 1705557"/>
              <a:gd name="connsiteX183" fmla="*/ 7010930 w 10232859"/>
              <a:gd name="connsiteY183" fmla="*/ 667648 h 1705557"/>
              <a:gd name="connsiteX184" fmla="*/ 7033125 w 10232859"/>
              <a:gd name="connsiteY184" fmla="*/ 674950 h 1705557"/>
              <a:gd name="connsiteX185" fmla="*/ 7134461 w 10232859"/>
              <a:gd name="connsiteY185" fmla="*/ 714706 h 1705557"/>
              <a:gd name="connsiteX186" fmla="*/ 7197450 w 10232859"/>
              <a:gd name="connsiteY186" fmla="*/ 735608 h 1705557"/>
              <a:gd name="connsiteX187" fmla="*/ 7225084 w 10232859"/>
              <a:gd name="connsiteY187" fmla="*/ 739019 h 1705557"/>
              <a:gd name="connsiteX188" fmla="*/ 7261183 w 10232859"/>
              <a:gd name="connsiteY188" fmla="*/ 746827 h 1705557"/>
              <a:gd name="connsiteX189" fmla="*/ 7327760 w 10232859"/>
              <a:gd name="connsiteY189" fmla="*/ 757100 h 1705557"/>
              <a:gd name="connsiteX190" fmla="*/ 7412222 w 10232859"/>
              <a:gd name="connsiteY190" fmla="*/ 777001 h 1705557"/>
              <a:gd name="connsiteX191" fmla="*/ 7457904 w 10232859"/>
              <a:gd name="connsiteY191" fmla="*/ 810835 h 1705557"/>
              <a:gd name="connsiteX192" fmla="*/ 7465795 w 10232859"/>
              <a:gd name="connsiteY192" fmla="*/ 809112 h 1705557"/>
              <a:gd name="connsiteX193" fmla="*/ 7505046 w 10232859"/>
              <a:gd name="connsiteY193" fmla="*/ 823031 h 1705557"/>
              <a:gd name="connsiteX194" fmla="*/ 7623220 w 10232859"/>
              <a:gd name="connsiteY194" fmla="*/ 895034 h 1705557"/>
              <a:gd name="connsiteX195" fmla="*/ 7700458 w 10232859"/>
              <a:gd name="connsiteY195" fmla="*/ 921593 h 1705557"/>
              <a:gd name="connsiteX196" fmla="*/ 7730988 w 10232859"/>
              <a:gd name="connsiteY196" fmla="*/ 927270 h 1705557"/>
              <a:gd name="connsiteX197" fmla="*/ 7781942 w 10232859"/>
              <a:gd name="connsiteY197" fmla="*/ 937017 h 1705557"/>
              <a:gd name="connsiteX198" fmla="*/ 7827704 w 10232859"/>
              <a:gd name="connsiteY198" fmla="*/ 935072 h 1705557"/>
              <a:gd name="connsiteX199" fmla="*/ 7867270 w 10232859"/>
              <a:gd name="connsiteY199" fmla="*/ 946880 h 1705557"/>
              <a:gd name="connsiteX200" fmla="*/ 7866538 w 10232859"/>
              <a:gd name="connsiteY200" fmla="*/ 961559 h 1705557"/>
              <a:gd name="connsiteX201" fmla="*/ 7912084 w 10232859"/>
              <a:gd name="connsiteY201" fmla="*/ 970314 h 1705557"/>
              <a:gd name="connsiteX202" fmla="*/ 7982264 w 10232859"/>
              <a:gd name="connsiteY202" fmla="*/ 982287 h 1705557"/>
              <a:gd name="connsiteX203" fmla="*/ 7991272 w 10232859"/>
              <a:gd name="connsiteY203" fmla="*/ 987618 h 1705557"/>
              <a:gd name="connsiteX204" fmla="*/ 8006496 w 10232859"/>
              <a:gd name="connsiteY204" fmla="*/ 979353 h 1705557"/>
              <a:gd name="connsiteX205" fmla="*/ 8034497 w 10232859"/>
              <a:gd name="connsiteY205" fmla="*/ 978568 h 1705557"/>
              <a:gd name="connsiteX206" fmla="*/ 8150881 w 10232859"/>
              <a:gd name="connsiteY206" fmla="*/ 996925 h 1705557"/>
              <a:gd name="connsiteX207" fmla="*/ 8172106 w 10232859"/>
              <a:gd name="connsiteY207" fmla="*/ 997026 h 1705557"/>
              <a:gd name="connsiteX208" fmla="*/ 8196076 w 10232859"/>
              <a:gd name="connsiteY208" fmla="*/ 1006592 h 1705557"/>
              <a:gd name="connsiteX209" fmla="*/ 8247463 w 10232859"/>
              <a:gd name="connsiteY209" fmla="*/ 1022846 h 1705557"/>
              <a:gd name="connsiteX210" fmla="*/ 8279272 w 10232859"/>
              <a:gd name="connsiteY210" fmla="*/ 1039435 h 1705557"/>
              <a:gd name="connsiteX211" fmla="*/ 8289611 w 10232859"/>
              <a:gd name="connsiteY211" fmla="*/ 1035144 h 1705557"/>
              <a:gd name="connsiteX212" fmla="*/ 8311483 w 10232859"/>
              <a:gd name="connsiteY212" fmla="*/ 1035913 h 1705557"/>
              <a:gd name="connsiteX213" fmla="*/ 8399489 w 10232859"/>
              <a:gd name="connsiteY213" fmla="*/ 1055076 h 1705557"/>
              <a:gd name="connsiteX214" fmla="*/ 8415973 w 10232859"/>
              <a:gd name="connsiteY214" fmla="*/ 1056174 h 1705557"/>
              <a:gd name="connsiteX215" fmla="*/ 8433326 w 10232859"/>
              <a:gd name="connsiteY215" fmla="*/ 1064395 h 1705557"/>
              <a:gd name="connsiteX216" fmla="*/ 8502328 w 10232859"/>
              <a:gd name="connsiteY216" fmla="*/ 1098012 h 1705557"/>
              <a:gd name="connsiteX217" fmla="*/ 8534346 w 10232859"/>
              <a:gd name="connsiteY217" fmla="*/ 1113494 h 1705557"/>
              <a:gd name="connsiteX218" fmla="*/ 8534980 w 10232859"/>
              <a:gd name="connsiteY218" fmla="*/ 1117375 h 1705557"/>
              <a:gd name="connsiteX219" fmla="*/ 8544104 w 10232859"/>
              <a:gd name="connsiteY219" fmla="*/ 1114920 h 1705557"/>
              <a:gd name="connsiteX220" fmla="*/ 8567742 w 10232859"/>
              <a:gd name="connsiteY220" fmla="*/ 1124104 h 1705557"/>
              <a:gd name="connsiteX221" fmla="*/ 8633779 w 10232859"/>
              <a:gd name="connsiteY221" fmla="*/ 1145740 h 1705557"/>
              <a:gd name="connsiteX222" fmla="*/ 8676965 w 10232859"/>
              <a:gd name="connsiteY222" fmla="*/ 1163463 h 1705557"/>
              <a:gd name="connsiteX223" fmla="*/ 8698944 w 10232859"/>
              <a:gd name="connsiteY223" fmla="*/ 1163453 h 1705557"/>
              <a:gd name="connsiteX224" fmla="*/ 8711456 w 10232859"/>
              <a:gd name="connsiteY224" fmla="*/ 1175731 h 1705557"/>
              <a:gd name="connsiteX225" fmla="*/ 8732793 w 10232859"/>
              <a:gd name="connsiteY225" fmla="*/ 1179486 h 1705557"/>
              <a:gd name="connsiteX226" fmla="*/ 8751897 w 10232859"/>
              <a:gd name="connsiteY226" fmla="*/ 1197400 h 1705557"/>
              <a:gd name="connsiteX227" fmla="*/ 8793564 w 10232859"/>
              <a:gd name="connsiteY227" fmla="*/ 1179086 h 1705557"/>
              <a:gd name="connsiteX228" fmla="*/ 8834270 w 10232859"/>
              <a:gd name="connsiteY228" fmla="*/ 1213138 h 1705557"/>
              <a:gd name="connsiteX229" fmla="*/ 8853872 w 10232859"/>
              <a:gd name="connsiteY229" fmla="*/ 1221228 h 1705557"/>
              <a:gd name="connsiteX230" fmla="*/ 8861901 w 10232859"/>
              <a:gd name="connsiteY230" fmla="*/ 1217889 h 1705557"/>
              <a:gd name="connsiteX231" fmla="*/ 8874168 w 10232859"/>
              <a:gd name="connsiteY231" fmla="*/ 1220481 h 1705557"/>
              <a:gd name="connsiteX232" fmla="*/ 8871123 w 10232859"/>
              <a:gd name="connsiteY232" fmla="*/ 1227674 h 1705557"/>
              <a:gd name="connsiteX233" fmla="*/ 8903537 w 10232859"/>
              <a:gd name="connsiteY233" fmla="*/ 1237102 h 1705557"/>
              <a:gd name="connsiteX234" fmla="*/ 8933767 w 10232859"/>
              <a:gd name="connsiteY234" fmla="*/ 1269882 h 1705557"/>
              <a:gd name="connsiteX235" fmla="*/ 8985765 w 10232859"/>
              <a:gd name="connsiteY235" fmla="*/ 1294178 h 1705557"/>
              <a:gd name="connsiteX236" fmla="*/ 9071444 w 10232859"/>
              <a:gd name="connsiteY236" fmla="*/ 1323819 h 1705557"/>
              <a:gd name="connsiteX237" fmla="*/ 9096711 w 10232859"/>
              <a:gd name="connsiteY237" fmla="*/ 1334291 h 1705557"/>
              <a:gd name="connsiteX238" fmla="*/ 9338853 w 10232859"/>
              <a:gd name="connsiteY238" fmla="*/ 1454560 h 1705557"/>
              <a:gd name="connsiteX239" fmla="*/ 9520814 w 10232859"/>
              <a:gd name="connsiteY239" fmla="*/ 1456341 h 1705557"/>
              <a:gd name="connsiteX240" fmla="*/ 9702271 w 10232859"/>
              <a:gd name="connsiteY240" fmla="*/ 1495067 h 1705557"/>
              <a:gd name="connsiteX241" fmla="*/ 9744273 w 10232859"/>
              <a:gd name="connsiteY241" fmla="*/ 1530026 h 1705557"/>
              <a:gd name="connsiteX242" fmla="*/ 9771903 w 10232859"/>
              <a:gd name="connsiteY242" fmla="*/ 1536548 h 1705557"/>
              <a:gd name="connsiteX243" fmla="*/ 9818565 w 10232859"/>
              <a:gd name="connsiteY243" fmla="*/ 1545059 h 1705557"/>
              <a:gd name="connsiteX244" fmla="*/ 9882202 w 10232859"/>
              <a:gd name="connsiteY244" fmla="*/ 1572402 h 1705557"/>
              <a:gd name="connsiteX245" fmla="*/ 10022025 w 10232859"/>
              <a:gd name="connsiteY245" fmla="*/ 1606210 h 1705557"/>
              <a:gd name="connsiteX246" fmla="*/ 10220406 w 10232859"/>
              <a:gd name="connsiteY246" fmla="*/ 1683519 h 1705557"/>
              <a:gd name="connsiteX247" fmla="*/ 10232859 w 10232859"/>
              <a:gd name="connsiteY247" fmla="*/ 1705557 h 1705557"/>
              <a:gd name="connsiteX248" fmla="*/ 0 w 10232859"/>
              <a:gd name="connsiteY248" fmla="*/ 1705557 h 1705557"/>
              <a:gd name="connsiteX249" fmla="*/ 0 w 10232859"/>
              <a:gd name="connsiteY249" fmla="*/ 28342 h 1705557"/>
              <a:gd name="connsiteX250" fmla="*/ 8097 w 10232859"/>
              <a:gd name="connsiteY250" fmla="*/ 30869 h 1705557"/>
              <a:gd name="connsiteX251" fmla="*/ 77128 w 10232859"/>
              <a:gd name="connsiteY251" fmla="*/ 13381 h 1705557"/>
              <a:gd name="connsiteX252" fmla="*/ 188338 w 10232859"/>
              <a:gd name="connsiteY252" fmla="*/ 11593 h 1705557"/>
              <a:gd name="connsiteX253" fmla="*/ 298809 w 10232859"/>
              <a:gd name="connsiteY253" fmla="*/ 12712 h 1705557"/>
              <a:gd name="connsiteX254" fmla="*/ 338985 w 10232859"/>
              <a:gd name="connsiteY254" fmla="*/ 14520 h 1705557"/>
              <a:gd name="connsiteX255" fmla="*/ 409815 w 10232859"/>
              <a:gd name="connsiteY255" fmla="*/ 11559 h 1705557"/>
              <a:gd name="connsiteX256" fmla="*/ 424169 w 10232859"/>
              <a:gd name="connsiteY256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105063 w 10232859"/>
              <a:gd name="connsiteY157" fmla="*/ 353854 h 1705557"/>
              <a:gd name="connsiteX158" fmla="*/ 6135796 w 10232859"/>
              <a:gd name="connsiteY158" fmla="*/ 369657 h 1705557"/>
              <a:gd name="connsiteX159" fmla="*/ 6195166 w 10232859"/>
              <a:gd name="connsiteY159" fmla="*/ 366704 h 1705557"/>
              <a:gd name="connsiteX160" fmla="*/ 6216259 w 10232859"/>
              <a:gd name="connsiteY160" fmla="*/ 369879 h 1705557"/>
              <a:gd name="connsiteX161" fmla="*/ 6228331 w 10232859"/>
              <a:gd name="connsiteY161" fmla="*/ 370548 h 1705557"/>
              <a:gd name="connsiteX162" fmla="*/ 6229602 w 10232859"/>
              <a:gd name="connsiteY162" fmla="*/ 369928 h 1705557"/>
              <a:gd name="connsiteX163" fmla="*/ 6258988 w 10232859"/>
              <a:gd name="connsiteY163" fmla="*/ 385174 h 1705557"/>
              <a:gd name="connsiteX164" fmla="*/ 6264106 w 10232859"/>
              <a:gd name="connsiteY164" fmla="*/ 385655 h 1705557"/>
              <a:gd name="connsiteX165" fmla="*/ 6281703 w 10232859"/>
              <a:gd name="connsiteY165" fmla="*/ 397568 h 1705557"/>
              <a:gd name="connsiteX166" fmla="*/ 6291622 w 10232859"/>
              <a:gd name="connsiteY166" fmla="*/ 402669 h 1705557"/>
              <a:gd name="connsiteX167" fmla="*/ 6292712 w 10232859"/>
              <a:gd name="connsiteY167" fmla="*/ 406285 h 1705557"/>
              <a:gd name="connsiteX168" fmla="*/ 6308227 w 10232859"/>
              <a:gd name="connsiteY168" fmla="*/ 412710 h 1705557"/>
              <a:gd name="connsiteX169" fmla="*/ 6310656 w 10232859"/>
              <a:gd name="connsiteY169" fmla="*/ 412628 h 1705557"/>
              <a:gd name="connsiteX170" fmla="*/ 6321049 w 10232859"/>
              <a:gd name="connsiteY170" fmla="*/ 420978 h 1705557"/>
              <a:gd name="connsiteX171" fmla="*/ 6385492 w 10232859"/>
              <a:gd name="connsiteY171" fmla="*/ 428283 h 1705557"/>
              <a:gd name="connsiteX172" fmla="*/ 6467879 w 10232859"/>
              <a:gd name="connsiteY172" fmla="*/ 474762 h 1705557"/>
              <a:gd name="connsiteX173" fmla="*/ 6564351 w 10232859"/>
              <a:gd name="connsiteY173" fmla="*/ 544032 h 1705557"/>
              <a:gd name="connsiteX174" fmla="*/ 6641544 w 10232859"/>
              <a:gd name="connsiteY174" fmla="*/ 566599 h 1705557"/>
              <a:gd name="connsiteX175" fmla="*/ 6731052 w 10232859"/>
              <a:gd name="connsiteY175" fmla="*/ 578550 h 1705557"/>
              <a:gd name="connsiteX176" fmla="*/ 6858983 w 10232859"/>
              <a:gd name="connsiteY176" fmla="*/ 630237 h 1705557"/>
              <a:gd name="connsiteX177" fmla="*/ 6910661 w 10232859"/>
              <a:gd name="connsiteY177" fmla="*/ 641134 h 1705557"/>
              <a:gd name="connsiteX178" fmla="*/ 6944111 w 10232859"/>
              <a:gd name="connsiteY178" fmla="*/ 666016 h 1705557"/>
              <a:gd name="connsiteX179" fmla="*/ 6965771 w 10232859"/>
              <a:gd name="connsiteY179" fmla="*/ 666445 h 1705557"/>
              <a:gd name="connsiteX180" fmla="*/ 6969639 w 10232859"/>
              <a:gd name="connsiteY180" fmla="*/ 666351 h 1705557"/>
              <a:gd name="connsiteX181" fmla="*/ 6982242 w 10232859"/>
              <a:gd name="connsiteY181" fmla="*/ 669626 h 1705557"/>
              <a:gd name="connsiteX182" fmla="*/ 6989387 w 10232859"/>
              <a:gd name="connsiteY182" fmla="*/ 665988 h 1705557"/>
              <a:gd name="connsiteX183" fmla="*/ 7010930 w 10232859"/>
              <a:gd name="connsiteY183" fmla="*/ 667648 h 1705557"/>
              <a:gd name="connsiteX184" fmla="*/ 7033125 w 10232859"/>
              <a:gd name="connsiteY184" fmla="*/ 674950 h 1705557"/>
              <a:gd name="connsiteX185" fmla="*/ 7134461 w 10232859"/>
              <a:gd name="connsiteY185" fmla="*/ 714706 h 1705557"/>
              <a:gd name="connsiteX186" fmla="*/ 7197450 w 10232859"/>
              <a:gd name="connsiteY186" fmla="*/ 735608 h 1705557"/>
              <a:gd name="connsiteX187" fmla="*/ 7225084 w 10232859"/>
              <a:gd name="connsiteY187" fmla="*/ 739019 h 1705557"/>
              <a:gd name="connsiteX188" fmla="*/ 7261183 w 10232859"/>
              <a:gd name="connsiteY188" fmla="*/ 746827 h 1705557"/>
              <a:gd name="connsiteX189" fmla="*/ 7327760 w 10232859"/>
              <a:gd name="connsiteY189" fmla="*/ 757100 h 1705557"/>
              <a:gd name="connsiteX190" fmla="*/ 7412222 w 10232859"/>
              <a:gd name="connsiteY190" fmla="*/ 777001 h 1705557"/>
              <a:gd name="connsiteX191" fmla="*/ 7457904 w 10232859"/>
              <a:gd name="connsiteY191" fmla="*/ 810835 h 1705557"/>
              <a:gd name="connsiteX192" fmla="*/ 7465795 w 10232859"/>
              <a:gd name="connsiteY192" fmla="*/ 809112 h 1705557"/>
              <a:gd name="connsiteX193" fmla="*/ 7505046 w 10232859"/>
              <a:gd name="connsiteY193" fmla="*/ 823031 h 1705557"/>
              <a:gd name="connsiteX194" fmla="*/ 7623220 w 10232859"/>
              <a:gd name="connsiteY194" fmla="*/ 895034 h 1705557"/>
              <a:gd name="connsiteX195" fmla="*/ 7700458 w 10232859"/>
              <a:gd name="connsiteY195" fmla="*/ 921593 h 1705557"/>
              <a:gd name="connsiteX196" fmla="*/ 7730988 w 10232859"/>
              <a:gd name="connsiteY196" fmla="*/ 927270 h 1705557"/>
              <a:gd name="connsiteX197" fmla="*/ 7781942 w 10232859"/>
              <a:gd name="connsiteY197" fmla="*/ 937017 h 1705557"/>
              <a:gd name="connsiteX198" fmla="*/ 7827704 w 10232859"/>
              <a:gd name="connsiteY198" fmla="*/ 935072 h 1705557"/>
              <a:gd name="connsiteX199" fmla="*/ 7867270 w 10232859"/>
              <a:gd name="connsiteY199" fmla="*/ 946880 h 1705557"/>
              <a:gd name="connsiteX200" fmla="*/ 7866538 w 10232859"/>
              <a:gd name="connsiteY200" fmla="*/ 961559 h 1705557"/>
              <a:gd name="connsiteX201" fmla="*/ 7912084 w 10232859"/>
              <a:gd name="connsiteY201" fmla="*/ 970314 h 1705557"/>
              <a:gd name="connsiteX202" fmla="*/ 7982264 w 10232859"/>
              <a:gd name="connsiteY202" fmla="*/ 982287 h 1705557"/>
              <a:gd name="connsiteX203" fmla="*/ 7991272 w 10232859"/>
              <a:gd name="connsiteY203" fmla="*/ 987618 h 1705557"/>
              <a:gd name="connsiteX204" fmla="*/ 8006496 w 10232859"/>
              <a:gd name="connsiteY204" fmla="*/ 979353 h 1705557"/>
              <a:gd name="connsiteX205" fmla="*/ 8034497 w 10232859"/>
              <a:gd name="connsiteY205" fmla="*/ 978568 h 1705557"/>
              <a:gd name="connsiteX206" fmla="*/ 8150881 w 10232859"/>
              <a:gd name="connsiteY206" fmla="*/ 996925 h 1705557"/>
              <a:gd name="connsiteX207" fmla="*/ 8172106 w 10232859"/>
              <a:gd name="connsiteY207" fmla="*/ 997026 h 1705557"/>
              <a:gd name="connsiteX208" fmla="*/ 8196076 w 10232859"/>
              <a:gd name="connsiteY208" fmla="*/ 1006592 h 1705557"/>
              <a:gd name="connsiteX209" fmla="*/ 8247463 w 10232859"/>
              <a:gd name="connsiteY209" fmla="*/ 1022846 h 1705557"/>
              <a:gd name="connsiteX210" fmla="*/ 8279272 w 10232859"/>
              <a:gd name="connsiteY210" fmla="*/ 1039435 h 1705557"/>
              <a:gd name="connsiteX211" fmla="*/ 8289611 w 10232859"/>
              <a:gd name="connsiteY211" fmla="*/ 1035144 h 1705557"/>
              <a:gd name="connsiteX212" fmla="*/ 8311483 w 10232859"/>
              <a:gd name="connsiteY212" fmla="*/ 1035913 h 1705557"/>
              <a:gd name="connsiteX213" fmla="*/ 8399489 w 10232859"/>
              <a:gd name="connsiteY213" fmla="*/ 1055076 h 1705557"/>
              <a:gd name="connsiteX214" fmla="*/ 8415973 w 10232859"/>
              <a:gd name="connsiteY214" fmla="*/ 1056174 h 1705557"/>
              <a:gd name="connsiteX215" fmla="*/ 8433326 w 10232859"/>
              <a:gd name="connsiteY215" fmla="*/ 1064395 h 1705557"/>
              <a:gd name="connsiteX216" fmla="*/ 8502328 w 10232859"/>
              <a:gd name="connsiteY216" fmla="*/ 1098012 h 1705557"/>
              <a:gd name="connsiteX217" fmla="*/ 8534346 w 10232859"/>
              <a:gd name="connsiteY217" fmla="*/ 1113494 h 1705557"/>
              <a:gd name="connsiteX218" fmla="*/ 8534980 w 10232859"/>
              <a:gd name="connsiteY218" fmla="*/ 1117375 h 1705557"/>
              <a:gd name="connsiteX219" fmla="*/ 8544104 w 10232859"/>
              <a:gd name="connsiteY219" fmla="*/ 1114920 h 1705557"/>
              <a:gd name="connsiteX220" fmla="*/ 8567742 w 10232859"/>
              <a:gd name="connsiteY220" fmla="*/ 1124104 h 1705557"/>
              <a:gd name="connsiteX221" fmla="*/ 8633779 w 10232859"/>
              <a:gd name="connsiteY221" fmla="*/ 1145740 h 1705557"/>
              <a:gd name="connsiteX222" fmla="*/ 8676965 w 10232859"/>
              <a:gd name="connsiteY222" fmla="*/ 1163463 h 1705557"/>
              <a:gd name="connsiteX223" fmla="*/ 8698944 w 10232859"/>
              <a:gd name="connsiteY223" fmla="*/ 1163453 h 1705557"/>
              <a:gd name="connsiteX224" fmla="*/ 8711456 w 10232859"/>
              <a:gd name="connsiteY224" fmla="*/ 1175731 h 1705557"/>
              <a:gd name="connsiteX225" fmla="*/ 8732793 w 10232859"/>
              <a:gd name="connsiteY225" fmla="*/ 1179486 h 1705557"/>
              <a:gd name="connsiteX226" fmla="*/ 8751897 w 10232859"/>
              <a:gd name="connsiteY226" fmla="*/ 1197400 h 1705557"/>
              <a:gd name="connsiteX227" fmla="*/ 8793564 w 10232859"/>
              <a:gd name="connsiteY227" fmla="*/ 1179086 h 1705557"/>
              <a:gd name="connsiteX228" fmla="*/ 8834270 w 10232859"/>
              <a:gd name="connsiteY228" fmla="*/ 1213138 h 1705557"/>
              <a:gd name="connsiteX229" fmla="*/ 8853872 w 10232859"/>
              <a:gd name="connsiteY229" fmla="*/ 1221228 h 1705557"/>
              <a:gd name="connsiteX230" fmla="*/ 8861901 w 10232859"/>
              <a:gd name="connsiteY230" fmla="*/ 1217889 h 1705557"/>
              <a:gd name="connsiteX231" fmla="*/ 8874168 w 10232859"/>
              <a:gd name="connsiteY231" fmla="*/ 1220481 h 1705557"/>
              <a:gd name="connsiteX232" fmla="*/ 8871123 w 10232859"/>
              <a:gd name="connsiteY232" fmla="*/ 1227674 h 1705557"/>
              <a:gd name="connsiteX233" fmla="*/ 8903537 w 10232859"/>
              <a:gd name="connsiteY233" fmla="*/ 1237102 h 1705557"/>
              <a:gd name="connsiteX234" fmla="*/ 8933767 w 10232859"/>
              <a:gd name="connsiteY234" fmla="*/ 1269882 h 1705557"/>
              <a:gd name="connsiteX235" fmla="*/ 8985765 w 10232859"/>
              <a:gd name="connsiteY235" fmla="*/ 1294178 h 1705557"/>
              <a:gd name="connsiteX236" fmla="*/ 9071444 w 10232859"/>
              <a:gd name="connsiteY236" fmla="*/ 1323819 h 1705557"/>
              <a:gd name="connsiteX237" fmla="*/ 9096711 w 10232859"/>
              <a:gd name="connsiteY237" fmla="*/ 1334291 h 1705557"/>
              <a:gd name="connsiteX238" fmla="*/ 9338853 w 10232859"/>
              <a:gd name="connsiteY238" fmla="*/ 1454560 h 1705557"/>
              <a:gd name="connsiteX239" fmla="*/ 9520814 w 10232859"/>
              <a:gd name="connsiteY239" fmla="*/ 1456341 h 1705557"/>
              <a:gd name="connsiteX240" fmla="*/ 9702271 w 10232859"/>
              <a:gd name="connsiteY240" fmla="*/ 1495067 h 1705557"/>
              <a:gd name="connsiteX241" fmla="*/ 9744273 w 10232859"/>
              <a:gd name="connsiteY241" fmla="*/ 1530026 h 1705557"/>
              <a:gd name="connsiteX242" fmla="*/ 9771903 w 10232859"/>
              <a:gd name="connsiteY242" fmla="*/ 1536548 h 1705557"/>
              <a:gd name="connsiteX243" fmla="*/ 9818565 w 10232859"/>
              <a:gd name="connsiteY243" fmla="*/ 1545059 h 1705557"/>
              <a:gd name="connsiteX244" fmla="*/ 9882202 w 10232859"/>
              <a:gd name="connsiteY244" fmla="*/ 1572402 h 1705557"/>
              <a:gd name="connsiteX245" fmla="*/ 10022025 w 10232859"/>
              <a:gd name="connsiteY245" fmla="*/ 1606210 h 1705557"/>
              <a:gd name="connsiteX246" fmla="*/ 10220406 w 10232859"/>
              <a:gd name="connsiteY246" fmla="*/ 1683519 h 1705557"/>
              <a:gd name="connsiteX247" fmla="*/ 10232859 w 10232859"/>
              <a:gd name="connsiteY247" fmla="*/ 1705557 h 1705557"/>
              <a:gd name="connsiteX248" fmla="*/ 0 w 10232859"/>
              <a:gd name="connsiteY248" fmla="*/ 1705557 h 1705557"/>
              <a:gd name="connsiteX249" fmla="*/ 0 w 10232859"/>
              <a:gd name="connsiteY249" fmla="*/ 28342 h 1705557"/>
              <a:gd name="connsiteX250" fmla="*/ 8097 w 10232859"/>
              <a:gd name="connsiteY250" fmla="*/ 30869 h 1705557"/>
              <a:gd name="connsiteX251" fmla="*/ 77128 w 10232859"/>
              <a:gd name="connsiteY251" fmla="*/ 13381 h 1705557"/>
              <a:gd name="connsiteX252" fmla="*/ 188338 w 10232859"/>
              <a:gd name="connsiteY252" fmla="*/ 11593 h 1705557"/>
              <a:gd name="connsiteX253" fmla="*/ 298809 w 10232859"/>
              <a:gd name="connsiteY253" fmla="*/ 12712 h 1705557"/>
              <a:gd name="connsiteX254" fmla="*/ 338985 w 10232859"/>
              <a:gd name="connsiteY254" fmla="*/ 14520 h 1705557"/>
              <a:gd name="connsiteX255" fmla="*/ 409815 w 10232859"/>
              <a:gd name="connsiteY255" fmla="*/ 11559 h 1705557"/>
              <a:gd name="connsiteX256" fmla="*/ 424169 w 10232859"/>
              <a:gd name="connsiteY256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105063 w 10232859"/>
              <a:gd name="connsiteY157" fmla="*/ 353854 h 1705557"/>
              <a:gd name="connsiteX158" fmla="*/ 6135796 w 10232859"/>
              <a:gd name="connsiteY158" fmla="*/ 369657 h 1705557"/>
              <a:gd name="connsiteX159" fmla="*/ 6195166 w 10232859"/>
              <a:gd name="connsiteY159" fmla="*/ 366704 h 1705557"/>
              <a:gd name="connsiteX160" fmla="*/ 6216259 w 10232859"/>
              <a:gd name="connsiteY160" fmla="*/ 369879 h 1705557"/>
              <a:gd name="connsiteX161" fmla="*/ 6228331 w 10232859"/>
              <a:gd name="connsiteY161" fmla="*/ 370548 h 1705557"/>
              <a:gd name="connsiteX162" fmla="*/ 6229602 w 10232859"/>
              <a:gd name="connsiteY162" fmla="*/ 369928 h 1705557"/>
              <a:gd name="connsiteX163" fmla="*/ 6258988 w 10232859"/>
              <a:gd name="connsiteY163" fmla="*/ 385174 h 1705557"/>
              <a:gd name="connsiteX164" fmla="*/ 6264106 w 10232859"/>
              <a:gd name="connsiteY164" fmla="*/ 385655 h 1705557"/>
              <a:gd name="connsiteX165" fmla="*/ 6281703 w 10232859"/>
              <a:gd name="connsiteY165" fmla="*/ 397568 h 1705557"/>
              <a:gd name="connsiteX166" fmla="*/ 6291622 w 10232859"/>
              <a:gd name="connsiteY166" fmla="*/ 402669 h 1705557"/>
              <a:gd name="connsiteX167" fmla="*/ 6292712 w 10232859"/>
              <a:gd name="connsiteY167" fmla="*/ 406285 h 1705557"/>
              <a:gd name="connsiteX168" fmla="*/ 6308227 w 10232859"/>
              <a:gd name="connsiteY168" fmla="*/ 412710 h 1705557"/>
              <a:gd name="connsiteX169" fmla="*/ 6310656 w 10232859"/>
              <a:gd name="connsiteY169" fmla="*/ 412628 h 1705557"/>
              <a:gd name="connsiteX170" fmla="*/ 6368693 w 10232859"/>
              <a:gd name="connsiteY170" fmla="*/ 424359 h 1705557"/>
              <a:gd name="connsiteX171" fmla="*/ 6385492 w 10232859"/>
              <a:gd name="connsiteY171" fmla="*/ 428283 h 1705557"/>
              <a:gd name="connsiteX172" fmla="*/ 6467879 w 10232859"/>
              <a:gd name="connsiteY172" fmla="*/ 474762 h 1705557"/>
              <a:gd name="connsiteX173" fmla="*/ 6564351 w 10232859"/>
              <a:gd name="connsiteY173" fmla="*/ 544032 h 1705557"/>
              <a:gd name="connsiteX174" fmla="*/ 6641544 w 10232859"/>
              <a:gd name="connsiteY174" fmla="*/ 566599 h 1705557"/>
              <a:gd name="connsiteX175" fmla="*/ 6731052 w 10232859"/>
              <a:gd name="connsiteY175" fmla="*/ 578550 h 1705557"/>
              <a:gd name="connsiteX176" fmla="*/ 6858983 w 10232859"/>
              <a:gd name="connsiteY176" fmla="*/ 630237 h 1705557"/>
              <a:gd name="connsiteX177" fmla="*/ 6910661 w 10232859"/>
              <a:gd name="connsiteY177" fmla="*/ 641134 h 1705557"/>
              <a:gd name="connsiteX178" fmla="*/ 6944111 w 10232859"/>
              <a:gd name="connsiteY178" fmla="*/ 666016 h 1705557"/>
              <a:gd name="connsiteX179" fmla="*/ 6965771 w 10232859"/>
              <a:gd name="connsiteY179" fmla="*/ 666445 h 1705557"/>
              <a:gd name="connsiteX180" fmla="*/ 6969639 w 10232859"/>
              <a:gd name="connsiteY180" fmla="*/ 666351 h 1705557"/>
              <a:gd name="connsiteX181" fmla="*/ 6982242 w 10232859"/>
              <a:gd name="connsiteY181" fmla="*/ 669626 h 1705557"/>
              <a:gd name="connsiteX182" fmla="*/ 6989387 w 10232859"/>
              <a:gd name="connsiteY182" fmla="*/ 665988 h 1705557"/>
              <a:gd name="connsiteX183" fmla="*/ 7010930 w 10232859"/>
              <a:gd name="connsiteY183" fmla="*/ 667648 h 1705557"/>
              <a:gd name="connsiteX184" fmla="*/ 7033125 w 10232859"/>
              <a:gd name="connsiteY184" fmla="*/ 674950 h 1705557"/>
              <a:gd name="connsiteX185" fmla="*/ 7134461 w 10232859"/>
              <a:gd name="connsiteY185" fmla="*/ 714706 h 1705557"/>
              <a:gd name="connsiteX186" fmla="*/ 7197450 w 10232859"/>
              <a:gd name="connsiteY186" fmla="*/ 735608 h 1705557"/>
              <a:gd name="connsiteX187" fmla="*/ 7225084 w 10232859"/>
              <a:gd name="connsiteY187" fmla="*/ 739019 h 1705557"/>
              <a:gd name="connsiteX188" fmla="*/ 7261183 w 10232859"/>
              <a:gd name="connsiteY188" fmla="*/ 746827 h 1705557"/>
              <a:gd name="connsiteX189" fmla="*/ 7327760 w 10232859"/>
              <a:gd name="connsiteY189" fmla="*/ 757100 h 1705557"/>
              <a:gd name="connsiteX190" fmla="*/ 7412222 w 10232859"/>
              <a:gd name="connsiteY190" fmla="*/ 777001 h 1705557"/>
              <a:gd name="connsiteX191" fmla="*/ 7457904 w 10232859"/>
              <a:gd name="connsiteY191" fmla="*/ 810835 h 1705557"/>
              <a:gd name="connsiteX192" fmla="*/ 7465795 w 10232859"/>
              <a:gd name="connsiteY192" fmla="*/ 809112 h 1705557"/>
              <a:gd name="connsiteX193" fmla="*/ 7505046 w 10232859"/>
              <a:gd name="connsiteY193" fmla="*/ 823031 h 1705557"/>
              <a:gd name="connsiteX194" fmla="*/ 7623220 w 10232859"/>
              <a:gd name="connsiteY194" fmla="*/ 895034 h 1705557"/>
              <a:gd name="connsiteX195" fmla="*/ 7700458 w 10232859"/>
              <a:gd name="connsiteY195" fmla="*/ 921593 h 1705557"/>
              <a:gd name="connsiteX196" fmla="*/ 7730988 w 10232859"/>
              <a:gd name="connsiteY196" fmla="*/ 927270 h 1705557"/>
              <a:gd name="connsiteX197" fmla="*/ 7781942 w 10232859"/>
              <a:gd name="connsiteY197" fmla="*/ 937017 h 1705557"/>
              <a:gd name="connsiteX198" fmla="*/ 7827704 w 10232859"/>
              <a:gd name="connsiteY198" fmla="*/ 935072 h 1705557"/>
              <a:gd name="connsiteX199" fmla="*/ 7867270 w 10232859"/>
              <a:gd name="connsiteY199" fmla="*/ 946880 h 1705557"/>
              <a:gd name="connsiteX200" fmla="*/ 7866538 w 10232859"/>
              <a:gd name="connsiteY200" fmla="*/ 961559 h 1705557"/>
              <a:gd name="connsiteX201" fmla="*/ 7912084 w 10232859"/>
              <a:gd name="connsiteY201" fmla="*/ 970314 h 1705557"/>
              <a:gd name="connsiteX202" fmla="*/ 7982264 w 10232859"/>
              <a:gd name="connsiteY202" fmla="*/ 982287 h 1705557"/>
              <a:gd name="connsiteX203" fmla="*/ 7991272 w 10232859"/>
              <a:gd name="connsiteY203" fmla="*/ 987618 h 1705557"/>
              <a:gd name="connsiteX204" fmla="*/ 8006496 w 10232859"/>
              <a:gd name="connsiteY204" fmla="*/ 979353 h 1705557"/>
              <a:gd name="connsiteX205" fmla="*/ 8034497 w 10232859"/>
              <a:gd name="connsiteY205" fmla="*/ 978568 h 1705557"/>
              <a:gd name="connsiteX206" fmla="*/ 8150881 w 10232859"/>
              <a:gd name="connsiteY206" fmla="*/ 996925 h 1705557"/>
              <a:gd name="connsiteX207" fmla="*/ 8172106 w 10232859"/>
              <a:gd name="connsiteY207" fmla="*/ 997026 h 1705557"/>
              <a:gd name="connsiteX208" fmla="*/ 8196076 w 10232859"/>
              <a:gd name="connsiteY208" fmla="*/ 1006592 h 1705557"/>
              <a:gd name="connsiteX209" fmla="*/ 8247463 w 10232859"/>
              <a:gd name="connsiteY209" fmla="*/ 1022846 h 1705557"/>
              <a:gd name="connsiteX210" fmla="*/ 8279272 w 10232859"/>
              <a:gd name="connsiteY210" fmla="*/ 1039435 h 1705557"/>
              <a:gd name="connsiteX211" fmla="*/ 8289611 w 10232859"/>
              <a:gd name="connsiteY211" fmla="*/ 1035144 h 1705557"/>
              <a:gd name="connsiteX212" fmla="*/ 8311483 w 10232859"/>
              <a:gd name="connsiteY212" fmla="*/ 1035913 h 1705557"/>
              <a:gd name="connsiteX213" fmla="*/ 8399489 w 10232859"/>
              <a:gd name="connsiteY213" fmla="*/ 1055076 h 1705557"/>
              <a:gd name="connsiteX214" fmla="*/ 8415973 w 10232859"/>
              <a:gd name="connsiteY214" fmla="*/ 1056174 h 1705557"/>
              <a:gd name="connsiteX215" fmla="*/ 8433326 w 10232859"/>
              <a:gd name="connsiteY215" fmla="*/ 1064395 h 1705557"/>
              <a:gd name="connsiteX216" fmla="*/ 8502328 w 10232859"/>
              <a:gd name="connsiteY216" fmla="*/ 1098012 h 1705557"/>
              <a:gd name="connsiteX217" fmla="*/ 8534346 w 10232859"/>
              <a:gd name="connsiteY217" fmla="*/ 1113494 h 1705557"/>
              <a:gd name="connsiteX218" fmla="*/ 8534980 w 10232859"/>
              <a:gd name="connsiteY218" fmla="*/ 1117375 h 1705557"/>
              <a:gd name="connsiteX219" fmla="*/ 8544104 w 10232859"/>
              <a:gd name="connsiteY219" fmla="*/ 1114920 h 1705557"/>
              <a:gd name="connsiteX220" fmla="*/ 8567742 w 10232859"/>
              <a:gd name="connsiteY220" fmla="*/ 1124104 h 1705557"/>
              <a:gd name="connsiteX221" fmla="*/ 8633779 w 10232859"/>
              <a:gd name="connsiteY221" fmla="*/ 1145740 h 1705557"/>
              <a:gd name="connsiteX222" fmla="*/ 8676965 w 10232859"/>
              <a:gd name="connsiteY222" fmla="*/ 1163463 h 1705557"/>
              <a:gd name="connsiteX223" fmla="*/ 8698944 w 10232859"/>
              <a:gd name="connsiteY223" fmla="*/ 1163453 h 1705557"/>
              <a:gd name="connsiteX224" fmla="*/ 8711456 w 10232859"/>
              <a:gd name="connsiteY224" fmla="*/ 1175731 h 1705557"/>
              <a:gd name="connsiteX225" fmla="*/ 8732793 w 10232859"/>
              <a:gd name="connsiteY225" fmla="*/ 1179486 h 1705557"/>
              <a:gd name="connsiteX226" fmla="*/ 8751897 w 10232859"/>
              <a:gd name="connsiteY226" fmla="*/ 1197400 h 1705557"/>
              <a:gd name="connsiteX227" fmla="*/ 8793564 w 10232859"/>
              <a:gd name="connsiteY227" fmla="*/ 1179086 h 1705557"/>
              <a:gd name="connsiteX228" fmla="*/ 8834270 w 10232859"/>
              <a:gd name="connsiteY228" fmla="*/ 1213138 h 1705557"/>
              <a:gd name="connsiteX229" fmla="*/ 8853872 w 10232859"/>
              <a:gd name="connsiteY229" fmla="*/ 1221228 h 1705557"/>
              <a:gd name="connsiteX230" fmla="*/ 8861901 w 10232859"/>
              <a:gd name="connsiteY230" fmla="*/ 1217889 h 1705557"/>
              <a:gd name="connsiteX231" fmla="*/ 8874168 w 10232859"/>
              <a:gd name="connsiteY231" fmla="*/ 1220481 h 1705557"/>
              <a:gd name="connsiteX232" fmla="*/ 8871123 w 10232859"/>
              <a:gd name="connsiteY232" fmla="*/ 1227674 h 1705557"/>
              <a:gd name="connsiteX233" fmla="*/ 8903537 w 10232859"/>
              <a:gd name="connsiteY233" fmla="*/ 1237102 h 1705557"/>
              <a:gd name="connsiteX234" fmla="*/ 8933767 w 10232859"/>
              <a:gd name="connsiteY234" fmla="*/ 1269882 h 1705557"/>
              <a:gd name="connsiteX235" fmla="*/ 8985765 w 10232859"/>
              <a:gd name="connsiteY235" fmla="*/ 1294178 h 1705557"/>
              <a:gd name="connsiteX236" fmla="*/ 9071444 w 10232859"/>
              <a:gd name="connsiteY236" fmla="*/ 1323819 h 1705557"/>
              <a:gd name="connsiteX237" fmla="*/ 9096711 w 10232859"/>
              <a:gd name="connsiteY237" fmla="*/ 1334291 h 1705557"/>
              <a:gd name="connsiteX238" fmla="*/ 9338853 w 10232859"/>
              <a:gd name="connsiteY238" fmla="*/ 1454560 h 1705557"/>
              <a:gd name="connsiteX239" fmla="*/ 9520814 w 10232859"/>
              <a:gd name="connsiteY239" fmla="*/ 1456341 h 1705557"/>
              <a:gd name="connsiteX240" fmla="*/ 9702271 w 10232859"/>
              <a:gd name="connsiteY240" fmla="*/ 1495067 h 1705557"/>
              <a:gd name="connsiteX241" fmla="*/ 9744273 w 10232859"/>
              <a:gd name="connsiteY241" fmla="*/ 1530026 h 1705557"/>
              <a:gd name="connsiteX242" fmla="*/ 9771903 w 10232859"/>
              <a:gd name="connsiteY242" fmla="*/ 1536548 h 1705557"/>
              <a:gd name="connsiteX243" fmla="*/ 9818565 w 10232859"/>
              <a:gd name="connsiteY243" fmla="*/ 1545059 h 1705557"/>
              <a:gd name="connsiteX244" fmla="*/ 9882202 w 10232859"/>
              <a:gd name="connsiteY244" fmla="*/ 1572402 h 1705557"/>
              <a:gd name="connsiteX245" fmla="*/ 10022025 w 10232859"/>
              <a:gd name="connsiteY245" fmla="*/ 1606210 h 1705557"/>
              <a:gd name="connsiteX246" fmla="*/ 10220406 w 10232859"/>
              <a:gd name="connsiteY246" fmla="*/ 1683519 h 1705557"/>
              <a:gd name="connsiteX247" fmla="*/ 10232859 w 10232859"/>
              <a:gd name="connsiteY247" fmla="*/ 1705557 h 1705557"/>
              <a:gd name="connsiteX248" fmla="*/ 0 w 10232859"/>
              <a:gd name="connsiteY248" fmla="*/ 1705557 h 1705557"/>
              <a:gd name="connsiteX249" fmla="*/ 0 w 10232859"/>
              <a:gd name="connsiteY249" fmla="*/ 28342 h 1705557"/>
              <a:gd name="connsiteX250" fmla="*/ 8097 w 10232859"/>
              <a:gd name="connsiteY250" fmla="*/ 30869 h 1705557"/>
              <a:gd name="connsiteX251" fmla="*/ 77128 w 10232859"/>
              <a:gd name="connsiteY251" fmla="*/ 13381 h 1705557"/>
              <a:gd name="connsiteX252" fmla="*/ 188338 w 10232859"/>
              <a:gd name="connsiteY252" fmla="*/ 11593 h 1705557"/>
              <a:gd name="connsiteX253" fmla="*/ 298809 w 10232859"/>
              <a:gd name="connsiteY253" fmla="*/ 12712 h 1705557"/>
              <a:gd name="connsiteX254" fmla="*/ 338985 w 10232859"/>
              <a:gd name="connsiteY254" fmla="*/ 14520 h 1705557"/>
              <a:gd name="connsiteX255" fmla="*/ 409815 w 10232859"/>
              <a:gd name="connsiteY255" fmla="*/ 11559 h 1705557"/>
              <a:gd name="connsiteX256" fmla="*/ 424169 w 10232859"/>
              <a:gd name="connsiteY256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105063 w 10232859"/>
              <a:gd name="connsiteY157" fmla="*/ 353854 h 1705557"/>
              <a:gd name="connsiteX158" fmla="*/ 6135796 w 10232859"/>
              <a:gd name="connsiteY158" fmla="*/ 369657 h 1705557"/>
              <a:gd name="connsiteX159" fmla="*/ 6195166 w 10232859"/>
              <a:gd name="connsiteY159" fmla="*/ 366704 h 1705557"/>
              <a:gd name="connsiteX160" fmla="*/ 6216259 w 10232859"/>
              <a:gd name="connsiteY160" fmla="*/ 369879 h 1705557"/>
              <a:gd name="connsiteX161" fmla="*/ 6228331 w 10232859"/>
              <a:gd name="connsiteY161" fmla="*/ 370548 h 1705557"/>
              <a:gd name="connsiteX162" fmla="*/ 6229602 w 10232859"/>
              <a:gd name="connsiteY162" fmla="*/ 369928 h 1705557"/>
              <a:gd name="connsiteX163" fmla="*/ 6258988 w 10232859"/>
              <a:gd name="connsiteY163" fmla="*/ 385174 h 1705557"/>
              <a:gd name="connsiteX164" fmla="*/ 6264106 w 10232859"/>
              <a:gd name="connsiteY164" fmla="*/ 385655 h 1705557"/>
              <a:gd name="connsiteX165" fmla="*/ 6281703 w 10232859"/>
              <a:gd name="connsiteY165" fmla="*/ 397568 h 1705557"/>
              <a:gd name="connsiteX166" fmla="*/ 6291622 w 10232859"/>
              <a:gd name="connsiteY166" fmla="*/ 402669 h 1705557"/>
              <a:gd name="connsiteX167" fmla="*/ 6292712 w 10232859"/>
              <a:gd name="connsiteY167" fmla="*/ 406285 h 1705557"/>
              <a:gd name="connsiteX168" fmla="*/ 6308227 w 10232859"/>
              <a:gd name="connsiteY168" fmla="*/ 412710 h 1705557"/>
              <a:gd name="connsiteX169" fmla="*/ 6310656 w 10232859"/>
              <a:gd name="connsiteY169" fmla="*/ 412628 h 1705557"/>
              <a:gd name="connsiteX170" fmla="*/ 6368693 w 10232859"/>
              <a:gd name="connsiteY170" fmla="*/ 424359 h 1705557"/>
              <a:gd name="connsiteX171" fmla="*/ 6414811 w 10232859"/>
              <a:gd name="connsiteY171" fmla="*/ 458714 h 1705557"/>
              <a:gd name="connsiteX172" fmla="*/ 6467879 w 10232859"/>
              <a:gd name="connsiteY172" fmla="*/ 474762 h 1705557"/>
              <a:gd name="connsiteX173" fmla="*/ 6564351 w 10232859"/>
              <a:gd name="connsiteY173" fmla="*/ 544032 h 1705557"/>
              <a:gd name="connsiteX174" fmla="*/ 6641544 w 10232859"/>
              <a:gd name="connsiteY174" fmla="*/ 566599 h 1705557"/>
              <a:gd name="connsiteX175" fmla="*/ 6731052 w 10232859"/>
              <a:gd name="connsiteY175" fmla="*/ 578550 h 1705557"/>
              <a:gd name="connsiteX176" fmla="*/ 6858983 w 10232859"/>
              <a:gd name="connsiteY176" fmla="*/ 630237 h 1705557"/>
              <a:gd name="connsiteX177" fmla="*/ 6910661 w 10232859"/>
              <a:gd name="connsiteY177" fmla="*/ 641134 h 1705557"/>
              <a:gd name="connsiteX178" fmla="*/ 6944111 w 10232859"/>
              <a:gd name="connsiteY178" fmla="*/ 666016 h 1705557"/>
              <a:gd name="connsiteX179" fmla="*/ 6965771 w 10232859"/>
              <a:gd name="connsiteY179" fmla="*/ 666445 h 1705557"/>
              <a:gd name="connsiteX180" fmla="*/ 6969639 w 10232859"/>
              <a:gd name="connsiteY180" fmla="*/ 666351 h 1705557"/>
              <a:gd name="connsiteX181" fmla="*/ 6982242 w 10232859"/>
              <a:gd name="connsiteY181" fmla="*/ 669626 h 1705557"/>
              <a:gd name="connsiteX182" fmla="*/ 6989387 w 10232859"/>
              <a:gd name="connsiteY182" fmla="*/ 665988 h 1705557"/>
              <a:gd name="connsiteX183" fmla="*/ 7010930 w 10232859"/>
              <a:gd name="connsiteY183" fmla="*/ 667648 h 1705557"/>
              <a:gd name="connsiteX184" fmla="*/ 7033125 w 10232859"/>
              <a:gd name="connsiteY184" fmla="*/ 674950 h 1705557"/>
              <a:gd name="connsiteX185" fmla="*/ 7134461 w 10232859"/>
              <a:gd name="connsiteY185" fmla="*/ 714706 h 1705557"/>
              <a:gd name="connsiteX186" fmla="*/ 7197450 w 10232859"/>
              <a:gd name="connsiteY186" fmla="*/ 735608 h 1705557"/>
              <a:gd name="connsiteX187" fmla="*/ 7225084 w 10232859"/>
              <a:gd name="connsiteY187" fmla="*/ 739019 h 1705557"/>
              <a:gd name="connsiteX188" fmla="*/ 7261183 w 10232859"/>
              <a:gd name="connsiteY188" fmla="*/ 746827 h 1705557"/>
              <a:gd name="connsiteX189" fmla="*/ 7327760 w 10232859"/>
              <a:gd name="connsiteY189" fmla="*/ 757100 h 1705557"/>
              <a:gd name="connsiteX190" fmla="*/ 7412222 w 10232859"/>
              <a:gd name="connsiteY190" fmla="*/ 777001 h 1705557"/>
              <a:gd name="connsiteX191" fmla="*/ 7457904 w 10232859"/>
              <a:gd name="connsiteY191" fmla="*/ 810835 h 1705557"/>
              <a:gd name="connsiteX192" fmla="*/ 7465795 w 10232859"/>
              <a:gd name="connsiteY192" fmla="*/ 809112 h 1705557"/>
              <a:gd name="connsiteX193" fmla="*/ 7505046 w 10232859"/>
              <a:gd name="connsiteY193" fmla="*/ 823031 h 1705557"/>
              <a:gd name="connsiteX194" fmla="*/ 7623220 w 10232859"/>
              <a:gd name="connsiteY194" fmla="*/ 895034 h 1705557"/>
              <a:gd name="connsiteX195" fmla="*/ 7700458 w 10232859"/>
              <a:gd name="connsiteY195" fmla="*/ 921593 h 1705557"/>
              <a:gd name="connsiteX196" fmla="*/ 7730988 w 10232859"/>
              <a:gd name="connsiteY196" fmla="*/ 927270 h 1705557"/>
              <a:gd name="connsiteX197" fmla="*/ 7781942 w 10232859"/>
              <a:gd name="connsiteY197" fmla="*/ 937017 h 1705557"/>
              <a:gd name="connsiteX198" fmla="*/ 7827704 w 10232859"/>
              <a:gd name="connsiteY198" fmla="*/ 935072 h 1705557"/>
              <a:gd name="connsiteX199" fmla="*/ 7867270 w 10232859"/>
              <a:gd name="connsiteY199" fmla="*/ 946880 h 1705557"/>
              <a:gd name="connsiteX200" fmla="*/ 7866538 w 10232859"/>
              <a:gd name="connsiteY200" fmla="*/ 961559 h 1705557"/>
              <a:gd name="connsiteX201" fmla="*/ 7912084 w 10232859"/>
              <a:gd name="connsiteY201" fmla="*/ 970314 h 1705557"/>
              <a:gd name="connsiteX202" fmla="*/ 7982264 w 10232859"/>
              <a:gd name="connsiteY202" fmla="*/ 982287 h 1705557"/>
              <a:gd name="connsiteX203" fmla="*/ 7991272 w 10232859"/>
              <a:gd name="connsiteY203" fmla="*/ 987618 h 1705557"/>
              <a:gd name="connsiteX204" fmla="*/ 8006496 w 10232859"/>
              <a:gd name="connsiteY204" fmla="*/ 979353 h 1705557"/>
              <a:gd name="connsiteX205" fmla="*/ 8034497 w 10232859"/>
              <a:gd name="connsiteY205" fmla="*/ 978568 h 1705557"/>
              <a:gd name="connsiteX206" fmla="*/ 8150881 w 10232859"/>
              <a:gd name="connsiteY206" fmla="*/ 996925 h 1705557"/>
              <a:gd name="connsiteX207" fmla="*/ 8172106 w 10232859"/>
              <a:gd name="connsiteY207" fmla="*/ 997026 h 1705557"/>
              <a:gd name="connsiteX208" fmla="*/ 8196076 w 10232859"/>
              <a:gd name="connsiteY208" fmla="*/ 1006592 h 1705557"/>
              <a:gd name="connsiteX209" fmla="*/ 8247463 w 10232859"/>
              <a:gd name="connsiteY209" fmla="*/ 1022846 h 1705557"/>
              <a:gd name="connsiteX210" fmla="*/ 8279272 w 10232859"/>
              <a:gd name="connsiteY210" fmla="*/ 1039435 h 1705557"/>
              <a:gd name="connsiteX211" fmla="*/ 8289611 w 10232859"/>
              <a:gd name="connsiteY211" fmla="*/ 1035144 h 1705557"/>
              <a:gd name="connsiteX212" fmla="*/ 8311483 w 10232859"/>
              <a:gd name="connsiteY212" fmla="*/ 1035913 h 1705557"/>
              <a:gd name="connsiteX213" fmla="*/ 8399489 w 10232859"/>
              <a:gd name="connsiteY213" fmla="*/ 1055076 h 1705557"/>
              <a:gd name="connsiteX214" fmla="*/ 8415973 w 10232859"/>
              <a:gd name="connsiteY214" fmla="*/ 1056174 h 1705557"/>
              <a:gd name="connsiteX215" fmla="*/ 8433326 w 10232859"/>
              <a:gd name="connsiteY215" fmla="*/ 1064395 h 1705557"/>
              <a:gd name="connsiteX216" fmla="*/ 8502328 w 10232859"/>
              <a:gd name="connsiteY216" fmla="*/ 1098012 h 1705557"/>
              <a:gd name="connsiteX217" fmla="*/ 8534346 w 10232859"/>
              <a:gd name="connsiteY217" fmla="*/ 1113494 h 1705557"/>
              <a:gd name="connsiteX218" fmla="*/ 8534980 w 10232859"/>
              <a:gd name="connsiteY218" fmla="*/ 1117375 h 1705557"/>
              <a:gd name="connsiteX219" fmla="*/ 8544104 w 10232859"/>
              <a:gd name="connsiteY219" fmla="*/ 1114920 h 1705557"/>
              <a:gd name="connsiteX220" fmla="*/ 8567742 w 10232859"/>
              <a:gd name="connsiteY220" fmla="*/ 1124104 h 1705557"/>
              <a:gd name="connsiteX221" fmla="*/ 8633779 w 10232859"/>
              <a:gd name="connsiteY221" fmla="*/ 1145740 h 1705557"/>
              <a:gd name="connsiteX222" fmla="*/ 8676965 w 10232859"/>
              <a:gd name="connsiteY222" fmla="*/ 1163463 h 1705557"/>
              <a:gd name="connsiteX223" fmla="*/ 8698944 w 10232859"/>
              <a:gd name="connsiteY223" fmla="*/ 1163453 h 1705557"/>
              <a:gd name="connsiteX224" fmla="*/ 8711456 w 10232859"/>
              <a:gd name="connsiteY224" fmla="*/ 1175731 h 1705557"/>
              <a:gd name="connsiteX225" fmla="*/ 8732793 w 10232859"/>
              <a:gd name="connsiteY225" fmla="*/ 1179486 h 1705557"/>
              <a:gd name="connsiteX226" fmla="*/ 8751897 w 10232859"/>
              <a:gd name="connsiteY226" fmla="*/ 1197400 h 1705557"/>
              <a:gd name="connsiteX227" fmla="*/ 8793564 w 10232859"/>
              <a:gd name="connsiteY227" fmla="*/ 1179086 h 1705557"/>
              <a:gd name="connsiteX228" fmla="*/ 8834270 w 10232859"/>
              <a:gd name="connsiteY228" fmla="*/ 1213138 h 1705557"/>
              <a:gd name="connsiteX229" fmla="*/ 8853872 w 10232859"/>
              <a:gd name="connsiteY229" fmla="*/ 1221228 h 1705557"/>
              <a:gd name="connsiteX230" fmla="*/ 8861901 w 10232859"/>
              <a:gd name="connsiteY230" fmla="*/ 1217889 h 1705557"/>
              <a:gd name="connsiteX231" fmla="*/ 8874168 w 10232859"/>
              <a:gd name="connsiteY231" fmla="*/ 1220481 h 1705557"/>
              <a:gd name="connsiteX232" fmla="*/ 8871123 w 10232859"/>
              <a:gd name="connsiteY232" fmla="*/ 1227674 h 1705557"/>
              <a:gd name="connsiteX233" fmla="*/ 8903537 w 10232859"/>
              <a:gd name="connsiteY233" fmla="*/ 1237102 h 1705557"/>
              <a:gd name="connsiteX234" fmla="*/ 8933767 w 10232859"/>
              <a:gd name="connsiteY234" fmla="*/ 1269882 h 1705557"/>
              <a:gd name="connsiteX235" fmla="*/ 8985765 w 10232859"/>
              <a:gd name="connsiteY235" fmla="*/ 1294178 h 1705557"/>
              <a:gd name="connsiteX236" fmla="*/ 9071444 w 10232859"/>
              <a:gd name="connsiteY236" fmla="*/ 1323819 h 1705557"/>
              <a:gd name="connsiteX237" fmla="*/ 9096711 w 10232859"/>
              <a:gd name="connsiteY237" fmla="*/ 1334291 h 1705557"/>
              <a:gd name="connsiteX238" fmla="*/ 9338853 w 10232859"/>
              <a:gd name="connsiteY238" fmla="*/ 1454560 h 1705557"/>
              <a:gd name="connsiteX239" fmla="*/ 9520814 w 10232859"/>
              <a:gd name="connsiteY239" fmla="*/ 1456341 h 1705557"/>
              <a:gd name="connsiteX240" fmla="*/ 9702271 w 10232859"/>
              <a:gd name="connsiteY240" fmla="*/ 1495067 h 1705557"/>
              <a:gd name="connsiteX241" fmla="*/ 9744273 w 10232859"/>
              <a:gd name="connsiteY241" fmla="*/ 1530026 h 1705557"/>
              <a:gd name="connsiteX242" fmla="*/ 9771903 w 10232859"/>
              <a:gd name="connsiteY242" fmla="*/ 1536548 h 1705557"/>
              <a:gd name="connsiteX243" fmla="*/ 9818565 w 10232859"/>
              <a:gd name="connsiteY243" fmla="*/ 1545059 h 1705557"/>
              <a:gd name="connsiteX244" fmla="*/ 9882202 w 10232859"/>
              <a:gd name="connsiteY244" fmla="*/ 1572402 h 1705557"/>
              <a:gd name="connsiteX245" fmla="*/ 10022025 w 10232859"/>
              <a:gd name="connsiteY245" fmla="*/ 1606210 h 1705557"/>
              <a:gd name="connsiteX246" fmla="*/ 10220406 w 10232859"/>
              <a:gd name="connsiteY246" fmla="*/ 1683519 h 1705557"/>
              <a:gd name="connsiteX247" fmla="*/ 10232859 w 10232859"/>
              <a:gd name="connsiteY247" fmla="*/ 1705557 h 1705557"/>
              <a:gd name="connsiteX248" fmla="*/ 0 w 10232859"/>
              <a:gd name="connsiteY248" fmla="*/ 1705557 h 1705557"/>
              <a:gd name="connsiteX249" fmla="*/ 0 w 10232859"/>
              <a:gd name="connsiteY249" fmla="*/ 28342 h 1705557"/>
              <a:gd name="connsiteX250" fmla="*/ 8097 w 10232859"/>
              <a:gd name="connsiteY250" fmla="*/ 30869 h 1705557"/>
              <a:gd name="connsiteX251" fmla="*/ 77128 w 10232859"/>
              <a:gd name="connsiteY251" fmla="*/ 13381 h 1705557"/>
              <a:gd name="connsiteX252" fmla="*/ 188338 w 10232859"/>
              <a:gd name="connsiteY252" fmla="*/ 11593 h 1705557"/>
              <a:gd name="connsiteX253" fmla="*/ 298809 w 10232859"/>
              <a:gd name="connsiteY253" fmla="*/ 12712 h 1705557"/>
              <a:gd name="connsiteX254" fmla="*/ 338985 w 10232859"/>
              <a:gd name="connsiteY254" fmla="*/ 14520 h 1705557"/>
              <a:gd name="connsiteX255" fmla="*/ 409815 w 10232859"/>
              <a:gd name="connsiteY255" fmla="*/ 11559 h 1705557"/>
              <a:gd name="connsiteX256" fmla="*/ 424169 w 10232859"/>
              <a:gd name="connsiteY256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105063 w 10232859"/>
              <a:gd name="connsiteY157" fmla="*/ 353854 h 1705557"/>
              <a:gd name="connsiteX158" fmla="*/ 6135796 w 10232859"/>
              <a:gd name="connsiteY158" fmla="*/ 369657 h 1705557"/>
              <a:gd name="connsiteX159" fmla="*/ 6195166 w 10232859"/>
              <a:gd name="connsiteY159" fmla="*/ 366704 h 1705557"/>
              <a:gd name="connsiteX160" fmla="*/ 6216259 w 10232859"/>
              <a:gd name="connsiteY160" fmla="*/ 369879 h 1705557"/>
              <a:gd name="connsiteX161" fmla="*/ 6228331 w 10232859"/>
              <a:gd name="connsiteY161" fmla="*/ 370548 h 1705557"/>
              <a:gd name="connsiteX162" fmla="*/ 6229602 w 10232859"/>
              <a:gd name="connsiteY162" fmla="*/ 369928 h 1705557"/>
              <a:gd name="connsiteX163" fmla="*/ 6258988 w 10232859"/>
              <a:gd name="connsiteY163" fmla="*/ 385174 h 1705557"/>
              <a:gd name="connsiteX164" fmla="*/ 6264106 w 10232859"/>
              <a:gd name="connsiteY164" fmla="*/ 385655 h 1705557"/>
              <a:gd name="connsiteX165" fmla="*/ 6281703 w 10232859"/>
              <a:gd name="connsiteY165" fmla="*/ 397568 h 1705557"/>
              <a:gd name="connsiteX166" fmla="*/ 6291622 w 10232859"/>
              <a:gd name="connsiteY166" fmla="*/ 402669 h 1705557"/>
              <a:gd name="connsiteX167" fmla="*/ 6292712 w 10232859"/>
              <a:gd name="connsiteY167" fmla="*/ 406285 h 1705557"/>
              <a:gd name="connsiteX168" fmla="*/ 6308227 w 10232859"/>
              <a:gd name="connsiteY168" fmla="*/ 412710 h 1705557"/>
              <a:gd name="connsiteX169" fmla="*/ 6328981 w 10232859"/>
              <a:gd name="connsiteY169" fmla="*/ 416009 h 1705557"/>
              <a:gd name="connsiteX170" fmla="*/ 6368693 w 10232859"/>
              <a:gd name="connsiteY170" fmla="*/ 424359 h 1705557"/>
              <a:gd name="connsiteX171" fmla="*/ 6414811 w 10232859"/>
              <a:gd name="connsiteY171" fmla="*/ 458714 h 1705557"/>
              <a:gd name="connsiteX172" fmla="*/ 6467879 w 10232859"/>
              <a:gd name="connsiteY172" fmla="*/ 474762 h 1705557"/>
              <a:gd name="connsiteX173" fmla="*/ 6564351 w 10232859"/>
              <a:gd name="connsiteY173" fmla="*/ 544032 h 1705557"/>
              <a:gd name="connsiteX174" fmla="*/ 6641544 w 10232859"/>
              <a:gd name="connsiteY174" fmla="*/ 566599 h 1705557"/>
              <a:gd name="connsiteX175" fmla="*/ 6731052 w 10232859"/>
              <a:gd name="connsiteY175" fmla="*/ 578550 h 1705557"/>
              <a:gd name="connsiteX176" fmla="*/ 6858983 w 10232859"/>
              <a:gd name="connsiteY176" fmla="*/ 630237 h 1705557"/>
              <a:gd name="connsiteX177" fmla="*/ 6910661 w 10232859"/>
              <a:gd name="connsiteY177" fmla="*/ 641134 h 1705557"/>
              <a:gd name="connsiteX178" fmla="*/ 6944111 w 10232859"/>
              <a:gd name="connsiteY178" fmla="*/ 666016 h 1705557"/>
              <a:gd name="connsiteX179" fmla="*/ 6965771 w 10232859"/>
              <a:gd name="connsiteY179" fmla="*/ 666445 h 1705557"/>
              <a:gd name="connsiteX180" fmla="*/ 6969639 w 10232859"/>
              <a:gd name="connsiteY180" fmla="*/ 666351 h 1705557"/>
              <a:gd name="connsiteX181" fmla="*/ 6982242 w 10232859"/>
              <a:gd name="connsiteY181" fmla="*/ 669626 h 1705557"/>
              <a:gd name="connsiteX182" fmla="*/ 6989387 w 10232859"/>
              <a:gd name="connsiteY182" fmla="*/ 665988 h 1705557"/>
              <a:gd name="connsiteX183" fmla="*/ 7010930 w 10232859"/>
              <a:gd name="connsiteY183" fmla="*/ 667648 h 1705557"/>
              <a:gd name="connsiteX184" fmla="*/ 7033125 w 10232859"/>
              <a:gd name="connsiteY184" fmla="*/ 674950 h 1705557"/>
              <a:gd name="connsiteX185" fmla="*/ 7134461 w 10232859"/>
              <a:gd name="connsiteY185" fmla="*/ 714706 h 1705557"/>
              <a:gd name="connsiteX186" fmla="*/ 7197450 w 10232859"/>
              <a:gd name="connsiteY186" fmla="*/ 735608 h 1705557"/>
              <a:gd name="connsiteX187" fmla="*/ 7225084 w 10232859"/>
              <a:gd name="connsiteY187" fmla="*/ 739019 h 1705557"/>
              <a:gd name="connsiteX188" fmla="*/ 7261183 w 10232859"/>
              <a:gd name="connsiteY188" fmla="*/ 746827 h 1705557"/>
              <a:gd name="connsiteX189" fmla="*/ 7327760 w 10232859"/>
              <a:gd name="connsiteY189" fmla="*/ 757100 h 1705557"/>
              <a:gd name="connsiteX190" fmla="*/ 7412222 w 10232859"/>
              <a:gd name="connsiteY190" fmla="*/ 777001 h 1705557"/>
              <a:gd name="connsiteX191" fmla="*/ 7457904 w 10232859"/>
              <a:gd name="connsiteY191" fmla="*/ 810835 h 1705557"/>
              <a:gd name="connsiteX192" fmla="*/ 7465795 w 10232859"/>
              <a:gd name="connsiteY192" fmla="*/ 809112 h 1705557"/>
              <a:gd name="connsiteX193" fmla="*/ 7505046 w 10232859"/>
              <a:gd name="connsiteY193" fmla="*/ 823031 h 1705557"/>
              <a:gd name="connsiteX194" fmla="*/ 7623220 w 10232859"/>
              <a:gd name="connsiteY194" fmla="*/ 895034 h 1705557"/>
              <a:gd name="connsiteX195" fmla="*/ 7700458 w 10232859"/>
              <a:gd name="connsiteY195" fmla="*/ 921593 h 1705557"/>
              <a:gd name="connsiteX196" fmla="*/ 7730988 w 10232859"/>
              <a:gd name="connsiteY196" fmla="*/ 927270 h 1705557"/>
              <a:gd name="connsiteX197" fmla="*/ 7781942 w 10232859"/>
              <a:gd name="connsiteY197" fmla="*/ 937017 h 1705557"/>
              <a:gd name="connsiteX198" fmla="*/ 7827704 w 10232859"/>
              <a:gd name="connsiteY198" fmla="*/ 935072 h 1705557"/>
              <a:gd name="connsiteX199" fmla="*/ 7867270 w 10232859"/>
              <a:gd name="connsiteY199" fmla="*/ 946880 h 1705557"/>
              <a:gd name="connsiteX200" fmla="*/ 7866538 w 10232859"/>
              <a:gd name="connsiteY200" fmla="*/ 961559 h 1705557"/>
              <a:gd name="connsiteX201" fmla="*/ 7912084 w 10232859"/>
              <a:gd name="connsiteY201" fmla="*/ 970314 h 1705557"/>
              <a:gd name="connsiteX202" fmla="*/ 7982264 w 10232859"/>
              <a:gd name="connsiteY202" fmla="*/ 982287 h 1705557"/>
              <a:gd name="connsiteX203" fmla="*/ 7991272 w 10232859"/>
              <a:gd name="connsiteY203" fmla="*/ 987618 h 1705557"/>
              <a:gd name="connsiteX204" fmla="*/ 8006496 w 10232859"/>
              <a:gd name="connsiteY204" fmla="*/ 979353 h 1705557"/>
              <a:gd name="connsiteX205" fmla="*/ 8034497 w 10232859"/>
              <a:gd name="connsiteY205" fmla="*/ 978568 h 1705557"/>
              <a:gd name="connsiteX206" fmla="*/ 8150881 w 10232859"/>
              <a:gd name="connsiteY206" fmla="*/ 996925 h 1705557"/>
              <a:gd name="connsiteX207" fmla="*/ 8172106 w 10232859"/>
              <a:gd name="connsiteY207" fmla="*/ 997026 h 1705557"/>
              <a:gd name="connsiteX208" fmla="*/ 8196076 w 10232859"/>
              <a:gd name="connsiteY208" fmla="*/ 1006592 h 1705557"/>
              <a:gd name="connsiteX209" fmla="*/ 8247463 w 10232859"/>
              <a:gd name="connsiteY209" fmla="*/ 1022846 h 1705557"/>
              <a:gd name="connsiteX210" fmla="*/ 8279272 w 10232859"/>
              <a:gd name="connsiteY210" fmla="*/ 1039435 h 1705557"/>
              <a:gd name="connsiteX211" fmla="*/ 8289611 w 10232859"/>
              <a:gd name="connsiteY211" fmla="*/ 1035144 h 1705557"/>
              <a:gd name="connsiteX212" fmla="*/ 8311483 w 10232859"/>
              <a:gd name="connsiteY212" fmla="*/ 1035913 h 1705557"/>
              <a:gd name="connsiteX213" fmla="*/ 8399489 w 10232859"/>
              <a:gd name="connsiteY213" fmla="*/ 1055076 h 1705557"/>
              <a:gd name="connsiteX214" fmla="*/ 8415973 w 10232859"/>
              <a:gd name="connsiteY214" fmla="*/ 1056174 h 1705557"/>
              <a:gd name="connsiteX215" fmla="*/ 8433326 w 10232859"/>
              <a:gd name="connsiteY215" fmla="*/ 1064395 h 1705557"/>
              <a:gd name="connsiteX216" fmla="*/ 8502328 w 10232859"/>
              <a:gd name="connsiteY216" fmla="*/ 1098012 h 1705557"/>
              <a:gd name="connsiteX217" fmla="*/ 8534346 w 10232859"/>
              <a:gd name="connsiteY217" fmla="*/ 1113494 h 1705557"/>
              <a:gd name="connsiteX218" fmla="*/ 8534980 w 10232859"/>
              <a:gd name="connsiteY218" fmla="*/ 1117375 h 1705557"/>
              <a:gd name="connsiteX219" fmla="*/ 8544104 w 10232859"/>
              <a:gd name="connsiteY219" fmla="*/ 1114920 h 1705557"/>
              <a:gd name="connsiteX220" fmla="*/ 8567742 w 10232859"/>
              <a:gd name="connsiteY220" fmla="*/ 1124104 h 1705557"/>
              <a:gd name="connsiteX221" fmla="*/ 8633779 w 10232859"/>
              <a:gd name="connsiteY221" fmla="*/ 1145740 h 1705557"/>
              <a:gd name="connsiteX222" fmla="*/ 8676965 w 10232859"/>
              <a:gd name="connsiteY222" fmla="*/ 1163463 h 1705557"/>
              <a:gd name="connsiteX223" fmla="*/ 8698944 w 10232859"/>
              <a:gd name="connsiteY223" fmla="*/ 1163453 h 1705557"/>
              <a:gd name="connsiteX224" fmla="*/ 8711456 w 10232859"/>
              <a:gd name="connsiteY224" fmla="*/ 1175731 h 1705557"/>
              <a:gd name="connsiteX225" fmla="*/ 8732793 w 10232859"/>
              <a:gd name="connsiteY225" fmla="*/ 1179486 h 1705557"/>
              <a:gd name="connsiteX226" fmla="*/ 8751897 w 10232859"/>
              <a:gd name="connsiteY226" fmla="*/ 1197400 h 1705557"/>
              <a:gd name="connsiteX227" fmla="*/ 8793564 w 10232859"/>
              <a:gd name="connsiteY227" fmla="*/ 1179086 h 1705557"/>
              <a:gd name="connsiteX228" fmla="*/ 8834270 w 10232859"/>
              <a:gd name="connsiteY228" fmla="*/ 1213138 h 1705557"/>
              <a:gd name="connsiteX229" fmla="*/ 8853872 w 10232859"/>
              <a:gd name="connsiteY229" fmla="*/ 1221228 h 1705557"/>
              <a:gd name="connsiteX230" fmla="*/ 8861901 w 10232859"/>
              <a:gd name="connsiteY230" fmla="*/ 1217889 h 1705557"/>
              <a:gd name="connsiteX231" fmla="*/ 8874168 w 10232859"/>
              <a:gd name="connsiteY231" fmla="*/ 1220481 h 1705557"/>
              <a:gd name="connsiteX232" fmla="*/ 8871123 w 10232859"/>
              <a:gd name="connsiteY232" fmla="*/ 1227674 h 1705557"/>
              <a:gd name="connsiteX233" fmla="*/ 8903537 w 10232859"/>
              <a:gd name="connsiteY233" fmla="*/ 1237102 h 1705557"/>
              <a:gd name="connsiteX234" fmla="*/ 8933767 w 10232859"/>
              <a:gd name="connsiteY234" fmla="*/ 1269882 h 1705557"/>
              <a:gd name="connsiteX235" fmla="*/ 8985765 w 10232859"/>
              <a:gd name="connsiteY235" fmla="*/ 1294178 h 1705557"/>
              <a:gd name="connsiteX236" fmla="*/ 9071444 w 10232859"/>
              <a:gd name="connsiteY236" fmla="*/ 1323819 h 1705557"/>
              <a:gd name="connsiteX237" fmla="*/ 9096711 w 10232859"/>
              <a:gd name="connsiteY237" fmla="*/ 1334291 h 1705557"/>
              <a:gd name="connsiteX238" fmla="*/ 9338853 w 10232859"/>
              <a:gd name="connsiteY238" fmla="*/ 1454560 h 1705557"/>
              <a:gd name="connsiteX239" fmla="*/ 9520814 w 10232859"/>
              <a:gd name="connsiteY239" fmla="*/ 1456341 h 1705557"/>
              <a:gd name="connsiteX240" fmla="*/ 9702271 w 10232859"/>
              <a:gd name="connsiteY240" fmla="*/ 1495067 h 1705557"/>
              <a:gd name="connsiteX241" fmla="*/ 9744273 w 10232859"/>
              <a:gd name="connsiteY241" fmla="*/ 1530026 h 1705557"/>
              <a:gd name="connsiteX242" fmla="*/ 9771903 w 10232859"/>
              <a:gd name="connsiteY242" fmla="*/ 1536548 h 1705557"/>
              <a:gd name="connsiteX243" fmla="*/ 9818565 w 10232859"/>
              <a:gd name="connsiteY243" fmla="*/ 1545059 h 1705557"/>
              <a:gd name="connsiteX244" fmla="*/ 9882202 w 10232859"/>
              <a:gd name="connsiteY244" fmla="*/ 1572402 h 1705557"/>
              <a:gd name="connsiteX245" fmla="*/ 10022025 w 10232859"/>
              <a:gd name="connsiteY245" fmla="*/ 1606210 h 1705557"/>
              <a:gd name="connsiteX246" fmla="*/ 10220406 w 10232859"/>
              <a:gd name="connsiteY246" fmla="*/ 1683519 h 1705557"/>
              <a:gd name="connsiteX247" fmla="*/ 10232859 w 10232859"/>
              <a:gd name="connsiteY247" fmla="*/ 1705557 h 1705557"/>
              <a:gd name="connsiteX248" fmla="*/ 0 w 10232859"/>
              <a:gd name="connsiteY248" fmla="*/ 1705557 h 1705557"/>
              <a:gd name="connsiteX249" fmla="*/ 0 w 10232859"/>
              <a:gd name="connsiteY249" fmla="*/ 28342 h 1705557"/>
              <a:gd name="connsiteX250" fmla="*/ 8097 w 10232859"/>
              <a:gd name="connsiteY250" fmla="*/ 30869 h 1705557"/>
              <a:gd name="connsiteX251" fmla="*/ 77128 w 10232859"/>
              <a:gd name="connsiteY251" fmla="*/ 13381 h 1705557"/>
              <a:gd name="connsiteX252" fmla="*/ 188338 w 10232859"/>
              <a:gd name="connsiteY252" fmla="*/ 11593 h 1705557"/>
              <a:gd name="connsiteX253" fmla="*/ 298809 w 10232859"/>
              <a:gd name="connsiteY253" fmla="*/ 12712 h 1705557"/>
              <a:gd name="connsiteX254" fmla="*/ 338985 w 10232859"/>
              <a:gd name="connsiteY254" fmla="*/ 14520 h 1705557"/>
              <a:gd name="connsiteX255" fmla="*/ 409815 w 10232859"/>
              <a:gd name="connsiteY255" fmla="*/ 11559 h 1705557"/>
              <a:gd name="connsiteX256" fmla="*/ 424169 w 10232859"/>
              <a:gd name="connsiteY256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105063 w 10232859"/>
              <a:gd name="connsiteY157" fmla="*/ 353854 h 1705557"/>
              <a:gd name="connsiteX158" fmla="*/ 6135796 w 10232859"/>
              <a:gd name="connsiteY158" fmla="*/ 369657 h 1705557"/>
              <a:gd name="connsiteX159" fmla="*/ 6195166 w 10232859"/>
              <a:gd name="connsiteY159" fmla="*/ 366704 h 1705557"/>
              <a:gd name="connsiteX160" fmla="*/ 6216259 w 10232859"/>
              <a:gd name="connsiteY160" fmla="*/ 369879 h 1705557"/>
              <a:gd name="connsiteX161" fmla="*/ 6228331 w 10232859"/>
              <a:gd name="connsiteY161" fmla="*/ 370548 h 1705557"/>
              <a:gd name="connsiteX162" fmla="*/ 6229602 w 10232859"/>
              <a:gd name="connsiteY162" fmla="*/ 369928 h 1705557"/>
              <a:gd name="connsiteX163" fmla="*/ 6258988 w 10232859"/>
              <a:gd name="connsiteY163" fmla="*/ 385174 h 1705557"/>
              <a:gd name="connsiteX164" fmla="*/ 6264106 w 10232859"/>
              <a:gd name="connsiteY164" fmla="*/ 385655 h 1705557"/>
              <a:gd name="connsiteX165" fmla="*/ 6281703 w 10232859"/>
              <a:gd name="connsiteY165" fmla="*/ 397568 h 1705557"/>
              <a:gd name="connsiteX166" fmla="*/ 6291622 w 10232859"/>
              <a:gd name="connsiteY166" fmla="*/ 402669 h 1705557"/>
              <a:gd name="connsiteX167" fmla="*/ 6292712 w 10232859"/>
              <a:gd name="connsiteY167" fmla="*/ 406285 h 1705557"/>
              <a:gd name="connsiteX168" fmla="*/ 6308227 w 10232859"/>
              <a:gd name="connsiteY168" fmla="*/ 412710 h 1705557"/>
              <a:gd name="connsiteX169" fmla="*/ 6328981 w 10232859"/>
              <a:gd name="connsiteY169" fmla="*/ 416009 h 1705557"/>
              <a:gd name="connsiteX170" fmla="*/ 6368693 w 10232859"/>
              <a:gd name="connsiteY170" fmla="*/ 424359 h 1705557"/>
              <a:gd name="connsiteX171" fmla="*/ 6414811 w 10232859"/>
              <a:gd name="connsiteY171" fmla="*/ 458714 h 1705557"/>
              <a:gd name="connsiteX172" fmla="*/ 6467879 w 10232859"/>
              <a:gd name="connsiteY172" fmla="*/ 474762 h 1705557"/>
              <a:gd name="connsiteX173" fmla="*/ 6564351 w 10232859"/>
              <a:gd name="connsiteY173" fmla="*/ 544032 h 1705557"/>
              <a:gd name="connsiteX174" fmla="*/ 6641544 w 10232859"/>
              <a:gd name="connsiteY174" fmla="*/ 566599 h 1705557"/>
              <a:gd name="connsiteX175" fmla="*/ 6731052 w 10232859"/>
              <a:gd name="connsiteY175" fmla="*/ 578550 h 1705557"/>
              <a:gd name="connsiteX176" fmla="*/ 6858983 w 10232859"/>
              <a:gd name="connsiteY176" fmla="*/ 630237 h 1705557"/>
              <a:gd name="connsiteX177" fmla="*/ 6910661 w 10232859"/>
              <a:gd name="connsiteY177" fmla="*/ 641134 h 1705557"/>
              <a:gd name="connsiteX178" fmla="*/ 6944111 w 10232859"/>
              <a:gd name="connsiteY178" fmla="*/ 666016 h 1705557"/>
              <a:gd name="connsiteX179" fmla="*/ 6965771 w 10232859"/>
              <a:gd name="connsiteY179" fmla="*/ 666445 h 1705557"/>
              <a:gd name="connsiteX180" fmla="*/ 6969639 w 10232859"/>
              <a:gd name="connsiteY180" fmla="*/ 666351 h 1705557"/>
              <a:gd name="connsiteX181" fmla="*/ 6982242 w 10232859"/>
              <a:gd name="connsiteY181" fmla="*/ 669626 h 1705557"/>
              <a:gd name="connsiteX182" fmla="*/ 6989387 w 10232859"/>
              <a:gd name="connsiteY182" fmla="*/ 665988 h 1705557"/>
              <a:gd name="connsiteX183" fmla="*/ 7010930 w 10232859"/>
              <a:gd name="connsiteY183" fmla="*/ 667648 h 1705557"/>
              <a:gd name="connsiteX184" fmla="*/ 7033125 w 10232859"/>
              <a:gd name="connsiteY184" fmla="*/ 674950 h 1705557"/>
              <a:gd name="connsiteX185" fmla="*/ 7134461 w 10232859"/>
              <a:gd name="connsiteY185" fmla="*/ 714706 h 1705557"/>
              <a:gd name="connsiteX186" fmla="*/ 7197450 w 10232859"/>
              <a:gd name="connsiteY186" fmla="*/ 735608 h 1705557"/>
              <a:gd name="connsiteX187" fmla="*/ 7225084 w 10232859"/>
              <a:gd name="connsiteY187" fmla="*/ 739019 h 1705557"/>
              <a:gd name="connsiteX188" fmla="*/ 7261183 w 10232859"/>
              <a:gd name="connsiteY188" fmla="*/ 746827 h 1705557"/>
              <a:gd name="connsiteX189" fmla="*/ 7327760 w 10232859"/>
              <a:gd name="connsiteY189" fmla="*/ 757100 h 1705557"/>
              <a:gd name="connsiteX190" fmla="*/ 7412222 w 10232859"/>
              <a:gd name="connsiteY190" fmla="*/ 777001 h 1705557"/>
              <a:gd name="connsiteX191" fmla="*/ 7457904 w 10232859"/>
              <a:gd name="connsiteY191" fmla="*/ 810835 h 1705557"/>
              <a:gd name="connsiteX192" fmla="*/ 7465795 w 10232859"/>
              <a:gd name="connsiteY192" fmla="*/ 809112 h 1705557"/>
              <a:gd name="connsiteX193" fmla="*/ 7505046 w 10232859"/>
              <a:gd name="connsiteY193" fmla="*/ 823031 h 1705557"/>
              <a:gd name="connsiteX194" fmla="*/ 7623220 w 10232859"/>
              <a:gd name="connsiteY194" fmla="*/ 895034 h 1705557"/>
              <a:gd name="connsiteX195" fmla="*/ 7700458 w 10232859"/>
              <a:gd name="connsiteY195" fmla="*/ 921593 h 1705557"/>
              <a:gd name="connsiteX196" fmla="*/ 7730988 w 10232859"/>
              <a:gd name="connsiteY196" fmla="*/ 927270 h 1705557"/>
              <a:gd name="connsiteX197" fmla="*/ 7781942 w 10232859"/>
              <a:gd name="connsiteY197" fmla="*/ 937017 h 1705557"/>
              <a:gd name="connsiteX198" fmla="*/ 7827704 w 10232859"/>
              <a:gd name="connsiteY198" fmla="*/ 935072 h 1705557"/>
              <a:gd name="connsiteX199" fmla="*/ 7867270 w 10232859"/>
              <a:gd name="connsiteY199" fmla="*/ 946880 h 1705557"/>
              <a:gd name="connsiteX200" fmla="*/ 7866538 w 10232859"/>
              <a:gd name="connsiteY200" fmla="*/ 961559 h 1705557"/>
              <a:gd name="connsiteX201" fmla="*/ 7912084 w 10232859"/>
              <a:gd name="connsiteY201" fmla="*/ 970314 h 1705557"/>
              <a:gd name="connsiteX202" fmla="*/ 7982264 w 10232859"/>
              <a:gd name="connsiteY202" fmla="*/ 982287 h 1705557"/>
              <a:gd name="connsiteX203" fmla="*/ 7991272 w 10232859"/>
              <a:gd name="connsiteY203" fmla="*/ 987618 h 1705557"/>
              <a:gd name="connsiteX204" fmla="*/ 8006496 w 10232859"/>
              <a:gd name="connsiteY204" fmla="*/ 979353 h 1705557"/>
              <a:gd name="connsiteX205" fmla="*/ 8034497 w 10232859"/>
              <a:gd name="connsiteY205" fmla="*/ 978568 h 1705557"/>
              <a:gd name="connsiteX206" fmla="*/ 8150881 w 10232859"/>
              <a:gd name="connsiteY206" fmla="*/ 996925 h 1705557"/>
              <a:gd name="connsiteX207" fmla="*/ 8172106 w 10232859"/>
              <a:gd name="connsiteY207" fmla="*/ 997026 h 1705557"/>
              <a:gd name="connsiteX208" fmla="*/ 8196076 w 10232859"/>
              <a:gd name="connsiteY208" fmla="*/ 1006592 h 1705557"/>
              <a:gd name="connsiteX209" fmla="*/ 8247463 w 10232859"/>
              <a:gd name="connsiteY209" fmla="*/ 1022846 h 1705557"/>
              <a:gd name="connsiteX210" fmla="*/ 8279272 w 10232859"/>
              <a:gd name="connsiteY210" fmla="*/ 1039435 h 1705557"/>
              <a:gd name="connsiteX211" fmla="*/ 8289611 w 10232859"/>
              <a:gd name="connsiteY211" fmla="*/ 1035144 h 1705557"/>
              <a:gd name="connsiteX212" fmla="*/ 8311483 w 10232859"/>
              <a:gd name="connsiteY212" fmla="*/ 1035913 h 1705557"/>
              <a:gd name="connsiteX213" fmla="*/ 8399489 w 10232859"/>
              <a:gd name="connsiteY213" fmla="*/ 1055076 h 1705557"/>
              <a:gd name="connsiteX214" fmla="*/ 8415973 w 10232859"/>
              <a:gd name="connsiteY214" fmla="*/ 1056174 h 1705557"/>
              <a:gd name="connsiteX215" fmla="*/ 8433326 w 10232859"/>
              <a:gd name="connsiteY215" fmla="*/ 1064395 h 1705557"/>
              <a:gd name="connsiteX216" fmla="*/ 8502328 w 10232859"/>
              <a:gd name="connsiteY216" fmla="*/ 1098012 h 1705557"/>
              <a:gd name="connsiteX217" fmla="*/ 8534346 w 10232859"/>
              <a:gd name="connsiteY217" fmla="*/ 1113494 h 1705557"/>
              <a:gd name="connsiteX218" fmla="*/ 8534980 w 10232859"/>
              <a:gd name="connsiteY218" fmla="*/ 1117375 h 1705557"/>
              <a:gd name="connsiteX219" fmla="*/ 8544104 w 10232859"/>
              <a:gd name="connsiteY219" fmla="*/ 1114920 h 1705557"/>
              <a:gd name="connsiteX220" fmla="*/ 8567742 w 10232859"/>
              <a:gd name="connsiteY220" fmla="*/ 1124104 h 1705557"/>
              <a:gd name="connsiteX221" fmla="*/ 8633779 w 10232859"/>
              <a:gd name="connsiteY221" fmla="*/ 1145740 h 1705557"/>
              <a:gd name="connsiteX222" fmla="*/ 8676965 w 10232859"/>
              <a:gd name="connsiteY222" fmla="*/ 1163463 h 1705557"/>
              <a:gd name="connsiteX223" fmla="*/ 8698944 w 10232859"/>
              <a:gd name="connsiteY223" fmla="*/ 1163453 h 1705557"/>
              <a:gd name="connsiteX224" fmla="*/ 8711456 w 10232859"/>
              <a:gd name="connsiteY224" fmla="*/ 1175731 h 1705557"/>
              <a:gd name="connsiteX225" fmla="*/ 8732793 w 10232859"/>
              <a:gd name="connsiteY225" fmla="*/ 1179486 h 1705557"/>
              <a:gd name="connsiteX226" fmla="*/ 8751897 w 10232859"/>
              <a:gd name="connsiteY226" fmla="*/ 1197400 h 1705557"/>
              <a:gd name="connsiteX227" fmla="*/ 8793564 w 10232859"/>
              <a:gd name="connsiteY227" fmla="*/ 1179086 h 1705557"/>
              <a:gd name="connsiteX228" fmla="*/ 8834270 w 10232859"/>
              <a:gd name="connsiteY228" fmla="*/ 1213138 h 1705557"/>
              <a:gd name="connsiteX229" fmla="*/ 8853872 w 10232859"/>
              <a:gd name="connsiteY229" fmla="*/ 1221228 h 1705557"/>
              <a:gd name="connsiteX230" fmla="*/ 8861901 w 10232859"/>
              <a:gd name="connsiteY230" fmla="*/ 1217889 h 1705557"/>
              <a:gd name="connsiteX231" fmla="*/ 8874168 w 10232859"/>
              <a:gd name="connsiteY231" fmla="*/ 1220481 h 1705557"/>
              <a:gd name="connsiteX232" fmla="*/ 8871123 w 10232859"/>
              <a:gd name="connsiteY232" fmla="*/ 1227674 h 1705557"/>
              <a:gd name="connsiteX233" fmla="*/ 8903537 w 10232859"/>
              <a:gd name="connsiteY233" fmla="*/ 1237102 h 1705557"/>
              <a:gd name="connsiteX234" fmla="*/ 8933767 w 10232859"/>
              <a:gd name="connsiteY234" fmla="*/ 1269882 h 1705557"/>
              <a:gd name="connsiteX235" fmla="*/ 8985765 w 10232859"/>
              <a:gd name="connsiteY235" fmla="*/ 1294178 h 1705557"/>
              <a:gd name="connsiteX236" fmla="*/ 9071444 w 10232859"/>
              <a:gd name="connsiteY236" fmla="*/ 1323819 h 1705557"/>
              <a:gd name="connsiteX237" fmla="*/ 9096711 w 10232859"/>
              <a:gd name="connsiteY237" fmla="*/ 1334291 h 1705557"/>
              <a:gd name="connsiteX238" fmla="*/ 9338853 w 10232859"/>
              <a:gd name="connsiteY238" fmla="*/ 1454560 h 1705557"/>
              <a:gd name="connsiteX239" fmla="*/ 9520814 w 10232859"/>
              <a:gd name="connsiteY239" fmla="*/ 1456341 h 1705557"/>
              <a:gd name="connsiteX240" fmla="*/ 9702271 w 10232859"/>
              <a:gd name="connsiteY240" fmla="*/ 1495067 h 1705557"/>
              <a:gd name="connsiteX241" fmla="*/ 9744273 w 10232859"/>
              <a:gd name="connsiteY241" fmla="*/ 1530026 h 1705557"/>
              <a:gd name="connsiteX242" fmla="*/ 9771903 w 10232859"/>
              <a:gd name="connsiteY242" fmla="*/ 1536548 h 1705557"/>
              <a:gd name="connsiteX243" fmla="*/ 9818565 w 10232859"/>
              <a:gd name="connsiteY243" fmla="*/ 1545059 h 1705557"/>
              <a:gd name="connsiteX244" fmla="*/ 9882202 w 10232859"/>
              <a:gd name="connsiteY244" fmla="*/ 1572402 h 1705557"/>
              <a:gd name="connsiteX245" fmla="*/ 10022025 w 10232859"/>
              <a:gd name="connsiteY245" fmla="*/ 1606210 h 1705557"/>
              <a:gd name="connsiteX246" fmla="*/ 10220406 w 10232859"/>
              <a:gd name="connsiteY246" fmla="*/ 1683519 h 1705557"/>
              <a:gd name="connsiteX247" fmla="*/ 10232859 w 10232859"/>
              <a:gd name="connsiteY247" fmla="*/ 1705557 h 1705557"/>
              <a:gd name="connsiteX248" fmla="*/ 0 w 10232859"/>
              <a:gd name="connsiteY248" fmla="*/ 1705557 h 1705557"/>
              <a:gd name="connsiteX249" fmla="*/ 0 w 10232859"/>
              <a:gd name="connsiteY249" fmla="*/ 28342 h 1705557"/>
              <a:gd name="connsiteX250" fmla="*/ 8097 w 10232859"/>
              <a:gd name="connsiteY250" fmla="*/ 30869 h 1705557"/>
              <a:gd name="connsiteX251" fmla="*/ 77128 w 10232859"/>
              <a:gd name="connsiteY251" fmla="*/ 13381 h 1705557"/>
              <a:gd name="connsiteX252" fmla="*/ 188338 w 10232859"/>
              <a:gd name="connsiteY252" fmla="*/ 11593 h 1705557"/>
              <a:gd name="connsiteX253" fmla="*/ 298809 w 10232859"/>
              <a:gd name="connsiteY253" fmla="*/ 12712 h 1705557"/>
              <a:gd name="connsiteX254" fmla="*/ 338985 w 10232859"/>
              <a:gd name="connsiteY254" fmla="*/ 14520 h 1705557"/>
              <a:gd name="connsiteX255" fmla="*/ 409815 w 10232859"/>
              <a:gd name="connsiteY255" fmla="*/ 11559 h 1705557"/>
              <a:gd name="connsiteX256" fmla="*/ 424169 w 10232859"/>
              <a:gd name="connsiteY256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105063 w 10232859"/>
              <a:gd name="connsiteY157" fmla="*/ 353854 h 1705557"/>
              <a:gd name="connsiteX158" fmla="*/ 6135796 w 10232859"/>
              <a:gd name="connsiteY158" fmla="*/ 369657 h 1705557"/>
              <a:gd name="connsiteX159" fmla="*/ 6195166 w 10232859"/>
              <a:gd name="connsiteY159" fmla="*/ 366704 h 1705557"/>
              <a:gd name="connsiteX160" fmla="*/ 6216259 w 10232859"/>
              <a:gd name="connsiteY160" fmla="*/ 369879 h 1705557"/>
              <a:gd name="connsiteX161" fmla="*/ 6228331 w 10232859"/>
              <a:gd name="connsiteY161" fmla="*/ 370548 h 1705557"/>
              <a:gd name="connsiteX162" fmla="*/ 6229602 w 10232859"/>
              <a:gd name="connsiteY162" fmla="*/ 369928 h 1705557"/>
              <a:gd name="connsiteX163" fmla="*/ 6258988 w 10232859"/>
              <a:gd name="connsiteY163" fmla="*/ 385174 h 1705557"/>
              <a:gd name="connsiteX164" fmla="*/ 6264106 w 10232859"/>
              <a:gd name="connsiteY164" fmla="*/ 385655 h 1705557"/>
              <a:gd name="connsiteX165" fmla="*/ 6281703 w 10232859"/>
              <a:gd name="connsiteY165" fmla="*/ 397568 h 1705557"/>
              <a:gd name="connsiteX166" fmla="*/ 6291622 w 10232859"/>
              <a:gd name="connsiteY166" fmla="*/ 402669 h 1705557"/>
              <a:gd name="connsiteX167" fmla="*/ 6292712 w 10232859"/>
              <a:gd name="connsiteY167" fmla="*/ 406285 h 1705557"/>
              <a:gd name="connsiteX168" fmla="*/ 6308227 w 10232859"/>
              <a:gd name="connsiteY168" fmla="*/ 412710 h 1705557"/>
              <a:gd name="connsiteX169" fmla="*/ 6328981 w 10232859"/>
              <a:gd name="connsiteY169" fmla="*/ 416009 h 1705557"/>
              <a:gd name="connsiteX170" fmla="*/ 6368693 w 10232859"/>
              <a:gd name="connsiteY170" fmla="*/ 424359 h 1705557"/>
              <a:gd name="connsiteX171" fmla="*/ 6414811 w 10232859"/>
              <a:gd name="connsiteY171" fmla="*/ 458714 h 1705557"/>
              <a:gd name="connsiteX172" fmla="*/ 6467879 w 10232859"/>
              <a:gd name="connsiteY172" fmla="*/ 474762 h 1705557"/>
              <a:gd name="connsiteX173" fmla="*/ 6564351 w 10232859"/>
              <a:gd name="connsiteY173" fmla="*/ 544032 h 1705557"/>
              <a:gd name="connsiteX174" fmla="*/ 6641544 w 10232859"/>
              <a:gd name="connsiteY174" fmla="*/ 566599 h 1705557"/>
              <a:gd name="connsiteX175" fmla="*/ 6764036 w 10232859"/>
              <a:gd name="connsiteY175" fmla="*/ 595457 h 1705557"/>
              <a:gd name="connsiteX176" fmla="*/ 6858983 w 10232859"/>
              <a:gd name="connsiteY176" fmla="*/ 630237 h 1705557"/>
              <a:gd name="connsiteX177" fmla="*/ 6910661 w 10232859"/>
              <a:gd name="connsiteY177" fmla="*/ 641134 h 1705557"/>
              <a:gd name="connsiteX178" fmla="*/ 6944111 w 10232859"/>
              <a:gd name="connsiteY178" fmla="*/ 666016 h 1705557"/>
              <a:gd name="connsiteX179" fmla="*/ 6965771 w 10232859"/>
              <a:gd name="connsiteY179" fmla="*/ 666445 h 1705557"/>
              <a:gd name="connsiteX180" fmla="*/ 6969639 w 10232859"/>
              <a:gd name="connsiteY180" fmla="*/ 666351 h 1705557"/>
              <a:gd name="connsiteX181" fmla="*/ 6982242 w 10232859"/>
              <a:gd name="connsiteY181" fmla="*/ 669626 h 1705557"/>
              <a:gd name="connsiteX182" fmla="*/ 6989387 w 10232859"/>
              <a:gd name="connsiteY182" fmla="*/ 665988 h 1705557"/>
              <a:gd name="connsiteX183" fmla="*/ 7010930 w 10232859"/>
              <a:gd name="connsiteY183" fmla="*/ 667648 h 1705557"/>
              <a:gd name="connsiteX184" fmla="*/ 7033125 w 10232859"/>
              <a:gd name="connsiteY184" fmla="*/ 674950 h 1705557"/>
              <a:gd name="connsiteX185" fmla="*/ 7134461 w 10232859"/>
              <a:gd name="connsiteY185" fmla="*/ 714706 h 1705557"/>
              <a:gd name="connsiteX186" fmla="*/ 7197450 w 10232859"/>
              <a:gd name="connsiteY186" fmla="*/ 735608 h 1705557"/>
              <a:gd name="connsiteX187" fmla="*/ 7225084 w 10232859"/>
              <a:gd name="connsiteY187" fmla="*/ 739019 h 1705557"/>
              <a:gd name="connsiteX188" fmla="*/ 7261183 w 10232859"/>
              <a:gd name="connsiteY188" fmla="*/ 746827 h 1705557"/>
              <a:gd name="connsiteX189" fmla="*/ 7327760 w 10232859"/>
              <a:gd name="connsiteY189" fmla="*/ 757100 h 1705557"/>
              <a:gd name="connsiteX190" fmla="*/ 7412222 w 10232859"/>
              <a:gd name="connsiteY190" fmla="*/ 777001 h 1705557"/>
              <a:gd name="connsiteX191" fmla="*/ 7457904 w 10232859"/>
              <a:gd name="connsiteY191" fmla="*/ 810835 h 1705557"/>
              <a:gd name="connsiteX192" fmla="*/ 7465795 w 10232859"/>
              <a:gd name="connsiteY192" fmla="*/ 809112 h 1705557"/>
              <a:gd name="connsiteX193" fmla="*/ 7505046 w 10232859"/>
              <a:gd name="connsiteY193" fmla="*/ 823031 h 1705557"/>
              <a:gd name="connsiteX194" fmla="*/ 7623220 w 10232859"/>
              <a:gd name="connsiteY194" fmla="*/ 895034 h 1705557"/>
              <a:gd name="connsiteX195" fmla="*/ 7700458 w 10232859"/>
              <a:gd name="connsiteY195" fmla="*/ 921593 h 1705557"/>
              <a:gd name="connsiteX196" fmla="*/ 7730988 w 10232859"/>
              <a:gd name="connsiteY196" fmla="*/ 927270 h 1705557"/>
              <a:gd name="connsiteX197" fmla="*/ 7781942 w 10232859"/>
              <a:gd name="connsiteY197" fmla="*/ 937017 h 1705557"/>
              <a:gd name="connsiteX198" fmla="*/ 7827704 w 10232859"/>
              <a:gd name="connsiteY198" fmla="*/ 935072 h 1705557"/>
              <a:gd name="connsiteX199" fmla="*/ 7867270 w 10232859"/>
              <a:gd name="connsiteY199" fmla="*/ 946880 h 1705557"/>
              <a:gd name="connsiteX200" fmla="*/ 7866538 w 10232859"/>
              <a:gd name="connsiteY200" fmla="*/ 961559 h 1705557"/>
              <a:gd name="connsiteX201" fmla="*/ 7912084 w 10232859"/>
              <a:gd name="connsiteY201" fmla="*/ 970314 h 1705557"/>
              <a:gd name="connsiteX202" fmla="*/ 7982264 w 10232859"/>
              <a:gd name="connsiteY202" fmla="*/ 982287 h 1705557"/>
              <a:gd name="connsiteX203" fmla="*/ 7991272 w 10232859"/>
              <a:gd name="connsiteY203" fmla="*/ 987618 h 1705557"/>
              <a:gd name="connsiteX204" fmla="*/ 8006496 w 10232859"/>
              <a:gd name="connsiteY204" fmla="*/ 979353 h 1705557"/>
              <a:gd name="connsiteX205" fmla="*/ 8034497 w 10232859"/>
              <a:gd name="connsiteY205" fmla="*/ 978568 h 1705557"/>
              <a:gd name="connsiteX206" fmla="*/ 8150881 w 10232859"/>
              <a:gd name="connsiteY206" fmla="*/ 996925 h 1705557"/>
              <a:gd name="connsiteX207" fmla="*/ 8172106 w 10232859"/>
              <a:gd name="connsiteY207" fmla="*/ 997026 h 1705557"/>
              <a:gd name="connsiteX208" fmla="*/ 8196076 w 10232859"/>
              <a:gd name="connsiteY208" fmla="*/ 1006592 h 1705557"/>
              <a:gd name="connsiteX209" fmla="*/ 8247463 w 10232859"/>
              <a:gd name="connsiteY209" fmla="*/ 1022846 h 1705557"/>
              <a:gd name="connsiteX210" fmla="*/ 8279272 w 10232859"/>
              <a:gd name="connsiteY210" fmla="*/ 1039435 h 1705557"/>
              <a:gd name="connsiteX211" fmla="*/ 8289611 w 10232859"/>
              <a:gd name="connsiteY211" fmla="*/ 1035144 h 1705557"/>
              <a:gd name="connsiteX212" fmla="*/ 8311483 w 10232859"/>
              <a:gd name="connsiteY212" fmla="*/ 1035913 h 1705557"/>
              <a:gd name="connsiteX213" fmla="*/ 8399489 w 10232859"/>
              <a:gd name="connsiteY213" fmla="*/ 1055076 h 1705557"/>
              <a:gd name="connsiteX214" fmla="*/ 8415973 w 10232859"/>
              <a:gd name="connsiteY214" fmla="*/ 1056174 h 1705557"/>
              <a:gd name="connsiteX215" fmla="*/ 8433326 w 10232859"/>
              <a:gd name="connsiteY215" fmla="*/ 1064395 h 1705557"/>
              <a:gd name="connsiteX216" fmla="*/ 8502328 w 10232859"/>
              <a:gd name="connsiteY216" fmla="*/ 1098012 h 1705557"/>
              <a:gd name="connsiteX217" fmla="*/ 8534346 w 10232859"/>
              <a:gd name="connsiteY217" fmla="*/ 1113494 h 1705557"/>
              <a:gd name="connsiteX218" fmla="*/ 8534980 w 10232859"/>
              <a:gd name="connsiteY218" fmla="*/ 1117375 h 1705557"/>
              <a:gd name="connsiteX219" fmla="*/ 8544104 w 10232859"/>
              <a:gd name="connsiteY219" fmla="*/ 1114920 h 1705557"/>
              <a:gd name="connsiteX220" fmla="*/ 8567742 w 10232859"/>
              <a:gd name="connsiteY220" fmla="*/ 1124104 h 1705557"/>
              <a:gd name="connsiteX221" fmla="*/ 8633779 w 10232859"/>
              <a:gd name="connsiteY221" fmla="*/ 1145740 h 1705557"/>
              <a:gd name="connsiteX222" fmla="*/ 8676965 w 10232859"/>
              <a:gd name="connsiteY222" fmla="*/ 1163463 h 1705557"/>
              <a:gd name="connsiteX223" fmla="*/ 8698944 w 10232859"/>
              <a:gd name="connsiteY223" fmla="*/ 1163453 h 1705557"/>
              <a:gd name="connsiteX224" fmla="*/ 8711456 w 10232859"/>
              <a:gd name="connsiteY224" fmla="*/ 1175731 h 1705557"/>
              <a:gd name="connsiteX225" fmla="*/ 8732793 w 10232859"/>
              <a:gd name="connsiteY225" fmla="*/ 1179486 h 1705557"/>
              <a:gd name="connsiteX226" fmla="*/ 8751897 w 10232859"/>
              <a:gd name="connsiteY226" fmla="*/ 1197400 h 1705557"/>
              <a:gd name="connsiteX227" fmla="*/ 8793564 w 10232859"/>
              <a:gd name="connsiteY227" fmla="*/ 1179086 h 1705557"/>
              <a:gd name="connsiteX228" fmla="*/ 8834270 w 10232859"/>
              <a:gd name="connsiteY228" fmla="*/ 1213138 h 1705557"/>
              <a:gd name="connsiteX229" fmla="*/ 8853872 w 10232859"/>
              <a:gd name="connsiteY229" fmla="*/ 1221228 h 1705557"/>
              <a:gd name="connsiteX230" fmla="*/ 8861901 w 10232859"/>
              <a:gd name="connsiteY230" fmla="*/ 1217889 h 1705557"/>
              <a:gd name="connsiteX231" fmla="*/ 8874168 w 10232859"/>
              <a:gd name="connsiteY231" fmla="*/ 1220481 h 1705557"/>
              <a:gd name="connsiteX232" fmla="*/ 8871123 w 10232859"/>
              <a:gd name="connsiteY232" fmla="*/ 1227674 h 1705557"/>
              <a:gd name="connsiteX233" fmla="*/ 8903537 w 10232859"/>
              <a:gd name="connsiteY233" fmla="*/ 1237102 h 1705557"/>
              <a:gd name="connsiteX234" fmla="*/ 8933767 w 10232859"/>
              <a:gd name="connsiteY234" fmla="*/ 1269882 h 1705557"/>
              <a:gd name="connsiteX235" fmla="*/ 8985765 w 10232859"/>
              <a:gd name="connsiteY235" fmla="*/ 1294178 h 1705557"/>
              <a:gd name="connsiteX236" fmla="*/ 9071444 w 10232859"/>
              <a:gd name="connsiteY236" fmla="*/ 1323819 h 1705557"/>
              <a:gd name="connsiteX237" fmla="*/ 9096711 w 10232859"/>
              <a:gd name="connsiteY237" fmla="*/ 1334291 h 1705557"/>
              <a:gd name="connsiteX238" fmla="*/ 9338853 w 10232859"/>
              <a:gd name="connsiteY238" fmla="*/ 1454560 h 1705557"/>
              <a:gd name="connsiteX239" fmla="*/ 9520814 w 10232859"/>
              <a:gd name="connsiteY239" fmla="*/ 1456341 h 1705557"/>
              <a:gd name="connsiteX240" fmla="*/ 9702271 w 10232859"/>
              <a:gd name="connsiteY240" fmla="*/ 1495067 h 1705557"/>
              <a:gd name="connsiteX241" fmla="*/ 9744273 w 10232859"/>
              <a:gd name="connsiteY241" fmla="*/ 1530026 h 1705557"/>
              <a:gd name="connsiteX242" fmla="*/ 9771903 w 10232859"/>
              <a:gd name="connsiteY242" fmla="*/ 1536548 h 1705557"/>
              <a:gd name="connsiteX243" fmla="*/ 9818565 w 10232859"/>
              <a:gd name="connsiteY243" fmla="*/ 1545059 h 1705557"/>
              <a:gd name="connsiteX244" fmla="*/ 9882202 w 10232859"/>
              <a:gd name="connsiteY244" fmla="*/ 1572402 h 1705557"/>
              <a:gd name="connsiteX245" fmla="*/ 10022025 w 10232859"/>
              <a:gd name="connsiteY245" fmla="*/ 1606210 h 1705557"/>
              <a:gd name="connsiteX246" fmla="*/ 10220406 w 10232859"/>
              <a:gd name="connsiteY246" fmla="*/ 1683519 h 1705557"/>
              <a:gd name="connsiteX247" fmla="*/ 10232859 w 10232859"/>
              <a:gd name="connsiteY247" fmla="*/ 1705557 h 1705557"/>
              <a:gd name="connsiteX248" fmla="*/ 0 w 10232859"/>
              <a:gd name="connsiteY248" fmla="*/ 1705557 h 1705557"/>
              <a:gd name="connsiteX249" fmla="*/ 0 w 10232859"/>
              <a:gd name="connsiteY249" fmla="*/ 28342 h 1705557"/>
              <a:gd name="connsiteX250" fmla="*/ 8097 w 10232859"/>
              <a:gd name="connsiteY250" fmla="*/ 30869 h 1705557"/>
              <a:gd name="connsiteX251" fmla="*/ 77128 w 10232859"/>
              <a:gd name="connsiteY251" fmla="*/ 13381 h 1705557"/>
              <a:gd name="connsiteX252" fmla="*/ 188338 w 10232859"/>
              <a:gd name="connsiteY252" fmla="*/ 11593 h 1705557"/>
              <a:gd name="connsiteX253" fmla="*/ 298809 w 10232859"/>
              <a:gd name="connsiteY253" fmla="*/ 12712 h 1705557"/>
              <a:gd name="connsiteX254" fmla="*/ 338985 w 10232859"/>
              <a:gd name="connsiteY254" fmla="*/ 14520 h 1705557"/>
              <a:gd name="connsiteX255" fmla="*/ 409815 w 10232859"/>
              <a:gd name="connsiteY255" fmla="*/ 11559 h 1705557"/>
              <a:gd name="connsiteX256" fmla="*/ 424169 w 10232859"/>
              <a:gd name="connsiteY256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105063 w 10232859"/>
              <a:gd name="connsiteY157" fmla="*/ 353854 h 1705557"/>
              <a:gd name="connsiteX158" fmla="*/ 6135796 w 10232859"/>
              <a:gd name="connsiteY158" fmla="*/ 369657 h 1705557"/>
              <a:gd name="connsiteX159" fmla="*/ 6195166 w 10232859"/>
              <a:gd name="connsiteY159" fmla="*/ 366704 h 1705557"/>
              <a:gd name="connsiteX160" fmla="*/ 6216259 w 10232859"/>
              <a:gd name="connsiteY160" fmla="*/ 369879 h 1705557"/>
              <a:gd name="connsiteX161" fmla="*/ 6228331 w 10232859"/>
              <a:gd name="connsiteY161" fmla="*/ 370548 h 1705557"/>
              <a:gd name="connsiteX162" fmla="*/ 6229602 w 10232859"/>
              <a:gd name="connsiteY162" fmla="*/ 369928 h 1705557"/>
              <a:gd name="connsiteX163" fmla="*/ 6258988 w 10232859"/>
              <a:gd name="connsiteY163" fmla="*/ 385174 h 1705557"/>
              <a:gd name="connsiteX164" fmla="*/ 6264106 w 10232859"/>
              <a:gd name="connsiteY164" fmla="*/ 385655 h 1705557"/>
              <a:gd name="connsiteX165" fmla="*/ 6281703 w 10232859"/>
              <a:gd name="connsiteY165" fmla="*/ 397568 h 1705557"/>
              <a:gd name="connsiteX166" fmla="*/ 6291622 w 10232859"/>
              <a:gd name="connsiteY166" fmla="*/ 402669 h 1705557"/>
              <a:gd name="connsiteX167" fmla="*/ 6292712 w 10232859"/>
              <a:gd name="connsiteY167" fmla="*/ 406285 h 1705557"/>
              <a:gd name="connsiteX168" fmla="*/ 6308227 w 10232859"/>
              <a:gd name="connsiteY168" fmla="*/ 412710 h 1705557"/>
              <a:gd name="connsiteX169" fmla="*/ 6328981 w 10232859"/>
              <a:gd name="connsiteY169" fmla="*/ 416009 h 1705557"/>
              <a:gd name="connsiteX170" fmla="*/ 6368693 w 10232859"/>
              <a:gd name="connsiteY170" fmla="*/ 424359 h 1705557"/>
              <a:gd name="connsiteX171" fmla="*/ 6414811 w 10232859"/>
              <a:gd name="connsiteY171" fmla="*/ 458714 h 1705557"/>
              <a:gd name="connsiteX172" fmla="*/ 6467879 w 10232859"/>
              <a:gd name="connsiteY172" fmla="*/ 474762 h 1705557"/>
              <a:gd name="connsiteX173" fmla="*/ 6564351 w 10232859"/>
              <a:gd name="connsiteY173" fmla="*/ 544032 h 1705557"/>
              <a:gd name="connsiteX174" fmla="*/ 6711178 w 10232859"/>
              <a:gd name="connsiteY174" fmla="*/ 580124 h 1705557"/>
              <a:gd name="connsiteX175" fmla="*/ 6764036 w 10232859"/>
              <a:gd name="connsiteY175" fmla="*/ 595457 h 1705557"/>
              <a:gd name="connsiteX176" fmla="*/ 6858983 w 10232859"/>
              <a:gd name="connsiteY176" fmla="*/ 630237 h 1705557"/>
              <a:gd name="connsiteX177" fmla="*/ 6910661 w 10232859"/>
              <a:gd name="connsiteY177" fmla="*/ 641134 h 1705557"/>
              <a:gd name="connsiteX178" fmla="*/ 6944111 w 10232859"/>
              <a:gd name="connsiteY178" fmla="*/ 666016 h 1705557"/>
              <a:gd name="connsiteX179" fmla="*/ 6965771 w 10232859"/>
              <a:gd name="connsiteY179" fmla="*/ 666445 h 1705557"/>
              <a:gd name="connsiteX180" fmla="*/ 6969639 w 10232859"/>
              <a:gd name="connsiteY180" fmla="*/ 666351 h 1705557"/>
              <a:gd name="connsiteX181" fmla="*/ 6982242 w 10232859"/>
              <a:gd name="connsiteY181" fmla="*/ 669626 h 1705557"/>
              <a:gd name="connsiteX182" fmla="*/ 6989387 w 10232859"/>
              <a:gd name="connsiteY182" fmla="*/ 665988 h 1705557"/>
              <a:gd name="connsiteX183" fmla="*/ 7010930 w 10232859"/>
              <a:gd name="connsiteY183" fmla="*/ 667648 h 1705557"/>
              <a:gd name="connsiteX184" fmla="*/ 7033125 w 10232859"/>
              <a:gd name="connsiteY184" fmla="*/ 674950 h 1705557"/>
              <a:gd name="connsiteX185" fmla="*/ 7134461 w 10232859"/>
              <a:gd name="connsiteY185" fmla="*/ 714706 h 1705557"/>
              <a:gd name="connsiteX186" fmla="*/ 7197450 w 10232859"/>
              <a:gd name="connsiteY186" fmla="*/ 735608 h 1705557"/>
              <a:gd name="connsiteX187" fmla="*/ 7225084 w 10232859"/>
              <a:gd name="connsiteY187" fmla="*/ 739019 h 1705557"/>
              <a:gd name="connsiteX188" fmla="*/ 7261183 w 10232859"/>
              <a:gd name="connsiteY188" fmla="*/ 746827 h 1705557"/>
              <a:gd name="connsiteX189" fmla="*/ 7327760 w 10232859"/>
              <a:gd name="connsiteY189" fmla="*/ 757100 h 1705557"/>
              <a:gd name="connsiteX190" fmla="*/ 7412222 w 10232859"/>
              <a:gd name="connsiteY190" fmla="*/ 777001 h 1705557"/>
              <a:gd name="connsiteX191" fmla="*/ 7457904 w 10232859"/>
              <a:gd name="connsiteY191" fmla="*/ 810835 h 1705557"/>
              <a:gd name="connsiteX192" fmla="*/ 7465795 w 10232859"/>
              <a:gd name="connsiteY192" fmla="*/ 809112 h 1705557"/>
              <a:gd name="connsiteX193" fmla="*/ 7505046 w 10232859"/>
              <a:gd name="connsiteY193" fmla="*/ 823031 h 1705557"/>
              <a:gd name="connsiteX194" fmla="*/ 7623220 w 10232859"/>
              <a:gd name="connsiteY194" fmla="*/ 895034 h 1705557"/>
              <a:gd name="connsiteX195" fmla="*/ 7700458 w 10232859"/>
              <a:gd name="connsiteY195" fmla="*/ 921593 h 1705557"/>
              <a:gd name="connsiteX196" fmla="*/ 7730988 w 10232859"/>
              <a:gd name="connsiteY196" fmla="*/ 927270 h 1705557"/>
              <a:gd name="connsiteX197" fmla="*/ 7781942 w 10232859"/>
              <a:gd name="connsiteY197" fmla="*/ 937017 h 1705557"/>
              <a:gd name="connsiteX198" fmla="*/ 7827704 w 10232859"/>
              <a:gd name="connsiteY198" fmla="*/ 935072 h 1705557"/>
              <a:gd name="connsiteX199" fmla="*/ 7867270 w 10232859"/>
              <a:gd name="connsiteY199" fmla="*/ 946880 h 1705557"/>
              <a:gd name="connsiteX200" fmla="*/ 7866538 w 10232859"/>
              <a:gd name="connsiteY200" fmla="*/ 961559 h 1705557"/>
              <a:gd name="connsiteX201" fmla="*/ 7912084 w 10232859"/>
              <a:gd name="connsiteY201" fmla="*/ 970314 h 1705557"/>
              <a:gd name="connsiteX202" fmla="*/ 7982264 w 10232859"/>
              <a:gd name="connsiteY202" fmla="*/ 982287 h 1705557"/>
              <a:gd name="connsiteX203" fmla="*/ 7991272 w 10232859"/>
              <a:gd name="connsiteY203" fmla="*/ 987618 h 1705557"/>
              <a:gd name="connsiteX204" fmla="*/ 8006496 w 10232859"/>
              <a:gd name="connsiteY204" fmla="*/ 979353 h 1705557"/>
              <a:gd name="connsiteX205" fmla="*/ 8034497 w 10232859"/>
              <a:gd name="connsiteY205" fmla="*/ 978568 h 1705557"/>
              <a:gd name="connsiteX206" fmla="*/ 8150881 w 10232859"/>
              <a:gd name="connsiteY206" fmla="*/ 996925 h 1705557"/>
              <a:gd name="connsiteX207" fmla="*/ 8172106 w 10232859"/>
              <a:gd name="connsiteY207" fmla="*/ 997026 h 1705557"/>
              <a:gd name="connsiteX208" fmla="*/ 8196076 w 10232859"/>
              <a:gd name="connsiteY208" fmla="*/ 1006592 h 1705557"/>
              <a:gd name="connsiteX209" fmla="*/ 8247463 w 10232859"/>
              <a:gd name="connsiteY209" fmla="*/ 1022846 h 1705557"/>
              <a:gd name="connsiteX210" fmla="*/ 8279272 w 10232859"/>
              <a:gd name="connsiteY210" fmla="*/ 1039435 h 1705557"/>
              <a:gd name="connsiteX211" fmla="*/ 8289611 w 10232859"/>
              <a:gd name="connsiteY211" fmla="*/ 1035144 h 1705557"/>
              <a:gd name="connsiteX212" fmla="*/ 8311483 w 10232859"/>
              <a:gd name="connsiteY212" fmla="*/ 1035913 h 1705557"/>
              <a:gd name="connsiteX213" fmla="*/ 8399489 w 10232859"/>
              <a:gd name="connsiteY213" fmla="*/ 1055076 h 1705557"/>
              <a:gd name="connsiteX214" fmla="*/ 8415973 w 10232859"/>
              <a:gd name="connsiteY214" fmla="*/ 1056174 h 1705557"/>
              <a:gd name="connsiteX215" fmla="*/ 8433326 w 10232859"/>
              <a:gd name="connsiteY215" fmla="*/ 1064395 h 1705557"/>
              <a:gd name="connsiteX216" fmla="*/ 8502328 w 10232859"/>
              <a:gd name="connsiteY216" fmla="*/ 1098012 h 1705557"/>
              <a:gd name="connsiteX217" fmla="*/ 8534346 w 10232859"/>
              <a:gd name="connsiteY217" fmla="*/ 1113494 h 1705557"/>
              <a:gd name="connsiteX218" fmla="*/ 8534980 w 10232859"/>
              <a:gd name="connsiteY218" fmla="*/ 1117375 h 1705557"/>
              <a:gd name="connsiteX219" fmla="*/ 8544104 w 10232859"/>
              <a:gd name="connsiteY219" fmla="*/ 1114920 h 1705557"/>
              <a:gd name="connsiteX220" fmla="*/ 8567742 w 10232859"/>
              <a:gd name="connsiteY220" fmla="*/ 1124104 h 1705557"/>
              <a:gd name="connsiteX221" fmla="*/ 8633779 w 10232859"/>
              <a:gd name="connsiteY221" fmla="*/ 1145740 h 1705557"/>
              <a:gd name="connsiteX222" fmla="*/ 8676965 w 10232859"/>
              <a:gd name="connsiteY222" fmla="*/ 1163463 h 1705557"/>
              <a:gd name="connsiteX223" fmla="*/ 8698944 w 10232859"/>
              <a:gd name="connsiteY223" fmla="*/ 1163453 h 1705557"/>
              <a:gd name="connsiteX224" fmla="*/ 8711456 w 10232859"/>
              <a:gd name="connsiteY224" fmla="*/ 1175731 h 1705557"/>
              <a:gd name="connsiteX225" fmla="*/ 8732793 w 10232859"/>
              <a:gd name="connsiteY225" fmla="*/ 1179486 h 1705557"/>
              <a:gd name="connsiteX226" fmla="*/ 8751897 w 10232859"/>
              <a:gd name="connsiteY226" fmla="*/ 1197400 h 1705557"/>
              <a:gd name="connsiteX227" fmla="*/ 8793564 w 10232859"/>
              <a:gd name="connsiteY227" fmla="*/ 1179086 h 1705557"/>
              <a:gd name="connsiteX228" fmla="*/ 8834270 w 10232859"/>
              <a:gd name="connsiteY228" fmla="*/ 1213138 h 1705557"/>
              <a:gd name="connsiteX229" fmla="*/ 8853872 w 10232859"/>
              <a:gd name="connsiteY229" fmla="*/ 1221228 h 1705557"/>
              <a:gd name="connsiteX230" fmla="*/ 8861901 w 10232859"/>
              <a:gd name="connsiteY230" fmla="*/ 1217889 h 1705557"/>
              <a:gd name="connsiteX231" fmla="*/ 8874168 w 10232859"/>
              <a:gd name="connsiteY231" fmla="*/ 1220481 h 1705557"/>
              <a:gd name="connsiteX232" fmla="*/ 8871123 w 10232859"/>
              <a:gd name="connsiteY232" fmla="*/ 1227674 h 1705557"/>
              <a:gd name="connsiteX233" fmla="*/ 8903537 w 10232859"/>
              <a:gd name="connsiteY233" fmla="*/ 1237102 h 1705557"/>
              <a:gd name="connsiteX234" fmla="*/ 8933767 w 10232859"/>
              <a:gd name="connsiteY234" fmla="*/ 1269882 h 1705557"/>
              <a:gd name="connsiteX235" fmla="*/ 8985765 w 10232859"/>
              <a:gd name="connsiteY235" fmla="*/ 1294178 h 1705557"/>
              <a:gd name="connsiteX236" fmla="*/ 9071444 w 10232859"/>
              <a:gd name="connsiteY236" fmla="*/ 1323819 h 1705557"/>
              <a:gd name="connsiteX237" fmla="*/ 9096711 w 10232859"/>
              <a:gd name="connsiteY237" fmla="*/ 1334291 h 1705557"/>
              <a:gd name="connsiteX238" fmla="*/ 9338853 w 10232859"/>
              <a:gd name="connsiteY238" fmla="*/ 1454560 h 1705557"/>
              <a:gd name="connsiteX239" fmla="*/ 9520814 w 10232859"/>
              <a:gd name="connsiteY239" fmla="*/ 1456341 h 1705557"/>
              <a:gd name="connsiteX240" fmla="*/ 9702271 w 10232859"/>
              <a:gd name="connsiteY240" fmla="*/ 1495067 h 1705557"/>
              <a:gd name="connsiteX241" fmla="*/ 9744273 w 10232859"/>
              <a:gd name="connsiteY241" fmla="*/ 1530026 h 1705557"/>
              <a:gd name="connsiteX242" fmla="*/ 9771903 w 10232859"/>
              <a:gd name="connsiteY242" fmla="*/ 1536548 h 1705557"/>
              <a:gd name="connsiteX243" fmla="*/ 9818565 w 10232859"/>
              <a:gd name="connsiteY243" fmla="*/ 1545059 h 1705557"/>
              <a:gd name="connsiteX244" fmla="*/ 9882202 w 10232859"/>
              <a:gd name="connsiteY244" fmla="*/ 1572402 h 1705557"/>
              <a:gd name="connsiteX245" fmla="*/ 10022025 w 10232859"/>
              <a:gd name="connsiteY245" fmla="*/ 1606210 h 1705557"/>
              <a:gd name="connsiteX246" fmla="*/ 10220406 w 10232859"/>
              <a:gd name="connsiteY246" fmla="*/ 1683519 h 1705557"/>
              <a:gd name="connsiteX247" fmla="*/ 10232859 w 10232859"/>
              <a:gd name="connsiteY247" fmla="*/ 1705557 h 1705557"/>
              <a:gd name="connsiteX248" fmla="*/ 0 w 10232859"/>
              <a:gd name="connsiteY248" fmla="*/ 1705557 h 1705557"/>
              <a:gd name="connsiteX249" fmla="*/ 0 w 10232859"/>
              <a:gd name="connsiteY249" fmla="*/ 28342 h 1705557"/>
              <a:gd name="connsiteX250" fmla="*/ 8097 w 10232859"/>
              <a:gd name="connsiteY250" fmla="*/ 30869 h 1705557"/>
              <a:gd name="connsiteX251" fmla="*/ 77128 w 10232859"/>
              <a:gd name="connsiteY251" fmla="*/ 13381 h 1705557"/>
              <a:gd name="connsiteX252" fmla="*/ 188338 w 10232859"/>
              <a:gd name="connsiteY252" fmla="*/ 11593 h 1705557"/>
              <a:gd name="connsiteX253" fmla="*/ 298809 w 10232859"/>
              <a:gd name="connsiteY253" fmla="*/ 12712 h 1705557"/>
              <a:gd name="connsiteX254" fmla="*/ 338985 w 10232859"/>
              <a:gd name="connsiteY254" fmla="*/ 14520 h 1705557"/>
              <a:gd name="connsiteX255" fmla="*/ 409815 w 10232859"/>
              <a:gd name="connsiteY255" fmla="*/ 11559 h 1705557"/>
              <a:gd name="connsiteX256" fmla="*/ 424169 w 10232859"/>
              <a:gd name="connsiteY256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105063 w 10232859"/>
              <a:gd name="connsiteY157" fmla="*/ 353854 h 1705557"/>
              <a:gd name="connsiteX158" fmla="*/ 6135796 w 10232859"/>
              <a:gd name="connsiteY158" fmla="*/ 369657 h 1705557"/>
              <a:gd name="connsiteX159" fmla="*/ 6195166 w 10232859"/>
              <a:gd name="connsiteY159" fmla="*/ 366704 h 1705557"/>
              <a:gd name="connsiteX160" fmla="*/ 6216259 w 10232859"/>
              <a:gd name="connsiteY160" fmla="*/ 369879 h 1705557"/>
              <a:gd name="connsiteX161" fmla="*/ 6228331 w 10232859"/>
              <a:gd name="connsiteY161" fmla="*/ 370548 h 1705557"/>
              <a:gd name="connsiteX162" fmla="*/ 6229602 w 10232859"/>
              <a:gd name="connsiteY162" fmla="*/ 369928 h 1705557"/>
              <a:gd name="connsiteX163" fmla="*/ 6258988 w 10232859"/>
              <a:gd name="connsiteY163" fmla="*/ 385174 h 1705557"/>
              <a:gd name="connsiteX164" fmla="*/ 6264106 w 10232859"/>
              <a:gd name="connsiteY164" fmla="*/ 385655 h 1705557"/>
              <a:gd name="connsiteX165" fmla="*/ 6281703 w 10232859"/>
              <a:gd name="connsiteY165" fmla="*/ 397568 h 1705557"/>
              <a:gd name="connsiteX166" fmla="*/ 6291622 w 10232859"/>
              <a:gd name="connsiteY166" fmla="*/ 402669 h 1705557"/>
              <a:gd name="connsiteX167" fmla="*/ 6292712 w 10232859"/>
              <a:gd name="connsiteY167" fmla="*/ 406285 h 1705557"/>
              <a:gd name="connsiteX168" fmla="*/ 6308227 w 10232859"/>
              <a:gd name="connsiteY168" fmla="*/ 412710 h 1705557"/>
              <a:gd name="connsiteX169" fmla="*/ 6328981 w 10232859"/>
              <a:gd name="connsiteY169" fmla="*/ 416009 h 1705557"/>
              <a:gd name="connsiteX170" fmla="*/ 6368693 w 10232859"/>
              <a:gd name="connsiteY170" fmla="*/ 424359 h 1705557"/>
              <a:gd name="connsiteX171" fmla="*/ 6414811 w 10232859"/>
              <a:gd name="connsiteY171" fmla="*/ 458714 h 1705557"/>
              <a:gd name="connsiteX172" fmla="*/ 6467879 w 10232859"/>
              <a:gd name="connsiteY172" fmla="*/ 474762 h 1705557"/>
              <a:gd name="connsiteX173" fmla="*/ 6564351 w 10232859"/>
              <a:gd name="connsiteY173" fmla="*/ 544032 h 1705557"/>
              <a:gd name="connsiteX174" fmla="*/ 6711178 w 10232859"/>
              <a:gd name="connsiteY174" fmla="*/ 580124 h 1705557"/>
              <a:gd name="connsiteX175" fmla="*/ 6764036 w 10232859"/>
              <a:gd name="connsiteY175" fmla="*/ 595457 h 1705557"/>
              <a:gd name="connsiteX176" fmla="*/ 6858983 w 10232859"/>
              <a:gd name="connsiteY176" fmla="*/ 630237 h 1705557"/>
              <a:gd name="connsiteX177" fmla="*/ 6910661 w 10232859"/>
              <a:gd name="connsiteY177" fmla="*/ 641134 h 1705557"/>
              <a:gd name="connsiteX178" fmla="*/ 6944111 w 10232859"/>
              <a:gd name="connsiteY178" fmla="*/ 666016 h 1705557"/>
              <a:gd name="connsiteX179" fmla="*/ 6965771 w 10232859"/>
              <a:gd name="connsiteY179" fmla="*/ 666445 h 1705557"/>
              <a:gd name="connsiteX180" fmla="*/ 6969639 w 10232859"/>
              <a:gd name="connsiteY180" fmla="*/ 666351 h 1705557"/>
              <a:gd name="connsiteX181" fmla="*/ 6982242 w 10232859"/>
              <a:gd name="connsiteY181" fmla="*/ 669626 h 1705557"/>
              <a:gd name="connsiteX182" fmla="*/ 6989387 w 10232859"/>
              <a:gd name="connsiteY182" fmla="*/ 665988 h 1705557"/>
              <a:gd name="connsiteX183" fmla="*/ 7010930 w 10232859"/>
              <a:gd name="connsiteY183" fmla="*/ 667648 h 1705557"/>
              <a:gd name="connsiteX184" fmla="*/ 7033125 w 10232859"/>
              <a:gd name="connsiteY184" fmla="*/ 674950 h 1705557"/>
              <a:gd name="connsiteX185" fmla="*/ 7134461 w 10232859"/>
              <a:gd name="connsiteY185" fmla="*/ 714706 h 1705557"/>
              <a:gd name="connsiteX186" fmla="*/ 7197450 w 10232859"/>
              <a:gd name="connsiteY186" fmla="*/ 735608 h 1705557"/>
              <a:gd name="connsiteX187" fmla="*/ 7225084 w 10232859"/>
              <a:gd name="connsiteY187" fmla="*/ 739019 h 1705557"/>
              <a:gd name="connsiteX188" fmla="*/ 7261183 w 10232859"/>
              <a:gd name="connsiteY188" fmla="*/ 746827 h 1705557"/>
              <a:gd name="connsiteX189" fmla="*/ 7327760 w 10232859"/>
              <a:gd name="connsiteY189" fmla="*/ 757100 h 1705557"/>
              <a:gd name="connsiteX190" fmla="*/ 7412222 w 10232859"/>
              <a:gd name="connsiteY190" fmla="*/ 777001 h 1705557"/>
              <a:gd name="connsiteX191" fmla="*/ 7457904 w 10232859"/>
              <a:gd name="connsiteY191" fmla="*/ 810835 h 1705557"/>
              <a:gd name="connsiteX192" fmla="*/ 7465795 w 10232859"/>
              <a:gd name="connsiteY192" fmla="*/ 809112 h 1705557"/>
              <a:gd name="connsiteX193" fmla="*/ 7505046 w 10232859"/>
              <a:gd name="connsiteY193" fmla="*/ 823031 h 1705557"/>
              <a:gd name="connsiteX194" fmla="*/ 7623220 w 10232859"/>
              <a:gd name="connsiteY194" fmla="*/ 895034 h 1705557"/>
              <a:gd name="connsiteX195" fmla="*/ 7700458 w 10232859"/>
              <a:gd name="connsiteY195" fmla="*/ 921593 h 1705557"/>
              <a:gd name="connsiteX196" fmla="*/ 7730988 w 10232859"/>
              <a:gd name="connsiteY196" fmla="*/ 927270 h 1705557"/>
              <a:gd name="connsiteX197" fmla="*/ 7781942 w 10232859"/>
              <a:gd name="connsiteY197" fmla="*/ 937017 h 1705557"/>
              <a:gd name="connsiteX198" fmla="*/ 7827704 w 10232859"/>
              <a:gd name="connsiteY198" fmla="*/ 935072 h 1705557"/>
              <a:gd name="connsiteX199" fmla="*/ 7867270 w 10232859"/>
              <a:gd name="connsiteY199" fmla="*/ 946880 h 1705557"/>
              <a:gd name="connsiteX200" fmla="*/ 7866538 w 10232859"/>
              <a:gd name="connsiteY200" fmla="*/ 961559 h 1705557"/>
              <a:gd name="connsiteX201" fmla="*/ 7912084 w 10232859"/>
              <a:gd name="connsiteY201" fmla="*/ 970314 h 1705557"/>
              <a:gd name="connsiteX202" fmla="*/ 7982264 w 10232859"/>
              <a:gd name="connsiteY202" fmla="*/ 982287 h 1705557"/>
              <a:gd name="connsiteX203" fmla="*/ 7991272 w 10232859"/>
              <a:gd name="connsiteY203" fmla="*/ 987618 h 1705557"/>
              <a:gd name="connsiteX204" fmla="*/ 8006496 w 10232859"/>
              <a:gd name="connsiteY204" fmla="*/ 979353 h 1705557"/>
              <a:gd name="connsiteX205" fmla="*/ 8034497 w 10232859"/>
              <a:gd name="connsiteY205" fmla="*/ 978568 h 1705557"/>
              <a:gd name="connsiteX206" fmla="*/ 8150881 w 10232859"/>
              <a:gd name="connsiteY206" fmla="*/ 996925 h 1705557"/>
              <a:gd name="connsiteX207" fmla="*/ 8172106 w 10232859"/>
              <a:gd name="connsiteY207" fmla="*/ 997026 h 1705557"/>
              <a:gd name="connsiteX208" fmla="*/ 8196076 w 10232859"/>
              <a:gd name="connsiteY208" fmla="*/ 1006592 h 1705557"/>
              <a:gd name="connsiteX209" fmla="*/ 8247463 w 10232859"/>
              <a:gd name="connsiteY209" fmla="*/ 1022846 h 1705557"/>
              <a:gd name="connsiteX210" fmla="*/ 8279272 w 10232859"/>
              <a:gd name="connsiteY210" fmla="*/ 1039435 h 1705557"/>
              <a:gd name="connsiteX211" fmla="*/ 8289611 w 10232859"/>
              <a:gd name="connsiteY211" fmla="*/ 1035144 h 1705557"/>
              <a:gd name="connsiteX212" fmla="*/ 8311483 w 10232859"/>
              <a:gd name="connsiteY212" fmla="*/ 1035913 h 1705557"/>
              <a:gd name="connsiteX213" fmla="*/ 8399489 w 10232859"/>
              <a:gd name="connsiteY213" fmla="*/ 1055076 h 1705557"/>
              <a:gd name="connsiteX214" fmla="*/ 8415973 w 10232859"/>
              <a:gd name="connsiteY214" fmla="*/ 1056174 h 1705557"/>
              <a:gd name="connsiteX215" fmla="*/ 8433326 w 10232859"/>
              <a:gd name="connsiteY215" fmla="*/ 1064395 h 1705557"/>
              <a:gd name="connsiteX216" fmla="*/ 8502328 w 10232859"/>
              <a:gd name="connsiteY216" fmla="*/ 1098012 h 1705557"/>
              <a:gd name="connsiteX217" fmla="*/ 8534346 w 10232859"/>
              <a:gd name="connsiteY217" fmla="*/ 1113494 h 1705557"/>
              <a:gd name="connsiteX218" fmla="*/ 8534980 w 10232859"/>
              <a:gd name="connsiteY218" fmla="*/ 1117375 h 1705557"/>
              <a:gd name="connsiteX219" fmla="*/ 8544104 w 10232859"/>
              <a:gd name="connsiteY219" fmla="*/ 1114920 h 1705557"/>
              <a:gd name="connsiteX220" fmla="*/ 8567742 w 10232859"/>
              <a:gd name="connsiteY220" fmla="*/ 1124104 h 1705557"/>
              <a:gd name="connsiteX221" fmla="*/ 8633779 w 10232859"/>
              <a:gd name="connsiteY221" fmla="*/ 1145740 h 1705557"/>
              <a:gd name="connsiteX222" fmla="*/ 8676965 w 10232859"/>
              <a:gd name="connsiteY222" fmla="*/ 1163463 h 1705557"/>
              <a:gd name="connsiteX223" fmla="*/ 8698944 w 10232859"/>
              <a:gd name="connsiteY223" fmla="*/ 1163453 h 1705557"/>
              <a:gd name="connsiteX224" fmla="*/ 8711456 w 10232859"/>
              <a:gd name="connsiteY224" fmla="*/ 1175731 h 1705557"/>
              <a:gd name="connsiteX225" fmla="*/ 8732793 w 10232859"/>
              <a:gd name="connsiteY225" fmla="*/ 1179486 h 1705557"/>
              <a:gd name="connsiteX226" fmla="*/ 8751897 w 10232859"/>
              <a:gd name="connsiteY226" fmla="*/ 1197400 h 1705557"/>
              <a:gd name="connsiteX227" fmla="*/ 8793564 w 10232859"/>
              <a:gd name="connsiteY227" fmla="*/ 1179086 h 1705557"/>
              <a:gd name="connsiteX228" fmla="*/ 8834270 w 10232859"/>
              <a:gd name="connsiteY228" fmla="*/ 1213138 h 1705557"/>
              <a:gd name="connsiteX229" fmla="*/ 8853872 w 10232859"/>
              <a:gd name="connsiteY229" fmla="*/ 1221228 h 1705557"/>
              <a:gd name="connsiteX230" fmla="*/ 8861901 w 10232859"/>
              <a:gd name="connsiteY230" fmla="*/ 1217889 h 1705557"/>
              <a:gd name="connsiteX231" fmla="*/ 8874168 w 10232859"/>
              <a:gd name="connsiteY231" fmla="*/ 1220481 h 1705557"/>
              <a:gd name="connsiteX232" fmla="*/ 8871123 w 10232859"/>
              <a:gd name="connsiteY232" fmla="*/ 1227674 h 1705557"/>
              <a:gd name="connsiteX233" fmla="*/ 8903537 w 10232859"/>
              <a:gd name="connsiteY233" fmla="*/ 1237102 h 1705557"/>
              <a:gd name="connsiteX234" fmla="*/ 8933767 w 10232859"/>
              <a:gd name="connsiteY234" fmla="*/ 1269882 h 1705557"/>
              <a:gd name="connsiteX235" fmla="*/ 8985765 w 10232859"/>
              <a:gd name="connsiteY235" fmla="*/ 1294178 h 1705557"/>
              <a:gd name="connsiteX236" fmla="*/ 9071444 w 10232859"/>
              <a:gd name="connsiteY236" fmla="*/ 1323819 h 1705557"/>
              <a:gd name="connsiteX237" fmla="*/ 9096711 w 10232859"/>
              <a:gd name="connsiteY237" fmla="*/ 1334291 h 1705557"/>
              <a:gd name="connsiteX238" fmla="*/ 9338853 w 10232859"/>
              <a:gd name="connsiteY238" fmla="*/ 1454560 h 1705557"/>
              <a:gd name="connsiteX239" fmla="*/ 9520814 w 10232859"/>
              <a:gd name="connsiteY239" fmla="*/ 1456341 h 1705557"/>
              <a:gd name="connsiteX240" fmla="*/ 9702271 w 10232859"/>
              <a:gd name="connsiteY240" fmla="*/ 1495067 h 1705557"/>
              <a:gd name="connsiteX241" fmla="*/ 9744273 w 10232859"/>
              <a:gd name="connsiteY241" fmla="*/ 1530026 h 1705557"/>
              <a:gd name="connsiteX242" fmla="*/ 9771903 w 10232859"/>
              <a:gd name="connsiteY242" fmla="*/ 1536548 h 1705557"/>
              <a:gd name="connsiteX243" fmla="*/ 9818565 w 10232859"/>
              <a:gd name="connsiteY243" fmla="*/ 1545059 h 1705557"/>
              <a:gd name="connsiteX244" fmla="*/ 9882202 w 10232859"/>
              <a:gd name="connsiteY244" fmla="*/ 1572402 h 1705557"/>
              <a:gd name="connsiteX245" fmla="*/ 10022025 w 10232859"/>
              <a:gd name="connsiteY245" fmla="*/ 1606210 h 1705557"/>
              <a:gd name="connsiteX246" fmla="*/ 10220406 w 10232859"/>
              <a:gd name="connsiteY246" fmla="*/ 1683519 h 1705557"/>
              <a:gd name="connsiteX247" fmla="*/ 10232859 w 10232859"/>
              <a:gd name="connsiteY247" fmla="*/ 1705557 h 1705557"/>
              <a:gd name="connsiteX248" fmla="*/ 0 w 10232859"/>
              <a:gd name="connsiteY248" fmla="*/ 1705557 h 1705557"/>
              <a:gd name="connsiteX249" fmla="*/ 0 w 10232859"/>
              <a:gd name="connsiteY249" fmla="*/ 28342 h 1705557"/>
              <a:gd name="connsiteX250" fmla="*/ 8097 w 10232859"/>
              <a:gd name="connsiteY250" fmla="*/ 30869 h 1705557"/>
              <a:gd name="connsiteX251" fmla="*/ 77128 w 10232859"/>
              <a:gd name="connsiteY251" fmla="*/ 13381 h 1705557"/>
              <a:gd name="connsiteX252" fmla="*/ 188338 w 10232859"/>
              <a:gd name="connsiteY252" fmla="*/ 11593 h 1705557"/>
              <a:gd name="connsiteX253" fmla="*/ 298809 w 10232859"/>
              <a:gd name="connsiteY253" fmla="*/ 12712 h 1705557"/>
              <a:gd name="connsiteX254" fmla="*/ 338985 w 10232859"/>
              <a:gd name="connsiteY254" fmla="*/ 14520 h 1705557"/>
              <a:gd name="connsiteX255" fmla="*/ 409815 w 10232859"/>
              <a:gd name="connsiteY255" fmla="*/ 11559 h 1705557"/>
              <a:gd name="connsiteX256" fmla="*/ 424169 w 10232859"/>
              <a:gd name="connsiteY256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14383 w 10232859"/>
              <a:gd name="connsiteY80" fmla="*/ 228669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105063 w 10232859"/>
              <a:gd name="connsiteY157" fmla="*/ 353854 h 1705557"/>
              <a:gd name="connsiteX158" fmla="*/ 6135796 w 10232859"/>
              <a:gd name="connsiteY158" fmla="*/ 369657 h 1705557"/>
              <a:gd name="connsiteX159" fmla="*/ 6195166 w 10232859"/>
              <a:gd name="connsiteY159" fmla="*/ 366704 h 1705557"/>
              <a:gd name="connsiteX160" fmla="*/ 6216259 w 10232859"/>
              <a:gd name="connsiteY160" fmla="*/ 369879 h 1705557"/>
              <a:gd name="connsiteX161" fmla="*/ 6228331 w 10232859"/>
              <a:gd name="connsiteY161" fmla="*/ 370548 h 1705557"/>
              <a:gd name="connsiteX162" fmla="*/ 6229602 w 10232859"/>
              <a:gd name="connsiteY162" fmla="*/ 369928 h 1705557"/>
              <a:gd name="connsiteX163" fmla="*/ 6258988 w 10232859"/>
              <a:gd name="connsiteY163" fmla="*/ 385174 h 1705557"/>
              <a:gd name="connsiteX164" fmla="*/ 6264106 w 10232859"/>
              <a:gd name="connsiteY164" fmla="*/ 385655 h 1705557"/>
              <a:gd name="connsiteX165" fmla="*/ 6281703 w 10232859"/>
              <a:gd name="connsiteY165" fmla="*/ 397568 h 1705557"/>
              <a:gd name="connsiteX166" fmla="*/ 6291622 w 10232859"/>
              <a:gd name="connsiteY166" fmla="*/ 402669 h 1705557"/>
              <a:gd name="connsiteX167" fmla="*/ 6292712 w 10232859"/>
              <a:gd name="connsiteY167" fmla="*/ 406285 h 1705557"/>
              <a:gd name="connsiteX168" fmla="*/ 6308227 w 10232859"/>
              <a:gd name="connsiteY168" fmla="*/ 412710 h 1705557"/>
              <a:gd name="connsiteX169" fmla="*/ 6328981 w 10232859"/>
              <a:gd name="connsiteY169" fmla="*/ 416009 h 1705557"/>
              <a:gd name="connsiteX170" fmla="*/ 6368693 w 10232859"/>
              <a:gd name="connsiteY170" fmla="*/ 424359 h 1705557"/>
              <a:gd name="connsiteX171" fmla="*/ 6414811 w 10232859"/>
              <a:gd name="connsiteY171" fmla="*/ 458714 h 1705557"/>
              <a:gd name="connsiteX172" fmla="*/ 6467879 w 10232859"/>
              <a:gd name="connsiteY172" fmla="*/ 474762 h 1705557"/>
              <a:gd name="connsiteX173" fmla="*/ 6564351 w 10232859"/>
              <a:gd name="connsiteY173" fmla="*/ 544032 h 1705557"/>
              <a:gd name="connsiteX174" fmla="*/ 6711178 w 10232859"/>
              <a:gd name="connsiteY174" fmla="*/ 580124 h 1705557"/>
              <a:gd name="connsiteX175" fmla="*/ 6764036 w 10232859"/>
              <a:gd name="connsiteY175" fmla="*/ 595457 h 1705557"/>
              <a:gd name="connsiteX176" fmla="*/ 6858983 w 10232859"/>
              <a:gd name="connsiteY176" fmla="*/ 630237 h 1705557"/>
              <a:gd name="connsiteX177" fmla="*/ 6910661 w 10232859"/>
              <a:gd name="connsiteY177" fmla="*/ 641134 h 1705557"/>
              <a:gd name="connsiteX178" fmla="*/ 6944111 w 10232859"/>
              <a:gd name="connsiteY178" fmla="*/ 666016 h 1705557"/>
              <a:gd name="connsiteX179" fmla="*/ 6965771 w 10232859"/>
              <a:gd name="connsiteY179" fmla="*/ 666445 h 1705557"/>
              <a:gd name="connsiteX180" fmla="*/ 6969639 w 10232859"/>
              <a:gd name="connsiteY180" fmla="*/ 666351 h 1705557"/>
              <a:gd name="connsiteX181" fmla="*/ 6982242 w 10232859"/>
              <a:gd name="connsiteY181" fmla="*/ 669626 h 1705557"/>
              <a:gd name="connsiteX182" fmla="*/ 6989387 w 10232859"/>
              <a:gd name="connsiteY182" fmla="*/ 665988 h 1705557"/>
              <a:gd name="connsiteX183" fmla="*/ 7010930 w 10232859"/>
              <a:gd name="connsiteY183" fmla="*/ 667648 h 1705557"/>
              <a:gd name="connsiteX184" fmla="*/ 7033125 w 10232859"/>
              <a:gd name="connsiteY184" fmla="*/ 674950 h 1705557"/>
              <a:gd name="connsiteX185" fmla="*/ 7134461 w 10232859"/>
              <a:gd name="connsiteY185" fmla="*/ 714706 h 1705557"/>
              <a:gd name="connsiteX186" fmla="*/ 7197450 w 10232859"/>
              <a:gd name="connsiteY186" fmla="*/ 735608 h 1705557"/>
              <a:gd name="connsiteX187" fmla="*/ 7225084 w 10232859"/>
              <a:gd name="connsiteY187" fmla="*/ 739019 h 1705557"/>
              <a:gd name="connsiteX188" fmla="*/ 7261183 w 10232859"/>
              <a:gd name="connsiteY188" fmla="*/ 746827 h 1705557"/>
              <a:gd name="connsiteX189" fmla="*/ 7327760 w 10232859"/>
              <a:gd name="connsiteY189" fmla="*/ 757100 h 1705557"/>
              <a:gd name="connsiteX190" fmla="*/ 7412222 w 10232859"/>
              <a:gd name="connsiteY190" fmla="*/ 777001 h 1705557"/>
              <a:gd name="connsiteX191" fmla="*/ 7457904 w 10232859"/>
              <a:gd name="connsiteY191" fmla="*/ 810835 h 1705557"/>
              <a:gd name="connsiteX192" fmla="*/ 7465795 w 10232859"/>
              <a:gd name="connsiteY192" fmla="*/ 809112 h 1705557"/>
              <a:gd name="connsiteX193" fmla="*/ 7505046 w 10232859"/>
              <a:gd name="connsiteY193" fmla="*/ 823031 h 1705557"/>
              <a:gd name="connsiteX194" fmla="*/ 7623220 w 10232859"/>
              <a:gd name="connsiteY194" fmla="*/ 895034 h 1705557"/>
              <a:gd name="connsiteX195" fmla="*/ 7700458 w 10232859"/>
              <a:gd name="connsiteY195" fmla="*/ 921593 h 1705557"/>
              <a:gd name="connsiteX196" fmla="*/ 7730988 w 10232859"/>
              <a:gd name="connsiteY196" fmla="*/ 927270 h 1705557"/>
              <a:gd name="connsiteX197" fmla="*/ 7781942 w 10232859"/>
              <a:gd name="connsiteY197" fmla="*/ 937017 h 1705557"/>
              <a:gd name="connsiteX198" fmla="*/ 7827704 w 10232859"/>
              <a:gd name="connsiteY198" fmla="*/ 935072 h 1705557"/>
              <a:gd name="connsiteX199" fmla="*/ 7867270 w 10232859"/>
              <a:gd name="connsiteY199" fmla="*/ 946880 h 1705557"/>
              <a:gd name="connsiteX200" fmla="*/ 7866538 w 10232859"/>
              <a:gd name="connsiteY200" fmla="*/ 961559 h 1705557"/>
              <a:gd name="connsiteX201" fmla="*/ 7912084 w 10232859"/>
              <a:gd name="connsiteY201" fmla="*/ 970314 h 1705557"/>
              <a:gd name="connsiteX202" fmla="*/ 7982264 w 10232859"/>
              <a:gd name="connsiteY202" fmla="*/ 982287 h 1705557"/>
              <a:gd name="connsiteX203" fmla="*/ 7991272 w 10232859"/>
              <a:gd name="connsiteY203" fmla="*/ 987618 h 1705557"/>
              <a:gd name="connsiteX204" fmla="*/ 8006496 w 10232859"/>
              <a:gd name="connsiteY204" fmla="*/ 979353 h 1705557"/>
              <a:gd name="connsiteX205" fmla="*/ 8034497 w 10232859"/>
              <a:gd name="connsiteY205" fmla="*/ 978568 h 1705557"/>
              <a:gd name="connsiteX206" fmla="*/ 8150881 w 10232859"/>
              <a:gd name="connsiteY206" fmla="*/ 996925 h 1705557"/>
              <a:gd name="connsiteX207" fmla="*/ 8172106 w 10232859"/>
              <a:gd name="connsiteY207" fmla="*/ 997026 h 1705557"/>
              <a:gd name="connsiteX208" fmla="*/ 8196076 w 10232859"/>
              <a:gd name="connsiteY208" fmla="*/ 1006592 h 1705557"/>
              <a:gd name="connsiteX209" fmla="*/ 8247463 w 10232859"/>
              <a:gd name="connsiteY209" fmla="*/ 1022846 h 1705557"/>
              <a:gd name="connsiteX210" fmla="*/ 8279272 w 10232859"/>
              <a:gd name="connsiteY210" fmla="*/ 1039435 h 1705557"/>
              <a:gd name="connsiteX211" fmla="*/ 8289611 w 10232859"/>
              <a:gd name="connsiteY211" fmla="*/ 1035144 h 1705557"/>
              <a:gd name="connsiteX212" fmla="*/ 8311483 w 10232859"/>
              <a:gd name="connsiteY212" fmla="*/ 1035913 h 1705557"/>
              <a:gd name="connsiteX213" fmla="*/ 8399489 w 10232859"/>
              <a:gd name="connsiteY213" fmla="*/ 1055076 h 1705557"/>
              <a:gd name="connsiteX214" fmla="*/ 8415973 w 10232859"/>
              <a:gd name="connsiteY214" fmla="*/ 1056174 h 1705557"/>
              <a:gd name="connsiteX215" fmla="*/ 8433326 w 10232859"/>
              <a:gd name="connsiteY215" fmla="*/ 1064395 h 1705557"/>
              <a:gd name="connsiteX216" fmla="*/ 8502328 w 10232859"/>
              <a:gd name="connsiteY216" fmla="*/ 1098012 h 1705557"/>
              <a:gd name="connsiteX217" fmla="*/ 8534346 w 10232859"/>
              <a:gd name="connsiteY217" fmla="*/ 1113494 h 1705557"/>
              <a:gd name="connsiteX218" fmla="*/ 8534980 w 10232859"/>
              <a:gd name="connsiteY218" fmla="*/ 1117375 h 1705557"/>
              <a:gd name="connsiteX219" fmla="*/ 8544104 w 10232859"/>
              <a:gd name="connsiteY219" fmla="*/ 1114920 h 1705557"/>
              <a:gd name="connsiteX220" fmla="*/ 8567742 w 10232859"/>
              <a:gd name="connsiteY220" fmla="*/ 1124104 h 1705557"/>
              <a:gd name="connsiteX221" fmla="*/ 8633779 w 10232859"/>
              <a:gd name="connsiteY221" fmla="*/ 1145740 h 1705557"/>
              <a:gd name="connsiteX222" fmla="*/ 8676965 w 10232859"/>
              <a:gd name="connsiteY222" fmla="*/ 1163463 h 1705557"/>
              <a:gd name="connsiteX223" fmla="*/ 8698944 w 10232859"/>
              <a:gd name="connsiteY223" fmla="*/ 1163453 h 1705557"/>
              <a:gd name="connsiteX224" fmla="*/ 8711456 w 10232859"/>
              <a:gd name="connsiteY224" fmla="*/ 1175731 h 1705557"/>
              <a:gd name="connsiteX225" fmla="*/ 8732793 w 10232859"/>
              <a:gd name="connsiteY225" fmla="*/ 1179486 h 1705557"/>
              <a:gd name="connsiteX226" fmla="*/ 8751897 w 10232859"/>
              <a:gd name="connsiteY226" fmla="*/ 1197400 h 1705557"/>
              <a:gd name="connsiteX227" fmla="*/ 8793564 w 10232859"/>
              <a:gd name="connsiteY227" fmla="*/ 1179086 h 1705557"/>
              <a:gd name="connsiteX228" fmla="*/ 8834270 w 10232859"/>
              <a:gd name="connsiteY228" fmla="*/ 1213138 h 1705557"/>
              <a:gd name="connsiteX229" fmla="*/ 8853872 w 10232859"/>
              <a:gd name="connsiteY229" fmla="*/ 1221228 h 1705557"/>
              <a:gd name="connsiteX230" fmla="*/ 8861901 w 10232859"/>
              <a:gd name="connsiteY230" fmla="*/ 1217889 h 1705557"/>
              <a:gd name="connsiteX231" fmla="*/ 8874168 w 10232859"/>
              <a:gd name="connsiteY231" fmla="*/ 1220481 h 1705557"/>
              <a:gd name="connsiteX232" fmla="*/ 8871123 w 10232859"/>
              <a:gd name="connsiteY232" fmla="*/ 1227674 h 1705557"/>
              <a:gd name="connsiteX233" fmla="*/ 8903537 w 10232859"/>
              <a:gd name="connsiteY233" fmla="*/ 1237102 h 1705557"/>
              <a:gd name="connsiteX234" fmla="*/ 8933767 w 10232859"/>
              <a:gd name="connsiteY234" fmla="*/ 1269882 h 1705557"/>
              <a:gd name="connsiteX235" fmla="*/ 8985765 w 10232859"/>
              <a:gd name="connsiteY235" fmla="*/ 1294178 h 1705557"/>
              <a:gd name="connsiteX236" fmla="*/ 9071444 w 10232859"/>
              <a:gd name="connsiteY236" fmla="*/ 1323819 h 1705557"/>
              <a:gd name="connsiteX237" fmla="*/ 9096711 w 10232859"/>
              <a:gd name="connsiteY237" fmla="*/ 1334291 h 1705557"/>
              <a:gd name="connsiteX238" fmla="*/ 9338853 w 10232859"/>
              <a:gd name="connsiteY238" fmla="*/ 1454560 h 1705557"/>
              <a:gd name="connsiteX239" fmla="*/ 9520814 w 10232859"/>
              <a:gd name="connsiteY239" fmla="*/ 1456341 h 1705557"/>
              <a:gd name="connsiteX240" fmla="*/ 9702271 w 10232859"/>
              <a:gd name="connsiteY240" fmla="*/ 1495067 h 1705557"/>
              <a:gd name="connsiteX241" fmla="*/ 9744273 w 10232859"/>
              <a:gd name="connsiteY241" fmla="*/ 1530026 h 1705557"/>
              <a:gd name="connsiteX242" fmla="*/ 9771903 w 10232859"/>
              <a:gd name="connsiteY242" fmla="*/ 1536548 h 1705557"/>
              <a:gd name="connsiteX243" fmla="*/ 9818565 w 10232859"/>
              <a:gd name="connsiteY243" fmla="*/ 1545059 h 1705557"/>
              <a:gd name="connsiteX244" fmla="*/ 9882202 w 10232859"/>
              <a:gd name="connsiteY244" fmla="*/ 1572402 h 1705557"/>
              <a:gd name="connsiteX245" fmla="*/ 10022025 w 10232859"/>
              <a:gd name="connsiteY245" fmla="*/ 1606210 h 1705557"/>
              <a:gd name="connsiteX246" fmla="*/ 10220406 w 10232859"/>
              <a:gd name="connsiteY246" fmla="*/ 1683519 h 1705557"/>
              <a:gd name="connsiteX247" fmla="*/ 10232859 w 10232859"/>
              <a:gd name="connsiteY247" fmla="*/ 1705557 h 1705557"/>
              <a:gd name="connsiteX248" fmla="*/ 0 w 10232859"/>
              <a:gd name="connsiteY248" fmla="*/ 1705557 h 1705557"/>
              <a:gd name="connsiteX249" fmla="*/ 0 w 10232859"/>
              <a:gd name="connsiteY249" fmla="*/ 28342 h 1705557"/>
              <a:gd name="connsiteX250" fmla="*/ 8097 w 10232859"/>
              <a:gd name="connsiteY250" fmla="*/ 30869 h 1705557"/>
              <a:gd name="connsiteX251" fmla="*/ 77128 w 10232859"/>
              <a:gd name="connsiteY251" fmla="*/ 13381 h 1705557"/>
              <a:gd name="connsiteX252" fmla="*/ 188338 w 10232859"/>
              <a:gd name="connsiteY252" fmla="*/ 11593 h 1705557"/>
              <a:gd name="connsiteX253" fmla="*/ 298809 w 10232859"/>
              <a:gd name="connsiteY253" fmla="*/ 12712 h 1705557"/>
              <a:gd name="connsiteX254" fmla="*/ 338985 w 10232859"/>
              <a:gd name="connsiteY254" fmla="*/ 14520 h 1705557"/>
              <a:gd name="connsiteX255" fmla="*/ 409815 w 10232859"/>
              <a:gd name="connsiteY255" fmla="*/ 11559 h 1705557"/>
              <a:gd name="connsiteX256" fmla="*/ 424169 w 10232859"/>
              <a:gd name="connsiteY256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14383 w 10232859"/>
              <a:gd name="connsiteY80" fmla="*/ 228669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105063 w 10232859"/>
              <a:gd name="connsiteY157" fmla="*/ 353854 h 1705557"/>
              <a:gd name="connsiteX158" fmla="*/ 6135796 w 10232859"/>
              <a:gd name="connsiteY158" fmla="*/ 369657 h 1705557"/>
              <a:gd name="connsiteX159" fmla="*/ 6195166 w 10232859"/>
              <a:gd name="connsiteY159" fmla="*/ 366704 h 1705557"/>
              <a:gd name="connsiteX160" fmla="*/ 6216259 w 10232859"/>
              <a:gd name="connsiteY160" fmla="*/ 369879 h 1705557"/>
              <a:gd name="connsiteX161" fmla="*/ 6228331 w 10232859"/>
              <a:gd name="connsiteY161" fmla="*/ 370548 h 1705557"/>
              <a:gd name="connsiteX162" fmla="*/ 6229602 w 10232859"/>
              <a:gd name="connsiteY162" fmla="*/ 369928 h 1705557"/>
              <a:gd name="connsiteX163" fmla="*/ 6258988 w 10232859"/>
              <a:gd name="connsiteY163" fmla="*/ 385174 h 1705557"/>
              <a:gd name="connsiteX164" fmla="*/ 6264106 w 10232859"/>
              <a:gd name="connsiteY164" fmla="*/ 385655 h 1705557"/>
              <a:gd name="connsiteX165" fmla="*/ 6281703 w 10232859"/>
              <a:gd name="connsiteY165" fmla="*/ 397568 h 1705557"/>
              <a:gd name="connsiteX166" fmla="*/ 6291622 w 10232859"/>
              <a:gd name="connsiteY166" fmla="*/ 402669 h 1705557"/>
              <a:gd name="connsiteX167" fmla="*/ 6292712 w 10232859"/>
              <a:gd name="connsiteY167" fmla="*/ 406285 h 1705557"/>
              <a:gd name="connsiteX168" fmla="*/ 6308227 w 10232859"/>
              <a:gd name="connsiteY168" fmla="*/ 412710 h 1705557"/>
              <a:gd name="connsiteX169" fmla="*/ 6328981 w 10232859"/>
              <a:gd name="connsiteY169" fmla="*/ 416009 h 1705557"/>
              <a:gd name="connsiteX170" fmla="*/ 6368693 w 10232859"/>
              <a:gd name="connsiteY170" fmla="*/ 424359 h 1705557"/>
              <a:gd name="connsiteX171" fmla="*/ 6414811 w 10232859"/>
              <a:gd name="connsiteY171" fmla="*/ 458714 h 1705557"/>
              <a:gd name="connsiteX172" fmla="*/ 6467879 w 10232859"/>
              <a:gd name="connsiteY172" fmla="*/ 474762 h 1705557"/>
              <a:gd name="connsiteX173" fmla="*/ 6564351 w 10232859"/>
              <a:gd name="connsiteY173" fmla="*/ 544032 h 1705557"/>
              <a:gd name="connsiteX174" fmla="*/ 6711178 w 10232859"/>
              <a:gd name="connsiteY174" fmla="*/ 580124 h 1705557"/>
              <a:gd name="connsiteX175" fmla="*/ 6764036 w 10232859"/>
              <a:gd name="connsiteY175" fmla="*/ 595457 h 1705557"/>
              <a:gd name="connsiteX176" fmla="*/ 6858983 w 10232859"/>
              <a:gd name="connsiteY176" fmla="*/ 630237 h 1705557"/>
              <a:gd name="connsiteX177" fmla="*/ 6910661 w 10232859"/>
              <a:gd name="connsiteY177" fmla="*/ 641134 h 1705557"/>
              <a:gd name="connsiteX178" fmla="*/ 6944111 w 10232859"/>
              <a:gd name="connsiteY178" fmla="*/ 666016 h 1705557"/>
              <a:gd name="connsiteX179" fmla="*/ 6965771 w 10232859"/>
              <a:gd name="connsiteY179" fmla="*/ 666445 h 1705557"/>
              <a:gd name="connsiteX180" fmla="*/ 6969639 w 10232859"/>
              <a:gd name="connsiteY180" fmla="*/ 666351 h 1705557"/>
              <a:gd name="connsiteX181" fmla="*/ 6982242 w 10232859"/>
              <a:gd name="connsiteY181" fmla="*/ 669626 h 1705557"/>
              <a:gd name="connsiteX182" fmla="*/ 6989387 w 10232859"/>
              <a:gd name="connsiteY182" fmla="*/ 665988 h 1705557"/>
              <a:gd name="connsiteX183" fmla="*/ 7010930 w 10232859"/>
              <a:gd name="connsiteY183" fmla="*/ 667648 h 1705557"/>
              <a:gd name="connsiteX184" fmla="*/ 7033125 w 10232859"/>
              <a:gd name="connsiteY184" fmla="*/ 674950 h 1705557"/>
              <a:gd name="connsiteX185" fmla="*/ 7134461 w 10232859"/>
              <a:gd name="connsiteY185" fmla="*/ 714706 h 1705557"/>
              <a:gd name="connsiteX186" fmla="*/ 7197450 w 10232859"/>
              <a:gd name="connsiteY186" fmla="*/ 735608 h 1705557"/>
              <a:gd name="connsiteX187" fmla="*/ 7225084 w 10232859"/>
              <a:gd name="connsiteY187" fmla="*/ 739019 h 1705557"/>
              <a:gd name="connsiteX188" fmla="*/ 7261183 w 10232859"/>
              <a:gd name="connsiteY188" fmla="*/ 746827 h 1705557"/>
              <a:gd name="connsiteX189" fmla="*/ 7327760 w 10232859"/>
              <a:gd name="connsiteY189" fmla="*/ 757100 h 1705557"/>
              <a:gd name="connsiteX190" fmla="*/ 7412222 w 10232859"/>
              <a:gd name="connsiteY190" fmla="*/ 777001 h 1705557"/>
              <a:gd name="connsiteX191" fmla="*/ 7457904 w 10232859"/>
              <a:gd name="connsiteY191" fmla="*/ 810835 h 1705557"/>
              <a:gd name="connsiteX192" fmla="*/ 7465795 w 10232859"/>
              <a:gd name="connsiteY192" fmla="*/ 809112 h 1705557"/>
              <a:gd name="connsiteX193" fmla="*/ 7505046 w 10232859"/>
              <a:gd name="connsiteY193" fmla="*/ 823031 h 1705557"/>
              <a:gd name="connsiteX194" fmla="*/ 7623220 w 10232859"/>
              <a:gd name="connsiteY194" fmla="*/ 895034 h 1705557"/>
              <a:gd name="connsiteX195" fmla="*/ 7700458 w 10232859"/>
              <a:gd name="connsiteY195" fmla="*/ 921593 h 1705557"/>
              <a:gd name="connsiteX196" fmla="*/ 7730988 w 10232859"/>
              <a:gd name="connsiteY196" fmla="*/ 927270 h 1705557"/>
              <a:gd name="connsiteX197" fmla="*/ 7781942 w 10232859"/>
              <a:gd name="connsiteY197" fmla="*/ 937017 h 1705557"/>
              <a:gd name="connsiteX198" fmla="*/ 7827704 w 10232859"/>
              <a:gd name="connsiteY198" fmla="*/ 935072 h 1705557"/>
              <a:gd name="connsiteX199" fmla="*/ 7867270 w 10232859"/>
              <a:gd name="connsiteY199" fmla="*/ 946880 h 1705557"/>
              <a:gd name="connsiteX200" fmla="*/ 7866538 w 10232859"/>
              <a:gd name="connsiteY200" fmla="*/ 961559 h 1705557"/>
              <a:gd name="connsiteX201" fmla="*/ 7912084 w 10232859"/>
              <a:gd name="connsiteY201" fmla="*/ 970314 h 1705557"/>
              <a:gd name="connsiteX202" fmla="*/ 7982264 w 10232859"/>
              <a:gd name="connsiteY202" fmla="*/ 982287 h 1705557"/>
              <a:gd name="connsiteX203" fmla="*/ 7991272 w 10232859"/>
              <a:gd name="connsiteY203" fmla="*/ 987618 h 1705557"/>
              <a:gd name="connsiteX204" fmla="*/ 8006496 w 10232859"/>
              <a:gd name="connsiteY204" fmla="*/ 979353 h 1705557"/>
              <a:gd name="connsiteX205" fmla="*/ 8034497 w 10232859"/>
              <a:gd name="connsiteY205" fmla="*/ 978568 h 1705557"/>
              <a:gd name="connsiteX206" fmla="*/ 8150881 w 10232859"/>
              <a:gd name="connsiteY206" fmla="*/ 996925 h 1705557"/>
              <a:gd name="connsiteX207" fmla="*/ 8172106 w 10232859"/>
              <a:gd name="connsiteY207" fmla="*/ 997026 h 1705557"/>
              <a:gd name="connsiteX208" fmla="*/ 8196076 w 10232859"/>
              <a:gd name="connsiteY208" fmla="*/ 1006592 h 1705557"/>
              <a:gd name="connsiteX209" fmla="*/ 8247463 w 10232859"/>
              <a:gd name="connsiteY209" fmla="*/ 1022846 h 1705557"/>
              <a:gd name="connsiteX210" fmla="*/ 8279272 w 10232859"/>
              <a:gd name="connsiteY210" fmla="*/ 1039435 h 1705557"/>
              <a:gd name="connsiteX211" fmla="*/ 8289611 w 10232859"/>
              <a:gd name="connsiteY211" fmla="*/ 1035144 h 1705557"/>
              <a:gd name="connsiteX212" fmla="*/ 8311483 w 10232859"/>
              <a:gd name="connsiteY212" fmla="*/ 1035913 h 1705557"/>
              <a:gd name="connsiteX213" fmla="*/ 8399489 w 10232859"/>
              <a:gd name="connsiteY213" fmla="*/ 1055076 h 1705557"/>
              <a:gd name="connsiteX214" fmla="*/ 8415973 w 10232859"/>
              <a:gd name="connsiteY214" fmla="*/ 1056174 h 1705557"/>
              <a:gd name="connsiteX215" fmla="*/ 8433326 w 10232859"/>
              <a:gd name="connsiteY215" fmla="*/ 1064395 h 1705557"/>
              <a:gd name="connsiteX216" fmla="*/ 8502328 w 10232859"/>
              <a:gd name="connsiteY216" fmla="*/ 1098012 h 1705557"/>
              <a:gd name="connsiteX217" fmla="*/ 8534346 w 10232859"/>
              <a:gd name="connsiteY217" fmla="*/ 1113494 h 1705557"/>
              <a:gd name="connsiteX218" fmla="*/ 8534980 w 10232859"/>
              <a:gd name="connsiteY218" fmla="*/ 1117375 h 1705557"/>
              <a:gd name="connsiteX219" fmla="*/ 8544104 w 10232859"/>
              <a:gd name="connsiteY219" fmla="*/ 1114920 h 1705557"/>
              <a:gd name="connsiteX220" fmla="*/ 8567742 w 10232859"/>
              <a:gd name="connsiteY220" fmla="*/ 1124104 h 1705557"/>
              <a:gd name="connsiteX221" fmla="*/ 8633779 w 10232859"/>
              <a:gd name="connsiteY221" fmla="*/ 1145740 h 1705557"/>
              <a:gd name="connsiteX222" fmla="*/ 8676965 w 10232859"/>
              <a:gd name="connsiteY222" fmla="*/ 1163463 h 1705557"/>
              <a:gd name="connsiteX223" fmla="*/ 8698944 w 10232859"/>
              <a:gd name="connsiteY223" fmla="*/ 1163453 h 1705557"/>
              <a:gd name="connsiteX224" fmla="*/ 8711456 w 10232859"/>
              <a:gd name="connsiteY224" fmla="*/ 1175731 h 1705557"/>
              <a:gd name="connsiteX225" fmla="*/ 8732793 w 10232859"/>
              <a:gd name="connsiteY225" fmla="*/ 1179486 h 1705557"/>
              <a:gd name="connsiteX226" fmla="*/ 8751897 w 10232859"/>
              <a:gd name="connsiteY226" fmla="*/ 1197400 h 1705557"/>
              <a:gd name="connsiteX227" fmla="*/ 8793564 w 10232859"/>
              <a:gd name="connsiteY227" fmla="*/ 1179086 h 1705557"/>
              <a:gd name="connsiteX228" fmla="*/ 8834270 w 10232859"/>
              <a:gd name="connsiteY228" fmla="*/ 1213138 h 1705557"/>
              <a:gd name="connsiteX229" fmla="*/ 8853872 w 10232859"/>
              <a:gd name="connsiteY229" fmla="*/ 1221228 h 1705557"/>
              <a:gd name="connsiteX230" fmla="*/ 8861901 w 10232859"/>
              <a:gd name="connsiteY230" fmla="*/ 1217889 h 1705557"/>
              <a:gd name="connsiteX231" fmla="*/ 8874168 w 10232859"/>
              <a:gd name="connsiteY231" fmla="*/ 1220481 h 1705557"/>
              <a:gd name="connsiteX232" fmla="*/ 8871123 w 10232859"/>
              <a:gd name="connsiteY232" fmla="*/ 1227674 h 1705557"/>
              <a:gd name="connsiteX233" fmla="*/ 8903537 w 10232859"/>
              <a:gd name="connsiteY233" fmla="*/ 1237102 h 1705557"/>
              <a:gd name="connsiteX234" fmla="*/ 8933767 w 10232859"/>
              <a:gd name="connsiteY234" fmla="*/ 1269882 h 1705557"/>
              <a:gd name="connsiteX235" fmla="*/ 8985765 w 10232859"/>
              <a:gd name="connsiteY235" fmla="*/ 1294178 h 1705557"/>
              <a:gd name="connsiteX236" fmla="*/ 9071444 w 10232859"/>
              <a:gd name="connsiteY236" fmla="*/ 1323819 h 1705557"/>
              <a:gd name="connsiteX237" fmla="*/ 9096711 w 10232859"/>
              <a:gd name="connsiteY237" fmla="*/ 1334291 h 1705557"/>
              <a:gd name="connsiteX238" fmla="*/ 9338853 w 10232859"/>
              <a:gd name="connsiteY238" fmla="*/ 1454560 h 1705557"/>
              <a:gd name="connsiteX239" fmla="*/ 9520814 w 10232859"/>
              <a:gd name="connsiteY239" fmla="*/ 1456341 h 1705557"/>
              <a:gd name="connsiteX240" fmla="*/ 9702271 w 10232859"/>
              <a:gd name="connsiteY240" fmla="*/ 1495067 h 1705557"/>
              <a:gd name="connsiteX241" fmla="*/ 9744273 w 10232859"/>
              <a:gd name="connsiteY241" fmla="*/ 1530026 h 1705557"/>
              <a:gd name="connsiteX242" fmla="*/ 9771903 w 10232859"/>
              <a:gd name="connsiteY242" fmla="*/ 1536548 h 1705557"/>
              <a:gd name="connsiteX243" fmla="*/ 9818565 w 10232859"/>
              <a:gd name="connsiteY243" fmla="*/ 1545059 h 1705557"/>
              <a:gd name="connsiteX244" fmla="*/ 9882202 w 10232859"/>
              <a:gd name="connsiteY244" fmla="*/ 1572402 h 1705557"/>
              <a:gd name="connsiteX245" fmla="*/ 10022025 w 10232859"/>
              <a:gd name="connsiteY245" fmla="*/ 1606210 h 1705557"/>
              <a:gd name="connsiteX246" fmla="*/ 10220406 w 10232859"/>
              <a:gd name="connsiteY246" fmla="*/ 1683519 h 1705557"/>
              <a:gd name="connsiteX247" fmla="*/ 10232859 w 10232859"/>
              <a:gd name="connsiteY247" fmla="*/ 1705557 h 1705557"/>
              <a:gd name="connsiteX248" fmla="*/ 0 w 10232859"/>
              <a:gd name="connsiteY248" fmla="*/ 1705557 h 1705557"/>
              <a:gd name="connsiteX249" fmla="*/ 0 w 10232859"/>
              <a:gd name="connsiteY249" fmla="*/ 28342 h 1705557"/>
              <a:gd name="connsiteX250" fmla="*/ 8097 w 10232859"/>
              <a:gd name="connsiteY250" fmla="*/ 30869 h 1705557"/>
              <a:gd name="connsiteX251" fmla="*/ 77128 w 10232859"/>
              <a:gd name="connsiteY251" fmla="*/ 13381 h 1705557"/>
              <a:gd name="connsiteX252" fmla="*/ 188338 w 10232859"/>
              <a:gd name="connsiteY252" fmla="*/ 11593 h 1705557"/>
              <a:gd name="connsiteX253" fmla="*/ 298809 w 10232859"/>
              <a:gd name="connsiteY253" fmla="*/ 12712 h 1705557"/>
              <a:gd name="connsiteX254" fmla="*/ 338985 w 10232859"/>
              <a:gd name="connsiteY254" fmla="*/ 14520 h 1705557"/>
              <a:gd name="connsiteX255" fmla="*/ 409815 w 10232859"/>
              <a:gd name="connsiteY255" fmla="*/ 11559 h 1705557"/>
              <a:gd name="connsiteX256" fmla="*/ 424169 w 10232859"/>
              <a:gd name="connsiteY256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14383 w 10232859"/>
              <a:gd name="connsiteY80" fmla="*/ 228669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105063 w 10232859"/>
              <a:gd name="connsiteY157" fmla="*/ 353854 h 1705557"/>
              <a:gd name="connsiteX158" fmla="*/ 6135796 w 10232859"/>
              <a:gd name="connsiteY158" fmla="*/ 369657 h 1705557"/>
              <a:gd name="connsiteX159" fmla="*/ 6195166 w 10232859"/>
              <a:gd name="connsiteY159" fmla="*/ 366704 h 1705557"/>
              <a:gd name="connsiteX160" fmla="*/ 6216259 w 10232859"/>
              <a:gd name="connsiteY160" fmla="*/ 369879 h 1705557"/>
              <a:gd name="connsiteX161" fmla="*/ 6228331 w 10232859"/>
              <a:gd name="connsiteY161" fmla="*/ 370548 h 1705557"/>
              <a:gd name="connsiteX162" fmla="*/ 6229602 w 10232859"/>
              <a:gd name="connsiteY162" fmla="*/ 369928 h 1705557"/>
              <a:gd name="connsiteX163" fmla="*/ 6258988 w 10232859"/>
              <a:gd name="connsiteY163" fmla="*/ 385174 h 1705557"/>
              <a:gd name="connsiteX164" fmla="*/ 6264106 w 10232859"/>
              <a:gd name="connsiteY164" fmla="*/ 385655 h 1705557"/>
              <a:gd name="connsiteX165" fmla="*/ 6281703 w 10232859"/>
              <a:gd name="connsiteY165" fmla="*/ 397568 h 1705557"/>
              <a:gd name="connsiteX166" fmla="*/ 6291622 w 10232859"/>
              <a:gd name="connsiteY166" fmla="*/ 402669 h 1705557"/>
              <a:gd name="connsiteX167" fmla="*/ 6292712 w 10232859"/>
              <a:gd name="connsiteY167" fmla="*/ 406285 h 1705557"/>
              <a:gd name="connsiteX168" fmla="*/ 6308227 w 10232859"/>
              <a:gd name="connsiteY168" fmla="*/ 412710 h 1705557"/>
              <a:gd name="connsiteX169" fmla="*/ 6328981 w 10232859"/>
              <a:gd name="connsiteY169" fmla="*/ 416009 h 1705557"/>
              <a:gd name="connsiteX170" fmla="*/ 6368693 w 10232859"/>
              <a:gd name="connsiteY170" fmla="*/ 424359 h 1705557"/>
              <a:gd name="connsiteX171" fmla="*/ 6414811 w 10232859"/>
              <a:gd name="connsiteY171" fmla="*/ 458714 h 1705557"/>
              <a:gd name="connsiteX172" fmla="*/ 6467879 w 10232859"/>
              <a:gd name="connsiteY172" fmla="*/ 474762 h 1705557"/>
              <a:gd name="connsiteX173" fmla="*/ 6564351 w 10232859"/>
              <a:gd name="connsiteY173" fmla="*/ 544032 h 1705557"/>
              <a:gd name="connsiteX174" fmla="*/ 6711178 w 10232859"/>
              <a:gd name="connsiteY174" fmla="*/ 580124 h 1705557"/>
              <a:gd name="connsiteX175" fmla="*/ 6764036 w 10232859"/>
              <a:gd name="connsiteY175" fmla="*/ 595457 h 1705557"/>
              <a:gd name="connsiteX176" fmla="*/ 6858983 w 10232859"/>
              <a:gd name="connsiteY176" fmla="*/ 630237 h 1705557"/>
              <a:gd name="connsiteX177" fmla="*/ 6910661 w 10232859"/>
              <a:gd name="connsiteY177" fmla="*/ 641134 h 1705557"/>
              <a:gd name="connsiteX178" fmla="*/ 6944111 w 10232859"/>
              <a:gd name="connsiteY178" fmla="*/ 666016 h 1705557"/>
              <a:gd name="connsiteX179" fmla="*/ 6965771 w 10232859"/>
              <a:gd name="connsiteY179" fmla="*/ 666445 h 1705557"/>
              <a:gd name="connsiteX180" fmla="*/ 6969639 w 10232859"/>
              <a:gd name="connsiteY180" fmla="*/ 666351 h 1705557"/>
              <a:gd name="connsiteX181" fmla="*/ 6982242 w 10232859"/>
              <a:gd name="connsiteY181" fmla="*/ 669626 h 1705557"/>
              <a:gd name="connsiteX182" fmla="*/ 6989387 w 10232859"/>
              <a:gd name="connsiteY182" fmla="*/ 665988 h 1705557"/>
              <a:gd name="connsiteX183" fmla="*/ 7010930 w 10232859"/>
              <a:gd name="connsiteY183" fmla="*/ 667648 h 1705557"/>
              <a:gd name="connsiteX184" fmla="*/ 7033125 w 10232859"/>
              <a:gd name="connsiteY184" fmla="*/ 674950 h 1705557"/>
              <a:gd name="connsiteX185" fmla="*/ 7134461 w 10232859"/>
              <a:gd name="connsiteY185" fmla="*/ 714706 h 1705557"/>
              <a:gd name="connsiteX186" fmla="*/ 7197450 w 10232859"/>
              <a:gd name="connsiteY186" fmla="*/ 735608 h 1705557"/>
              <a:gd name="connsiteX187" fmla="*/ 7225084 w 10232859"/>
              <a:gd name="connsiteY187" fmla="*/ 739019 h 1705557"/>
              <a:gd name="connsiteX188" fmla="*/ 7261183 w 10232859"/>
              <a:gd name="connsiteY188" fmla="*/ 746827 h 1705557"/>
              <a:gd name="connsiteX189" fmla="*/ 7327760 w 10232859"/>
              <a:gd name="connsiteY189" fmla="*/ 757100 h 1705557"/>
              <a:gd name="connsiteX190" fmla="*/ 7412222 w 10232859"/>
              <a:gd name="connsiteY190" fmla="*/ 777001 h 1705557"/>
              <a:gd name="connsiteX191" fmla="*/ 7457904 w 10232859"/>
              <a:gd name="connsiteY191" fmla="*/ 810835 h 1705557"/>
              <a:gd name="connsiteX192" fmla="*/ 7465795 w 10232859"/>
              <a:gd name="connsiteY192" fmla="*/ 809112 h 1705557"/>
              <a:gd name="connsiteX193" fmla="*/ 7505046 w 10232859"/>
              <a:gd name="connsiteY193" fmla="*/ 823031 h 1705557"/>
              <a:gd name="connsiteX194" fmla="*/ 7623220 w 10232859"/>
              <a:gd name="connsiteY194" fmla="*/ 895034 h 1705557"/>
              <a:gd name="connsiteX195" fmla="*/ 7700458 w 10232859"/>
              <a:gd name="connsiteY195" fmla="*/ 921593 h 1705557"/>
              <a:gd name="connsiteX196" fmla="*/ 7730988 w 10232859"/>
              <a:gd name="connsiteY196" fmla="*/ 927270 h 1705557"/>
              <a:gd name="connsiteX197" fmla="*/ 7781942 w 10232859"/>
              <a:gd name="connsiteY197" fmla="*/ 937017 h 1705557"/>
              <a:gd name="connsiteX198" fmla="*/ 7827704 w 10232859"/>
              <a:gd name="connsiteY198" fmla="*/ 935072 h 1705557"/>
              <a:gd name="connsiteX199" fmla="*/ 7867270 w 10232859"/>
              <a:gd name="connsiteY199" fmla="*/ 946880 h 1705557"/>
              <a:gd name="connsiteX200" fmla="*/ 7866538 w 10232859"/>
              <a:gd name="connsiteY200" fmla="*/ 961559 h 1705557"/>
              <a:gd name="connsiteX201" fmla="*/ 7912084 w 10232859"/>
              <a:gd name="connsiteY201" fmla="*/ 970314 h 1705557"/>
              <a:gd name="connsiteX202" fmla="*/ 7982264 w 10232859"/>
              <a:gd name="connsiteY202" fmla="*/ 982287 h 1705557"/>
              <a:gd name="connsiteX203" fmla="*/ 7991272 w 10232859"/>
              <a:gd name="connsiteY203" fmla="*/ 987618 h 1705557"/>
              <a:gd name="connsiteX204" fmla="*/ 8006496 w 10232859"/>
              <a:gd name="connsiteY204" fmla="*/ 979353 h 1705557"/>
              <a:gd name="connsiteX205" fmla="*/ 8034497 w 10232859"/>
              <a:gd name="connsiteY205" fmla="*/ 978568 h 1705557"/>
              <a:gd name="connsiteX206" fmla="*/ 8150881 w 10232859"/>
              <a:gd name="connsiteY206" fmla="*/ 996925 h 1705557"/>
              <a:gd name="connsiteX207" fmla="*/ 8172106 w 10232859"/>
              <a:gd name="connsiteY207" fmla="*/ 997026 h 1705557"/>
              <a:gd name="connsiteX208" fmla="*/ 8196076 w 10232859"/>
              <a:gd name="connsiteY208" fmla="*/ 1006592 h 1705557"/>
              <a:gd name="connsiteX209" fmla="*/ 8247463 w 10232859"/>
              <a:gd name="connsiteY209" fmla="*/ 1022846 h 1705557"/>
              <a:gd name="connsiteX210" fmla="*/ 8279272 w 10232859"/>
              <a:gd name="connsiteY210" fmla="*/ 1039435 h 1705557"/>
              <a:gd name="connsiteX211" fmla="*/ 8289611 w 10232859"/>
              <a:gd name="connsiteY211" fmla="*/ 1035144 h 1705557"/>
              <a:gd name="connsiteX212" fmla="*/ 8311483 w 10232859"/>
              <a:gd name="connsiteY212" fmla="*/ 1035913 h 1705557"/>
              <a:gd name="connsiteX213" fmla="*/ 8399489 w 10232859"/>
              <a:gd name="connsiteY213" fmla="*/ 1055076 h 1705557"/>
              <a:gd name="connsiteX214" fmla="*/ 8415973 w 10232859"/>
              <a:gd name="connsiteY214" fmla="*/ 1056174 h 1705557"/>
              <a:gd name="connsiteX215" fmla="*/ 8433326 w 10232859"/>
              <a:gd name="connsiteY215" fmla="*/ 1064395 h 1705557"/>
              <a:gd name="connsiteX216" fmla="*/ 8502328 w 10232859"/>
              <a:gd name="connsiteY216" fmla="*/ 1098012 h 1705557"/>
              <a:gd name="connsiteX217" fmla="*/ 8534346 w 10232859"/>
              <a:gd name="connsiteY217" fmla="*/ 1113494 h 1705557"/>
              <a:gd name="connsiteX218" fmla="*/ 8534980 w 10232859"/>
              <a:gd name="connsiteY218" fmla="*/ 1117375 h 1705557"/>
              <a:gd name="connsiteX219" fmla="*/ 8544104 w 10232859"/>
              <a:gd name="connsiteY219" fmla="*/ 1114920 h 1705557"/>
              <a:gd name="connsiteX220" fmla="*/ 8567742 w 10232859"/>
              <a:gd name="connsiteY220" fmla="*/ 1124104 h 1705557"/>
              <a:gd name="connsiteX221" fmla="*/ 8633779 w 10232859"/>
              <a:gd name="connsiteY221" fmla="*/ 1145740 h 1705557"/>
              <a:gd name="connsiteX222" fmla="*/ 8676965 w 10232859"/>
              <a:gd name="connsiteY222" fmla="*/ 1163463 h 1705557"/>
              <a:gd name="connsiteX223" fmla="*/ 8698944 w 10232859"/>
              <a:gd name="connsiteY223" fmla="*/ 1163453 h 1705557"/>
              <a:gd name="connsiteX224" fmla="*/ 8711456 w 10232859"/>
              <a:gd name="connsiteY224" fmla="*/ 1175731 h 1705557"/>
              <a:gd name="connsiteX225" fmla="*/ 8732793 w 10232859"/>
              <a:gd name="connsiteY225" fmla="*/ 1179486 h 1705557"/>
              <a:gd name="connsiteX226" fmla="*/ 8751897 w 10232859"/>
              <a:gd name="connsiteY226" fmla="*/ 1197400 h 1705557"/>
              <a:gd name="connsiteX227" fmla="*/ 8793564 w 10232859"/>
              <a:gd name="connsiteY227" fmla="*/ 1179086 h 1705557"/>
              <a:gd name="connsiteX228" fmla="*/ 8834270 w 10232859"/>
              <a:gd name="connsiteY228" fmla="*/ 1213138 h 1705557"/>
              <a:gd name="connsiteX229" fmla="*/ 8853872 w 10232859"/>
              <a:gd name="connsiteY229" fmla="*/ 1221228 h 1705557"/>
              <a:gd name="connsiteX230" fmla="*/ 8861901 w 10232859"/>
              <a:gd name="connsiteY230" fmla="*/ 1217889 h 1705557"/>
              <a:gd name="connsiteX231" fmla="*/ 8874168 w 10232859"/>
              <a:gd name="connsiteY231" fmla="*/ 1220481 h 1705557"/>
              <a:gd name="connsiteX232" fmla="*/ 8871123 w 10232859"/>
              <a:gd name="connsiteY232" fmla="*/ 1227674 h 1705557"/>
              <a:gd name="connsiteX233" fmla="*/ 8903537 w 10232859"/>
              <a:gd name="connsiteY233" fmla="*/ 1237102 h 1705557"/>
              <a:gd name="connsiteX234" fmla="*/ 8933767 w 10232859"/>
              <a:gd name="connsiteY234" fmla="*/ 1269882 h 1705557"/>
              <a:gd name="connsiteX235" fmla="*/ 8985765 w 10232859"/>
              <a:gd name="connsiteY235" fmla="*/ 1294178 h 1705557"/>
              <a:gd name="connsiteX236" fmla="*/ 9071444 w 10232859"/>
              <a:gd name="connsiteY236" fmla="*/ 1323819 h 1705557"/>
              <a:gd name="connsiteX237" fmla="*/ 9096711 w 10232859"/>
              <a:gd name="connsiteY237" fmla="*/ 1334291 h 1705557"/>
              <a:gd name="connsiteX238" fmla="*/ 9338853 w 10232859"/>
              <a:gd name="connsiteY238" fmla="*/ 1454560 h 1705557"/>
              <a:gd name="connsiteX239" fmla="*/ 9520814 w 10232859"/>
              <a:gd name="connsiteY239" fmla="*/ 1456341 h 1705557"/>
              <a:gd name="connsiteX240" fmla="*/ 9702271 w 10232859"/>
              <a:gd name="connsiteY240" fmla="*/ 1495067 h 1705557"/>
              <a:gd name="connsiteX241" fmla="*/ 9744273 w 10232859"/>
              <a:gd name="connsiteY241" fmla="*/ 1530026 h 1705557"/>
              <a:gd name="connsiteX242" fmla="*/ 9771903 w 10232859"/>
              <a:gd name="connsiteY242" fmla="*/ 1536548 h 1705557"/>
              <a:gd name="connsiteX243" fmla="*/ 9818565 w 10232859"/>
              <a:gd name="connsiteY243" fmla="*/ 1545059 h 1705557"/>
              <a:gd name="connsiteX244" fmla="*/ 9882202 w 10232859"/>
              <a:gd name="connsiteY244" fmla="*/ 1572402 h 1705557"/>
              <a:gd name="connsiteX245" fmla="*/ 10022025 w 10232859"/>
              <a:gd name="connsiteY245" fmla="*/ 1606210 h 1705557"/>
              <a:gd name="connsiteX246" fmla="*/ 10220406 w 10232859"/>
              <a:gd name="connsiteY246" fmla="*/ 1683519 h 1705557"/>
              <a:gd name="connsiteX247" fmla="*/ 10232859 w 10232859"/>
              <a:gd name="connsiteY247" fmla="*/ 1705557 h 1705557"/>
              <a:gd name="connsiteX248" fmla="*/ 0 w 10232859"/>
              <a:gd name="connsiteY248" fmla="*/ 1705557 h 1705557"/>
              <a:gd name="connsiteX249" fmla="*/ 0 w 10232859"/>
              <a:gd name="connsiteY249" fmla="*/ 28342 h 1705557"/>
              <a:gd name="connsiteX250" fmla="*/ 8097 w 10232859"/>
              <a:gd name="connsiteY250" fmla="*/ 30869 h 1705557"/>
              <a:gd name="connsiteX251" fmla="*/ 77128 w 10232859"/>
              <a:gd name="connsiteY251" fmla="*/ 13381 h 1705557"/>
              <a:gd name="connsiteX252" fmla="*/ 188338 w 10232859"/>
              <a:gd name="connsiteY252" fmla="*/ 11593 h 1705557"/>
              <a:gd name="connsiteX253" fmla="*/ 298809 w 10232859"/>
              <a:gd name="connsiteY253" fmla="*/ 12712 h 1705557"/>
              <a:gd name="connsiteX254" fmla="*/ 338985 w 10232859"/>
              <a:gd name="connsiteY254" fmla="*/ 14520 h 1705557"/>
              <a:gd name="connsiteX255" fmla="*/ 409815 w 10232859"/>
              <a:gd name="connsiteY255" fmla="*/ 11559 h 1705557"/>
              <a:gd name="connsiteX256" fmla="*/ 424169 w 10232859"/>
              <a:gd name="connsiteY256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14383 w 10232859"/>
              <a:gd name="connsiteY80" fmla="*/ 228669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105063 w 10232859"/>
              <a:gd name="connsiteY157" fmla="*/ 353854 h 1705557"/>
              <a:gd name="connsiteX158" fmla="*/ 6135796 w 10232859"/>
              <a:gd name="connsiteY158" fmla="*/ 369657 h 1705557"/>
              <a:gd name="connsiteX159" fmla="*/ 6195166 w 10232859"/>
              <a:gd name="connsiteY159" fmla="*/ 366704 h 1705557"/>
              <a:gd name="connsiteX160" fmla="*/ 6216259 w 10232859"/>
              <a:gd name="connsiteY160" fmla="*/ 369879 h 1705557"/>
              <a:gd name="connsiteX161" fmla="*/ 6228331 w 10232859"/>
              <a:gd name="connsiteY161" fmla="*/ 370548 h 1705557"/>
              <a:gd name="connsiteX162" fmla="*/ 6229602 w 10232859"/>
              <a:gd name="connsiteY162" fmla="*/ 369928 h 1705557"/>
              <a:gd name="connsiteX163" fmla="*/ 6258988 w 10232859"/>
              <a:gd name="connsiteY163" fmla="*/ 385174 h 1705557"/>
              <a:gd name="connsiteX164" fmla="*/ 6264106 w 10232859"/>
              <a:gd name="connsiteY164" fmla="*/ 385655 h 1705557"/>
              <a:gd name="connsiteX165" fmla="*/ 6281703 w 10232859"/>
              <a:gd name="connsiteY165" fmla="*/ 397568 h 1705557"/>
              <a:gd name="connsiteX166" fmla="*/ 6291622 w 10232859"/>
              <a:gd name="connsiteY166" fmla="*/ 402669 h 1705557"/>
              <a:gd name="connsiteX167" fmla="*/ 6292712 w 10232859"/>
              <a:gd name="connsiteY167" fmla="*/ 406285 h 1705557"/>
              <a:gd name="connsiteX168" fmla="*/ 6308227 w 10232859"/>
              <a:gd name="connsiteY168" fmla="*/ 412710 h 1705557"/>
              <a:gd name="connsiteX169" fmla="*/ 6328981 w 10232859"/>
              <a:gd name="connsiteY169" fmla="*/ 416009 h 1705557"/>
              <a:gd name="connsiteX170" fmla="*/ 6368693 w 10232859"/>
              <a:gd name="connsiteY170" fmla="*/ 424359 h 1705557"/>
              <a:gd name="connsiteX171" fmla="*/ 6414811 w 10232859"/>
              <a:gd name="connsiteY171" fmla="*/ 458714 h 1705557"/>
              <a:gd name="connsiteX172" fmla="*/ 6467879 w 10232859"/>
              <a:gd name="connsiteY172" fmla="*/ 474762 h 1705557"/>
              <a:gd name="connsiteX173" fmla="*/ 6564351 w 10232859"/>
              <a:gd name="connsiteY173" fmla="*/ 544032 h 1705557"/>
              <a:gd name="connsiteX174" fmla="*/ 6711178 w 10232859"/>
              <a:gd name="connsiteY174" fmla="*/ 580124 h 1705557"/>
              <a:gd name="connsiteX175" fmla="*/ 6764036 w 10232859"/>
              <a:gd name="connsiteY175" fmla="*/ 595457 h 1705557"/>
              <a:gd name="connsiteX176" fmla="*/ 6858983 w 10232859"/>
              <a:gd name="connsiteY176" fmla="*/ 630237 h 1705557"/>
              <a:gd name="connsiteX177" fmla="*/ 6910661 w 10232859"/>
              <a:gd name="connsiteY177" fmla="*/ 641134 h 1705557"/>
              <a:gd name="connsiteX178" fmla="*/ 6944111 w 10232859"/>
              <a:gd name="connsiteY178" fmla="*/ 666016 h 1705557"/>
              <a:gd name="connsiteX179" fmla="*/ 6965771 w 10232859"/>
              <a:gd name="connsiteY179" fmla="*/ 666445 h 1705557"/>
              <a:gd name="connsiteX180" fmla="*/ 6969639 w 10232859"/>
              <a:gd name="connsiteY180" fmla="*/ 666351 h 1705557"/>
              <a:gd name="connsiteX181" fmla="*/ 6982242 w 10232859"/>
              <a:gd name="connsiteY181" fmla="*/ 669626 h 1705557"/>
              <a:gd name="connsiteX182" fmla="*/ 6989387 w 10232859"/>
              <a:gd name="connsiteY182" fmla="*/ 665988 h 1705557"/>
              <a:gd name="connsiteX183" fmla="*/ 7010930 w 10232859"/>
              <a:gd name="connsiteY183" fmla="*/ 667648 h 1705557"/>
              <a:gd name="connsiteX184" fmla="*/ 7033125 w 10232859"/>
              <a:gd name="connsiteY184" fmla="*/ 674950 h 1705557"/>
              <a:gd name="connsiteX185" fmla="*/ 7134461 w 10232859"/>
              <a:gd name="connsiteY185" fmla="*/ 714706 h 1705557"/>
              <a:gd name="connsiteX186" fmla="*/ 7197450 w 10232859"/>
              <a:gd name="connsiteY186" fmla="*/ 735608 h 1705557"/>
              <a:gd name="connsiteX187" fmla="*/ 7225084 w 10232859"/>
              <a:gd name="connsiteY187" fmla="*/ 739019 h 1705557"/>
              <a:gd name="connsiteX188" fmla="*/ 7261183 w 10232859"/>
              <a:gd name="connsiteY188" fmla="*/ 746827 h 1705557"/>
              <a:gd name="connsiteX189" fmla="*/ 7327760 w 10232859"/>
              <a:gd name="connsiteY189" fmla="*/ 757100 h 1705557"/>
              <a:gd name="connsiteX190" fmla="*/ 7412222 w 10232859"/>
              <a:gd name="connsiteY190" fmla="*/ 777001 h 1705557"/>
              <a:gd name="connsiteX191" fmla="*/ 7457904 w 10232859"/>
              <a:gd name="connsiteY191" fmla="*/ 810835 h 1705557"/>
              <a:gd name="connsiteX192" fmla="*/ 7465795 w 10232859"/>
              <a:gd name="connsiteY192" fmla="*/ 809112 h 1705557"/>
              <a:gd name="connsiteX193" fmla="*/ 7505046 w 10232859"/>
              <a:gd name="connsiteY193" fmla="*/ 823031 h 1705557"/>
              <a:gd name="connsiteX194" fmla="*/ 7623220 w 10232859"/>
              <a:gd name="connsiteY194" fmla="*/ 895034 h 1705557"/>
              <a:gd name="connsiteX195" fmla="*/ 7700458 w 10232859"/>
              <a:gd name="connsiteY195" fmla="*/ 921593 h 1705557"/>
              <a:gd name="connsiteX196" fmla="*/ 7730988 w 10232859"/>
              <a:gd name="connsiteY196" fmla="*/ 927270 h 1705557"/>
              <a:gd name="connsiteX197" fmla="*/ 7781942 w 10232859"/>
              <a:gd name="connsiteY197" fmla="*/ 937017 h 1705557"/>
              <a:gd name="connsiteX198" fmla="*/ 7827704 w 10232859"/>
              <a:gd name="connsiteY198" fmla="*/ 935072 h 1705557"/>
              <a:gd name="connsiteX199" fmla="*/ 7867270 w 10232859"/>
              <a:gd name="connsiteY199" fmla="*/ 946880 h 1705557"/>
              <a:gd name="connsiteX200" fmla="*/ 7866538 w 10232859"/>
              <a:gd name="connsiteY200" fmla="*/ 961559 h 1705557"/>
              <a:gd name="connsiteX201" fmla="*/ 7912084 w 10232859"/>
              <a:gd name="connsiteY201" fmla="*/ 970314 h 1705557"/>
              <a:gd name="connsiteX202" fmla="*/ 7982264 w 10232859"/>
              <a:gd name="connsiteY202" fmla="*/ 982287 h 1705557"/>
              <a:gd name="connsiteX203" fmla="*/ 7991272 w 10232859"/>
              <a:gd name="connsiteY203" fmla="*/ 987618 h 1705557"/>
              <a:gd name="connsiteX204" fmla="*/ 8006496 w 10232859"/>
              <a:gd name="connsiteY204" fmla="*/ 979353 h 1705557"/>
              <a:gd name="connsiteX205" fmla="*/ 8034497 w 10232859"/>
              <a:gd name="connsiteY205" fmla="*/ 978568 h 1705557"/>
              <a:gd name="connsiteX206" fmla="*/ 8150881 w 10232859"/>
              <a:gd name="connsiteY206" fmla="*/ 996925 h 1705557"/>
              <a:gd name="connsiteX207" fmla="*/ 8172106 w 10232859"/>
              <a:gd name="connsiteY207" fmla="*/ 997026 h 1705557"/>
              <a:gd name="connsiteX208" fmla="*/ 8196076 w 10232859"/>
              <a:gd name="connsiteY208" fmla="*/ 1006592 h 1705557"/>
              <a:gd name="connsiteX209" fmla="*/ 8247463 w 10232859"/>
              <a:gd name="connsiteY209" fmla="*/ 1022846 h 1705557"/>
              <a:gd name="connsiteX210" fmla="*/ 8279272 w 10232859"/>
              <a:gd name="connsiteY210" fmla="*/ 1039435 h 1705557"/>
              <a:gd name="connsiteX211" fmla="*/ 8289611 w 10232859"/>
              <a:gd name="connsiteY211" fmla="*/ 1035144 h 1705557"/>
              <a:gd name="connsiteX212" fmla="*/ 8311483 w 10232859"/>
              <a:gd name="connsiteY212" fmla="*/ 1035913 h 1705557"/>
              <a:gd name="connsiteX213" fmla="*/ 8399489 w 10232859"/>
              <a:gd name="connsiteY213" fmla="*/ 1055076 h 1705557"/>
              <a:gd name="connsiteX214" fmla="*/ 8415973 w 10232859"/>
              <a:gd name="connsiteY214" fmla="*/ 1056174 h 1705557"/>
              <a:gd name="connsiteX215" fmla="*/ 8433326 w 10232859"/>
              <a:gd name="connsiteY215" fmla="*/ 1064395 h 1705557"/>
              <a:gd name="connsiteX216" fmla="*/ 8502328 w 10232859"/>
              <a:gd name="connsiteY216" fmla="*/ 1098012 h 1705557"/>
              <a:gd name="connsiteX217" fmla="*/ 8534346 w 10232859"/>
              <a:gd name="connsiteY217" fmla="*/ 1113494 h 1705557"/>
              <a:gd name="connsiteX218" fmla="*/ 8534980 w 10232859"/>
              <a:gd name="connsiteY218" fmla="*/ 1117375 h 1705557"/>
              <a:gd name="connsiteX219" fmla="*/ 8544104 w 10232859"/>
              <a:gd name="connsiteY219" fmla="*/ 1114920 h 1705557"/>
              <a:gd name="connsiteX220" fmla="*/ 8567742 w 10232859"/>
              <a:gd name="connsiteY220" fmla="*/ 1124104 h 1705557"/>
              <a:gd name="connsiteX221" fmla="*/ 8633779 w 10232859"/>
              <a:gd name="connsiteY221" fmla="*/ 1145740 h 1705557"/>
              <a:gd name="connsiteX222" fmla="*/ 8676965 w 10232859"/>
              <a:gd name="connsiteY222" fmla="*/ 1163463 h 1705557"/>
              <a:gd name="connsiteX223" fmla="*/ 8698944 w 10232859"/>
              <a:gd name="connsiteY223" fmla="*/ 1163453 h 1705557"/>
              <a:gd name="connsiteX224" fmla="*/ 8711456 w 10232859"/>
              <a:gd name="connsiteY224" fmla="*/ 1175731 h 1705557"/>
              <a:gd name="connsiteX225" fmla="*/ 8732793 w 10232859"/>
              <a:gd name="connsiteY225" fmla="*/ 1179486 h 1705557"/>
              <a:gd name="connsiteX226" fmla="*/ 8751897 w 10232859"/>
              <a:gd name="connsiteY226" fmla="*/ 1197400 h 1705557"/>
              <a:gd name="connsiteX227" fmla="*/ 8793564 w 10232859"/>
              <a:gd name="connsiteY227" fmla="*/ 1179086 h 1705557"/>
              <a:gd name="connsiteX228" fmla="*/ 8834270 w 10232859"/>
              <a:gd name="connsiteY228" fmla="*/ 1213138 h 1705557"/>
              <a:gd name="connsiteX229" fmla="*/ 8853872 w 10232859"/>
              <a:gd name="connsiteY229" fmla="*/ 1221228 h 1705557"/>
              <a:gd name="connsiteX230" fmla="*/ 8861901 w 10232859"/>
              <a:gd name="connsiteY230" fmla="*/ 1217889 h 1705557"/>
              <a:gd name="connsiteX231" fmla="*/ 8874168 w 10232859"/>
              <a:gd name="connsiteY231" fmla="*/ 1220481 h 1705557"/>
              <a:gd name="connsiteX232" fmla="*/ 8871123 w 10232859"/>
              <a:gd name="connsiteY232" fmla="*/ 1227674 h 1705557"/>
              <a:gd name="connsiteX233" fmla="*/ 8903537 w 10232859"/>
              <a:gd name="connsiteY233" fmla="*/ 1237102 h 1705557"/>
              <a:gd name="connsiteX234" fmla="*/ 8933767 w 10232859"/>
              <a:gd name="connsiteY234" fmla="*/ 1269882 h 1705557"/>
              <a:gd name="connsiteX235" fmla="*/ 8985765 w 10232859"/>
              <a:gd name="connsiteY235" fmla="*/ 1294178 h 1705557"/>
              <a:gd name="connsiteX236" fmla="*/ 9071444 w 10232859"/>
              <a:gd name="connsiteY236" fmla="*/ 1323819 h 1705557"/>
              <a:gd name="connsiteX237" fmla="*/ 9096711 w 10232859"/>
              <a:gd name="connsiteY237" fmla="*/ 1334291 h 1705557"/>
              <a:gd name="connsiteX238" fmla="*/ 9338853 w 10232859"/>
              <a:gd name="connsiteY238" fmla="*/ 1454560 h 1705557"/>
              <a:gd name="connsiteX239" fmla="*/ 9520814 w 10232859"/>
              <a:gd name="connsiteY239" fmla="*/ 1456341 h 1705557"/>
              <a:gd name="connsiteX240" fmla="*/ 9702271 w 10232859"/>
              <a:gd name="connsiteY240" fmla="*/ 1495067 h 1705557"/>
              <a:gd name="connsiteX241" fmla="*/ 9744273 w 10232859"/>
              <a:gd name="connsiteY241" fmla="*/ 1530026 h 1705557"/>
              <a:gd name="connsiteX242" fmla="*/ 9771903 w 10232859"/>
              <a:gd name="connsiteY242" fmla="*/ 1536548 h 1705557"/>
              <a:gd name="connsiteX243" fmla="*/ 9818565 w 10232859"/>
              <a:gd name="connsiteY243" fmla="*/ 1545059 h 1705557"/>
              <a:gd name="connsiteX244" fmla="*/ 9882202 w 10232859"/>
              <a:gd name="connsiteY244" fmla="*/ 1572402 h 1705557"/>
              <a:gd name="connsiteX245" fmla="*/ 10022025 w 10232859"/>
              <a:gd name="connsiteY245" fmla="*/ 1606210 h 1705557"/>
              <a:gd name="connsiteX246" fmla="*/ 10220406 w 10232859"/>
              <a:gd name="connsiteY246" fmla="*/ 1683519 h 1705557"/>
              <a:gd name="connsiteX247" fmla="*/ 10232859 w 10232859"/>
              <a:gd name="connsiteY247" fmla="*/ 1705557 h 1705557"/>
              <a:gd name="connsiteX248" fmla="*/ 0 w 10232859"/>
              <a:gd name="connsiteY248" fmla="*/ 1705557 h 1705557"/>
              <a:gd name="connsiteX249" fmla="*/ 0 w 10232859"/>
              <a:gd name="connsiteY249" fmla="*/ 28342 h 1705557"/>
              <a:gd name="connsiteX250" fmla="*/ 8097 w 10232859"/>
              <a:gd name="connsiteY250" fmla="*/ 30869 h 1705557"/>
              <a:gd name="connsiteX251" fmla="*/ 77128 w 10232859"/>
              <a:gd name="connsiteY251" fmla="*/ 13381 h 1705557"/>
              <a:gd name="connsiteX252" fmla="*/ 188338 w 10232859"/>
              <a:gd name="connsiteY252" fmla="*/ 11593 h 1705557"/>
              <a:gd name="connsiteX253" fmla="*/ 298809 w 10232859"/>
              <a:gd name="connsiteY253" fmla="*/ 12712 h 1705557"/>
              <a:gd name="connsiteX254" fmla="*/ 338985 w 10232859"/>
              <a:gd name="connsiteY254" fmla="*/ 14520 h 1705557"/>
              <a:gd name="connsiteX255" fmla="*/ 409815 w 10232859"/>
              <a:gd name="connsiteY255" fmla="*/ 11559 h 1705557"/>
              <a:gd name="connsiteX256" fmla="*/ 424169 w 10232859"/>
              <a:gd name="connsiteY256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76686 w 10232859"/>
              <a:gd name="connsiteY80" fmla="*/ 218526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105063 w 10232859"/>
              <a:gd name="connsiteY157" fmla="*/ 353854 h 1705557"/>
              <a:gd name="connsiteX158" fmla="*/ 6135796 w 10232859"/>
              <a:gd name="connsiteY158" fmla="*/ 369657 h 1705557"/>
              <a:gd name="connsiteX159" fmla="*/ 6195166 w 10232859"/>
              <a:gd name="connsiteY159" fmla="*/ 366704 h 1705557"/>
              <a:gd name="connsiteX160" fmla="*/ 6216259 w 10232859"/>
              <a:gd name="connsiteY160" fmla="*/ 369879 h 1705557"/>
              <a:gd name="connsiteX161" fmla="*/ 6228331 w 10232859"/>
              <a:gd name="connsiteY161" fmla="*/ 370548 h 1705557"/>
              <a:gd name="connsiteX162" fmla="*/ 6229602 w 10232859"/>
              <a:gd name="connsiteY162" fmla="*/ 369928 h 1705557"/>
              <a:gd name="connsiteX163" fmla="*/ 6258988 w 10232859"/>
              <a:gd name="connsiteY163" fmla="*/ 385174 h 1705557"/>
              <a:gd name="connsiteX164" fmla="*/ 6264106 w 10232859"/>
              <a:gd name="connsiteY164" fmla="*/ 385655 h 1705557"/>
              <a:gd name="connsiteX165" fmla="*/ 6281703 w 10232859"/>
              <a:gd name="connsiteY165" fmla="*/ 397568 h 1705557"/>
              <a:gd name="connsiteX166" fmla="*/ 6291622 w 10232859"/>
              <a:gd name="connsiteY166" fmla="*/ 402669 h 1705557"/>
              <a:gd name="connsiteX167" fmla="*/ 6292712 w 10232859"/>
              <a:gd name="connsiteY167" fmla="*/ 406285 h 1705557"/>
              <a:gd name="connsiteX168" fmla="*/ 6308227 w 10232859"/>
              <a:gd name="connsiteY168" fmla="*/ 412710 h 1705557"/>
              <a:gd name="connsiteX169" fmla="*/ 6328981 w 10232859"/>
              <a:gd name="connsiteY169" fmla="*/ 416009 h 1705557"/>
              <a:gd name="connsiteX170" fmla="*/ 6368693 w 10232859"/>
              <a:gd name="connsiteY170" fmla="*/ 424359 h 1705557"/>
              <a:gd name="connsiteX171" fmla="*/ 6414811 w 10232859"/>
              <a:gd name="connsiteY171" fmla="*/ 458714 h 1705557"/>
              <a:gd name="connsiteX172" fmla="*/ 6467879 w 10232859"/>
              <a:gd name="connsiteY172" fmla="*/ 474762 h 1705557"/>
              <a:gd name="connsiteX173" fmla="*/ 6564351 w 10232859"/>
              <a:gd name="connsiteY173" fmla="*/ 544032 h 1705557"/>
              <a:gd name="connsiteX174" fmla="*/ 6711178 w 10232859"/>
              <a:gd name="connsiteY174" fmla="*/ 580124 h 1705557"/>
              <a:gd name="connsiteX175" fmla="*/ 6764036 w 10232859"/>
              <a:gd name="connsiteY175" fmla="*/ 595457 h 1705557"/>
              <a:gd name="connsiteX176" fmla="*/ 6858983 w 10232859"/>
              <a:gd name="connsiteY176" fmla="*/ 630237 h 1705557"/>
              <a:gd name="connsiteX177" fmla="*/ 6910661 w 10232859"/>
              <a:gd name="connsiteY177" fmla="*/ 641134 h 1705557"/>
              <a:gd name="connsiteX178" fmla="*/ 6944111 w 10232859"/>
              <a:gd name="connsiteY178" fmla="*/ 666016 h 1705557"/>
              <a:gd name="connsiteX179" fmla="*/ 6965771 w 10232859"/>
              <a:gd name="connsiteY179" fmla="*/ 666445 h 1705557"/>
              <a:gd name="connsiteX180" fmla="*/ 6969639 w 10232859"/>
              <a:gd name="connsiteY180" fmla="*/ 666351 h 1705557"/>
              <a:gd name="connsiteX181" fmla="*/ 6982242 w 10232859"/>
              <a:gd name="connsiteY181" fmla="*/ 669626 h 1705557"/>
              <a:gd name="connsiteX182" fmla="*/ 6989387 w 10232859"/>
              <a:gd name="connsiteY182" fmla="*/ 665988 h 1705557"/>
              <a:gd name="connsiteX183" fmla="*/ 7010930 w 10232859"/>
              <a:gd name="connsiteY183" fmla="*/ 667648 h 1705557"/>
              <a:gd name="connsiteX184" fmla="*/ 7033125 w 10232859"/>
              <a:gd name="connsiteY184" fmla="*/ 674950 h 1705557"/>
              <a:gd name="connsiteX185" fmla="*/ 7134461 w 10232859"/>
              <a:gd name="connsiteY185" fmla="*/ 714706 h 1705557"/>
              <a:gd name="connsiteX186" fmla="*/ 7197450 w 10232859"/>
              <a:gd name="connsiteY186" fmla="*/ 735608 h 1705557"/>
              <a:gd name="connsiteX187" fmla="*/ 7225084 w 10232859"/>
              <a:gd name="connsiteY187" fmla="*/ 739019 h 1705557"/>
              <a:gd name="connsiteX188" fmla="*/ 7261183 w 10232859"/>
              <a:gd name="connsiteY188" fmla="*/ 746827 h 1705557"/>
              <a:gd name="connsiteX189" fmla="*/ 7327760 w 10232859"/>
              <a:gd name="connsiteY189" fmla="*/ 757100 h 1705557"/>
              <a:gd name="connsiteX190" fmla="*/ 7412222 w 10232859"/>
              <a:gd name="connsiteY190" fmla="*/ 777001 h 1705557"/>
              <a:gd name="connsiteX191" fmla="*/ 7457904 w 10232859"/>
              <a:gd name="connsiteY191" fmla="*/ 810835 h 1705557"/>
              <a:gd name="connsiteX192" fmla="*/ 7465795 w 10232859"/>
              <a:gd name="connsiteY192" fmla="*/ 809112 h 1705557"/>
              <a:gd name="connsiteX193" fmla="*/ 7505046 w 10232859"/>
              <a:gd name="connsiteY193" fmla="*/ 823031 h 1705557"/>
              <a:gd name="connsiteX194" fmla="*/ 7623220 w 10232859"/>
              <a:gd name="connsiteY194" fmla="*/ 895034 h 1705557"/>
              <a:gd name="connsiteX195" fmla="*/ 7700458 w 10232859"/>
              <a:gd name="connsiteY195" fmla="*/ 921593 h 1705557"/>
              <a:gd name="connsiteX196" fmla="*/ 7730988 w 10232859"/>
              <a:gd name="connsiteY196" fmla="*/ 927270 h 1705557"/>
              <a:gd name="connsiteX197" fmla="*/ 7781942 w 10232859"/>
              <a:gd name="connsiteY197" fmla="*/ 937017 h 1705557"/>
              <a:gd name="connsiteX198" fmla="*/ 7827704 w 10232859"/>
              <a:gd name="connsiteY198" fmla="*/ 935072 h 1705557"/>
              <a:gd name="connsiteX199" fmla="*/ 7867270 w 10232859"/>
              <a:gd name="connsiteY199" fmla="*/ 946880 h 1705557"/>
              <a:gd name="connsiteX200" fmla="*/ 7866538 w 10232859"/>
              <a:gd name="connsiteY200" fmla="*/ 961559 h 1705557"/>
              <a:gd name="connsiteX201" fmla="*/ 7912084 w 10232859"/>
              <a:gd name="connsiteY201" fmla="*/ 970314 h 1705557"/>
              <a:gd name="connsiteX202" fmla="*/ 7982264 w 10232859"/>
              <a:gd name="connsiteY202" fmla="*/ 982287 h 1705557"/>
              <a:gd name="connsiteX203" fmla="*/ 7991272 w 10232859"/>
              <a:gd name="connsiteY203" fmla="*/ 987618 h 1705557"/>
              <a:gd name="connsiteX204" fmla="*/ 8006496 w 10232859"/>
              <a:gd name="connsiteY204" fmla="*/ 979353 h 1705557"/>
              <a:gd name="connsiteX205" fmla="*/ 8034497 w 10232859"/>
              <a:gd name="connsiteY205" fmla="*/ 978568 h 1705557"/>
              <a:gd name="connsiteX206" fmla="*/ 8150881 w 10232859"/>
              <a:gd name="connsiteY206" fmla="*/ 996925 h 1705557"/>
              <a:gd name="connsiteX207" fmla="*/ 8172106 w 10232859"/>
              <a:gd name="connsiteY207" fmla="*/ 997026 h 1705557"/>
              <a:gd name="connsiteX208" fmla="*/ 8196076 w 10232859"/>
              <a:gd name="connsiteY208" fmla="*/ 1006592 h 1705557"/>
              <a:gd name="connsiteX209" fmla="*/ 8247463 w 10232859"/>
              <a:gd name="connsiteY209" fmla="*/ 1022846 h 1705557"/>
              <a:gd name="connsiteX210" fmla="*/ 8279272 w 10232859"/>
              <a:gd name="connsiteY210" fmla="*/ 1039435 h 1705557"/>
              <a:gd name="connsiteX211" fmla="*/ 8289611 w 10232859"/>
              <a:gd name="connsiteY211" fmla="*/ 1035144 h 1705557"/>
              <a:gd name="connsiteX212" fmla="*/ 8311483 w 10232859"/>
              <a:gd name="connsiteY212" fmla="*/ 1035913 h 1705557"/>
              <a:gd name="connsiteX213" fmla="*/ 8399489 w 10232859"/>
              <a:gd name="connsiteY213" fmla="*/ 1055076 h 1705557"/>
              <a:gd name="connsiteX214" fmla="*/ 8415973 w 10232859"/>
              <a:gd name="connsiteY214" fmla="*/ 1056174 h 1705557"/>
              <a:gd name="connsiteX215" fmla="*/ 8433326 w 10232859"/>
              <a:gd name="connsiteY215" fmla="*/ 1064395 h 1705557"/>
              <a:gd name="connsiteX216" fmla="*/ 8502328 w 10232859"/>
              <a:gd name="connsiteY216" fmla="*/ 1098012 h 1705557"/>
              <a:gd name="connsiteX217" fmla="*/ 8534346 w 10232859"/>
              <a:gd name="connsiteY217" fmla="*/ 1113494 h 1705557"/>
              <a:gd name="connsiteX218" fmla="*/ 8534980 w 10232859"/>
              <a:gd name="connsiteY218" fmla="*/ 1117375 h 1705557"/>
              <a:gd name="connsiteX219" fmla="*/ 8544104 w 10232859"/>
              <a:gd name="connsiteY219" fmla="*/ 1114920 h 1705557"/>
              <a:gd name="connsiteX220" fmla="*/ 8567742 w 10232859"/>
              <a:gd name="connsiteY220" fmla="*/ 1124104 h 1705557"/>
              <a:gd name="connsiteX221" fmla="*/ 8633779 w 10232859"/>
              <a:gd name="connsiteY221" fmla="*/ 1145740 h 1705557"/>
              <a:gd name="connsiteX222" fmla="*/ 8676965 w 10232859"/>
              <a:gd name="connsiteY222" fmla="*/ 1163463 h 1705557"/>
              <a:gd name="connsiteX223" fmla="*/ 8698944 w 10232859"/>
              <a:gd name="connsiteY223" fmla="*/ 1163453 h 1705557"/>
              <a:gd name="connsiteX224" fmla="*/ 8711456 w 10232859"/>
              <a:gd name="connsiteY224" fmla="*/ 1175731 h 1705557"/>
              <a:gd name="connsiteX225" fmla="*/ 8732793 w 10232859"/>
              <a:gd name="connsiteY225" fmla="*/ 1179486 h 1705557"/>
              <a:gd name="connsiteX226" fmla="*/ 8751897 w 10232859"/>
              <a:gd name="connsiteY226" fmla="*/ 1197400 h 1705557"/>
              <a:gd name="connsiteX227" fmla="*/ 8793564 w 10232859"/>
              <a:gd name="connsiteY227" fmla="*/ 1179086 h 1705557"/>
              <a:gd name="connsiteX228" fmla="*/ 8834270 w 10232859"/>
              <a:gd name="connsiteY228" fmla="*/ 1213138 h 1705557"/>
              <a:gd name="connsiteX229" fmla="*/ 8853872 w 10232859"/>
              <a:gd name="connsiteY229" fmla="*/ 1221228 h 1705557"/>
              <a:gd name="connsiteX230" fmla="*/ 8861901 w 10232859"/>
              <a:gd name="connsiteY230" fmla="*/ 1217889 h 1705557"/>
              <a:gd name="connsiteX231" fmla="*/ 8874168 w 10232859"/>
              <a:gd name="connsiteY231" fmla="*/ 1220481 h 1705557"/>
              <a:gd name="connsiteX232" fmla="*/ 8871123 w 10232859"/>
              <a:gd name="connsiteY232" fmla="*/ 1227674 h 1705557"/>
              <a:gd name="connsiteX233" fmla="*/ 8903537 w 10232859"/>
              <a:gd name="connsiteY233" fmla="*/ 1237102 h 1705557"/>
              <a:gd name="connsiteX234" fmla="*/ 8933767 w 10232859"/>
              <a:gd name="connsiteY234" fmla="*/ 1269882 h 1705557"/>
              <a:gd name="connsiteX235" fmla="*/ 8985765 w 10232859"/>
              <a:gd name="connsiteY235" fmla="*/ 1294178 h 1705557"/>
              <a:gd name="connsiteX236" fmla="*/ 9071444 w 10232859"/>
              <a:gd name="connsiteY236" fmla="*/ 1323819 h 1705557"/>
              <a:gd name="connsiteX237" fmla="*/ 9096711 w 10232859"/>
              <a:gd name="connsiteY237" fmla="*/ 1334291 h 1705557"/>
              <a:gd name="connsiteX238" fmla="*/ 9338853 w 10232859"/>
              <a:gd name="connsiteY238" fmla="*/ 1454560 h 1705557"/>
              <a:gd name="connsiteX239" fmla="*/ 9520814 w 10232859"/>
              <a:gd name="connsiteY239" fmla="*/ 1456341 h 1705557"/>
              <a:gd name="connsiteX240" fmla="*/ 9702271 w 10232859"/>
              <a:gd name="connsiteY240" fmla="*/ 1495067 h 1705557"/>
              <a:gd name="connsiteX241" fmla="*/ 9744273 w 10232859"/>
              <a:gd name="connsiteY241" fmla="*/ 1530026 h 1705557"/>
              <a:gd name="connsiteX242" fmla="*/ 9771903 w 10232859"/>
              <a:gd name="connsiteY242" fmla="*/ 1536548 h 1705557"/>
              <a:gd name="connsiteX243" fmla="*/ 9818565 w 10232859"/>
              <a:gd name="connsiteY243" fmla="*/ 1545059 h 1705557"/>
              <a:gd name="connsiteX244" fmla="*/ 9882202 w 10232859"/>
              <a:gd name="connsiteY244" fmla="*/ 1572402 h 1705557"/>
              <a:gd name="connsiteX245" fmla="*/ 10022025 w 10232859"/>
              <a:gd name="connsiteY245" fmla="*/ 1606210 h 1705557"/>
              <a:gd name="connsiteX246" fmla="*/ 10220406 w 10232859"/>
              <a:gd name="connsiteY246" fmla="*/ 1683519 h 1705557"/>
              <a:gd name="connsiteX247" fmla="*/ 10232859 w 10232859"/>
              <a:gd name="connsiteY247" fmla="*/ 1705557 h 1705557"/>
              <a:gd name="connsiteX248" fmla="*/ 0 w 10232859"/>
              <a:gd name="connsiteY248" fmla="*/ 1705557 h 1705557"/>
              <a:gd name="connsiteX249" fmla="*/ 0 w 10232859"/>
              <a:gd name="connsiteY249" fmla="*/ 28342 h 1705557"/>
              <a:gd name="connsiteX250" fmla="*/ 8097 w 10232859"/>
              <a:gd name="connsiteY250" fmla="*/ 30869 h 1705557"/>
              <a:gd name="connsiteX251" fmla="*/ 77128 w 10232859"/>
              <a:gd name="connsiteY251" fmla="*/ 13381 h 1705557"/>
              <a:gd name="connsiteX252" fmla="*/ 188338 w 10232859"/>
              <a:gd name="connsiteY252" fmla="*/ 11593 h 1705557"/>
              <a:gd name="connsiteX253" fmla="*/ 298809 w 10232859"/>
              <a:gd name="connsiteY253" fmla="*/ 12712 h 1705557"/>
              <a:gd name="connsiteX254" fmla="*/ 338985 w 10232859"/>
              <a:gd name="connsiteY254" fmla="*/ 14520 h 1705557"/>
              <a:gd name="connsiteX255" fmla="*/ 409815 w 10232859"/>
              <a:gd name="connsiteY255" fmla="*/ 11559 h 1705557"/>
              <a:gd name="connsiteX256" fmla="*/ 424169 w 10232859"/>
              <a:gd name="connsiteY256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76686 w 10232859"/>
              <a:gd name="connsiteY80" fmla="*/ 218526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105063 w 10232859"/>
              <a:gd name="connsiteY157" fmla="*/ 353854 h 1705557"/>
              <a:gd name="connsiteX158" fmla="*/ 6135796 w 10232859"/>
              <a:gd name="connsiteY158" fmla="*/ 369657 h 1705557"/>
              <a:gd name="connsiteX159" fmla="*/ 6195166 w 10232859"/>
              <a:gd name="connsiteY159" fmla="*/ 366704 h 1705557"/>
              <a:gd name="connsiteX160" fmla="*/ 6216259 w 10232859"/>
              <a:gd name="connsiteY160" fmla="*/ 369879 h 1705557"/>
              <a:gd name="connsiteX161" fmla="*/ 6228331 w 10232859"/>
              <a:gd name="connsiteY161" fmla="*/ 370548 h 1705557"/>
              <a:gd name="connsiteX162" fmla="*/ 6229602 w 10232859"/>
              <a:gd name="connsiteY162" fmla="*/ 369928 h 1705557"/>
              <a:gd name="connsiteX163" fmla="*/ 6258988 w 10232859"/>
              <a:gd name="connsiteY163" fmla="*/ 385174 h 1705557"/>
              <a:gd name="connsiteX164" fmla="*/ 6264106 w 10232859"/>
              <a:gd name="connsiteY164" fmla="*/ 385655 h 1705557"/>
              <a:gd name="connsiteX165" fmla="*/ 6281703 w 10232859"/>
              <a:gd name="connsiteY165" fmla="*/ 397568 h 1705557"/>
              <a:gd name="connsiteX166" fmla="*/ 6291622 w 10232859"/>
              <a:gd name="connsiteY166" fmla="*/ 402669 h 1705557"/>
              <a:gd name="connsiteX167" fmla="*/ 6292712 w 10232859"/>
              <a:gd name="connsiteY167" fmla="*/ 406285 h 1705557"/>
              <a:gd name="connsiteX168" fmla="*/ 6308227 w 10232859"/>
              <a:gd name="connsiteY168" fmla="*/ 412710 h 1705557"/>
              <a:gd name="connsiteX169" fmla="*/ 6328981 w 10232859"/>
              <a:gd name="connsiteY169" fmla="*/ 416009 h 1705557"/>
              <a:gd name="connsiteX170" fmla="*/ 6368693 w 10232859"/>
              <a:gd name="connsiteY170" fmla="*/ 424359 h 1705557"/>
              <a:gd name="connsiteX171" fmla="*/ 6414811 w 10232859"/>
              <a:gd name="connsiteY171" fmla="*/ 458714 h 1705557"/>
              <a:gd name="connsiteX172" fmla="*/ 6467879 w 10232859"/>
              <a:gd name="connsiteY172" fmla="*/ 474762 h 1705557"/>
              <a:gd name="connsiteX173" fmla="*/ 6564351 w 10232859"/>
              <a:gd name="connsiteY173" fmla="*/ 544032 h 1705557"/>
              <a:gd name="connsiteX174" fmla="*/ 6711178 w 10232859"/>
              <a:gd name="connsiteY174" fmla="*/ 580124 h 1705557"/>
              <a:gd name="connsiteX175" fmla="*/ 6764036 w 10232859"/>
              <a:gd name="connsiteY175" fmla="*/ 595457 h 1705557"/>
              <a:gd name="connsiteX176" fmla="*/ 6858983 w 10232859"/>
              <a:gd name="connsiteY176" fmla="*/ 630237 h 1705557"/>
              <a:gd name="connsiteX177" fmla="*/ 6910661 w 10232859"/>
              <a:gd name="connsiteY177" fmla="*/ 641134 h 1705557"/>
              <a:gd name="connsiteX178" fmla="*/ 6944111 w 10232859"/>
              <a:gd name="connsiteY178" fmla="*/ 666016 h 1705557"/>
              <a:gd name="connsiteX179" fmla="*/ 6965771 w 10232859"/>
              <a:gd name="connsiteY179" fmla="*/ 666445 h 1705557"/>
              <a:gd name="connsiteX180" fmla="*/ 6969639 w 10232859"/>
              <a:gd name="connsiteY180" fmla="*/ 666351 h 1705557"/>
              <a:gd name="connsiteX181" fmla="*/ 6982242 w 10232859"/>
              <a:gd name="connsiteY181" fmla="*/ 669626 h 1705557"/>
              <a:gd name="connsiteX182" fmla="*/ 6989387 w 10232859"/>
              <a:gd name="connsiteY182" fmla="*/ 665988 h 1705557"/>
              <a:gd name="connsiteX183" fmla="*/ 7010930 w 10232859"/>
              <a:gd name="connsiteY183" fmla="*/ 667648 h 1705557"/>
              <a:gd name="connsiteX184" fmla="*/ 7033125 w 10232859"/>
              <a:gd name="connsiteY184" fmla="*/ 674950 h 1705557"/>
              <a:gd name="connsiteX185" fmla="*/ 7134461 w 10232859"/>
              <a:gd name="connsiteY185" fmla="*/ 714706 h 1705557"/>
              <a:gd name="connsiteX186" fmla="*/ 7197450 w 10232859"/>
              <a:gd name="connsiteY186" fmla="*/ 735608 h 1705557"/>
              <a:gd name="connsiteX187" fmla="*/ 7225084 w 10232859"/>
              <a:gd name="connsiteY187" fmla="*/ 739019 h 1705557"/>
              <a:gd name="connsiteX188" fmla="*/ 7261183 w 10232859"/>
              <a:gd name="connsiteY188" fmla="*/ 746827 h 1705557"/>
              <a:gd name="connsiteX189" fmla="*/ 7327760 w 10232859"/>
              <a:gd name="connsiteY189" fmla="*/ 757100 h 1705557"/>
              <a:gd name="connsiteX190" fmla="*/ 7412222 w 10232859"/>
              <a:gd name="connsiteY190" fmla="*/ 777001 h 1705557"/>
              <a:gd name="connsiteX191" fmla="*/ 7457904 w 10232859"/>
              <a:gd name="connsiteY191" fmla="*/ 810835 h 1705557"/>
              <a:gd name="connsiteX192" fmla="*/ 7465795 w 10232859"/>
              <a:gd name="connsiteY192" fmla="*/ 809112 h 1705557"/>
              <a:gd name="connsiteX193" fmla="*/ 7505046 w 10232859"/>
              <a:gd name="connsiteY193" fmla="*/ 823031 h 1705557"/>
              <a:gd name="connsiteX194" fmla="*/ 7623220 w 10232859"/>
              <a:gd name="connsiteY194" fmla="*/ 895034 h 1705557"/>
              <a:gd name="connsiteX195" fmla="*/ 7700458 w 10232859"/>
              <a:gd name="connsiteY195" fmla="*/ 921593 h 1705557"/>
              <a:gd name="connsiteX196" fmla="*/ 7730988 w 10232859"/>
              <a:gd name="connsiteY196" fmla="*/ 927270 h 1705557"/>
              <a:gd name="connsiteX197" fmla="*/ 7781942 w 10232859"/>
              <a:gd name="connsiteY197" fmla="*/ 937017 h 1705557"/>
              <a:gd name="connsiteX198" fmla="*/ 7827704 w 10232859"/>
              <a:gd name="connsiteY198" fmla="*/ 935072 h 1705557"/>
              <a:gd name="connsiteX199" fmla="*/ 7867270 w 10232859"/>
              <a:gd name="connsiteY199" fmla="*/ 946880 h 1705557"/>
              <a:gd name="connsiteX200" fmla="*/ 7866538 w 10232859"/>
              <a:gd name="connsiteY200" fmla="*/ 961559 h 1705557"/>
              <a:gd name="connsiteX201" fmla="*/ 7912084 w 10232859"/>
              <a:gd name="connsiteY201" fmla="*/ 970314 h 1705557"/>
              <a:gd name="connsiteX202" fmla="*/ 7982264 w 10232859"/>
              <a:gd name="connsiteY202" fmla="*/ 982287 h 1705557"/>
              <a:gd name="connsiteX203" fmla="*/ 7991272 w 10232859"/>
              <a:gd name="connsiteY203" fmla="*/ 987618 h 1705557"/>
              <a:gd name="connsiteX204" fmla="*/ 8006496 w 10232859"/>
              <a:gd name="connsiteY204" fmla="*/ 979353 h 1705557"/>
              <a:gd name="connsiteX205" fmla="*/ 8034497 w 10232859"/>
              <a:gd name="connsiteY205" fmla="*/ 978568 h 1705557"/>
              <a:gd name="connsiteX206" fmla="*/ 8150881 w 10232859"/>
              <a:gd name="connsiteY206" fmla="*/ 996925 h 1705557"/>
              <a:gd name="connsiteX207" fmla="*/ 8172106 w 10232859"/>
              <a:gd name="connsiteY207" fmla="*/ 997026 h 1705557"/>
              <a:gd name="connsiteX208" fmla="*/ 8196076 w 10232859"/>
              <a:gd name="connsiteY208" fmla="*/ 1006592 h 1705557"/>
              <a:gd name="connsiteX209" fmla="*/ 8247463 w 10232859"/>
              <a:gd name="connsiteY209" fmla="*/ 1022846 h 1705557"/>
              <a:gd name="connsiteX210" fmla="*/ 8279272 w 10232859"/>
              <a:gd name="connsiteY210" fmla="*/ 1039435 h 1705557"/>
              <a:gd name="connsiteX211" fmla="*/ 8289611 w 10232859"/>
              <a:gd name="connsiteY211" fmla="*/ 1035144 h 1705557"/>
              <a:gd name="connsiteX212" fmla="*/ 8311483 w 10232859"/>
              <a:gd name="connsiteY212" fmla="*/ 1035913 h 1705557"/>
              <a:gd name="connsiteX213" fmla="*/ 8399489 w 10232859"/>
              <a:gd name="connsiteY213" fmla="*/ 1055076 h 1705557"/>
              <a:gd name="connsiteX214" fmla="*/ 8415973 w 10232859"/>
              <a:gd name="connsiteY214" fmla="*/ 1056174 h 1705557"/>
              <a:gd name="connsiteX215" fmla="*/ 8433326 w 10232859"/>
              <a:gd name="connsiteY215" fmla="*/ 1064395 h 1705557"/>
              <a:gd name="connsiteX216" fmla="*/ 8502328 w 10232859"/>
              <a:gd name="connsiteY216" fmla="*/ 1098012 h 1705557"/>
              <a:gd name="connsiteX217" fmla="*/ 8534346 w 10232859"/>
              <a:gd name="connsiteY217" fmla="*/ 1113494 h 1705557"/>
              <a:gd name="connsiteX218" fmla="*/ 8534980 w 10232859"/>
              <a:gd name="connsiteY218" fmla="*/ 1117375 h 1705557"/>
              <a:gd name="connsiteX219" fmla="*/ 8544104 w 10232859"/>
              <a:gd name="connsiteY219" fmla="*/ 1114920 h 1705557"/>
              <a:gd name="connsiteX220" fmla="*/ 8567742 w 10232859"/>
              <a:gd name="connsiteY220" fmla="*/ 1124104 h 1705557"/>
              <a:gd name="connsiteX221" fmla="*/ 8633779 w 10232859"/>
              <a:gd name="connsiteY221" fmla="*/ 1145740 h 1705557"/>
              <a:gd name="connsiteX222" fmla="*/ 8676965 w 10232859"/>
              <a:gd name="connsiteY222" fmla="*/ 1163463 h 1705557"/>
              <a:gd name="connsiteX223" fmla="*/ 8698944 w 10232859"/>
              <a:gd name="connsiteY223" fmla="*/ 1163453 h 1705557"/>
              <a:gd name="connsiteX224" fmla="*/ 8711456 w 10232859"/>
              <a:gd name="connsiteY224" fmla="*/ 1175731 h 1705557"/>
              <a:gd name="connsiteX225" fmla="*/ 8732793 w 10232859"/>
              <a:gd name="connsiteY225" fmla="*/ 1179486 h 1705557"/>
              <a:gd name="connsiteX226" fmla="*/ 8751897 w 10232859"/>
              <a:gd name="connsiteY226" fmla="*/ 1197400 h 1705557"/>
              <a:gd name="connsiteX227" fmla="*/ 8793564 w 10232859"/>
              <a:gd name="connsiteY227" fmla="*/ 1179086 h 1705557"/>
              <a:gd name="connsiteX228" fmla="*/ 8834270 w 10232859"/>
              <a:gd name="connsiteY228" fmla="*/ 1213138 h 1705557"/>
              <a:gd name="connsiteX229" fmla="*/ 8853872 w 10232859"/>
              <a:gd name="connsiteY229" fmla="*/ 1221228 h 1705557"/>
              <a:gd name="connsiteX230" fmla="*/ 8861901 w 10232859"/>
              <a:gd name="connsiteY230" fmla="*/ 1217889 h 1705557"/>
              <a:gd name="connsiteX231" fmla="*/ 8874168 w 10232859"/>
              <a:gd name="connsiteY231" fmla="*/ 1220481 h 1705557"/>
              <a:gd name="connsiteX232" fmla="*/ 8871123 w 10232859"/>
              <a:gd name="connsiteY232" fmla="*/ 1227674 h 1705557"/>
              <a:gd name="connsiteX233" fmla="*/ 8903537 w 10232859"/>
              <a:gd name="connsiteY233" fmla="*/ 1237102 h 1705557"/>
              <a:gd name="connsiteX234" fmla="*/ 8933767 w 10232859"/>
              <a:gd name="connsiteY234" fmla="*/ 1269882 h 1705557"/>
              <a:gd name="connsiteX235" fmla="*/ 8985765 w 10232859"/>
              <a:gd name="connsiteY235" fmla="*/ 1294178 h 1705557"/>
              <a:gd name="connsiteX236" fmla="*/ 9071444 w 10232859"/>
              <a:gd name="connsiteY236" fmla="*/ 1323819 h 1705557"/>
              <a:gd name="connsiteX237" fmla="*/ 9096711 w 10232859"/>
              <a:gd name="connsiteY237" fmla="*/ 1334291 h 1705557"/>
              <a:gd name="connsiteX238" fmla="*/ 9338853 w 10232859"/>
              <a:gd name="connsiteY238" fmla="*/ 1454560 h 1705557"/>
              <a:gd name="connsiteX239" fmla="*/ 9520814 w 10232859"/>
              <a:gd name="connsiteY239" fmla="*/ 1456341 h 1705557"/>
              <a:gd name="connsiteX240" fmla="*/ 9702271 w 10232859"/>
              <a:gd name="connsiteY240" fmla="*/ 1495067 h 1705557"/>
              <a:gd name="connsiteX241" fmla="*/ 9744273 w 10232859"/>
              <a:gd name="connsiteY241" fmla="*/ 1530026 h 1705557"/>
              <a:gd name="connsiteX242" fmla="*/ 9771903 w 10232859"/>
              <a:gd name="connsiteY242" fmla="*/ 1536548 h 1705557"/>
              <a:gd name="connsiteX243" fmla="*/ 9818565 w 10232859"/>
              <a:gd name="connsiteY243" fmla="*/ 1545059 h 1705557"/>
              <a:gd name="connsiteX244" fmla="*/ 9882202 w 10232859"/>
              <a:gd name="connsiteY244" fmla="*/ 1572402 h 1705557"/>
              <a:gd name="connsiteX245" fmla="*/ 10022025 w 10232859"/>
              <a:gd name="connsiteY245" fmla="*/ 1606210 h 1705557"/>
              <a:gd name="connsiteX246" fmla="*/ 10220406 w 10232859"/>
              <a:gd name="connsiteY246" fmla="*/ 1683519 h 1705557"/>
              <a:gd name="connsiteX247" fmla="*/ 10232859 w 10232859"/>
              <a:gd name="connsiteY247" fmla="*/ 1705557 h 1705557"/>
              <a:gd name="connsiteX248" fmla="*/ 0 w 10232859"/>
              <a:gd name="connsiteY248" fmla="*/ 1705557 h 1705557"/>
              <a:gd name="connsiteX249" fmla="*/ 0 w 10232859"/>
              <a:gd name="connsiteY249" fmla="*/ 28342 h 1705557"/>
              <a:gd name="connsiteX250" fmla="*/ 8097 w 10232859"/>
              <a:gd name="connsiteY250" fmla="*/ 30869 h 1705557"/>
              <a:gd name="connsiteX251" fmla="*/ 77128 w 10232859"/>
              <a:gd name="connsiteY251" fmla="*/ 13381 h 1705557"/>
              <a:gd name="connsiteX252" fmla="*/ 188338 w 10232859"/>
              <a:gd name="connsiteY252" fmla="*/ 11593 h 1705557"/>
              <a:gd name="connsiteX253" fmla="*/ 298809 w 10232859"/>
              <a:gd name="connsiteY253" fmla="*/ 12712 h 1705557"/>
              <a:gd name="connsiteX254" fmla="*/ 338985 w 10232859"/>
              <a:gd name="connsiteY254" fmla="*/ 14520 h 1705557"/>
              <a:gd name="connsiteX255" fmla="*/ 409815 w 10232859"/>
              <a:gd name="connsiteY255" fmla="*/ 11559 h 1705557"/>
              <a:gd name="connsiteX256" fmla="*/ 424169 w 10232859"/>
              <a:gd name="connsiteY256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80350 w 10232859"/>
              <a:gd name="connsiteY80" fmla="*/ 157665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105063 w 10232859"/>
              <a:gd name="connsiteY157" fmla="*/ 353854 h 1705557"/>
              <a:gd name="connsiteX158" fmla="*/ 6135796 w 10232859"/>
              <a:gd name="connsiteY158" fmla="*/ 369657 h 1705557"/>
              <a:gd name="connsiteX159" fmla="*/ 6195166 w 10232859"/>
              <a:gd name="connsiteY159" fmla="*/ 366704 h 1705557"/>
              <a:gd name="connsiteX160" fmla="*/ 6216259 w 10232859"/>
              <a:gd name="connsiteY160" fmla="*/ 369879 h 1705557"/>
              <a:gd name="connsiteX161" fmla="*/ 6228331 w 10232859"/>
              <a:gd name="connsiteY161" fmla="*/ 370548 h 1705557"/>
              <a:gd name="connsiteX162" fmla="*/ 6229602 w 10232859"/>
              <a:gd name="connsiteY162" fmla="*/ 369928 h 1705557"/>
              <a:gd name="connsiteX163" fmla="*/ 6258988 w 10232859"/>
              <a:gd name="connsiteY163" fmla="*/ 385174 h 1705557"/>
              <a:gd name="connsiteX164" fmla="*/ 6264106 w 10232859"/>
              <a:gd name="connsiteY164" fmla="*/ 385655 h 1705557"/>
              <a:gd name="connsiteX165" fmla="*/ 6281703 w 10232859"/>
              <a:gd name="connsiteY165" fmla="*/ 397568 h 1705557"/>
              <a:gd name="connsiteX166" fmla="*/ 6291622 w 10232859"/>
              <a:gd name="connsiteY166" fmla="*/ 402669 h 1705557"/>
              <a:gd name="connsiteX167" fmla="*/ 6292712 w 10232859"/>
              <a:gd name="connsiteY167" fmla="*/ 406285 h 1705557"/>
              <a:gd name="connsiteX168" fmla="*/ 6308227 w 10232859"/>
              <a:gd name="connsiteY168" fmla="*/ 412710 h 1705557"/>
              <a:gd name="connsiteX169" fmla="*/ 6328981 w 10232859"/>
              <a:gd name="connsiteY169" fmla="*/ 416009 h 1705557"/>
              <a:gd name="connsiteX170" fmla="*/ 6368693 w 10232859"/>
              <a:gd name="connsiteY170" fmla="*/ 424359 h 1705557"/>
              <a:gd name="connsiteX171" fmla="*/ 6414811 w 10232859"/>
              <a:gd name="connsiteY171" fmla="*/ 458714 h 1705557"/>
              <a:gd name="connsiteX172" fmla="*/ 6467879 w 10232859"/>
              <a:gd name="connsiteY172" fmla="*/ 474762 h 1705557"/>
              <a:gd name="connsiteX173" fmla="*/ 6564351 w 10232859"/>
              <a:gd name="connsiteY173" fmla="*/ 544032 h 1705557"/>
              <a:gd name="connsiteX174" fmla="*/ 6711178 w 10232859"/>
              <a:gd name="connsiteY174" fmla="*/ 580124 h 1705557"/>
              <a:gd name="connsiteX175" fmla="*/ 6764036 w 10232859"/>
              <a:gd name="connsiteY175" fmla="*/ 595457 h 1705557"/>
              <a:gd name="connsiteX176" fmla="*/ 6858983 w 10232859"/>
              <a:gd name="connsiteY176" fmla="*/ 630237 h 1705557"/>
              <a:gd name="connsiteX177" fmla="*/ 6910661 w 10232859"/>
              <a:gd name="connsiteY177" fmla="*/ 641134 h 1705557"/>
              <a:gd name="connsiteX178" fmla="*/ 6944111 w 10232859"/>
              <a:gd name="connsiteY178" fmla="*/ 666016 h 1705557"/>
              <a:gd name="connsiteX179" fmla="*/ 6965771 w 10232859"/>
              <a:gd name="connsiteY179" fmla="*/ 666445 h 1705557"/>
              <a:gd name="connsiteX180" fmla="*/ 6969639 w 10232859"/>
              <a:gd name="connsiteY180" fmla="*/ 666351 h 1705557"/>
              <a:gd name="connsiteX181" fmla="*/ 6982242 w 10232859"/>
              <a:gd name="connsiteY181" fmla="*/ 669626 h 1705557"/>
              <a:gd name="connsiteX182" fmla="*/ 6989387 w 10232859"/>
              <a:gd name="connsiteY182" fmla="*/ 665988 h 1705557"/>
              <a:gd name="connsiteX183" fmla="*/ 7010930 w 10232859"/>
              <a:gd name="connsiteY183" fmla="*/ 667648 h 1705557"/>
              <a:gd name="connsiteX184" fmla="*/ 7033125 w 10232859"/>
              <a:gd name="connsiteY184" fmla="*/ 674950 h 1705557"/>
              <a:gd name="connsiteX185" fmla="*/ 7134461 w 10232859"/>
              <a:gd name="connsiteY185" fmla="*/ 714706 h 1705557"/>
              <a:gd name="connsiteX186" fmla="*/ 7197450 w 10232859"/>
              <a:gd name="connsiteY186" fmla="*/ 735608 h 1705557"/>
              <a:gd name="connsiteX187" fmla="*/ 7225084 w 10232859"/>
              <a:gd name="connsiteY187" fmla="*/ 739019 h 1705557"/>
              <a:gd name="connsiteX188" fmla="*/ 7261183 w 10232859"/>
              <a:gd name="connsiteY188" fmla="*/ 746827 h 1705557"/>
              <a:gd name="connsiteX189" fmla="*/ 7327760 w 10232859"/>
              <a:gd name="connsiteY189" fmla="*/ 757100 h 1705557"/>
              <a:gd name="connsiteX190" fmla="*/ 7412222 w 10232859"/>
              <a:gd name="connsiteY190" fmla="*/ 777001 h 1705557"/>
              <a:gd name="connsiteX191" fmla="*/ 7457904 w 10232859"/>
              <a:gd name="connsiteY191" fmla="*/ 810835 h 1705557"/>
              <a:gd name="connsiteX192" fmla="*/ 7465795 w 10232859"/>
              <a:gd name="connsiteY192" fmla="*/ 809112 h 1705557"/>
              <a:gd name="connsiteX193" fmla="*/ 7505046 w 10232859"/>
              <a:gd name="connsiteY193" fmla="*/ 823031 h 1705557"/>
              <a:gd name="connsiteX194" fmla="*/ 7623220 w 10232859"/>
              <a:gd name="connsiteY194" fmla="*/ 895034 h 1705557"/>
              <a:gd name="connsiteX195" fmla="*/ 7700458 w 10232859"/>
              <a:gd name="connsiteY195" fmla="*/ 921593 h 1705557"/>
              <a:gd name="connsiteX196" fmla="*/ 7730988 w 10232859"/>
              <a:gd name="connsiteY196" fmla="*/ 927270 h 1705557"/>
              <a:gd name="connsiteX197" fmla="*/ 7781942 w 10232859"/>
              <a:gd name="connsiteY197" fmla="*/ 937017 h 1705557"/>
              <a:gd name="connsiteX198" fmla="*/ 7827704 w 10232859"/>
              <a:gd name="connsiteY198" fmla="*/ 935072 h 1705557"/>
              <a:gd name="connsiteX199" fmla="*/ 7867270 w 10232859"/>
              <a:gd name="connsiteY199" fmla="*/ 946880 h 1705557"/>
              <a:gd name="connsiteX200" fmla="*/ 7866538 w 10232859"/>
              <a:gd name="connsiteY200" fmla="*/ 961559 h 1705557"/>
              <a:gd name="connsiteX201" fmla="*/ 7912084 w 10232859"/>
              <a:gd name="connsiteY201" fmla="*/ 970314 h 1705557"/>
              <a:gd name="connsiteX202" fmla="*/ 7982264 w 10232859"/>
              <a:gd name="connsiteY202" fmla="*/ 982287 h 1705557"/>
              <a:gd name="connsiteX203" fmla="*/ 7991272 w 10232859"/>
              <a:gd name="connsiteY203" fmla="*/ 987618 h 1705557"/>
              <a:gd name="connsiteX204" fmla="*/ 8006496 w 10232859"/>
              <a:gd name="connsiteY204" fmla="*/ 979353 h 1705557"/>
              <a:gd name="connsiteX205" fmla="*/ 8034497 w 10232859"/>
              <a:gd name="connsiteY205" fmla="*/ 978568 h 1705557"/>
              <a:gd name="connsiteX206" fmla="*/ 8150881 w 10232859"/>
              <a:gd name="connsiteY206" fmla="*/ 996925 h 1705557"/>
              <a:gd name="connsiteX207" fmla="*/ 8172106 w 10232859"/>
              <a:gd name="connsiteY207" fmla="*/ 997026 h 1705557"/>
              <a:gd name="connsiteX208" fmla="*/ 8196076 w 10232859"/>
              <a:gd name="connsiteY208" fmla="*/ 1006592 h 1705557"/>
              <a:gd name="connsiteX209" fmla="*/ 8247463 w 10232859"/>
              <a:gd name="connsiteY209" fmla="*/ 1022846 h 1705557"/>
              <a:gd name="connsiteX210" fmla="*/ 8279272 w 10232859"/>
              <a:gd name="connsiteY210" fmla="*/ 1039435 h 1705557"/>
              <a:gd name="connsiteX211" fmla="*/ 8289611 w 10232859"/>
              <a:gd name="connsiteY211" fmla="*/ 1035144 h 1705557"/>
              <a:gd name="connsiteX212" fmla="*/ 8311483 w 10232859"/>
              <a:gd name="connsiteY212" fmla="*/ 1035913 h 1705557"/>
              <a:gd name="connsiteX213" fmla="*/ 8399489 w 10232859"/>
              <a:gd name="connsiteY213" fmla="*/ 1055076 h 1705557"/>
              <a:gd name="connsiteX214" fmla="*/ 8415973 w 10232859"/>
              <a:gd name="connsiteY214" fmla="*/ 1056174 h 1705557"/>
              <a:gd name="connsiteX215" fmla="*/ 8433326 w 10232859"/>
              <a:gd name="connsiteY215" fmla="*/ 1064395 h 1705557"/>
              <a:gd name="connsiteX216" fmla="*/ 8502328 w 10232859"/>
              <a:gd name="connsiteY216" fmla="*/ 1098012 h 1705557"/>
              <a:gd name="connsiteX217" fmla="*/ 8534346 w 10232859"/>
              <a:gd name="connsiteY217" fmla="*/ 1113494 h 1705557"/>
              <a:gd name="connsiteX218" fmla="*/ 8534980 w 10232859"/>
              <a:gd name="connsiteY218" fmla="*/ 1117375 h 1705557"/>
              <a:gd name="connsiteX219" fmla="*/ 8544104 w 10232859"/>
              <a:gd name="connsiteY219" fmla="*/ 1114920 h 1705557"/>
              <a:gd name="connsiteX220" fmla="*/ 8567742 w 10232859"/>
              <a:gd name="connsiteY220" fmla="*/ 1124104 h 1705557"/>
              <a:gd name="connsiteX221" fmla="*/ 8633779 w 10232859"/>
              <a:gd name="connsiteY221" fmla="*/ 1145740 h 1705557"/>
              <a:gd name="connsiteX222" fmla="*/ 8676965 w 10232859"/>
              <a:gd name="connsiteY222" fmla="*/ 1163463 h 1705557"/>
              <a:gd name="connsiteX223" fmla="*/ 8698944 w 10232859"/>
              <a:gd name="connsiteY223" fmla="*/ 1163453 h 1705557"/>
              <a:gd name="connsiteX224" fmla="*/ 8711456 w 10232859"/>
              <a:gd name="connsiteY224" fmla="*/ 1175731 h 1705557"/>
              <a:gd name="connsiteX225" fmla="*/ 8732793 w 10232859"/>
              <a:gd name="connsiteY225" fmla="*/ 1179486 h 1705557"/>
              <a:gd name="connsiteX226" fmla="*/ 8751897 w 10232859"/>
              <a:gd name="connsiteY226" fmla="*/ 1197400 h 1705557"/>
              <a:gd name="connsiteX227" fmla="*/ 8793564 w 10232859"/>
              <a:gd name="connsiteY227" fmla="*/ 1179086 h 1705557"/>
              <a:gd name="connsiteX228" fmla="*/ 8834270 w 10232859"/>
              <a:gd name="connsiteY228" fmla="*/ 1213138 h 1705557"/>
              <a:gd name="connsiteX229" fmla="*/ 8853872 w 10232859"/>
              <a:gd name="connsiteY229" fmla="*/ 1221228 h 1705557"/>
              <a:gd name="connsiteX230" fmla="*/ 8861901 w 10232859"/>
              <a:gd name="connsiteY230" fmla="*/ 1217889 h 1705557"/>
              <a:gd name="connsiteX231" fmla="*/ 8874168 w 10232859"/>
              <a:gd name="connsiteY231" fmla="*/ 1220481 h 1705557"/>
              <a:gd name="connsiteX232" fmla="*/ 8871123 w 10232859"/>
              <a:gd name="connsiteY232" fmla="*/ 1227674 h 1705557"/>
              <a:gd name="connsiteX233" fmla="*/ 8903537 w 10232859"/>
              <a:gd name="connsiteY233" fmla="*/ 1237102 h 1705557"/>
              <a:gd name="connsiteX234" fmla="*/ 8933767 w 10232859"/>
              <a:gd name="connsiteY234" fmla="*/ 1269882 h 1705557"/>
              <a:gd name="connsiteX235" fmla="*/ 8985765 w 10232859"/>
              <a:gd name="connsiteY235" fmla="*/ 1294178 h 1705557"/>
              <a:gd name="connsiteX236" fmla="*/ 9071444 w 10232859"/>
              <a:gd name="connsiteY236" fmla="*/ 1323819 h 1705557"/>
              <a:gd name="connsiteX237" fmla="*/ 9096711 w 10232859"/>
              <a:gd name="connsiteY237" fmla="*/ 1334291 h 1705557"/>
              <a:gd name="connsiteX238" fmla="*/ 9338853 w 10232859"/>
              <a:gd name="connsiteY238" fmla="*/ 1454560 h 1705557"/>
              <a:gd name="connsiteX239" fmla="*/ 9520814 w 10232859"/>
              <a:gd name="connsiteY239" fmla="*/ 1456341 h 1705557"/>
              <a:gd name="connsiteX240" fmla="*/ 9702271 w 10232859"/>
              <a:gd name="connsiteY240" fmla="*/ 1495067 h 1705557"/>
              <a:gd name="connsiteX241" fmla="*/ 9744273 w 10232859"/>
              <a:gd name="connsiteY241" fmla="*/ 1530026 h 1705557"/>
              <a:gd name="connsiteX242" fmla="*/ 9771903 w 10232859"/>
              <a:gd name="connsiteY242" fmla="*/ 1536548 h 1705557"/>
              <a:gd name="connsiteX243" fmla="*/ 9818565 w 10232859"/>
              <a:gd name="connsiteY243" fmla="*/ 1545059 h 1705557"/>
              <a:gd name="connsiteX244" fmla="*/ 9882202 w 10232859"/>
              <a:gd name="connsiteY244" fmla="*/ 1572402 h 1705557"/>
              <a:gd name="connsiteX245" fmla="*/ 10022025 w 10232859"/>
              <a:gd name="connsiteY245" fmla="*/ 1606210 h 1705557"/>
              <a:gd name="connsiteX246" fmla="*/ 10220406 w 10232859"/>
              <a:gd name="connsiteY246" fmla="*/ 1683519 h 1705557"/>
              <a:gd name="connsiteX247" fmla="*/ 10232859 w 10232859"/>
              <a:gd name="connsiteY247" fmla="*/ 1705557 h 1705557"/>
              <a:gd name="connsiteX248" fmla="*/ 0 w 10232859"/>
              <a:gd name="connsiteY248" fmla="*/ 1705557 h 1705557"/>
              <a:gd name="connsiteX249" fmla="*/ 0 w 10232859"/>
              <a:gd name="connsiteY249" fmla="*/ 28342 h 1705557"/>
              <a:gd name="connsiteX250" fmla="*/ 8097 w 10232859"/>
              <a:gd name="connsiteY250" fmla="*/ 30869 h 1705557"/>
              <a:gd name="connsiteX251" fmla="*/ 77128 w 10232859"/>
              <a:gd name="connsiteY251" fmla="*/ 13381 h 1705557"/>
              <a:gd name="connsiteX252" fmla="*/ 188338 w 10232859"/>
              <a:gd name="connsiteY252" fmla="*/ 11593 h 1705557"/>
              <a:gd name="connsiteX253" fmla="*/ 298809 w 10232859"/>
              <a:gd name="connsiteY253" fmla="*/ 12712 h 1705557"/>
              <a:gd name="connsiteX254" fmla="*/ 338985 w 10232859"/>
              <a:gd name="connsiteY254" fmla="*/ 14520 h 1705557"/>
              <a:gd name="connsiteX255" fmla="*/ 409815 w 10232859"/>
              <a:gd name="connsiteY255" fmla="*/ 11559 h 1705557"/>
              <a:gd name="connsiteX256" fmla="*/ 424169 w 10232859"/>
              <a:gd name="connsiteY256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80350 w 10232859"/>
              <a:gd name="connsiteY80" fmla="*/ 157665 h 1705557"/>
              <a:gd name="connsiteX81" fmla="*/ 3476147 w 10232859"/>
              <a:gd name="connsiteY81" fmla="*/ 177439 h 1705557"/>
              <a:gd name="connsiteX82" fmla="*/ 3585541 w 10232859"/>
              <a:gd name="connsiteY82" fmla="*/ 143437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105063 w 10232859"/>
              <a:gd name="connsiteY157" fmla="*/ 353854 h 1705557"/>
              <a:gd name="connsiteX158" fmla="*/ 6135796 w 10232859"/>
              <a:gd name="connsiteY158" fmla="*/ 369657 h 1705557"/>
              <a:gd name="connsiteX159" fmla="*/ 6195166 w 10232859"/>
              <a:gd name="connsiteY159" fmla="*/ 366704 h 1705557"/>
              <a:gd name="connsiteX160" fmla="*/ 6216259 w 10232859"/>
              <a:gd name="connsiteY160" fmla="*/ 369879 h 1705557"/>
              <a:gd name="connsiteX161" fmla="*/ 6228331 w 10232859"/>
              <a:gd name="connsiteY161" fmla="*/ 370548 h 1705557"/>
              <a:gd name="connsiteX162" fmla="*/ 6229602 w 10232859"/>
              <a:gd name="connsiteY162" fmla="*/ 369928 h 1705557"/>
              <a:gd name="connsiteX163" fmla="*/ 6258988 w 10232859"/>
              <a:gd name="connsiteY163" fmla="*/ 385174 h 1705557"/>
              <a:gd name="connsiteX164" fmla="*/ 6264106 w 10232859"/>
              <a:gd name="connsiteY164" fmla="*/ 385655 h 1705557"/>
              <a:gd name="connsiteX165" fmla="*/ 6281703 w 10232859"/>
              <a:gd name="connsiteY165" fmla="*/ 397568 h 1705557"/>
              <a:gd name="connsiteX166" fmla="*/ 6291622 w 10232859"/>
              <a:gd name="connsiteY166" fmla="*/ 402669 h 1705557"/>
              <a:gd name="connsiteX167" fmla="*/ 6292712 w 10232859"/>
              <a:gd name="connsiteY167" fmla="*/ 406285 h 1705557"/>
              <a:gd name="connsiteX168" fmla="*/ 6308227 w 10232859"/>
              <a:gd name="connsiteY168" fmla="*/ 412710 h 1705557"/>
              <a:gd name="connsiteX169" fmla="*/ 6328981 w 10232859"/>
              <a:gd name="connsiteY169" fmla="*/ 416009 h 1705557"/>
              <a:gd name="connsiteX170" fmla="*/ 6368693 w 10232859"/>
              <a:gd name="connsiteY170" fmla="*/ 424359 h 1705557"/>
              <a:gd name="connsiteX171" fmla="*/ 6414811 w 10232859"/>
              <a:gd name="connsiteY171" fmla="*/ 458714 h 1705557"/>
              <a:gd name="connsiteX172" fmla="*/ 6467879 w 10232859"/>
              <a:gd name="connsiteY172" fmla="*/ 474762 h 1705557"/>
              <a:gd name="connsiteX173" fmla="*/ 6564351 w 10232859"/>
              <a:gd name="connsiteY173" fmla="*/ 544032 h 1705557"/>
              <a:gd name="connsiteX174" fmla="*/ 6711178 w 10232859"/>
              <a:gd name="connsiteY174" fmla="*/ 580124 h 1705557"/>
              <a:gd name="connsiteX175" fmla="*/ 6764036 w 10232859"/>
              <a:gd name="connsiteY175" fmla="*/ 595457 h 1705557"/>
              <a:gd name="connsiteX176" fmla="*/ 6858983 w 10232859"/>
              <a:gd name="connsiteY176" fmla="*/ 630237 h 1705557"/>
              <a:gd name="connsiteX177" fmla="*/ 6910661 w 10232859"/>
              <a:gd name="connsiteY177" fmla="*/ 641134 h 1705557"/>
              <a:gd name="connsiteX178" fmla="*/ 6944111 w 10232859"/>
              <a:gd name="connsiteY178" fmla="*/ 666016 h 1705557"/>
              <a:gd name="connsiteX179" fmla="*/ 6965771 w 10232859"/>
              <a:gd name="connsiteY179" fmla="*/ 666445 h 1705557"/>
              <a:gd name="connsiteX180" fmla="*/ 6969639 w 10232859"/>
              <a:gd name="connsiteY180" fmla="*/ 666351 h 1705557"/>
              <a:gd name="connsiteX181" fmla="*/ 6982242 w 10232859"/>
              <a:gd name="connsiteY181" fmla="*/ 669626 h 1705557"/>
              <a:gd name="connsiteX182" fmla="*/ 6989387 w 10232859"/>
              <a:gd name="connsiteY182" fmla="*/ 665988 h 1705557"/>
              <a:gd name="connsiteX183" fmla="*/ 7010930 w 10232859"/>
              <a:gd name="connsiteY183" fmla="*/ 667648 h 1705557"/>
              <a:gd name="connsiteX184" fmla="*/ 7033125 w 10232859"/>
              <a:gd name="connsiteY184" fmla="*/ 674950 h 1705557"/>
              <a:gd name="connsiteX185" fmla="*/ 7134461 w 10232859"/>
              <a:gd name="connsiteY185" fmla="*/ 714706 h 1705557"/>
              <a:gd name="connsiteX186" fmla="*/ 7197450 w 10232859"/>
              <a:gd name="connsiteY186" fmla="*/ 735608 h 1705557"/>
              <a:gd name="connsiteX187" fmla="*/ 7225084 w 10232859"/>
              <a:gd name="connsiteY187" fmla="*/ 739019 h 1705557"/>
              <a:gd name="connsiteX188" fmla="*/ 7261183 w 10232859"/>
              <a:gd name="connsiteY188" fmla="*/ 746827 h 1705557"/>
              <a:gd name="connsiteX189" fmla="*/ 7327760 w 10232859"/>
              <a:gd name="connsiteY189" fmla="*/ 757100 h 1705557"/>
              <a:gd name="connsiteX190" fmla="*/ 7412222 w 10232859"/>
              <a:gd name="connsiteY190" fmla="*/ 777001 h 1705557"/>
              <a:gd name="connsiteX191" fmla="*/ 7457904 w 10232859"/>
              <a:gd name="connsiteY191" fmla="*/ 810835 h 1705557"/>
              <a:gd name="connsiteX192" fmla="*/ 7465795 w 10232859"/>
              <a:gd name="connsiteY192" fmla="*/ 809112 h 1705557"/>
              <a:gd name="connsiteX193" fmla="*/ 7505046 w 10232859"/>
              <a:gd name="connsiteY193" fmla="*/ 823031 h 1705557"/>
              <a:gd name="connsiteX194" fmla="*/ 7623220 w 10232859"/>
              <a:gd name="connsiteY194" fmla="*/ 895034 h 1705557"/>
              <a:gd name="connsiteX195" fmla="*/ 7700458 w 10232859"/>
              <a:gd name="connsiteY195" fmla="*/ 921593 h 1705557"/>
              <a:gd name="connsiteX196" fmla="*/ 7730988 w 10232859"/>
              <a:gd name="connsiteY196" fmla="*/ 927270 h 1705557"/>
              <a:gd name="connsiteX197" fmla="*/ 7781942 w 10232859"/>
              <a:gd name="connsiteY197" fmla="*/ 937017 h 1705557"/>
              <a:gd name="connsiteX198" fmla="*/ 7827704 w 10232859"/>
              <a:gd name="connsiteY198" fmla="*/ 935072 h 1705557"/>
              <a:gd name="connsiteX199" fmla="*/ 7867270 w 10232859"/>
              <a:gd name="connsiteY199" fmla="*/ 946880 h 1705557"/>
              <a:gd name="connsiteX200" fmla="*/ 7866538 w 10232859"/>
              <a:gd name="connsiteY200" fmla="*/ 961559 h 1705557"/>
              <a:gd name="connsiteX201" fmla="*/ 7912084 w 10232859"/>
              <a:gd name="connsiteY201" fmla="*/ 970314 h 1705557"/>
              <a:gd name="connsiteX202" fmla="*/ 7982264 w 10232859"/>
              <a:gd name="connsiteY202" fmla="*/ 982287 h 1705557"/>
              <a:gd name="connsiteX203" fmla="*/ 7991272 w 10232859"/>
              <a:gd name="connsiteY203" fmla="*/ 987618 h 1705557"/>
              <a:gd name="connsiteX204" fmla="*/ 8006496 w 10232859"/>
              <a:gd name="connsiteY204" fmla="*/ 979353 h 1705557"/>
              <a:gd name="connsiteX205" fmla="*/ 8034497 w 10232859"/>
              <a:gd name="connsiteY205" fmla="*/ 978568 h 1705557"/>
              <a:gd name="connsiteX206" fmla="*/ 8150881 w 10232859"/>
              <a:gd name="connsiteY206" fmla="*/ 996925 h 1705557"/>
              <a:gd name="connsiteX207" fmla="*/ 8172106 w 10232859"/>
              <a:gd name="connsiteY207" fmla="*/ 997026 h 1705557"/>
              <a:gd name="connsiteX208" fmla="*/ 8196076 w 10232859"/>
              <a:gd name="connsiteY208" fmla="*/ 1006592 h 1705557"/>
              <a:gd name="connsiteX209" fmla="*/ 8247463 w 10232859"/>
              <a:gd name="connsiteY209" fmla="*/ 1022846 h 1705557"/>
              <a:gd name="connsiteX210" fmla="*/ 8279272 w 10232859"/>
              <a:gd name="connsiteY210" fmla="*/ 1039435 h 1705557"/>
              <a:gd name="connsiteX211" fmla="*/ 8289611 w 10232859"/>
              <a:gd name="connsiteY211" fmla="*/ 1035144 h 1705557"/>
              <a:gd name="connsiteX212" fmla="*/ 8311483 w 10232859"/>
              <a:gd name="connsiteY212" fmla="*/ 1035913 h 1705557"/>
              <a:gd name="connsiteX213" fmla="*/ 8399489 w 10232859"/>
              <a:gd name="connsiteY213" fmla="*/ 1055076 h 1705557"/>
              <a:gd name="connsiteX214" fmla="*/ 8415973 w 10232859"/>
              <a:gd name="connsiteY214" fmla="*/ 1056174 h 1705557"/>
              <a:gd name="connsiteX215" fmla="*/ 8433326 w 10232859"/>
              <a:gd name="connsiteY215" fmla="*/ 1064395 h 1705557"/>
              <a:gd name="connsiteX216" fmla="*/ 8502328 w 10232859"/>
              <a:gd name="connsiteY216" fmla="*/ 1098012 h 1705557"/>
              <a:gd name="connsiteX217" fmla="*/ 8534346 w 10232859"/>
              <a:gd name="connsiteY217" fmla="*/ 1113494 h 1705557"/>
              <a:gd name="connsiteX218" fmla="*/ 8534980 w 10232859"/>
              <a:gd name="connsiteY218" fmla="*/ 1117375 h 1705557"/>
              <a:gd name="connsiteX219" fmla="*/ 8544104 w 10232859"/>
              <a:gd name="connsiteY219" fmla="*/ 1114920 h 1705557"/>
              <a:gd name="connsiteX220" fmla="*/ 8567742 w 10232859"/>
              <a:gd name="connsiteY220" fmla="*/ 1124104 h 1705557"/>
              <a:gd name="connsiteX221" fmla="*/ 8633779 w 10232859"/>
              <a:gd name="connsiteY221" fmla="*/ 1145740 h 1705557"/>
              <a:gd name="connsiteX222" fmla="*/ 8676965 w 10232859"/>
              <a:gd name="connsiteY222" fmla="*/ 1163463 h 1705557"/>
              <a:gd name="connsiteX223" fmla="*/ 8698944 w 10232859"/>
              <a:gd name="connsiteY223" fmla="*/ 1163453 h 1705557"/>
              <a:gd name="connsiteX224" fmla="*/ 8711456 w 10232859"/>
              <a:gd name="connsiteY224" fmla="*/ 1175731 h 1705557"/>
              <a:gd name="connsiteX225" fmla="*/ 8732793 w 10232859"/>
              <a:gd name="connsiteY225" fmla="*/ 1179486 h 1705557"/>
              <a:gd name="connsiteX226" fmla="*/ 8751897 w 10232859"/>
              <a:gd name="connsiteY226" fmla="*/ 1197400 h 1705557"/>
              <a:gd name="connsiteX227" fmla="*/ 8793564 w 10232859"/>
              <a:gd name="connsiteY227" fmla="*/ 1179086 h 1705557"/>
              <a:gd name="connsiteX228" fmla="*/ 8834270 w 10232859"/>
              <a:gd name="connsiteY228" fmla="*/ 1213138 h 1705557"/>
              <a:gd name="connsiteX229" fmla="*/ 8853872 w 10232859"/>
              <a:gd name="connsiteY229" fmla="*/ 1221228 h 1705557"/>
              <a:gd name="connsiteX230" fmla="*/ 8861901 w 10232859"/>
              <a:gd name="connsiteY230" fmla="*/ 1217889 h 1705557"/>
              <a:gd name="connsiteX231" fmla="*/ 8874168 w 10232859"/>
              <a:gd name="connsiteY231" fmla="*/ 1220481 h 1705557"/>
              <a:gd name="connsiteX232" fmla="*/ 8871123 w 10232859"/>
              <a:gd name="connsiteY232" fmla="*/ 1227674 h 1705557"/>
              <a:gd name="connsiteX233" fmla="*/ 8903537 w 10232859"/>
              <a:gd name="connsiteY233" fmla="*/ 1237102 h 1705557"/>
              <a:gd name="connsiteX234" fmla="*/ 8933767 w 10232859"/>
              <a:gd name="connsiteY234" fmla="*/ 1269882 h 1705557"/>
              <a:gd name="connsiteX235" fmla="*/ 8985765 w 10232859"/>
              <a:gd name="connsiteY235" fmla="*/ 1294178 h 1705557"/>
              <a:gd name="connsiteX236" fmla="*/ 9071444 w 10232859"/>
              <a:gd name="connsiteY236" fmla="*/ 1323819 h 1705557"/>
              <a:gd name="connsiteX237" fmla="*/ 9096711 w 10232859"/>
              <a:gd name="connsiteY237" fmla="*/ 1334291 h 1705557"/>
              <a:gd name="connsiteX238" fmla="*/ 9338853 w 10232859"/>
              <a:gd name="connsiteY238" fmla="*/ 1454560 h 1705557"/>
              <a:gd name="connsiteX239" fmla="*/ 9520814 w 10232859"/>
              <a:gd name="connsiteY239" fmla="*/ 1456341 h 1705557"/>
              <a:gd name="connsiteX240" fmla="*/ 9702271 w 10232859"/>
              <a:gd name="connsiteY240" fmla="*/ 1495067 h 1705557"/>
              <a:gd name="connsiteX241" fmla="*/ 9744273 w 10232859"/>
              <a:gd name="connsiteY241" fmla="*/ 1530026 h 1705557"/>
              <a:gd name="connsiteX242" fmla="*/ 9771903 w 10232859"/>
              <a:gd name="connsiteY242" fmla="*/ 1536548 h 1705557"/>
              <a:gd name="connsiteX243" fmla="*/ 9818565 w 10232859"/>
              <a:gd name="connsiteY243" fmla="*/ 1545059 h 1705557"/>
              <a:gd name="connsiteX244" fmla="*/ 9882202 w 10232859"/>
              <a:gd name="connsiteY244" fmla="*/ 1572402 h 1705557"/>
              <a:gd name="connsiteX245" fmla="*/ 10022025 w 10232859"/>
              <a:gd name="connsiteY245" fmla="*/ 1606210 h 1705557"/>
              <a:gd name="connsiteX246" fmla="*/ 10220406 w 10232859"/>
              <a:gd name="connsiteY246" fmla="*/ 1683519 h 1705557"/>
              <a:gd name="connsiteX247" fmla="*/ 10232859 w 10232859"/>
              <a:gd name="connsiteY247" fmla="*/ 1705557 h 1705557"/>
              <a:gd name="connsiteX248" fmla="*/ 0 w 10232859"/>
              <a:gd name="connsiteY248" fmla="*/ 1705557 h 1705557"/>
              <a:gd name="connsiteX249" fmla="*/ 0 w 10232859"/>
              <a:gd name="connsiteY249" fmla="*/ 28342 h 1705557"/>
              <a:gd name="connsiteX250" fmla="*/ 8097 w 10232859"/>
              <a:gd name="connsiteY250" fmla="*/ 30869 h 1705557"/>
              <a:gd name="connsiteX251" fmla="*/ 77128 w 10232859"/>
              <a:gd name="connsiteY251" fmla="*/ 13381 h 1705557"/>
              <a:gd name="connsiteX252" fmla="*/ 188338 w 10232859"/>
              <a:gd name="connsiteY252" fmla="*/ 11593 h 1705557"/>
              <a:gd name="connsiteX253" fmla="*/ 298809 w 10232859"/>
              <a:gd name="connsiteY253" fmla="*/ 12712 h 1705557"/>
              <a:gd name="connsiteX254" fmla="*/ 338985 w 10232859"/>
              <a:gd name="connsiteY254" fmla="*/ 14520 h 1705557"/>
              <a:gd name="connsiteX255" fmla="*/ 409815 w 10232859"/>
              <a:gd name="connsiteY255" fmla="*/ 11559 h 1705557"/>
              <a:gd name="connsiteX256" fmla="*/ 424169 w 10232859"/>
              <a:gd name="connsiteY256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80350 w 10232859"/>
              <a:gd name="connsiteY80" fmla="*/ 157665 h 1705557"/>
              <a:gd name="connsiteX81" fmla="*/ 3476147 w 10232859"/>
              <a:gd name="connsiteY81" fmla="*/ 177439 h 1705557"/>
              <a:gd name="connsiteX82" fmla="*/ 3581876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105063 w 10232859"/>
              <a:gd name="connsiteY157" fmla="*/ 353854 h 1705557"/>
              <a:gd name="connsiteX158" fmla="*/ 6135796 w 10232859"/>
              <a:gd name="connsiteY158" fmla="*/ 369657 h 1705557"/>
              <a:gd name="connsiteX159" fmla="*/ 6195166 w 10232859"/>
              <a:gd name="connsiteY159" fmla="*/ 366704 h 1705557"/>
              <a:gd name="connsiteX160" fmla="*/ 6216259 w 10232859"/>
              <a:gd name="connsiteY160" fmla="*/ 369879 h 1705557"/>
              <a:gd name="connsiteX161" fmla="*/ 6228331 w 10232859"/>
              <a:gd name="connsiteY161" fmla="*/ 370548 h 1705557"/>
              <a:gd name="connsiteX162" fmla="*/ 6229602 w 10232859"/>
              <a:gd name="connsiteY162" fmla="*/ 369928 h 1705557"/>
              <a:gd name="connsiteX163" fmla="*/ 6258988 w 10232859"/>
              <a:gd name="connsiteY163" fmla="*/ 385174 h 1705557"/>
              <a:gd name="connsiteX164" fmla="*/ 6264106 w 10232859"/>
              <a:gd name="connsiteY164" fmla="*/ 385655 h 1705557"/>
              <a:gd name="connsiteX165" fmla="*/ 6281703 w 10232859"/>
              <a:gd name="connsiteY165" fmla="*/ 397568 h 1705557"/>
              <a:gd name="connsiteX166" fmla="*/ 6291622 w 10232859"/>
              <a:gd name="connsiteY166" fmla="*/ 402669 h 1705557"/>
              <a:gd name="connsiteX167" fmla="*/ 6292712 w 10232859"/>
              <a:gd name="connsiteY167" fmla="*/ 406285 h 1705557"/>
              <a:gd name="connsiteX168" fmla="*/ 6308227 w 10232859"/>
              <a:gd name="connsiteY168" fmla="*/ 412710 h 1705557"/>
              <a:gd name="connsiteX169" fmla="*/ 6328981 w 10232859"/>
              <a:gd name="connsiteY169" fmla="*/ 416009 h 1705557"/>
              <a:gd name="connsiteX170" fmla="*/ 6368693 w 10232859"/>
              <a:gd name="connsiteY170" fmla="*/ 424359 h 1705557"/>
              <a:gd name="connsiteX171" fmla="*/ 6414811 w 10232859"/>
              <a:gd name="connsiteY171" fmla="*/ 458714 h 1705557"/>
              <a:gd name="connsiteX172" fmla="*/ 6467879 w 10232859"/>
              <a:gd name="connsiteY172" fmla="*/ 474762 h 1705557"/>
              <a:gd name="connsiteX173" fmla="*/ 6564351 w 10232859"/>
              <a:gd name="connsiteY173" fmla="*/ 544032 h 1705557"/>
              <a:gd name="connsiteX174" fmla="*/ 6711178 w 10232859"/>
              <a:gd name="connsiteY174" fmla="*/ 580124 h 1705557"/>
              <a:gd name="connsiteX175" fmla="*/ 6764036 w 10232859"/>
              <a:gd name="connsiteY175" fmla="*/ 595457 h 1705557"/>
              <a:gd name="connsiteX176" fmla="*/ 6858983 w 10232859"/>
              <a:gd name="connsiteY176" fmla="*/ 630237 h 1705557"/>
              <a:gd name="connsiteX177" fmla="*/ 6910661 w 10232859"/>
              <a:gd name="connsiteY177" fmla="*/ 641134 h 1705557"/>
              <a:gd name="connsiteX178" fmla="*/ 6944111 w 10232859"/>
              <a:gd name="connsiteY178" fmla="*/ 666016 h 1705557"/>
              <a:gd name="connsiteX179" fmla="*/ 6965771 w 10232859"/>
              <a:gd name="connsiteY179" fmla="*/ 666445 h 1705557"/>
              <a:gd name="connsiteX180" fmla="*/ 6969639 w 10232859"/>
              <a:gd name="connsiteY180" fmla="*/ 666351 h 1705557"/>
              <a:gd name="connsiteX181" fmla="*/ 6982242 w 10232859"/>
              <a:gd name="connsiteY181" fmla="*/ 669626 h 1705557"/>
              <a:gd name="connsiteX182" fmla="*/ 6989387 w 10232859"/>
              <a:gd name="connsiteY182" fmla="*/ 665988 h 1705557"/>
              <a:gd name="connsiteX183" fmla="*/ 7010930 w 10232859"/>
              <a:gd name="connsiteY183" fmla="*/ 667648 h 1705557"/>
              <a:gd name="connsiteX184" fmla="*/ 7033125 w 10232859"/>
              <a:gd name="connsiteY184" fmla="*/ 674950 h 1705557"/>
              <a:gd name="connsiteX185" fmla="*/ 7134461 w 10232859"/>
              <a:gd name="connsiteY185" fmla="*/ 714706 h 1705557"/>
              <a:gd name="connsiteX186" fmla="*/ 7197450 w 10232859"/>
              <a:gd name="connsiteY186" fmla="*/ 735608 h 1705557"/>
              <a:gd name="connsiteX187" fmla="*/ 7225084 w 10232859"/>
              <a:gd name="connsiteY187" fmla="*/ 739019 h 1705557"/>
              <a:gd name="connsiteX188" fmla="*/ 7261183 w 10232859"/>
              <a:gd name="connsiteY188" fmla="*/ 746827 h 1705557"/>
              <a:gd name="connsiteX189" fmla="*/ 7327760 w 10232859"/>
              <a:gd name="connsiteY189" fmla="*/ 757100 h 1705557"/>
              <a:gd name="connsiteX190" fmla="*/ 7412222 w 10232859"/>
              <a:gd name="connsiteY190" fmla="*/ 777001 h 1705557"/>
              <a:gd name="connsiteX191" fmla="*/ 7457904 w 10232859"/>
              <a:gd name="connsiteY191" fmla="*/ 810835 h 1705557"/>
              <a:gd name="connsiteX192" fmla="*/ 7465795 w 10232859"/>
              <a:gd name="connsiteY192" fmla="*/ 809112 h 1705557"/>
              <a:gd name="connsiteX193" fmla="*/ 7505046 w 10232859"/>
              <a:gd name="connsiteY193" fmla="*/ 823031 h 1705557"/>
              <a:gd name="connsiteX194" fmla="*/ 7623220 w 10232859"/>
              <a:gd name="connsiteY194" fmla="*/ 895034 h 1705557"/>
              <a:gd name="connsiteX195" fmla="*/ 7700458 w 10232859"/>
              <a:gd name="connsiteY195" fmla="*/ 921593 h 1705557"/>
              <a:gd name="connsiteX196" fmla="*/ 7730988 w 10232859"/>
              <a:gd name="connsiteY196" fmla="*/ 927270 h 1705557"/>
              <a:gd name="connsiteX197" fmla="*/ 7781942 w 10232859"/>
              <a:gd name="connsiteY197" fmla="*/ 937017 h 1705557"/>
              <a:gd name="connsiteX198" fmla="*/ 7827704 w 10232859"/>
              <a:gd name="connsiteY198" fmla="*/ 935072 h 1705557"/>
              <a:gd name="connsiteX199" fmla="*/ 7867270 w 10232859"/>
              <a:gd name="connsiteY199" fmla="*/ 946880 h 1705557"/>
              <a:gd name="connsiteX200" fmla="*/ 7866538 w 10232859"/>
              <a:gd name="connsiteY200" fmla="*/ 961559 h 1705557"/>
              <a:gd name="connsiteX201" fmla="*/ 7912084 w 10232859"/>
              <a:gd name="connsiteY201" fmla="*/ 970314 h 1705557"/>
              <a:gd name="connsiteX202" fmla="*/ 7982264 w 10232859"/>
              <a:gd name="connsiteY202" fmla="*/ 982287 h 1705557"/>
              <a:gd name="connsiteX203" fmla="*/ 7991272 w 10232859"/>
              <a:gd name="connsiteY203" fmla="*/ 987618 h 1705557"/>
              <a:gd name="connsiteX204" fmla="*/ 8006496 w 10232859"/>
              <a:gd name="connsiteY204" fmla="*/ 979353 h 1705557"/>
              <a:gd name="connsiteX205" fmla="*/ 8034497 w 10232859"/>
              <a:gd name="connsiteY205" fmla="*/ 978568 h 1705557"/>
              <a:gd name="connsiteX206" fmla="*/ 8150881 w 10232859"/>
              <a:gd name="connsiteY206" fmla="*/ 996925 h 1705557"/>
              <a:gd name="connsiteX207" fmla="*/ 8172106 w 10232859"/>
              <a:gd name="connsiteY207" fmla="*/ 997026 h 1705557"/>
              <a:gd name="connsiteX208" fmla="*/ 8196076 w 10232859"/>
              <a:gd name="connsiteY208" fmla="*/ 1006592 h 1705557"/>
              <a:gd name="connsiteX209" fmla="*/ 8247463 w 10232859"/>
              <a:gd name="connsiteY209" fmla="*/ 1022846 h 1705557"/>
              <a:gd name="connsiteX210" fmla="*/ 8279272 w 10232859"/>
              <a:gd name="connsiteY210" fmla="*/ 1039435 h 1705557"/>
              <a:gd name="connsiteX211" fmla="*/ 8289611 w 10232859"/>
              <a:gd name="connsiteY211" fmla="*/ 1035144 h 1705557"/>
              <a:gd name="connsiteX212" fmla="*/ 8311483 w 10232859"/>
              <a:gd name="connsiteY212" fmla="*/ 1035913 h 1705557"/>
              <a:gd name="connsiteX213" fmla="*/ 8399489 w 10232859"/>
              <a:gd name="connsiteY213" fmla="*/ 1055076 h 1705557"/>
              <a:gd name="connsiteX214" fmla="*/ 8415973 w 10232859"/>
              <a:gd name="connsiteY214" fmla="*/ 1056174 h 1705557"/>
              <a:gd name="connsiteX215" fmla="*/ 8433326 w 10232859"/>
              <a:gd name="connsiteY215" fmla="*/ 1064395 h 1705557"/>
              <a:gd name="connsiteX216" fmla="*/ 8502328 w 10232859"/>
              <a:gd name="connsiteY216" fmla="*/ 1098012 h 1705557"/>
              <a:gd name="connsiteX217" fmla="*/ 8534346 w 10232859"/>
              <a:gd name="connsiteY217" fmla="*/ 1113494 h 1705557"/>
              <a:gd name="connsiteX218" fmla="*/ 8534980 w 10232859"/>
              <a:gd name="connsiteY218" fmla="*/ 1117375 h 1705557"/>
              <a:gd name="connsiteX219" fmla="*/ 8544104 w 10232859"/>
              <a:gd name="connsiteY219" fmla="*/ 1114920 h 1705557"/>
              <a:gd name="connsiteX220" fmla="*/ 8567742 w 10232859"/>
              <a:gd name="connsiteY220" fmla="*/ 1124104 h 1705557"/>
              <a:gd name="connsiteX221" fmla="*/ 8633779 w 10232859"/>
              <a:gd name="connsiteY221" fmla="*/ 1145740 h 1705557"/>
              <a:gd name="connsiteX222" fmla="*/ 8676965 w 10232859"/>
              <a:gd name="connsiteY222" fmla="*/ 1163463 h 1705557"/>
              <a:gd name="connsiteX223" fmla="*/ 8698944 w 10232859"/>
              <a:gd name="connsiteY223" fmla="*/ 1163453 h 1705557"/>
              <a:gd name="connsiteX224" fmla="*/ 8711456 w 10232859"/>
              <a:gd name="connsiteY224" fmla="*/ 1175731 h 1705557"/>
              <a:gd name="connsiteX225" fmla="*/ 8732793 w 10232859"/>
              <a:gd name="connsiteY225" fmla="*/ 1179486 h 1705557"/>
              <a:gd name="connsiteX226" fmla="*/ 8751897 w 10232859"/>
              <a:gd name="connsiteY226" fmla="*/ 1197400 h 1705557"/>
              <a:gd name="connsiteX227" fmla="*/ 8793564 w 10232859"/>
              <a:gd name="connsiteY227" fmla="*/ 1179086 h 1705557"/>
              <a:gd name="connsiteX228" fmla="*/ 8834270 w 10232859"/>
              <a:gd name="connsiteY228" fmla="*/ 1213138 h 1705557"/>
              <a:gd name="connsiteX229" fmla="*/ 8853872 w 10232859"/>
              <a:gd name="connsiteY229" fmla="*/ 1221228 h 1705557"/>
              <a:gd name="connsiteX230" fmla="*/ 8861901 w 10232859"/>
              <a:gd name="connsiteY230" fmla="*/ 1217889 h 1705557"/>
              <a:gd name="connsiteX231" fmla="*/ 8874168 w 10232859"/>
              <a:gd name="connsiteY231" fmla="*/ 1220481 h 1705557"/>
              <a:gd name="connsiteX232" fmla="*/ 8871123 w 10232859"/>
              <a:gd name="connsiteY232" fmla="*/ 1227674 h 1705557"/>
              <a:gd name="connsiteX233" fmla="*/ 8903537 w 10232859"/>
              <a:gd name="connsiteY233" fmla="*/ 1237102 h 1705557"/>
              <a:gd name="connsiteX234" fmla="*/ 8933767 w 10232859"/>
              <a:gd name="connsiteY234" fmla="*/ 1269882 h 1705557"/>
              <a:gd name="connsiteX235" fmla="*/ 8985765 w 10232859"/>
              <a:gd name="connsiteY235" fmla="*/ 1294178 h 1705557"/>
              <a:gd name="connsiteX236" fmla="*/ 9071444 w 10232859"/>
              <a:gd name="connsiteY236" fmla="*/ 1323819 h 1705557"/>
              <a:gd name="connsiteX237" fmla="*/ 9096711 w 10232859"/>
              <a:gd name="connsiteY237" fmla="*/ 1334291 h 1705557"/>
              <a:gd name="connsiteX238" fmla="*/ 9338853 w 10232859"/>
              <a:gd name="connsiteY238" fmla="*/ 1454560 h 1705557"/>
              <a:gd name="connsiteX239" fmla="*/ 9520814 w 10232859"/>
              <a:gd name="connsiteY239" fmla="*/ 1456341 h 1705557"/>
              <a:gd name="connsiteX240" fmla="*/ 9702271 w 10232859"/>
              <a:gd name="connsiteY240" fmla="*/ 1495067 h 1705557"/>
              <a:gd name="connsiteX241" fmla="*/ 9744273 w 10232859"/>
              <a:gd name="connsiteY241" fmla="*/ 1530026 h 1705557"/>
              <a:gd name="connsiteX242" fmla="*/ 9771903 w 10232859"/>
              <a:gd name="connsiteY242" fmla="*/ 1536548 h 1705557"/>
              <a:gd name="connsiteX243" fmla="*/ 9818565 w 10232859"/>
              <a:gd name="connsiteY243" fmla="*/ 1545059 h 1705557"/>
              <a:gd name="connsiteX244" fmla="*/ 9882202 w 10232859"/>
              <a:gd name="connsiteY244" fmla="*/ 1572402 h 1705557"/>
              <a:gd name="connsiteX245" fmla="*/ 10022025 w 10232859"/>
              <a:gd name="connsiteY245" fmla="*/ 1606210 h 1705557"/>
              <a:gd name="connsiteX246" fmla="*/ 10220406 w 10232859"/>
              <a:gd name="connsiteY246" fmla="*/ 1683519 h 1705557"/>
              <a:gd name="connsiteX247" fmla="*/ 10232859 w 10232859"/>
              <a:gd name="connsiteY247" fmla="*/ 1705557 h 1705557"/>
              <a:gd name="connsiteX248" fmla="*/ 0 w 10232859"/>
              <a:gd name="connsiteY248" fmla="*/ 1705557 h 1705557"/>
              <a:gd name="connsiteX249" fmla="*/ 0 w 10232859"/>
              <a:gd name="connsiteY249" fmla="*/ 28342 h 1705557"/>
              <a:gd name="connsiteX250" fmla="*/ 8097 w 10232859"/>
              <a:gd name="connsiteY250" fmla="*/ 30869 h 1705557"/>
              <a:gd name="connsiteX251" fmla="*/ 77128 w 10232859"/>
              <a:gd name="connsiteY251" fmla="*/ 13381 h 1705557"/>
              <a:gd name="connsiteX252" fmla="*/ 188338 w 10232859"/>
              <a:gd name="connsiteY252" fmla="*/ 11593 h 1705557"/>
              <a:gd name="connsiteX253" fmla="*/ 298809 w 10232859"/>
              <a:gd name="connsiteY253" fmla="*/ 12712 h 1705557"/>
              <a:gd name="connsiteX254" fmla="*/ 338985 w 10232859"/>
              <a:gd name="connsiteY254" fmla="*/ 14520 h 1705557"/>
              <a:gd name="connsiteX255" fmla="*/ 409815 w 10232859"/>
              <a:gd name="connsiteY255" fmla="*/ 11559 h 1705557"/>
              <a:gd name="connsiteX256" fmla="*/ 424169 w 10232859"/>
              <a:gd name="connsiteY256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80350 w 10232859"/>
              <a:gd name="connsiteY80" fmla="*/ 157665 h 1705557"/>
              <a:gd name="connsiteX81" fmla="*/ 3476147 w 10232859"/>
              <a:gd name="connsiteY81" fmla="*/ 177439 h 1705557"/>
              <a:gd name="connsiteX82" fmla="*/ 3581876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105063 w 10232859"/>
              <a:gd name="connsiteY157" fmla="*/ 353854 h 1705557"/>
              <a:gd name="connsiteX158" fmla="*/ 6135796 w 10232859"/>
              <a:gd name="connsiteY158" fmla="*/ 369657 h 1705557"/>
              <a:gd name="connsiteX159" fmla="*/ 6195166 w 10232859"/>
              <a:gd name="connsiteY159" fmla="*/ 366704 h 1705557"/>
              <a:gd name="connsiteX160" fmla="*/ 6216259 w 10232859"/>
              <a:gd name="connsiteY160" fmla="*/ 369879 h 1705557"/>
              <a:gd name="connsiteX161" fmla="*/ 6228331 w 10232859"/>
              <a:gd name="connsiteY161" fmla="*/ 370548 h 1705557"/>
              <a:gd name="connsiteX162" fmla="*/ 6229602 w 10232859"/>
              <a:gd name="connsiteY162" fmla="*/ 369928 h 1705557"/>
              <a:gd name="connsiteX163" fmla="*/ 6258988 w 10232859"/>
              <a:gd name="connsiteY163" fmla="*/ 385174 h 1705557"/>
              <a:gd name="connsiteX164" fmla="*/ 6264106 w 10232859"/>
              <a:gd name="connsiteY164" fmla="*/ 385655 h 1705557"/>
              <a:gd name="connsiteX165" fmla="*/ 6281703 w 10232859"/>
              <a:gd name="connsiteY165" fmla="*/ 397568 h 1705557"/>
              <a:gd name="connsiteX166" fmla="*/ 6291622 w 10232859"/>
              <a:gd name="connsiteY166" fmla="*/ 402669 h 1705557"/>
              <a:gd name="connsiteX167" fmla="*/ 6292712 w 10232859"/>
              <a:gd name="connsiteY167" fmla="*/ 406285 h 1705557"/>
              <a:gd name="connsiteX168" fmla="*/ 6308227 w 10232859"/>
              <a:gd name="connsiteY168" fmla="*/ 412710 h 1705557"/>
              <a:gd name="connsiteX169" fmla="*/ 6328981 w 10232859"/>
              <a:gd name="connsiteY169" fmla="*/ 416009 h 1705557"/>
              <a:gd name="connsiteX170" fmla="*/ 6368693 w 10232859"/>
              <a:gd name="connsiteY170" fmla="*/ 424359 h 1705557"/>
              <a:gd name="connsiteX171" fmla="*/ 6414811 w 10232859"/>
              <a:gd name="connsiteY171" fmla="*/ 458714 h 1705557"/>
              <a:gd name="connsiteX172" fmla="*/ 6467879 w 10232859"/>
              <a:gd name="connsiteY172" fmla="*/ 474762 h 1705557"/>
              <a:gd name="connsiteX173" fmla="*/ 6564351 w 10232859"/>
              <a:gd name="connsiteY173" fmla="*/ 544032 h 1705557"/>
              <a:gd name="connsiteX174" fmla="*/ 6711178 w 10232859"/>
              <a:gd name="connsiteY174" fmla="*/ 580124 h 1705557"/>
              <a:gd name="connsiteX175" fmla="*/ 6764036 w 10232859"/>
              <a:gd name="connsiteY175" fmla="*/ 595457 h 1705557"/>
              <a:gd name="connsiteX176" fmla="*/ 6858983 w 10232859"/>
              <a:gd name="connsiteY176" fmla="*/ 630237 h 1705557"/>
              <a:gd name="connsiteX177" fmla="*/ 6910661 w 10232859"/>
              <a:gd name="connsiteY177" fmla="*/ 641134 h 1705557"/>
              <a:gd name="connsiteX178" fmla="*/ 6944111 w 10232859"/>
              <a:gd name="connsiteY178" fmla="*/ 666016 h 1705557"/>
              <a:gd name="connsiteX179" fmla="*/ 6965771 w 10232859"/>
              <a:gd name="connsiteY179" fmla="*/ 666445 h 1705557"/>
              <a:gd name="connsiteX180" fmla="*/ 6969639 w 10232859"/>
              <a:gd name="connsiteY180" fmla="*/ 666351 h 1705557"/>
              <a:gd name="connsiteX181" fmla="*/ 6982242 w 10232859"/>
              <a:gd name="connsiteY181" fmla="*/ 669626 h 1705557"/>
              <a:gd name="connsiteX182" fmla="*/ 6989387 w 10232859"/>
              <a:gd name="connsiteY182" fmla="*/ 665988 h 1705557"/>
              <a:gd name="connsiteX183" fmla="*/ 7010930 w 10232859"/>
              <a:gd name="connsiteY183" fmla="*/ 667648 h 1705557"/>
              <a:gd name="connsiteX184" fmla="*/ 7033125 w 10232859"/>
              <a:gd name="connsiteY184" fmla="*/ 674950 h 1705557"/>
              <a:gd name="connsiteX185" fmla="*/ 7134461 w 10232859"/>
              <a:gd name="connsiteY185" fmla="*/ 714706 h 1705557"/>
              <a:gd name="connsiteX186" fmla="*/ 7197450 w 10232859"/>
              <a:gd name="connsiteY186" fmla="*/ 735608 h 1705557"/>
              <a:gd name="connsiteX187" fmla="*/ 7225084 w 10232859"/>
              <a:gd name="connsiteY187" fmla="*/ 739019 h 1705557"/>
              <a:gd name="connsiteX188" fmla="*/ 7261183 w 10232859"/>
              <a:gd name="connsiteY188" fmla="*/ 746827 h 1705557"/>
              <a:gd name="connsiteX189" fmla="*/ 7327760 w 10232859"/>
              <a:gd name="connsiteY189" fmla="*/ 757100 h 1705557"/>
              <a:gd name="connsiteX190" fmla="*/ 7412222 w 10232859"/>
              <a:gd name="connsiteY190" fmla="*/ 777001 h 1705557"/>
              <a:gd name="connsiteX191" fmla="*/ 7457904 w 10232859"/>
              <a:gd name="connsiteY191" fmla="*/ 810835 h 1705557"/>
              <a:gd name="connsiteX192" fmla="*/ 7465795 w 10232859"/>
              <a:gd name="connsiteY192" fmla="*/ 809112 h 1705557"/>
              <a:gd name="connsiteX193" fmla="*/ 7505046 w 10232859"/>
              <a:gd name="connsiteY193" fmla="*/ 823031 h 1705557"/>
              <a:gd name="connsiteX194" fmla="*/ 7623220 w 10232859"/>
              <a:gd name="connsiteY194" fmla="*/ 895034 h 1705557"/>
              <a:gd name="connsiteX195" fmla="*/ 7700458 w 10232859"/>
              <a:gd name="connsiteY195" fmla="*/ 921593 h 1705557"/>
              <a:gd name="connsiteX196" fmla="*/ 7730988 w 10232859"/>
              <a:gd name="connsiteY196" fmla="*/ 927270 h 1705557"/>
              <a:gd name="connsiteX197" fmla="*/ 7781942 w 10232859"/>
              <a:gd name="connsiteY197" fmla="*/ 937017 h 1705557"/>
              <a:gd name="connsiteX198" fmla="*/ 7827704 w 10232859"/>
              <a:gd name="connsiteY198" fmla="*/ 935072 h 1705557"/>
              <a:gd name="connsiteX199" fmla="*/ 7867270 w 10232859"/>
              <a:gd name="connsiteY199" fmla="*/ 946880 h 1705557"/>
              <a:gd name="connsiteX200" fmla="*/ 7866538 w 10232859"/>
              <a:gd name="connsiteY200" fmla="*/ 961559 h 1705557"/>
              <a:gd name="connsiteX201" fmla="*/ 7912084 w 10232859"/>
              <a:gd name="connsiteY201" fmla="*/ 970314 h 1705557"/>
              <a:gd name="connsiteX202" fmla="*/ 7982264 w 10232859"/>
              <a:gd name="connsiteY202" fmla="*/ 982287 h 1705557"/>
              <a:gd name="connsiteX203" fmla="*/ 7991272 w 10232859"/>
              <a:gd name="connsiteY203" fmla="*/ 987618 h 1705557"/>
              <a:gd name="connsiteX204" fmla="*/ 8006496 w 10232859"/>
              <a:gd name="connsiteY204" fmla="*/ 979353 h 1705557"/>
              <a:gd name="connsiteX205" fmla="*/ 8034497 w 10232859"/>
              <a:gd name="connsiteY205" fmla="*/ 978568 h 1705557"/>
              <a:gd name="connsiteX206" fmla="*/ 8150881 w 10232859"/>
              <a:gd name="connsiteY206" fmla="*/ 996925 h 1705557"/>
              <a:gd name="connsiteX207" fmla="*/ 8172106 w 10232859"/>
              <a:gd name="connsiteY207" fmla="*/ 997026 h 1705557"/>
              <a:gd name="connsiteX208" fmla="*/ 8196076 w 10232859"/>
              <a:gd name="connsiteY208" fmla="*/ 1006592 h 1705557"/>
              <a:gd name="connsiteX209" fmla="*/ 8247463 w 10232859"/>
              <a:gd name="connsiteY209" fmla="*/ 1022846 h 1705557"/>
              <a:gd name="connsiteX210" fmla="*/ 8279272 w 10232859"/>
              <a:gd name="connsiteY210" fmla="*/ 1039435 h 1705557"/>
              <a:gd name="connsiteX211" fmla="*/ 8289611 w 10232859"/>
              <a:gd name="connsiteY211" fmla="*/ 1035144 h 1705557"/>
              <a:gd name="connsiteX212" fmla="*/ 8311483 w 10232859"/>
              <a:gd name="connsiteY212" fmla="*/ 1035913 h 1705557"/>
              <a:gd name="connsiteX213" fmla="*/ 8399489 w 10232859"/>
              <a:gd name="connsiteY213" fmla="*/ 1055076 h 1705557"/>
              <a:gd name="connsiteX214" fmla="*/ 8415973 w 10232859"/>
              <a:gd name="connsiteY214" fmla="*/ 1056174 h 1705557"/>
              <a:gd name="connsiteX215" fmla="*/ 8433326 w 10232859"/>
              <a:gd name="connsiteY215" fmla="*/ 1064395 h 1705557"/>
              <a:gd name="connsiteX216" fmla="*/ 8502328 w 10232859"/>
              <a:gd name="connsiteY216" fmla="*/ 1098012 h 1705557"/>
              <a:gd name="connsiteX217" fmla="*/ 8534346 w 10232859"/>
              <a:gd name="connsiteY217" fmla="*/ 1113494 h 1705557"/>
              <a:gd name="connsiteX218" fmla="*/ 8534980 w 10232859"/>
              <a:gd name="connsiteY218" fmla="*/ 1117375 h 1705557"/>
              <a:gd name="connsiteX219" fmla="*/ 8544104 w 10232859"/>
              <a:gd name="connsiteY219" fmla="*/ 1114920 h 1705557"/>
              <a:gd name="connsiteX220" fmla="*/ 8567742 w 10232859"/>
              <a:gd name="connsiteY220" fmla="*/ 1124104 h 1705557"/>
              <a:gd name="connsiteX221" fmla="*/ 8633779 w 10232859"/>
              <a:gd name="connsiteY221" fmla="*/ 1145740 h 1705557"/>
              <a:gd name="connsiteX222" fmla="*/ 8676965 w 10232859"/>
              <a:gd name="connsiteY222" fmla="*/ 1163463 h 1705557"/>
              <a:gd name="connsiteX223" fmla="*/ 8698944 w 10232859"/>
              <a:gd name="connsiteY223" fmla="*/ 1163453 h 1705557"/>
              <a:gd name="connsiteX224" fmla="*/ 8711456 w 10232859"/>
              <a:gd name="connsiteY224" fmla="*/ 1175731 h 1705557"/>
              <a:gd name="connsiteX225" fmla="*/ 8732793 w 10232859"/>
              <a:gd name="connsiteY225" fmla="*/ 1179486 h 1705557"/>
              <a:gd name="connsiteX226" fmla="*/ 8751897 w 10232859"/>
              <a:gd name="connsiteY226" fmla="*/ 1197400 h 1705557"/>
              <a:gd name="connsiteX227" fmla="*/ 8793564 w 10232859"/>
              <a:gd name="connsiteY227" fmla="*/ 1179086 h 1705557"/>
              <a:gd name="connsiteX228" fmla="*/ 8834270 w 10232859"/>
              <a:gd name="connsiteY228" fmla="*/ 1213138 h 1705557"/>
              <a:gd name="connsiteX229" fmla="*/ 8853872 w 10232859"/>
              <a:gd name="connsiteY229" fmla="*/ 1221228 h 1705557"/>
              <a:gd name="connsiteX230" fmla="*/ 8861901 w 10232859"/>
              <a:gd name="connsiteY230" fmla="*/ 1217889 h 1705557"/>
              <a:gd name="connsiteX231" fmla="*/ 8874168 w 10232859"/>
              <a:gd name="connsiteY231" fmla="*/ 1220481 h 1705557"/>
              <a:gd name="connsiteX232" fmla="*/ 8871123 w 10232859"/>
              <a:gd name="connsiteY232" fmla="*/ 1227674 h 1705557"/>
              <a:gd name="connsiteX233" fmla="*/ 8903537 w 10232859"/>
              <a:gd name="connsiteY233" fmla="*/ 1237102 h 1705557"/>
              <a:gd name="connsiteX234" fmla="*/ 8933767 w 10232859"/>
              <a:gd name="connsiteY234" fmla="*/ 1269882 h 1705557"/>
              <a:gd name="connsiteX235" fmla="*/ 8985765 w 10232859"/>
              <a:gd name="connsiteY235" fmla="*/ 1294178 h 1705557"/>
              <a:gd name="connsiteX236" fmla="*/ 9071444 w 10232859"/>
              <a:gd name="connsiteY236" fmla="*/ 1323819 h 1705557"/>
              <a:gd name="connsiteX237" fmla="*/ 9096711 w 10232859"/>
              <a:gd name="connsiteY237" fmla="*/ 1334291 h 1705557"/>
              <a:gd name="connsiteX238" fmla="*/ 9338853 w 10232859"/>
              <a:gd name="connsiteY238" fmla="*/ 1454560 h 1705557"/>
              <a:gd name="connsiteX239" fmla="*/ 9520814 w 10232859"/>
              <a:gd name="connsiteY239" fmla="*/ 1456341 h 1705557"/>
              <a:gd name="connsiteX240" fmla="*/ 9702271 w 10232859"/>
              <a:gd name="connsiteY240" fmla="*/ 1495067 h 1705557"/>
              <a:gd name="connsiteX241" fmla="*/ 9744273 w 10232859"/>
              <a:gd name="connsiteY241" fmla="*/ 1530026 h 1705557"/>
              <a:gd name="connsiteX242" fmla="*/ 9771903 w 10232859"/>
              <a:gd name="connsiteY242" fmla="*/ 1536548 h 1705557"/>
              <a:gd name="connsiteX243" fmla="*/ 9818565 w 10232859"/>
              <a:gd name="connsiteY243" fmla="*/ 1545059 h 1705557"/>
              <a:gd name="connsiteX244" fmla="*/ 9882202 w 10232859"/>
              <a:gd name="connsiteY244" fmla="*/ 1572402 h 1705557"/>
              <a:gd name="connsiteX245" fmla="*/ 10022025 w 10232859"/>
              <a:gd name="connsiteY245" fmla="*/ 1606210 h 1705557"/>
              <a:gd name="connsiteX246" fmla="*/ 10220406 w 10232859"/>
              <a:gd name="connsiteY246" fmla="*/ 1683519 h 1705557"/>
              <a:gd name="connsiteX247" fmla="*/ 10232859 w 10232859"/>
              <a:gd name="connsiteY247" fmla="*/ 1705557 h 1705557"/>
              <a:gd name="connsiteX248" fmla="*/ 0 w 10232859"/>
              <a:gd name="connsiteY248" fmla="*/ 1705557 h 1705557"/>
              <a:gd name="connsiteX249" fmla="*/ 0 w 10232859"/>
              <a:gd name="connsiteY249" fmla="*/ 28342 h 1705557"/>
              <a:gd name="connsiteX250" fmla="*/ 8097 w 10232859"/>
              <a:gd name="connsiteY250" fmla="*/ 30869 h 1705557"/>
              <a:gd name="connsiteX251" fmla="*/ 77128 w 10232859"/>
              <a:gd name="connsiteY251" fmla="*/ 13381 h 1705557"/>
              <a:gd name="connsiteX252" fmla="*/ 188338 w 10232859"/>
              <a:gd name="connsiteY252" fmla="*/ 11593 h 1705557"/>
              <a:gd name="connsiteX253" fmla="*/ 298809 w 10232859"/>
              <a:gd name="connsiteY253" fmla="*/ 12712 h 1705557"/>
              <a:gd name="connsiteX254" fmla="*/ 338985 w 10232859"/>
              <a:gd name="connsiteY254" fmla="*/ 14520 h 1705557"/>
              <a:gd name="connsiteX255" fmla="*/ 409815 w 10232859"/>
              <a:gd name="connsiteY255" fmla="*/ 11559 h 1705557"/>
              <a:gd name="connsiteX256" fmla="*/ 424169 w 10232859"/>
              <a:gd name="connsiteY256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80350 w 10232859"/>
              <a:gd name="connsiteY80" fmla="*/ 157665 h 1705557"/>
              <a:gd name="connsiteX81" fmla="*/ 3476147 w 10232859"/>
              <a:gd name="connsiteY81" fmla="*/ 177439 h 1705557"/>
              <a:gd name="connsiteX82" fmla="*/ 3581876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105063 w 10232859"/>
              <a:gd name="connsiteY157" fmla="*/ 353854 h 1705557"/>
              <a:gd name="connsiteX158" fmla="*/ 6135796 w 10232859"/>
              <a:gd name="connsiteY158" fmla="*/ 369657 h 1705557"/>
              <a:gd name="connsiteX159" fmla="*/ 6195166 w 10232859"/>
              <a:gd name="connsiteY159" fmla="*/ 366704 h 1705557"/>
              <a:gd name="connsiteX160" fmla="*/ 6216259 w 10232859"/>
              <a:gd name="connsiteY160" fmla="*/ 369879 h 1705557"/>
              <a:gd name="connsiteX161" fmla="*/ 6228331 w 10232859"/>
              <a:gd name="connsiteY161" fmla="*/ 370548 h 1705557"/>
              <a:gd name="connsiteX162" fmla="*/ 6229602 w 10232859"/>
              <a:gd name="connsiteY162" fmla="*/ 369928 h 1705557"/>
              <a:gd name="connsiteX163" fmla="*/ 6258988 w 10232859"/>
              <a:gd name="connsiteY163" fmla="*/ 385174 h 1705557"/>
              <a:gd name="connsiteX164" fmla="*/ 6264106 w 10232859"/>
              <a:gd name="connsiteY164" fmla="*/ 385655 h 1705557"/>
              <a:gd name="connsiteX165" fmla="*/ 6281703 w 10232859"/>
              <a:gd name="connsiteY165" fmla="*/ 397568 h 1705557"/>
              <a:gd name="connsiteX166" fmla="*/ 6291622 w 10232859"/>
              <a:gd name="connsiteY166" fmla="*/ 402669 h 1705557"/>
              <a:gd name="connsiteX167" fmla="*/ 6292712 w 10232859"/>
              <a:gd name="connsiteY167" fmla="*/ 406285 h 1705557"/>
              <a:gd name="connsiteX168" fmla="*/ 6308227 w 10232859"/>
              <a:gd name="connsiteY168" fmla="*/ 412710 h 1705557"/>
              <a:gd name="connsiteX169" fmla="*/ 6328981 w 10232859"/>
              <a:gd name="connsiteY169" fmla="*/ 416009 h 1705557"/>
              <a:gd name="connsiteX170" fmla="*/ 6368693 w 10232859"/>
              <a:gd name="connsiteY170" fmla="*/ 424359 h 1705557"/>
              <a:gd name="connsiteX171" fmla="*/ 6414811 w 10232859"/>
              <a:gd name="connsiteY171" fmla="*/ 458714 h 1705557"/>
              <a:gd name="connsiteX172" fmla="*/ 6467879 w 10232859"/>
              <a:gd name="connsiteY172" fmla="*/ 474762 h 1705557"/>
              <a:gd name="connsiteX173" fmla="*/ 6564351 w 10232859"/>
              <a:gd name="connsiteY173" fmla="*/ 544032 h 1705557"/>
              <a:gd name="connsiteX174" fmla="*/ 6711178 w 10232859"/>
              <a:gd name="connsiteY174" fmla="*/ 580124 h 1705557"/>
              <a:gd name="connsiteX175" fmla="*/ 6764036 w 10232859"/>
              <a:gd name="connsiteY175" fmla="*/ 595457 h 1705557"/>
              <a:gd name="connsiteX176" fmla="*/ 6858983 w 10232859"/>
              <a:gd name="connsiteY176" fmla="*/ 630237 h 1705557"/>
              <a:gd name="connsiteX177" fmla="*/ 6910661 w 10232859"/>
              <a:gd name="connsiteY177" fmla="*/ 641134 h 1705557"/>
              <a:gd name="connsiteX178" fmla="*/ 6944111 w 10232859"/>
              <a:gd name="connsiteY178" fmla="*/ 666016 h 1705557"/>
              <a:gd name="connsiteX179" fmla="*/ 6965771 w 10232859"/>
              <a:gd name="connsiteY179" fmla="*/ 666445 h 1705557"/>
              <a:gd name="connsiteX180" fmla="*/ 6969639 w 10232859"/>
              <a:gd name="connsiteY180" fmla="*/ 666351 h 1705557"/>
              <a:gd name="connsiteX181" fmla="*/ 6982242 w 10232859"/>
              <a:gd name="connsiteY181" fmla="*/ 669626 h 1705557"/>
              <a:gd name="connsiteX182" fmla="*/ 6989387 w 10232859"/>
              <a:gd name="connsiteY182" fmla="*/ 665988 h 1705557"/>
              <a:gd name="connsiteX183" fmla="*/ 7010930 w 10232859"/>
              <a:gd name="connsiteY183" fmla="*/ 667648 h 1705557"/>
              <a:gd name="connsiteX184" fmla="*/ 7033125 w 10232859"/>
              <a:gd name="connsiteY184" fmla="*/ 674950 h 1705557"/>
              <a:gd name="connsiteX185" fmla="*/ 7134461 w 10232859"/>
              <a:gd name="connsiteY185" fmla="*/ 714706 h 1705557"/>
              <a:gd name="connsiteX186" fmla="*/ 7197450 w 10232859"/>
              <a:gd name="connsiteY186" fmla="*/ 735608 h 1705557"/>
              <a:gd name="connsiteX187" fmla="*/ 7225084 w 10232859"/>
              <a:gd name="connsiteY187" fmla="*/ 739019 h 1705557"/>
              <a:gd name="connsiteX188" fmla="*/ 7261183 w 10232859"/>
              <a:gd name="connsiteY188" fmla="*/ 746827 h 1705557"/>
              <a:gd name="connsiteX189" fmla="*/ 7327760 w 10232859"/>
              <a:gd name="connsiteY189" fmla="*/ 757100 h 1705557"/>
              <a:gd name="connsiteX190" fmla="*/ 7412222 w 10232859"/>
              <a:gd name="connsiteY190" fmla="*/ 777001 h 1705557"/>
              <a:gd name="connsiteX191" fmla="*/ 7457904 w 10232859"/>
              <a:gd name="connsiteY191" fmla="*/ 810835 h 1705557"/>
              <a:gd name="connsiteX192" fmla="*/ 7465795 w 10232859"/>
              <a:gd name="connsiteY192" fmla="*/ 809112 h 1705557"/>
              <a:gd name="connsiteX193" fmla="*/ 7505046 w 10232859"/>
              <a:gd name="connsiteY193" fmla="*/ 823031 h 1705557"/>
              <a:gd name="connsiteX194" fmla="*/ 7623220 w 10232859"/>
              <a:gd name="connsiteY194" fmla="*/ 895034 h 1705557"/>
              <a:gd name="connsiteX195" fmla="*/ 7700458 w 10232859"/>
              <a:gd name="connsiteY195" fmla="*/ 921593 h 1705557"/>
              <a:gd name="connsiteX196" fmla="*/ 7730988 w 10232859"/>
              <a:gd name="connsiteY196" fmla="*/ 927270 h 1705557"/>
              <a:gd name="connsiteX197" fmla="*/ 7781942 w 10232859"/>
              <a:gd name="connsiteY197" fmla="*/ 937017 h 1705557"/>
              <a:gd name="connsiteX198" fmla="*/ 7827704 w 10232859"/>
              <a:gd name="connsiteY198" fmla="*/ 935072 h 1705557"/>
              <a:gd name="connsiteX199" fmla="*/ 7867270 w 10232859"/>
              <a:gd name="connsiteY199" fmla="*/ 946880 h 1705557"/>
              <a:gd name="connsiteX200" fmla="*/ 7866538 w 10232859"/>
              <a:gd name="connsiteY200" fmla="*/ 961559 h 1705557"/>
              <a:gd name="connsiteX201" fmla="*/ 7912084 w 10232859"/>
              <a:gd name="connsiteY201" fmla="*/ 970314 h 1705557"/>
              <a:gd name="connsiteX202" fmla="*/ 7982264 w 10232859"/>
              <a:gd name="connsiteY202" fmla="*/ 982287 h 1705557"/>
              <a:gd name="connsiteX203" fmla="*/ 7991272 w 10232859"/>
              <a:gd name="connsiteY203" fmla="*/ 987618 h 1705557"/>
              <a:gd name="connsiteX204" fmla="*/ 8006496 w 10232859"/>
              <a:gd name="connsiteY204" fmla="*/ 979353 h 1705557"/>
              <a:gd name="connsiteX205" fmla="*/ 8034497 w 10232859"/>
              <a:gd name="connsiteY205" fmla="*/ 978568 h 1705557"/>
              <a:gd name="connsiteX206" fmla="*/ 8150881 w 10232859"/>
              <a:gd name="connsiteY206" fmla="*/ 996925 h 1705557"/>
              <a:gd name="connsiteX207" fmla="*/ 8172106 w 10232859"/>
              <a:gd name="connsiteY207" fmla="*/ 997026 h 1705557"/>
              <a:gd name="connsiteX208" fmla="*/ 8196076 w 10232859"/>
              <a:gd name="connsiteY208" fmla="*/ 1006592 h 1705557"/>
              <a:gd name="connsiteX209" fmla="*/ 8247463 w 10232859"/>
              <a:gd name="connsiteY209" fmla="*/ 1022846 h 1705557"/>
              <a:gd name="connsiteX210" fmla="*/ 8279272 w 10232859"/>
              <a:gd name="connsiteY210" fmla="*/ 1039435 h 1705557"/>
              <a:gd name="connsiteX211" fmla="*/ 8289611 w 10232859"/>
              <a:gd name="connsiteY211" fmla="*/ 1035144 h 1705557"/>
              <a:gd name="connsiteX212" fmla="*/ 8311483 w 10232859"/>
              <a:gd name="connsiteY212" fmla="*/ 1035913 h 1705557"/>
              <a:gd name="connsiteX213" fmla="*/ 8399489 w 10232859"/>
              <a:gd name="connsiteY213" fmla="*/ 1055076 h 1705557"/>
              <a:gd name="connsiteX214" fmla="*/ 8415973 w 10232859"/>
              <a:gd name="connsiteY214" fmla="*/ 1056174 h 1705557"/>
              <a:gd name="connsiteX215" fmla="*/ 8433326 w 10232859"/>
              <a:gd name="connsiteY215" fmla="*/ 1064395 h 1705557"/>
              <a:gd name="connsiteX216" fmla="*/ 8502328 w 10232859"/>
              <a:gd name="connsiteY216" fmla="*/ 1098012 h 1705557"/>
              <a:gd name="connsiteX217" fmla="*/ 8534346 w 10232859"/>
              <a:gd name="connsiteY217" fmla="*/ 1113494 h 1705557"/>
              <a:gd name="connsiteX218" fmla="*/ 8534980 w 10232859"/>
              <a:gd name="connsiteY218" fmla="*/ 1117375 h 1705557"/>
              <a:gd name="connsiteX219" fmla="*/ 8544104 w 10232859"/>
              <a:gd name="connsiteY219" fmla="*/ 1114920 h 1705557"/>
              <a:gd name="connsiteX220" fmla="*/ 8567742 w 10232859"/>
              <a:gd name="connsiteY220" fmla="*/ 1124104 h 1705557"/>
              <a:gd name="connsiteX221" fmla="*/ 8633779 w 10232859"/>
              <a:gd name="connsiteY221" fmla="*/ 1145740 h 1705557"/>
              <a:gd name="connsiteX222" fmla="*/ 8676965 w 10232859"/>
              <a:gd name="connsiteY222" fmla="*/ 1163463 h 1705557"/>
              <a:gd name="connsiteX223" fmla="*/ 8698944 w 10232859"/>
              <a:gd name="connsiteY223" fmla="*/ 1163453 h 1705557"/>
              <a:gd name="connsiteX224" fmla="*/ 8711456 w 10232859"/>
              <a:gd name="connsiteY224" fmla="*/ 1175731 h 1705557"/>
              <a:gd name="connsiteX225" fmla="*/ 8732793 w 10232859"/>
              <a:gd name="connsiteY225" fmla="*/ 1179486 h 1705557"/>
              <a:gd name="connsiteX226" fmla="*/ 8751897 w 10232859"/>
              <a:gd name="connsiteY226" fmla="*/ 1197400 h 1705557"/>
              <a:gd name="connsiteX227" fmla="*/ 8793564 w 10232859"/>
              <a:gd name="connsiteY227" fmla="*/ 1179086 h 1705557"/>
              <a:gd name="connsiteX228" fmla="*/ 8834270 w 10232859"/>
              <a:gd name="connsiteY228" fmla="*/ 1213138 h 1705557"/>
              <a:gd name="connsiteX229" fmla="*/ 8853872 w 10232859"/>
              <a:gd name="connsiteY229" fmla="*/ 1221228 h 1705557"/>
              <a:gd name="connsiteX230" fmla="*/ 8861901 w 10232859"/>
              <a:gd name="connsiteY230" fmla="*/ 1217889 h 1705557"/>
              <a:gd name="connsiteX231" fmla="*/ 8874168 w 10232859"/>
              <a:gd name="connsiteY231" fmla="*/ 1220481 h 1705557"/>
              <a:gd name="connsiteX232" fmla="*/ 8871123 w 10232859"/>
              <a:gd name="connsiteY232" fmla="*/ 1227674 h 1705557"/>
              <a:gd name="connsiteX233" fmla="*/ 8903537 w 10232859"/>
              <a:gd name="connsiteY233" fmla="*/ 1237102 h 1705557"/>
              <a:gd name="connsiteX234" fmla="*/ 8933767 w 10232859"/>
              <a:gd name="connsiteY234" fmla="*/ 1269882 h 1705557"/>
              <a:gd name="connsiteX235" fmla="*/ 8985765 w 10232859"/>
              <a:gd name="connsiteY235" fmla="*/ 1294178 h 1705557"/>
              <a:gd name="connsiteX236" fmla="*/ 9071444 w 10232859"/>
              <a:gd name="connsiteY236" fmla="*/ 1323819 h 1705557"/>
              <a:gd name="connsiteX237" fmla="*/ 9096711 w 10232859"/>
              <a:gd name="connsiteY237" fmla="*/ 1334291 h 1705557"/>
              <a:gd name="connsiteX238" fmla="*/ 9338853 w 10232859"/>
              <a:gd name="connsiteY238" fmla="*/ 1454560 h 1705557"/>
              <a:gd name="connsiteX239" fmla="*/ 9520814 w 10232859"/>
              <a:gd name="connsiteY239" fmla="*/ 1456341 h 1705557"/>
              <a:gd name="connsiteX240" fmla="*/ 9702271 w 10232859"/>
              <a:gd name="connsiteY240" fmla="*/ 1495067 h 1705557"/>
              <a:gd name="connsiteX241" fmla="*/ 9744273 w 10232859"/>
              <a:gd name="connsiteY241" fmla="*/ 1530026 h 1705557"/>
              <a:gd name="connsiteX242" fmla="*/ 9771903 w 10232859"/>
              <a:gd name="connsiteY242" fmla="*/ 1536548 h 1705557"/>
              <a:gd name="connsiteX243" fmla="*/ 9818565 w 10232859"/>
              <a:gd name="connsiteY243" fmla="*/ 1545059 h 1705557"/>
              <a:gd name="connsiteX244" fmla="*/ 9882202 w 10232859"/>
              <a:gd name="connsiteY244" fmla="*/ 1572402 h 1705557"/>
              <a:gd name="connsiteX245" fmla="*/ 10022025 w 10232859"/>
              <a:gd name="connsiteY245" fmla="*/ 1606210 h 1705557"/>
              <a:gd name="connsiteX246" fmla="*/ 10220406 w 10232859"/>
              <a:gd name="connsiteY246" fmla="*/ 1683519 h 1705557"/>
              <a:gd name="connsiteX247" fmla="*/ 10232859 w 10232859"/>
              <a:gd name="connsiteY247" fmla="*/ 1705557 h 1705557"/>
              <a:gd name="connsiteX248" fmla="*/ 0 w 10232859"/>
              <a:gd name="connsiteY248" fmla="*/ 1705557 h 1705557"/>
              <a:gd name="connsiteX249" fmla="*/ 0 w 10232859"/>
              <a:gd name="connsiteY249" fmla="*/ 28342 h 1705557"/>
              <a:gd name="connsiteX250" fmla="*/ 8097 w 10232859"/>
              <a:gd name="connsiteY250" fmla="*/ 30869 h 1705557"/>
              <a:gd name="connsiteX251" fmla="*/ 77128 w 10232859"/>
              <a:gd name="connsiteY251" fmla="*/ 13381 h 1705557"/>
              <a:gd name="connsiteX252" fmla="*/ 188338 w 10232859"/>
              <a:gd name="connsiteY252" fmla="*/ 11593 h 1705557"/>
              <a:gd name="connsiteX253" fmla="*/ 298809 w 10232859"/>
              <a:gd name="connsiteY253" fmla="*/ 12712 h 1705557"/>
              <a:gd name="connsiteX254" fmla="*/ 338985 w 10232859"/>
              <a:gd name="connsiteY254" fmla="*/ 14520 h 1705557"/>
              <a:gd name="connsiteX255" fmla="*/ 409815 w 10232859"/>
              <a:gd name="connsiteY255" fmla="*/ 11559 h 1705557"/>
              <a:gd name="connsiteX256" fmla="*/ 424169 w 10232859"/>
              <a:gd name="connsiteY256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80350 w 10232859"/>
              <a:gd name="connsiteY80" fmla="*/ 157665 h 1705557"/>
              <a:gd name="connsiteX81" fmla="*/ 3476147 w 10232859"/>
              <a:gd name="connsiteY81" fmla="*/ 177439 h 1705557"/>
              <a:gd name="connsiteX82" fmla="*/ 3581876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105063 w 10232859"/>
              <a:gd name="connsiteY157" fmla="*/ 353854 h 1705557"/>
              <a:gd name="connsiteX158" fmla="*/ 6135796 w 10232859"/>
              <a:gd name="connsiteY158" fmla="*/ 369657 h 1705557"/>
              <a:gd name="connsiteX159" fmla="*/ 6195166 w 10232859"/>
              <a:gd name="connsiteY159" fmla="*/ 366704 h 1705557"/>
              <a:gd name="connsiteX160" fmla="*/ 6216259 w 10232859"/>
              <a:gd name="connsiteY160" fmla="*/ 369879 h 1705557"/>
              <a:gd name="connsiteX161" fmla="*/ 6228331 w 10232859"/>
              <a:gd name="connsiteY161" fmla="*/ 370548 h 1705557"/>
              <a:gd name="connsiteX162" fmla="*/ 6229602 w 10232859"/>
              <a:gd name="connsiteY162" fmla="*/ 369928 h 1705557"/>
              <a:gd name="connsiteX163" fmla="*/ 6258988 w 10232859"/>
              <a:gd name="connsiteY163" fmla="*/ 385174 h 1705557"/>
              <a:gd name="connsiteX164" fmla="*/ 6264106 w 10232859"/>
              <a:gd name="connsiteY164" fmla="*/ 385655 h 1705557"/>
              <a:gd name="connsiteX165" fmla="*/ 6281703 w 10232859"/>
              <a:gd name="connsiteY165" fmla="*/ 397568 h 1705557"/>
              <a:gd name="connsiteX166" fmla="*/ 6291622 w 10232859"/>
              <a:gd name="connsiteY166" fmla="*/ 402669 h 1705557"/>
              <a:gd name="connsiteX167" fmla="*/ 6292712 w 10232859"/>
              <a:gd name="connsiteY167" fmla="*/ 406285 h 1705557"/>
              <a:gd name="connsiteX168" fmla="*/ 6308227 w 10232859"/>
              <a:gd name="connsiteY168" fmla="*/ 412710 h 1705557"/>
              <a:gd name="connsiteX169" fmla="*/ 6328981 w 10232859"/>
              <a:gd name="connsiteY169" fmla="*/ 416009 h 1705557"/>
              <a:gd name="connsiteX170" fmla="*/ 6368693 w 10232859"/>
              <a:gd name="connsiteY170" fmla="*/ 424359 h 1705557"/>
              <a:gd name="connsiteX171" fmla="*/ 6414811 w 10232859"/>
              <a:gd name="connsiteY171" fmla="*/ 458714 h 1705557"/>
              <a:gd name="connsiteX172" fmla="*/ 6467879 w 10232859"/>
              <a:gd name="connsiteY172" fmla="*/ 474762 h 1705557"/>
              <a:gd name="connsiteX173" fmla="*/ 6564351 w 10232859"/>
              <a:gd name="connsiteY173" fmla="*/ 544032 h 1705557"/>
              <a:gd name="connsiteX174" fmla="*/ 6711178 w 10232859"/>
              <a:gd name="connsiteY174" fmla="*/ 580124 h 1705557"/>
              <a:gd name="connsiteX175" fmla="*/ 6764036 w 10232859"/>
              <a:gd name="connsiteY175" fmla="*/ 595457 h 1705557"/>
              <a:gd name="connsiteX176" fmla="*/ 6858983 w 10232859"/>
              <a:gd name="connsiteY176" fmla="*/ 630237 h 1705557"/>
              <a:gd name="connsiteX177" fmla="*/ 6910661 w 10232859"/>
              <a:gd name="connsiteY177" fmla="*/ 641134 h 1705557"/>
              <a:gd name="connsiteX178" fmla="*/ 6944111 w 10232859"/>
              <a:gd name="connsiteY178" fmla="*/ 666016 h 1705557"/>
              <a:gd name="connsiteX179" fmla="*/ 6965771 w 10232859"/>
              <a:gd name="connsiteY179" fmla="*/ 666445 h 1705557"/>
              <a:gd name="connsiteX180" fmla="*/ 6969639 w 10232859"/>
              <a:gd name="connsiteY180" fmla="*/ 666351 h 1705557"/>
              <a:gd name="connsiteX181" fmla="*/ 6982242 w 10232859"/>
              <a:gd name="connsiteY181" fmla="*/ 669626 h 1705557"/>
              <a:gd name="connsiteX182" fmla="*/ 6989387 w 10232859"/>
              <a:gd name="connsiteY182" fmla="*/ 665988 h 1705557"/>
              <a:gd name="connsiteX183" fmla="*/ 7010930 w 10232859"/>
              <a:gd name="connsiteY183" fmla="*/ 667648 h 1705557"/>
              <a:gd name="connsiteX184" fmla="*/ 7033125 w 10232859"/>
              <a:gd name="connsiteY184" fmla="*/ 674950 h 1705557"/>
              <a:gd name="connsiteX185" fmla="*/ 7134461 w 10232859"/>
              <a:gd name="connsiteY185" fmla="*/ 714706 h 1705557"/>
              <a:gd name="connsiteX186" fmla="*/ 7197450 w 10232859"/>
              <a:gd name="connsiteY186" fmla="*/ 735608 h 1705557"/>
              <a:gd name="connsiteX187" fmla="*/ 7225084 w 10232859"/>
              <a:gd name="connsiteY187" fmla="*/ 739019 h 1705557"/>
              <a:gd name="connsiteX188" fmla="*/ 7261183 w 10232859"/>
              <a:gd name="connsiteY188" fmla="*/ 746827 h 1705557"/>
              <a:gd name="connsiteX189" fmla="*/ 7327760 w 10232859"/>
              <a:gd name="connsiteY189" fmla="*/ 757100 h 1705557"/>
              <a:gd name="connsiteX190" fmla="*/ 7412222 w 10232859"/>
              <a:gd name="connsiteY190" fmla="*/ 777001 h 1705557"/>
              <a:gd name="connsiteX191" fmla="*/ 7457904 w 10232859"/>
              <a:gd name="connsiteY191" fmla="*/ 810835 h 1705557"/>
              <a:gd name="connsiteX192" fmla="*/ 7465795 w 10232859"/>
              <a:gd name="connsiteY192" fmla="*/ 809112 h 1705557"/>
              <a:gd name="connsiteX193" fmla="*/ 7505046 w 10232859"/>
              <a:gd name="connsiteY193" fmla="*/ 823031 h 1705557"/>
              <a:gd name="connsiteX194" fmla="*/ 7623220 w 10232859"/>
              <a:gd name="connsiteY194" fmla="*/ 895034 h 1705557"/>
              <a:gd name="connsiteX195" fmla="*/ 7700458 w 10232859"/>
              <a:gd name="connsiteY195" fmla="*/ 921593 h 1705557"/>
              <a:gd name="connsiteX196" fmla="*/ 7730988 w 10232859"/>
              <a:gd name="connsiteY196" fmla="*/ 927270 h 1705557"/>
              <a:gd name="connsiteX197" fmla="*/ 7781942 w 10232859"/>
              <a:gd name="connsiteY197" fmla="*/ 937017 h 1705557"/>
              <a:gd name="connsiteX198" fmla="*/ 7827704 w 10232859"/>
              <a:gd name="connsiteY198" fmla="*/ 935072 h 1705557"/>
              <a:gd name="connsiteX199" fmla="*/ 7867270 w 10232859"/>
              <a:gd name="connsiteY199" fmla="*/ 946880 h 1705557"/>
              <a:gd name="connsiteX200" fmla="*/ 7866538 w 10232859"/>
              <a:gd name="connsiteY200" fmla="*/ 961559 h 1705557"/>
              <a:gd name="connsiteX201" fmla="*/ 7912084 w 10232859"/>
              <a:gd name="connsiteY201" fmla="*/ 970314 h 1705557"/>
              <a:gd name="connsiteX202" fmla="*/ 7982264 w 10232859"/>
              <a:gd name="connsiteY202" fmla="*/ 982287 h 1705557"/>
              <a:gd name="connsiteX203" fmla="*/ 7991272 w 10232859"/>
              <a:gd name="connsiteY203" fmla="*/ 987618 h 1705557"/>
              <a:gd name="connsiteX204" fmla="*/ 8006496 w 10232859"/>
              <a:gd name="connsiteY204" fmla="*/ 979353 h 1705557"/>
              <a:gd name="connsiteX205" fmla="*/ 8034497 w 10232859"/>
              <a:gd name="connsiteY205" fmla="*/ 978568 h 1705557"/>
              <a:gd name="connsiteX206" fmla="*/ 8150881 w 10232859"/>
              <a:gd name="connsiteY206" fmla="*/ 996925 h 1705557"/>
              <a:gd name="connsiteX207" fmla="*/ 8172106 w 10232859"/>
              <a:gd name="connsiteY207" fmla="*/ 997026 h 1705557"/>
              <a:gd name="connsiteX208" fmla="*/ 8196076 w 10232859"/>
              <a:gd name="connsiteY208" fmla="*/ 1006592 h 1705557"/>
              <a:gd name="connsiteX209" fmla="*/ 8247463 w 10232859"/>
              <a:gd name="connsiteY209" fmla="*/ 1022846 h 1705557"/>
              <a:gd name="connsiteX210" fmla="*/ 8279272 w 10232859"/>
              <a:gd name="connsiteY210" fmla="*/ 1039435 h 1705557"/>
              <a:gd name="connsiteX211" fmla="*/ 8289611 w 10232859"/>
              <a:gd name="connsiteY211" fmla="*/ 1035144 h 1705557"/>
              <a:gd name="connsiteX212" fmla="*/ 8311483 w 10232859"/>
              <a:gd name="connsiteY212" fmla="*/ 1035913 h 1705557"/>
              <a:gd name="connsiteX213" fmla="*/ 8399489 w 10232859"/>
              <a:gd name="connsiteY213" fmla="*/ 1055076 h 1705557"/>
              <a:gd name="connsiteX214" fmla="*/ 8415973 w 10232859"/>
              <a:gd name="connsiteY214" fmla="*/ 1056174 h 1705557"/>
              <a:gd name="connsiteX215" fmla="*/ 8433326 w 10232859"/>
              <a:gd name="connsiteY215" fmla="*/ 1064395 h 1705557"/>
              <a:gd name="connsiteX216" fmla="*/ 8502328 w 10232859"/>
              <a:gd name="connsiteY216" fmla="*/ 1098012 h 1705557"/>
              <a:gd name="connsiteX217" fmla="*/ 8534346 w 10232859"/>
              <a:gd name="connsiteY217" fmla="*/ 1113494 h 1705557"/>
              <a:gd name="connsiteX218" fmla="*/ 8534980 w 10232859"/>
              <a:gd name="connsiteY218" fmla="*/ 1117375 h 1705557"/>
              <a:gd name="connsiteX219" fmla="*/ 8544104 w 10232859"/>
              <a:gd name="connsiteY219" fmla="*/ 1114920 h 1705557"/>
              <a:gd name="connsiteX220" fmla="*/ 8567742 w 10232859"/>
              <a:gd name="connsiteY220" fmla="*/ 1124104 h 1705557"/>
              <a:gd name="connsiteX221" fmla="*/ 8633779 w 10232859"/>
              <a:gd name="connsiteY221" fmla="*/ 1145740 h 1705557"/>
              <a:gd name="connsiteX222" fmla="*/ 8676965 w 10232859"/>
              <a:gd name="connsiteY222" fmla="*/ 1163463 h 1705557"/>
              <a:gd name="connsiteX223" fmla="*/ 8698944 w 10232859"/>
              <a:gd name="connsiteY223" fmla="*/ 1163453 h 1705557"/>
              <a:gd name="connsiteX224" fmla="*/ 8711456 w 10232859"/>
              <a:gd name="connsiteY224" fmla="*/ 1175731 h 1705557"/>
              <a:gd name="connsiteX225" fmla="*/ 8732793 w 10232859"/>
              <a:gd name="connsiteY225" fmla="*/ 1179486 h 1705557"/>
              <a:gd name="connsiteX226" fmla="*/ 8751897 w 10232859"/>
              <a:gd name="connsiteY226" fmla="*/ 1197400 h 1705557"/>
              <a:gd name="connsiteX227" fmla="*/ 8793564 w 10232859"/>
              <a:gd name="connsiteY227" fmla="*/ 1179086 h 1705557"/>
              <a:gd name="connsiteX228" fmla="*/ 8834270 w 10232859"/>
              <a:gd name="connsiteY228" fmla="*/ 1213138 h 1705557"/>
              <a:gd name="connsiteX229" fmla="*/ 8853872 w 10232859"/>
              <a:gd name="connsiteY229" fmla="*/ 1221228 h 1705557"/>
              <a:gd name="connsiteX230" fmla="*/ 8861901 w 10232859"/>
              <a:gd name="connsiteY230" fmla="*/ 1217889 h 1705557"/>
              <a:gd name="connsiteX231" fmla="*/ 8874168 w 10232859"/>
              <a:gd name="connsiteY231" fmla="*/ 1220481 h 1705557"/>
              <a:gd name="connsiteX232" fmla="*/ 8871123 w 10232859"/>
              <a:gd name="connsiteY232" fmla="*/ 1227674 h 1705557"/>
              <a:gd name="connsiteX233" fmla="*/ 8903537 w 10232859"/>
              <a:gd name="connsiteY233" fmla="*/ 1237102 h 1705557"/>
              <a:gd name="connsiteX234" fmla="*/ 8933767 w 10232859"/>
              <a:gd name="connsiteY234" fmla="*/ 1269882 h 1705557"/>
              <a:gd name="connsiteX235" fmla="*/ 8985765 w 10232859"/>
              <a:gd name="connsiteY235" fmla="*/ 1294178 h 1705557"/>
              <a:gd name="connsiteX236" fmla="*/ 9071444 w 10232859"/>
              <a:gd name="connsiteY236" fmla="*/ 1323819 h 1705557"/>
              <a:gd name="connsiteX237" fmla="*/ 9096711 w 10232859"/>
              <a:gd name="connsiteY237" fmla="*/ 1334291 h 1705557"/>
              <a:gd name="connsiteX238" fmla="*/ 9338853 w 10232859"/>
              <a:gd name="connsiteY238" fmla="*/ 1454560 h 1705557"/>
              <a:gd name="connsiteX239" fmla="*/ 9520814 w 10232859"/>
              <a:gd name="connsiteY239" fmla="*/ 1456341 h 1705557"/>
              <a:gd name="connsiteX240" fmla="*/ 9702271 w 10232859"/>
              <a:gd name="connsiteY240" fmla="*/ 1495067 h 1705557"/>
              <a:gd name="connsiteX241" fmla="*/ 9744273 w 10232859"/>
              <a:gd name="connsiteY241" fmla="*/ 1530026 h 1705557"/>
              <a:gd name="connsiteX242" fmla="*/ 9771903 w 10232859"/>
              <a:gd name="connsiteY242" fmla="*/ 1536548 h 1705557"/>
              <a:gd name="connsiteX243" fmla="*/ 9818565 w 10232859"/>
              <a:gd name="connsiteY243" fmla="*/ 1545059 h 1705557"/>
              <a:gd name="connsiteX244" fmla="*/ 9882202 w 10232859"/>
              <a:gd name="connsiteY244" fmla="*/ 1572402 h 1705557"/>
              <a:gd name="connsiteX245" fmla="*/ 10022025 w 10232859"/>
              <a:gd name="connsiteY245" fmla="*/ 1606210 h 1705557"/>
              <a:gd name="connsiteX246" fmla="*/ 10220406 w 10232859"/>
              <a:gd name="connsiteY246" fmla="*/ 1683519 h 1705557"/>
              <a:gd name="connsiteX247" fmla="*/ 10232859 w 10232859"/>
              <a:gd name="connsiteY247" fmla="*/ 1705557 h 1705557"/>
              <a:gd name="connsiteX248" fmla="*/ 0 w 10232859"/>
              <a:gd name="connsiteY248" fmla="*/ 1705557 h 1705557"/>
              <a:gd name="connsiteX249" fmla="*/ 0 w 10232859"/>
              <a:gd name="connsiteY249" fmla="*/ 28342 h 1705557"/>
              <a:gd name="connsiteX250" fmla="*/ 8097 w 10232859"/>
              <a:gd name="connsiteY250" fmla="*/ 30869 h 1705557"/>
              <a:gd name="connsiteX251" fmla="*/ 77128 w 10232859"/>
              <a:gd name="connsiteY251" fmla="*/ 13381 h 1705557"/>
              <a:gd name="connsiteX252" fmla="*/ 188338 w 10232859"/>
              <a:gd name="connsiteY252" fmla="*/ 11593 h 1705557"/>
              <a:gd name="connsiteX253" fmla="*/ 298809 w 10232859"/>
              <a:gd name="connsiteY253" fmla="*/ 12712 h 1705557"/>
              <a:gd name="connsiteX254" fmla="*/ 338985 w 10232859"/>
              <a:gd name="connsiteY254" fmla="*/ 14520 h 1705557"/>
              <a:gd name="connsiteX255" fmla="*/ 409815 w 10232859"/>
              <a:gd name="connsiteY255" fmla="*/ 11559 h 1705557"/>
              <a:gd name="connsiteX256" fmla="*/ 424169 w 10232859"/>
              <a:gd name="connsiteY256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80350 w 10232859"/>
              <a:gd name="connsiteY80" fmla="*/ 157665 h 1705557"/>
              <a:gd name="connsiteX81" fmla="*/ 3476147 w 10232859"/>
              <a:gd name="connsiteY81" fmla="*/ 177439 h 1705557"/>
              <a:gd name="connsiteX82" fmla="*/ 3581876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105063 w 10232859"/>
              <a:gd name="connsiteY157" fmla="*/ 353854 h 1705557"/>
              <a:gd name="connsiteX158" fmla="*/ 6135796 w 10232859"/>
              <a:gd name="connsiteY158" fmla="*/ 369657 h 1705557"/>
              <a:gd name="connsiteX159" fmla="*/ 6195166 w 10232859"/>
              <a:gd name="connsiteY159" fmla="*/ 366704 h 1705557"/>
              <a:gd name="connsiteX160" fmla="*/ 6216259 w 10232859"/>
              <a:gd name="connsiteY160" fmla="*/ 369879 h 1705557"/>
              <a:gd name="connsiteX161" fmla="*/ 6228331 w 10232859"/>
              <a:gd name="connsiteY161" fmla="*/ 370548 h 1705557"/>
              <a:gd name="connsiteX162" fmla="*/ 6229602 w 10232859"/>
              <a:gd name="connsiteY162" fmla="*/ 369928 h 1705557"/>
              <a:gd name="connsiteX163" fmla="*/ 6258988 w 10232859"/>
              <a:gd name="connsiteY163" fmla="*/ 385174 h 1705557"/>
              <a:gd name="connsiteX164" fmla="*/ 6264106 w 10232859"/>
              <a:gd name="connsiteY164" fmla="*/ 385655 h 1705557"/>
              <a:gd name="connsiteX165" fmla="*/ 6281703 w 10232859"/>
              <a:gd name="connsiteY165" fmla="*/ 397568 h 1705557"/>
              <a:gd name="connsiteX166" fmla="*/ 6291622 w 10232859"/>
              <a:gd name="connsiteY166" fmla="*/ 402669 h 1705557"/>
              <a:gd name="connsiteX167" fmla="*/ 6292712 w 10232859"/>
              <a:gd name="connsiteY167" fmla="*/ 406285 h 1705557"/>
              <a:gd name="connsiteX168" fmla="*/ 6308227 w 10232859"/>
              <a:gd name="connsiteY168" fmla="*/ 412710 h 1705557"/>
              <a:gd name="connsiteX169" fmla="*/ 6328981 w 10232859"/>
              <a:gd name="connsiteY169" fmla="*/ 416009 h 1705557"/>
              <a:gd name="connsiteX170" fmla="*/ 6368693 w 10232859"/>
              <a:gd name="connsiteY170" fmla="*/ 424359 h 1705557"/>
              <a:gd name="connsiteX171" fmla="*/ 6414811 w 10232859"/>
              <a:gd name="connsiteY171" fmla="*/ 458714 h 1705557"/>
              <a:gd name="connsiteX172" fmla="*/ 6467879 w 10232859"/>
              <a:gd name="connsiteY172" fmla="*/ 474762 h 1705557"/>
              <a:gd name="connsiteX173" fmla="*/ 6564351 w 10232859"/>
              <a:gd name="connsiteY173" fmla="*/ 544032 h 1705557"/>
              <a:gd name="connsiteX174" fmla="*/ 6711178 w 10232859"/>
              <a:gd name="connsiteY174" fmla="*/ 580124 h 1705557"/>
              <a:gd name="connsiteX175" fmla="*/ 6764036 w 10232859"/>
              <a:gd name="connsiteY175" fmla="*/ 595457 h 1705557"/>
              <a:gd name="connsiteX176" fmla="*/ 6858983 w 10232859"/>
              <a:gd name="connsiteY176" fmla="*/ 630237 h 1705557"/>
              <a:gd name="connsiteX177" fmla="*/ 6910661 w 10232859"/>
              <a:gd name="connsiteY177" fmla="*/ 641134 h 1705557"/>
              <a:gd name="connsiteX178" fmla="*/ 6944111 w 10232859"/>
              <a:gd name="connsiteY178" fmla="*/ 666016 h 1705557"/>
              <a:gd name="connsiteX179" fmla="*/ 6965771 w 10232859"/>
              <a:gd name="connsiteY179" fmla="*/ 666445 h 1705557"/>
              <a:gd name="connsiteX180" fmla="*/ 6969639 w 10232859"/>
              <a:gd name="connsiteY180" fmla="*/ 666351 h 1705557"/>
              <a:gd name="connsiteX181" fmla="*/ 6982242 w 10232859"/>
              <a:gd name="connsiteY181" fmla="*/ 669626 h 1705557"/>
              <a:gd name="connsiteX182" fmla="*/ 6989387 w 10232859"/>
              <a:gd name="connsiteY182" fmla="*/ 665988 h 1705557"/>
              <a:gd name="connsiteX183" fmla="*/ 7010930 w 10232859"/>
              <a:gd name="connsiteY183" fmla="*/ 667648 h 1705557"/>
              <a:gd name="connsiteX184" fmla="*/ 7033125 w 10232859"/>
              <a:gd name="connsiteY184" fmla="*/ 674950 h 1705557"/>
              <a:gd name="connsiteX185" fmla="*/ 7134461 w 10232859"/>
              <a:gd name="connsiteY185" fmla="*/ 714706 h 1705557"/>
              <a:gd name="connsiteX186" fmla="*/ 7197450 w 10232859"/>
              <a:gd name="connsiteY186" fmla="*/ 735608 h 1705557"/>
              <a:gd name="connsiteX187" fmla="*/ 7225084 w 10232859"/>
              <a:gd name="connsiteY187" fmla="*/ 739019 h 1705557"/>
              <a:gd name="connsiteX188" fmla="*/ 7261183 w 10232859"/>
              <a:gd name="connsiteY188" fmla="*/ 746827 h 1705557"/>
              <a:gd name="connsiteX189" fmla="*/ 7327760 w 10232859"/>
              <a:gd name="connsiteY189" fmla="*/ 757100 h 1705557"/>
              <a:gd name="connsiteX190" fmla="*/ 7412222 w 10232859"/>
              <a:gd name="connsiteY190" fmla="*/ 777001 h 1705557"/>
              <a:gd name="connsiteX191" fmla="*/ 7457904 w 10232859"/>
              <a:gd name="connsiteY191" fmla="*/ 810835 h 1705557"/>
              <a:gd name="connsiteX192" fmla="*/ 7465795 w 10232859"/>
              <a:gd name="connsiteY192" fmla="*/ 809112 h 1705557"/>
              <a:gd name="connsiteX193" fmla="*/ 7505046 w 10232859"/>
              <a:gd name="connsiteY193" fmla="*/ 823031 h 1705557"/>
              <a:gd name="connsiteX194" fmla="*/ 7623220 w 10232859"/>
              <a:gd name="connsiteY194" fmla="*/ 895034 h 1705557"/>
              <a:gd name="connsiteX195" fmla="*/ 7700458 w 10232859"/>
              <a:gd name="connsiteY195" fmla="*/ 921593 h 1705557"/>
              <a:gd name="connsiteX196" fmla="*/ 7730988 w 10232859"/>
              <a:gd name="connsiteY196" fmla="*/ 927270 h 1705557"/>
              <a:gd name="connsiteX197" fmla="*/ 7781942 w 10232859"/>
              <a:gd name="connsiteY197" fmla="*/ 937017 h 1705557"/>
              <a:gd name="connsiteX198" fmla="*/ 7827704 w 10232859"/>
              <a:gd name="connsiteY198" fmla="*/ 935072 h 1705557"/>
              <a:gd name="connsiteX199" fmla="*/ 7867270 w 10232859"/>
              <a:gd name="connsiteY199" fmla="*/ 946880 h 1705557"/>
              <a:gd name="connsiteX200" fmla="*/ 7866538 w 10232859"/>
              <a:gd name="connsiteY200" fmla="*/ 961559 h 1705557"/>
              <a:gd name="connsiteX201" fmla="*/ 7912084 w 10232859"/>
              <a:gd name="connsiteY201" fmla="*/ 970314 h 1705557"/>
              <a:gd name="connsiteX202" fmla="*/ 7982264 w 10232859"/>
              <a:gd name="connsiteY202" fmla="*/ 982287 h 1705557"/>
              <a:gd name="connsiteX203" fmla="*/ 7991272 w 10232859"/>
              <a:gd name="connsiteY203" fmla="*/ 987618 h 1705557"/>
              <a:gd name="connsiteX204" fmla="*/ 8006496 w 10232859"/>
              <a:gd name="connsiteY204" fmla="*/ 979353 h 1705557"/>
              <a:gd name="connsiteX205" fmla="*/ 8034497 w 10232859"/>
              <a:gd name="connsiteY205" fmla="*/ 978568 h 1705557"/>
              <a:gd name="connsiteX206" fmla="*/ 8150881 w 10232859"/>
              <a:gd name="connsiteY206" fmla="*/ 996925 h 1705557"/>
              <a:gd name="connsiteX207" fmla="*/ 8172106 w 10232859"/>
              <a:gd name="connsiteY207" fmla="*/ 997026 h 1705557"/>
              <a:gd name="connsiteX208" fmla="*/ 8196076 w 10232859"/>
              <a:gd name="connsiteY208" fmla="*/ 1006592 h 1705557"/>
              <a:gd name="connsiteX209" fmla="*/ 8247463 w 10232859"/>
              <a:gd name="connsiteY209" fmla="*/ 1022846 h 1705557"/>
              <a:gd name="connsiteX210" fmla="*/ 8279272 w 10232859"/>
              <a:gd name="connsiteY210" fmla="*/ 1039435 h 1705557"/>
              <a:gd name="connsiteX211" fmla="*/ 8289611 w 10232859"/>
              <a:gd name="connsiteY211" fmla="*/ 1035144 h 1705557"/>
              <a:gd name="connsiteX212" fmla="*/ 8311483 w 10232859"/>
              <a:gd name="connsiteY212" fmla="*/ 1035913 h 1705557"/>
              <a:gd name="connsiteX213" fmla="*/ 8399489 w 10232859"/>
              <a:gd name="connsiteY213" fmla="*/ 1055076 h 1705557"/>
              <a:gd name="connsiteX214" fmla="*/ 8415973 w 10232859"/>
              <a:gd name="connsiteY214" fmla="*/ 1056174 h 1705557"/>
              <a:gd name="connsiteX215" fmla="*/ 8433326 w 10232859"/>
              <a:gd name="connsiteY215" fmla="*/ 1064395 h 1705557"/>
              <a:gd name="connsiteX216" fmla="*/ 8502328 w 10232859"/>
              <a:gd name="connsiteY216" fmla="*/ 1098012 h 1705557"/>
              <a:gd name="connsiteX217" fmla="*/ 8534346 w 10232859"/>
              <a:gd name="connsiteY217" fmla="*/ 1113494 h 1705557"/>
              <a:gd name="connsiteX218" fmla="*/ 8534980 w 10232859"/>
              <a:gd name="connsiteY218" fmla="*/ 1117375 h 1705557"/>
              <a:gd name="connsiteX219" fmla="*/ 8544104 w 10232859"/>
              <a:gd name="connsiteY219" fmla="*/ 1114920 h 1705557"/>
              <a:gd name="connsiteX220" fmla="*/ 8567742 w 10232859"/>
              <a:gd name="connsiteY220" fmla="*/ 1124104 h 1705557"/>
              <a:gd name="connsiteX221" fmla="*/ 8633779 w 10232859"/>
              <a:gd name="connsiteY221" fmla="*/ 1145740 h 1705557"/>
              <a:gd name="connsiteX222" fmla="*/ 8676965 w 10232859"/>
              <a:gd name="connsiteY222" fmla="*/ 1163463 h 1705557"/>
              <a:gd name="connsiteX223" fmla="*/ 8698944 w 10232859"/>
              <a:gd name="connsiteY223" fmla="*/ 1163453 h 1705557"/>
              <a:gd name="connsiteX224" fmla="*/ 8711456 w 10232859"/>
              <a:gd name="connsiteY224" fmla="*/ 1175731 h 1705557"/>
              <a:gd name="connsiteX225" fmla="*/ 8732793 w 10232859"/>
              <a:gd name="connsiteY225" fmla="*/ 1179486 h 1705557"/>
              <a:gd name="connsiteX226" fmla="*/ 8751897 w 10232859"/>
              <a:gd name="connsiteY226" fmla="*/ 1197400 h 1705557"/>
              <a:gd name="connsiteX227" fmla="*/ 8793564 w 10232859"/>
              <a:gd name="connsiteY227" fmla="*/ 1179086 h 1705557"/>
              <a:gd name="connsiteX228" fmla="*/ 8834270 w 10232859"/>
              <a:gd name="connsiteY228" fmla="*/ 1213138 h 1705557"/>
              <a:gd name="connsiteX229" fmla="*/ 8853872 w 10232859"/>
              <a:gd name="connsiteY229" fmla="*/ 1221228 h 1705557"/>
              <a:gd name="connsiteX230" fmla="*/ 8861901 w 10232859"/>
              <a:gd name="connsiteY230" fmla="*/ 1217889 h 1705557"/>
              <a:gd name="connsiteX231" fmla="*/ 8874168 w 10232859"/>
              <a:gd name="connsiteY231" fmla="*/ 1220481 h 1705557"/>
              <a:gd name="connsiteX232" fmla="*/ 8871123 w 10232859"/>
              <a:gd name="connsiteY232" fmla="*/ 1227674 h 1705557"/>
              <a:gd name="connsiteX233" fmla="*/ 8903537 w 10232859"/>
              <a:gd name="connsiteY233" fmla="*/ 1237102 h 1705557"/>
              <a:gd name="connsiteX234" fmla="*/ 8933767 w 10232859"/>
              <a:gd name="connsiteY234" fmla="*/ 1269882 h 1705557"/>
              <a:gd name="connsiteX235" fmla="*/ 8985765 w 10232859"/>
              <a:gd name="connsiteY235" fmla="*/ 1294178 h 1705557"/>
              <a:gd name="connsiteX236" fmla="*/ 9071444 w 10232859"/>
              <a:gd name="connsiteY236" fmla="*/ 1323819 h 1705557"/>
              <a:gd name="connsiteX237" fmla="*/ 9096711 w 10232859"/>
              <a:gd name="connsiteY237" fmla="*/ 1334291 h 1705557"/>
              <a:gd name="connsiteX238" fmla="*/ 9338853 w 10232859"/>
              <a:gd name="connsiteY238" fmla="*/ 1454560 h 1705557"/>
              <a:gd name="connsiteX239" fmla="*/ 9520814 w 10232859"/>
              <a:gd name="connsiteY239" fmla="*/ 1456341 h 1705557"/>
              <a:gd name="connsiteX240" fmla="*/ 9702271 w 10232859"/>
              <a:gd name="connsiteY240" fmla="*/ 1495067 h 1705557"/>
              <a:gd name="connsiteX241" fmla="*/ 9744273 w 10232859"/>
              <a:gd name="connsiteY241" fmla="*/ 1530026 h 1705557"/>
              <a:gd name="connsiteX242" fmla="*/ 9771903 w 10232859"/>
              <a:gd name="connsiteY242" fmla="*/ 1536548 h 1705557"/>
              <a:gd name="connsiteX243" fmla="*/ 9818565 w 10232859"/>
              <a:gd name="connsiteY243" fmla="*/ 1545059 h 1705557"/>
              <a:gd name="connsiteX244" fmla="*/ 9882202 w 10232859"/>
              <a:gd name="connsiteY244" fmla="*/ 1572402 h 1705557"/>
              <a:gd name="connsiteX245" fmla="*/ 10022025 w 10232859"/>
              <a:gd name="connsiteY245" fmla="*/ 1606210 h 1705557"/>
              <a:gd name="connsiteX246" fmla="*/ 10220406 w 10232859"/>
              <a:gd name="connsiteY246" fmla="*/ 1683519 h 1705557"/>
              <a:gd name="connsiteX247" fmla="*/ 10232859 w 10232859"/>
              <a:gd name="connsiteY247" fmla="*/ 1705557 h 1705557"/>
              <a:gd name="connsiteX248" fmla="*/ 0 w 10232859"/>
              <a:gd name="connsiteY248" fmla="*/ 1705557 h 1705557"/>
              <a:gd name="connsiteX249" fmla="*/ 0 w 10232859"/>
              <a:gd name="connsiteY249" fmla="*/ 28342 h 1705557"/>
              <a:gd name="connsiteX250" fmla="*/ 8097 w 10232859"/>
              <a:gd name="connsiteY250" fmla="*/ 30869 h 1705557"/>
              <a:gd name="connsiteX251" fmla="*/ 77128 w 10232859"/>
              <a:gd name="connsiteY251" fmla="*/ 13381 h 1705557"/>
              <a:gd name="connsiteX252" fmla="*/ 188338 w 10232859"/>
              <a:gd name="connsiteY252" fmla="*/ 11593 h 1705557"/>
              <a:gd name="connsiteX253" fmla="*/ 298809 w 10232859"/>
              <a:gd name="connsiteY253" fmla="*/ 12712 h 1705557"/>
              <a:gd name="connsiteX254" fmla="*/ 338985 w 10232859"/>
              <a:gd name="connsiteY254" fmla="*/ 14520 h 1705557"/>
              <a:gd name="connsiteX255" fmla="*/ 409815 w 10232859"/>
              <a:gd name="connsiteY255" fmla="*/ 11559 h 1705557"/>
              <a:gd name="connsiteX256" fmla="*/ 424169 w 10232859"/>
              <a:gd name="connsiteY256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254203 w 10232859"/>
              <a:gd name="connsiteY78" fmla="*/ 158270 h 1705557"/>
              <a:gd name="connsiteX79" fmla="*/ 3380350 w 10232859"/>
              <a:gd name="connsiteY79" fmla="*/ 157665 h 1705557"/>
              <a:gd name="connsiteX80" fmla="*/ 3476147 w 10232859"/>
              <a:gd name="connsiteY80" fmla="*/ 177439 h 1705557"/>
              <a:gd name="connsiteX81" fmla="*/ 3581876 w 10232859"/>
              <a:gd name="connsiteY81" fmla="*/ 156962 h 1705557"/>
              <a:gd name="connsiteX82" fmla="*/ 3704761 w 10232859"/>
              <a:gd name="connsiteY82" fmla="*/ 157006 h 1705557"/>
              <a:gd name="connsiteX83" fmla="*/ 3755040 w 10232859"/>
              <a:gd name="connsiteY83" fmla="*/ 148492 h 1705557"/>
              <a:gd name="connsiteX84" fmla="*/ 3804689 w 10232859"/>
              <a:gd name="connsiteY84" fmla="*/ 158407 h 1705557"/>
              <a:gd name="connsiteX85" fmla="*/ 3821793 w 10232859"/>
              <a:gd name="connsiteY85" fmla="*/ 151257 h 1705557"/>
              <a:gd name="connsiteX86" fmla="*/ 3824682 w 10232859"/>
              <a:gd name="connsiteY86" fmla="*/ 149833 h 1705557"/>
              <a:gd name="connsiteX87" fmla="*/ 3837536 w 10232859"/>
              <a:gd name="connsiteY87" fmla="*/ 148292 h 1705557"/>
              <a:gd name="connsiteX88" fmla="*/ 3839550 w 10232859"/>
              <a:gd name="connsiteY88" fmla="*/ 142661 h 1705557"/>
              <a:gd name="connsiteX89" fmla="*/ 3857743 w 10232859"/>
              <a:gd name="connsiteY89" fmla="*/ 136618 h 1705557"/>
              <a:gd name="connsiteX90" fmla="*/ 3881852 w 10232859"/>
              <a:gd name="connsiteY90" fmla="*/ 135231 h 1705557"/>
              <a:gd name="connsiteX91" fmla="*/ 3998088 w 10232859"/>
              <a:gd name="connsiteY91" fmla="*/ 134446 h 1705557"/>
              <a:gd name="connsiteX92" fmla="*/ 4066682 w 10232859"/>
              <a:gd name="connsiteY92" fmla="*/ 130661 h 1705557"/>
              <a:gd name="connsiteX93" fmla="*/ 4091246 w 10232859"/>
              <a:gd name="connsiteY93" fmla="*/ 124017 h 1705557"/>
              <a:gd name="connsiteX94" fmla="*/ 4126556 w 10232859"/>
              <a:gd name="connsiteY94" fmla="*/ 118239 h 1705557"/>
              <a:gd name="connsiteX95" fmla="*/ 4187717 w 10232859"/>
              <a:gd name="connsiteY95" fmla="*/ 104010 h 1705557"/>
              <a:gd name="connsiteX96" fmla="*/ 4220826 w 10232859"/>
              <a:gd name="connsiteY96" fmla="*/ 102505 h 1705557"/>
              <a:gd name="connsiteX97" fmla="*/ 4239014 w 10232859"/>
              <a:gd name="connsiteY97" fmla="*/ 97354 h 1705557"/>
              <a:gd name="connsiteX98" fmla="*/ 4246653 w 10232859"/>
              <a:gd name="connsiteY98" fmla="*/ 97874 h 1705557"/>
              <a:gd name="connsiteX99" fmla="*/ 4271841 w 10232859"/>
              <a:gd name="connsiteY99" fmla="*/ 96702 h 1705557"/>
              <a:gd name="connsiteX100" fmla="*/ 4286277 w 10232859"/>
              <a:gd name="connsiteY100" fmla="*/ 96687 h 1705557"/>
              <a:gd name="connsiteX101" fmla="*/ 4292025 w 10232859"/>
              <a:gd name="connsiteY101" fmla="*/ 96921 h 1705557"/>
              <a:gd name="connsiteX102" fmla="*/ 4304713 w 10232859"/>
              <a:gd name="connsiteY102" fmla="*/ 102187 h 1705557"/>
              <a:gd name="connsiteX103" fmla="*/ 4321285 w 10232859"/>
              <a:gd name="connsiteY103" fmla="*/ 100074 h 1705557"/>
              <a:gd name="connsiteX104" fmla="*/ 4339561 w 10232859"/>
              <a:gd name="connsiteY104" fmla="*/ 105320 h 1705557"/>
              <a:gd name="connsiteX105" fmla="*/ 4343990 w 10232859"/>
              <a:gd name="connsiteY105" fmla="*/ 101090 h 1705557"/>
              <a:gd name="connsiteX106" fmla="*/ 4358885 w 10232859"/>
              <a:gd name="connsiteY106" fmla="*/ 96778 h 1705557"/>
              <a:gd name="connsiteX107" fmla="*/ 4371648 w 10232859"/>
              <a:gd name="connsiteY107" fmla="*/ 101826 h 1705557"/>
              <a:gd name="connsiteX108" fmla="*/ 4398380 w 10232859"/>
              <a:gd name="connsiteY108" fmla="*/ 104961 h 1705557"/>
              <a:gd name="connsiteX109" fmla="*/ 4405729 w 10232859"/>
              <a:gd name="connsiteY109" fmla="*/ 104191 h 1705557"/>
              <a:gd name="connsiteX110" fmla="*/ 4431408 w 10232859"/>
              <a:gd name="connsiteY110" fmla="*/ 110825 h 1705557"/>
              <a:gd name="connsiteX111" fmla="*/ 4472183 w 10232859"/>
              <a:gd name="connsiteY111" fmla="*/ 116430 h 1705557"/>
              <a:gd name="connsiteX112" fmla="*/ 4518828 w 10232859"/>
              <a:gd name="connsiteY112" fmla="*/ 119114 h 1705557"/>
              <a:gd name="connsiteX113" fmla="*/ 4532040 w 10232859"/>
              <a:gd name="connsiteY113" fmla="*/ 124307 h 1705557"/>
              <a:gd name="connsiteX114" fmla="*/ 4617778 w 10232859"/>
              <a:gd name="connsiteY114" fmla="*/ 136993 h 1705557"/>
              <a:gd name="connsiteX115" fmla="*/ 4641872 w 10232859"/>
              <a:gd name="connsiteY115" fmla="*/ 140721 h 1705557"/>
              <a:gd name="connsiteX116" fmla="*/ 4662766 w 10232859"/>
              <a:gd name="connsiteY116" fmla="*/ 138952 h 1705557"/>
              <a:gd name="connsiteX117" fmla="*/ 4667770 w 10232859"/>
              <a:gd name="connsiteY117" fmla="*/ 134208 h 1705557"/>
              <a:gd name="connsiteX118" fmla="*/ 4681052 w 10232859"/>
              <a:gd name="connsiteY118" fmla="*/ 135461 h 1705557"/>
              <a:gd name="connsiteX119" fmla="*/ 4684624 w 10232859"/>
              <a:gd name="connsiteY119" fmla="*/ 134755 h 1705557"/>
              <a:gd name="connsiteX120" fmla="*/ 4705061 w 10232859"/>
              <a:gd name="connsiteY120" fmla="*/ 131748 h 1705557"/>
              <a:gd name="connsiteX121" fmla="*/ 4747746 w 10232859"/>
              <a:gd name="connsiteY121" fmla="*/ 151131 h 1705557"/>
              <a:gd name="connsiteX122" fmla="*/ 4801045 w 10232859"/>
              <a:gd name="connsiteY122" fmla="*/ 153753 h 1705557"/>
              <a:gd name="connsiteX123" fmla="*/ 5001600 w 10232859"/>
              <a:gd name="connsiteY123" fmla="*/ 196753 h 1705557"/>
              <a:gd name="connsiteX124" fmla="*/ 5033465 w 10232859"/>
              <a:gd name="connsiteY124" fmla="*/ 182429 h 1705557"/>
              <a:gd name="connsiteX125" fmla="*/ 5115965 w 10232859"/>
              <a:gd name="connsiteY125" fmla="*/ 192583 h 1705557"/>
              <a:gd name="connsiteX126" fmla="*/ 5237936 w 10232859"/>
              <a:gd name="connsiteY126" fmla="*/ 246022 h 1705557"/>
              <a:gd name="connsiteX127" fmla="*/ 5290566 w 10232859"/>
              <a:gd name="connsiteY127" fmla="*/ 269809 h 1705557"/>
              <a:gd name="connsiteX128" fmla="*/ 5344878 w 10232859"/>
              <a:gd name="connsiteY128" fmla="*/ 282874 h 1705557"/>
              <a:gd name="connsiteX129" fmla="*/ 5413398 w 10232859"/>
              <a:gd name="connsiteY129" fmla="*/ 282749 h 1705557"/>
              <a:gd name="connsiteX130" fmla="*/ 5415629 w 10232859"/>
              <a:gd name="connsiteY130" fmla="*/ 282282 h 1705557"/>
              <a:gd name="connsiteX131" fmla="*/ 5433078 w 10232859"/>
              <a:gd name="connsiteY131" fmla="*/ 286198 h 1705557"/>
              <a:gd name="connsiteX132" fmla="*/ 5435759 w 10232859"/>
              <a:gd name="connsiteY132" fmla="*/ 289614 h 1705557"/>
              <a:gd name="connsiteX133" fmla="*/ 5447372 w 10232859"/>
              <a:gd name="connsiteY133" fmla="*/ 293101 h 1705557"/>
              <a:gd name="connsiteX134" fmla="*/ 5469289 w 10232859"/>
              <a:gd name="connsiteY134" fmla="*/ 302134 h 1705557"/>
              <a:gd name="connsiteX135" fmla="*/ 5508752 w 10232859"/>
              <a:gd name="connsiteY135" fmla="*/ 312267 h 1705557"/>
              <a:gd name="connsiteX136" fmla="*/ 5509657 w 10232859"/>
              <a:gd name="connsiteY136" fmla="*/ 311450 h 1705557"/>
              <a:gd name="connsiteX137" fmla="*/ 5521245 w 10232859"/>
              <a:gd name="connsiteY137" fmla="*/ 310202 h 1705557"/>
              <a:gd name="connsiteX138" fmla="*/ 5542415 w 10232859"/>
              <a:gd name="connsiteY138" fmla="*/ 310009 h 1705557"/>
              <a:gd name="connsiteX139" fmla="*/ 5596538 w 10232859"/>
              <a:gd name="connsiteY139" fmla="*/ 297667 h 1705557"/>
              <a:gd name="connsiteX140" fmla="*/ 5632514 w 10232859"/>
              <a:gd name="connsiteY140" fmla="*/ 308476 h 1705557"/>
              <a:gd name="connsiteX141" fmla="*/ 5640005 w 10232859"/>
              <a:gd name="connsiteY141" fmla="*/ 310131 h 1705557"/>
              <a:gd name="connsiteX142" fmla="*/ 5640259 w 10232859"/>
              <a:gd name="connsiteY142" fmla="*/ 309949 h 1705557"/>
              <a:gd name="connsiteX143" fmla="*/ 5648365 w 10232859"/>
              <a:gd name="connsiteY143" fmla="*/ 311268 h 1705557"/>
              <a:gd name="connsiteX144" fmla="*/ 5653662 w 10232859"/>
              <a:gd name="connsiteY144" fmla="*/ 313149 h 1705557"/>
              <a:gd name="connsiteX145" fmla="*/ 5668196 w 10232859"/>
              <a:gd name="connsiteY145" fmla="*/ 316360 h 1705557"/>
              <a:gd name="connsiteX146" fmla="*/ 5673886 w 10232859"/>
              <a:gd name="connsiteY146" fmla="*/ 316040 h 1705557"/>
              <a:gd name="connsiteX147" fmla="*/ 5677139 w 10232859"/>
              <a:gd name="connsiteY147" fmla="*/ 313859 h 1705557"/>
              <a:gd name="connsiteX148" fmla="*/ 5708983 w 10232859"/>
              <a:gd name="connsiteY148" fmla="*/ 313188 h 1705557"/>
              <a:gd name="connsiteX149" fmla="*/ 5773909 w 10232859"/>
              <a:gd name="connsiteY149" fmla="*/ 318575 h 1705557"/>
              <a:gd name="connsiteX150" fmla="*/ 5809500 w 10232859"/>
              <a:gd name="connsiteY150" fmla="*/ 324964 h 1705557"/>
              <a:gd name="connsiteX151" fmla="*/ 5908729 w 10232859"/>
              <a:gd name="connsiteY151" fmla="*/ 338849 h 1705557"/>
              <a:gd name="connsiteX152" fmla="*/ 6009654 w 10232859"/>
              <a:gd name="connsiteY152" fmla="*/ 350040 h 1705557"/>
              <a:gd name="connsiteX153" fmla="*/ 6067487 w 10232859"/>
              <a:gd name="connsiteY153" fmla="*/ 340226 h 1705557"/>
              <a:gd name="connsiteX154" fmla="*/ 6073281 w 10232859"/>
              <a:gd name="connsiteY154" fmla="*/ 340830 h 1705557"/>
              <a:gd name="connsiteX155" fmla="*/ 6086225 w 10232859"/>
              <a:gd name="connsiteY155" fmla="*/ 346135 h 1705557"/>
              <a:gd name="connsiteX156" fmla="*/ 6105063 w 10232859"/>
              <a:gd name="connsiteY156" fmla="*/ 353854 h 1705557"/>
              <a:gd name="connsiteX157" fmla="*/ 6135796 w 10232859"/>
              <a:gd name="connsiteY157" fmla="*/ 369657 h 1705557"/>
              <a:gd name="connsiteX158" fmla="*/ 6195166 w 10232859"/>
              <a:gd name="connsiteY158" fmla="*/ 366704 h 1705557"/>
              <a:gd name="connsiteX159" fmla="*/ 6216259 w 10232859"/>
              <a:gd name="connsiteY159" fmla="*/ 369879 h 1705557"/>
              <a:gd name="connsiteX160" fmla="*/ 6228331 w 10232859"/>
              <a:gd name="connsiteY160" fmla="*/ 370548 h 1705557"/>
              <a:gd name="connsiteX161" fmla="*/ 6229602 w 10232859"/>
              <a:gd name="connsiteY161" fmla="*/ 369928 h 1705557"/>
              <a:gd name="connsiteX162" fmla="*/ 6258988 w 10232859"/>
              <a:gd name="connsiteY162" fmla="*/ 385174 h 1705557"/>
              <a:gd name="connsiteX163" fmla="*/ 6264106 w 10232859"/>
              <a:gd name="connsiteY163" fmla="*/ 385655 h 1705557"/>
              <a:gd name="connsiteX164" fmla="*/ 6281703 w 10232859"/>
              <a:gd name="connsiteY164" fmla="*/ 397568 h 1705557"/>
              <a:gd name="connsiteX165" fmla="*/ 6291622 w 10232859"/>
              <a:gd name="connsiteY165" fmla="*/ 402669 h 1705557"/>
              <a:gd name="connsiteX166" fmla="*/ 6292712 w 10232859"/>
              <a:gd name="connsiteY166" fmla="*/ 406285 h 1705557"/>
              <a:gd name="connsiteX167" fmla="*/ 6308227 w 10232859"/>
              <a:gd name="connsiteY167" fmla="*/ 412710 h 1705557"/>
              <a:gd name="connsiteX168" fmla="*/ 6328981 w 10232859"/>
              <a:gd name="connsiteY168" fmla="*/ 416009 h 1705557"/>
              <a:gd name="connsiteX169" fmla="*/ 6368693 w 10232859"/>
              <a:gd name="connsiteY169" fmla="*/ 424359 h 1705557"/>
              <a:gd name="connsiteX170" fmla="*/ 6414811 w 10232859"/>
              <a:gd name="connsiteY170" fmla="*/ 458714 h 1705557"/>
              <a:gd name="connsiteX171" fmla="*/ 6467879 w 10232859"/>
              <a:gd name="connsiteY171" fmla="*/ 474762 h 1705557"/>
              <a:gd name="connsiteX172" fmla="*/ 6564351 w 10232859"/>
              <a:gd name="connsiteY172" fmla="*/ 544032 h 1705557"/>
              <a:gd name="connsiteX173" fmla="*/ 6711178 w 10232859"/>
              <a:gd name="connsiteY173" fmla="*/ 580124 h 1705557"/>
              <a:gd name="connsiteX174" fmla="*/ 6764036 w 10232859"/>
              <a:gd name="connsiteY174" fmla="*/ 595457 h 1705557"/>
              <a:gd name="connsiteX175" fmla="*/ 6858983 w 10232859"/>
              <a:gd name="connsiteY175" fmla="*/ 630237 h 1705557"/>
              <a:gd name="connsiteX176" fmla="*/ 6910661 w 10232859"/>
              <a:gd name="connsiteY176" fmla="*/ 641134 h 1705557"/>
              <a:gd name="connsiteX177" fmla="*/ 6944111 w 10232859"/>
              <a:gd name="connsiteY177" fmla="*/ 666016 h 1705557"/>
              <a:gd name="connsiteX178" fmla="*/ 6965771 w 10232859"/>
              <a:gd name="connsiteY178" fmla="*/ 666445 h 1705557"/>
              <a:gd name="connsiteX179" fmla="*/ 6969639 w 10232859"/>
              <a:gd name="connsiteY179" fmla="*/ 666351 h 1705557"/>
              <a:gd name="connsiteX180" fmla="*/ 6982242 w 10232859"/>
              <a:gd name="connsiteY180" fmla="*/ 669626 h 1705557"/>
              <a:gd name="connsiteX181" fmla="*/ 6989387 w 10232859"/>
              <a:gd name="connsiteY181" fmla="*/ 665988 h 1705557"/>
              <a:gd name="connsiteX182" fmla="*/ 7010930 w 10232859"/>
              <a:gd name="connsiteY182" fmla="*/ 667648 h 1705557"/>
              <a:gd name="connsiteX183" fmla="*/ 7033125 w 10232859"/>
              <a:gd name="connsiteY183" fmla="*/ 674950 h 1705557"/>
              <a:gd name="connsiteX184" fmla="*/ 7134461 w 10232859"/>
              <a:gd name="connsiteY184" fmla="*/ 714706 h 1705557"/>
              <a:gd name="connsiteX185" fmla="*/ 7197450 w 10232859"/>
              <a:gd name="connsiteY185" fmla="*/ 735608 h 1705557"/>
              <a:gd name="connsiteX186" fmla="*/ 7225084 w 10232859"/>
              <a:gd name="connsiteY186" fmla="*/ 739019 h 1705557"/>
              <a:gd name="connsiteX187" fmla="*/ 7261183 w 10232859"/>
              <a:gd name="connsiteY187" fmla="*/ 746827 h 1705557"/>
              <a:gd name="connsiteX188" fmla="*/ 7327760 w 10232859"/>
              <a:gd name="connsiteY188" fmla="*/ 757100 h 1705557"/>
              <a:gd name="connsiteX189" fmla="*/ 7412222 w 10232859"/>
              <a:gd name="connsiteY189" fmla="*/ 777001 h 1705557"/>
              <a:gd name="connsiteX190" fmla="*/ 7457904 w 10232859"/>
              <a:gd name="connsiteY190" fmla="*/ 810835 h 1705557"/>
              <a:gd name="connsiteX191" fmla="*/ 7465795 w 10232859"/>
              <a:gd name="connsiteY191" fmla="*/ 809112 h 1705557"/>
              <a:gd name="connsiteX192" fmla="*/ 7505046 w 10232859"/>
              <a:gd name="connsiteY192" fmla="*/ 823031 h 1705557"/>
              <a:gd name="connsiteX193" fmla="*/ 7623220 w 10232859"/>
              <a:gd name="connsiteY193" fmla="*/ 895034 h 1705557"/>
              <a:gd name="connsiteX194" fmla="*/ 7700458 w 10232859"/>
              <a:gd name="connsiteY194" fmla="*/ 921593 h 1705557"/>
              <a:gd name="connsiteX195" fmla="*/ 7730988 w 10232859"/>
              <a:gd name="connsiteY195" fmla="*/ 927270 h 1705557"/>
              <a:gd name="connsiteX196" fmla="*/ 7781942 w 10232859"/>
              <a:gd name="connsiteY196" fmla="*/ 937017 h 1705557"/>
              <a:gd name="connsiteX197" fmla="*/ 7827704 w 10232859"/>
              <a:gd name="connsiteY197" fmla="*/ 935072 h 1705557"/>
              <a:gd name="connsiteX198" fmla="*/ 7867270 w 10232859"/>
              <a:gd name="connsiteY198" fmla="*/ 946880 h 1705557"/>
              <a:gd name="connsiteX199" fmla="*/ 7866538 w 10232859"/>
              <a:gd name="connsiteY199" fmla="*/ 961559 h 1705557"/>
              <a:gd name="connsiteX200" fmla="*/ 7912084 w 10232859"/>
              <a:gd name="connsiteY200" fmla="*/ 970314 h 1705557"/>
              <a:gd name="connsiteX201" fmla="*/ 7982264 w 10232859"/>
              <a:gd name="connsiteY201" fmla="*/ 982287 h 1705557"/>
              <a:gd name="connsiteX202" fmla="*/ 7991272 w 10232859"/>
              <a:gd name="connsiteY202" fmla="*/ 987618 h 1705557"/>
              <a:gd name="connsiteX203" fmla="*/ 8006496 w 10232859"/>
              <a:gd name="connsiteY203" fmla="*/ 979353 h 1705557"/>
              <a:gd name="connsiteX204" fmla="*/ 8034497 w 10232859"/>
              <a:gd name="connsiteY204" fmla="*/ 978568 h 1705557"/>
              <a:gd name="connsiteX205" fmla="*/ 8150881 w 10232859"/>
              <a:gd name="connsiteY205" fmla="*/ 996925 h 1705557"/>
              <a:gd name="connsiteX206" fmla="*/ 8172106 w 10232859"/>
              <a:gd name="connsiteY206" fmla="*/ 997026 h 1705557"/>
              <a:gd name="connsiteX207" fmla="*/ 8196076 w 10232859"/>
              <a:gd name="connsiteY207" fmla="*/ 1006592 h 1705557"/>
              <a:gd name="connsiteX208" fmla="*/ 8247463 w 10232859"/>
              <a:gd name="connsiteY208" fmla="*/ 1022846 h 1705557"/>
              <a:gd name="connsiteX209" fmla="*/ 8279272 w 10232859"/>
              <a:gd name="connsiteY209" fmla="*/ 1039435 h 1705557"/>
              <a:gd name="connsiteX210" fmla="*/ 8289611 w 10232859"/>
              <a:gd name="connsiteY210" fmla="*/ 1035144 h 1705557"/>
              <a:gd name="connsiteX211" fmla="*/ 8311483 w 10232859"/>
              <a:gd name="connsiteY211" fmla="*/ 1035913 h 1705557"/>
              <a:gd name="connsiteX212" fmla="*/ 8399489 w 10232859"/>
              <a:gd name="connsiteY212" fmla="*/ 1055076 h 1705557"/>
              <a:gd name="connsiteX213" fmla="*/ 8415973 w 10232859"/>
              <a:gd name="connsiteY213" fmla="*/ 1056174 h 1705557"/>
              <a:gd name="connsiteX214" fmla="*/ 8433326 w 10232859"/>
              <a:gd name="connsiteY214" fmla="*/ 1064395 h 1705557"/>
              <a:gd name="connsiteX215" fmla="*/ 8502328 w 10232859"/>
              <a:gd name="connsiteY215" fmla="*/ 1098012 h 1705557"/>
              <a:gd name="connsiteX216" fmla="*/ 8534346 w 10232859"/>
              <a:gd name="connsiteY216" fmla="*/ 1113494 h 1705557"/>
              <a:gd name="connsiteX217" fmla="*/ 8534980 w 10232859"/>
              <a:gd name="connsiteY217" fmla="*/ 1117375 h 1705557"/>
              <a:gd name="connsiteX218" fmla="*/ 8544104 w 10232859"/>
              <a:gd name="connsiteY218" fmla="*/ 1114920 h 1705557"/>
              <a:gd name="connsiteX219" fmla="*/ 8567742 w 10232859"/>
              <a:gd name="connsiteY219" fmla="*/ 1124104 h 1705557"/>
              <a:gd name="connsiteX220" fmla="*/ 8633779 w 10232859"/>
              <a:gd name="connsiteY220" fmla="*/ 1145740 h 1705557"/>
              <a:gd name="connsiteX221" fmla="*/ 8676965 w 10232859"/>
              <a:gd name="connsiteY221" fmla="*/ 1163463 h 1705557"/>
              <a:gd name="connsiteX222" fmla="*/ 8698944 w 10232859"/>
              <a:gd name="connsiteY222" fmla="*/ 1163453 h 1705557"/>
              <a:gd name="connsiteX223" fmla="*/ 8711456 w 10232859"/>
              <a:gd name="connsiteY223" fmla="*/ 1175731 h 1705557"/>
              <a:gd name="connsiteX224" fmla="*/ 8732793 w 10232859"/>
              <a:gd name="connsiteY224" fmla="*/ 1179486 h 1705557"/>
              <a:gd name="connsiteX225" fmla="*/ 8751897 w 10232859"/>
              <a:gd name="connsiteY225" fmla="*/ 1197400 h 1705557"/>
              <a:gd name="connsiteX226" fmla="*/ 8793564 w 10232859"/>
              <a:gd name="connsiteY226" fmla="*/ 1179086 h 1705557"/>
              <a:gd name="connsiteX227" fmla="*/ 8834270 w 10232859"/>
              <a:gd name="connsiteY227" fmla="*/ 1213138 h 1705557"/>
              <a:gd name="connsiteX228" fmla="*/ 8853872 w 10232859"/>
              <a:gd name="connsiteY228" fmla="*/ 1221228 h 1705557"/>
              <a:gd name="connsiteX229" fmla="*/ 8861901 w 10232859"/>
              <a:gd name="connsiteY229" fmla="*/ 1217889 h 1705557"/>
              <a:gd name="connsiteX230" fmla="*/ 8874168 w 10232859"/>
              <a:gd name="connsiteY230" fmla="*/ 1220481 h 1705557"/>
              <a:gd name="connsiteX231" fmla="*/ 8871123 w 10232859"/>
              <a:gd name="connsiteY231" fmla="*/ 1227674 h 1705557"/>
              <a:gd name="connsiteX232" fmla="*/ 8903537 w 10232859"/>
              <a:gd name="connsiteY232" fmla="*/ 1237102 h 1705557"/>
              <a:gd name="connsiteX233" fmla="*/ 8933767 w 10232859"/>
              <a:gd name="connsiteY233" fmla="*/ 1269882 h 1705557"/>
              <a:gd name="connsiteX234" fmla="*/ 8985765 w 10232859"/>
              <a:gd name="connsiteY234" fmla="*/ 1294178 h 1705557"/>
              <a:gd name="connsiteX235" fmla="*/ 9071444 w 10232859"/>
              <a:gd name="connsiteY235" fmla="*/ 1323819 h 1705557"/>
              <a:gd name="connsiteX236" fmla="*/ 9096711 w 10232859"/>
              <a:gd name="connsiteY236" fmla="*/ 1334291 h 1705557"/>
              <a:gd name="connsiteX237" fmla="*/ 9338853 w 10232859"/>
              <a:gd name="connsiteY237" fmla="*/ 1454560 h 1705557"/>
              <a:gd name="connsiteX238" fmla="*/ 9520814 w 10232859"/>
              <a:gd name="connsiteY238" fmla="*/ 1456341 h 1705557"/>
              <a:gd name="connsiteX239" fmla="*/ 9702271 w 10232859"/>
              <a:gd name="connsiteY239" fmla="*/ 1495067 h 1705557"/>
              <a:gd name="connsiteX240" fmla="*/ 9744273 w 10232859"/>
              <a:gd name="connsiteY240" fmla="*/ 1530026 h 1705557"/>
              <a:gd name="connsiteX241" fmla="*/ 9771903 w 10232859"/>
              <a:gd name="connsiteY241" fmla="*/ 1536548 h 1705557"/>
              <a:gd name="connsiteX242" fmla="*/ 9818565 w 10232859"/>
              <a:gd name="connsiteY242" fmla="*/ 1545059 h 1705557"/>
              <a:gd name="connsiteX243" fmla="*/ 9882202 w 10232859"/>
              <a:gd name="connsiteY243" fmla="*/ 1572402 h 1705557"/>
              <a:gd name="connsiteX244" fmla="*/ 10022025 w 10232859"/>
              <a:gd name="connsiteY244" fmla="*/ 1606210 h 1705557"/>
              <a:gd name="connsiteX245" fmla="*/ 10220406 w 10232859"/>
              <a:gd name="connsiteY245" fmla="*/ 1683519 h 1705557"/>
              <a:gd name="connsiteX246" fmla="*/ 10232859 w 10232859"/>
              <a:gd name="connsiteY246" fmla="*/ 1705557 h 1705557"/>
              <a:gd name="connsiteX247" fmla="*/ 0 w 10232859"/>
              <a:gd name="connsiteY247" fmla="*/ 1705557 h 1705557"/>
              <a:gd name="connsiteX248" fmla="*/ 0 w 10232859"/>
              <a:gd name="connsiteY248" fmla="*/ 28342 h 1705557"/>
              <a:gd name="connsiteX249" fmla="*/ 8097 w 10232859"/>
              <a:gd name="connsiteY249" fmla="*/ 30869 h 1705557"/>
              <a:gd name="connsiteX250" fmla="*/ 77128 w 10232859"/>
              <a:gd name="connsiteY250" fmla="*/ 13381 h 1705557"/>
              <a:gd name="connsiteX251" fmla="*/ 188338 w 10232859"/>
              <a:gd name="connsiteY251" fmla="*/ 11593 h 1705557"/>
              <a:gd name="connsiteX252" fmla="*/ 298809 w 10232859"/>
              <a:gd name="connsiteY252" fmla="*/ 12712 h 1705557"/>
              <a:gd name="connsiteX253" fmla="*/ 338985 w 10232859"/>
              <a:gd name="connsiteY253" fmla="*/ 14520 h 1705557"/>
              <a:gd name="connsiteX254" fmla="*/ 409815 w 10232859"/>
              <a:gd name="connsiteY254" fmla="*/ 11559 h 1705557"/>
              <a:gd name="connsiteX255" fmla="*/ 424169 w 10232859"/>
              <a:gd name="connsiteY255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173743 w 10232859"/>
              <a:gd name="connsiteY77" fmla="*/ 166095 h 1705557"/>
              <a:gd name="connsiteX78" fmla="*/ 3254203 w 10232859"/>
              <a:gd name="connsiteY78" fmla="*/ 158270 h 1705557"/>
              <a:gd name="connsiteX79" fmla="*/ 3380350 w 10232859"/>
              <a:gd name="connsiteY79" fmla="*/ 157665 h 1705557"/>
              <a:gd name="connsiteX80" fmla="*/ 3476147 w 10232859"/>
              <a:gd name="connsiteY80" fmla="*/ 177439 h 1705557"/>
              <a:gd name="connsiteX81" fmla="*/ 3581876 w 10232859"/>
              <a:gd name="connsiteY81" fmla="*/ 156962 h 1705557"/>
              <a:gd name="connsiteX82" fmla="*/ 3704761 w 10232859"/>
              <a:gd name="connsiteY82" fmla="*/ 157006 h 1705557"/>
              <a:gd name="connsiteX83" fmla="*/ 3755040 w 10232859"/>
              <a:gd name="connsiteY83" fmla="*/ 148492 h 1705557"/>
              <a:gd name="connsiteX84" fmla="*/ 3804689 w 10232859"/>
              <a:gd name="connsiteY84" fmla="*/ 158407 h 1705557"/>
              <a:gd name="connsiteX85" fmla="*/ 3821793 w 10232859"/>
              <a:gd name="connsiteY85" fmla="*/ 151257 h 1705557"/>
              <a:gd name="connsiteX86" fmla="*/ 3824682 w 10232859"/>
              <a:gd name="connsiteY86" fmla="*/ 149833 h 1705557"/>
              <a:gd name="connsiteX87" fmla="*/ 3837536 w 10232859"/>
              <a:gd name="connsiteY87" fmla="*/ 148292 h 1705557"/>
              <a:gd name="connsiteX88" fmla="*/ 3839550 w 10232859"/>
              <a:gd name="connsiteY88" fmla="*/ 142661 h 1705557"/>
              <a:gd name="connsiteX89" fmla="*/ 3857743 w 10232859"/>
              <a:gd name="connsiteY89" fmla="*/ 136618 h 1705557"/>
              <a:gd name="connsiteX90" fmla="*/ 3881852 w 10232859"/>
              <a:gd name="connsiteY90" fmla="*/ 135231 h 1705557"/>
              <a:gd name="connsiteX91" fmla="*/ 3998088 w 10232859"/>
              <a:gd name="connsiteY91" fmla="*/ 134446 h 1705557"/>
              <a:gd name="connsiteX92" fmla="*/ 4066682 w 10232859"/>
              <a:gd name="connsiteY92" fmla="*/ 130661 h 1705557"/>
              <a:gd name="connsiteX93" fmla="*/ 4091246 w 10232859"/>
              <a:gd name="connsiteY93" fmla="*/ 124017 h 1705557"/>
              <a:gd name="connsiteX94" fmla="*/ 4126556 w 10232859"/>
              <a:gd name="connsiteY94" fmla="*/ 118239 h 1705557"/>
              <a:gd name="connsiteX95" fmla="*/ 4187717 w 10232859"/>
              <a:gd name="connsiteY95" fmla="*/ 104010 h 1705557"/>
              <a:gd name="connsiteX96" fmla="*/ 4220826 w 10232859"/>
              <a:gd name="connsiteY96" fmla="*/ 102505 h 1705557"/>
              <a:gd name="connsiteX97" fmla="*/ 4239014 w 10232859"/>
              <a:gd name="connsiteY97" fmla="*/ 97354 h 1705557"/>
              <a:gd name="connsiteX98" fmla="*/ 4246653 w 10232859"/>
              <a:gd name="connsiteY98" fmla="*/ 97874 h 1705557"/>
              <a:gd name="connsiteX99" fmla="*/ 4271841 w 10232859"/>
              <a:gd name="connsiteY99" fmla="*/ 96702 h 1705557"/>
              <a:gd name="connsiteX100" fmla="*/ 4286277 w 10232859"/>
              <a:gd name="connsiteY100" fmla="*/ 96687 h 1705557"/>
              <a:gd name="connsiteX101" fmla="*/ 4292025 w 10232859"/>
              <a:gd name="connsiteY101" fmla="*/ 96921 h 1705557"/>
              <a:gd name="connsiteX102" fmla="*/ 4304713 w 10232859"/>
              <a:gd name="connsiteY102" fmla="*/ 102187 h 1705557"/>
              <a:gd name="connsiteX103" fmla="*/ 4321285 w 10232859"/>
              <a:gd name="connsiteY103" fmla="*/ 100074 h 1705557"/>
              <a:gd name="connsiteX104" fmla="*/ 4339561 w 10232859"/>
              <a:gd name="connsiteY104" fmla="*/ 105320 h 1705557"/>
              <a:gd name="connsiteX105" fmla="*/ 4343990 w 10232859"/>
              <a:gd name="connsiteY105" fmla="*/ 101090 h 1705557"/>
              <a:gd name="connsiteX106" fmla="*/ 4358885 w 10232859"/>
              <a:gd name="connsiteY106" fmla="*/ 96778 h 1705557"/>
              <a:gd name="connsiteX107" fmla="*/ 4371648 w 10232859"/>
              <a:gd name="connsiteY107" fmla="*/ 101826 h 1705557"/>
              <a:gd name="connsiteX108" fmla="*/ 4398380 w 10232859"/>
              <a:gd name="connsiteY108" fmla="*/ 104961 h 1705557"/>
              <a:gd name="connsiteX109" fmla="*/ 4405729 w 10232859"/>
              <a:gd name="connsiteY109" fmla="*/ 104191 h 1705557"/>
              <a:gd name="connsiteX110" fmla="*/ 4431408 w 10232859"/>
              <a:gd name="connsiteY110" fmla="*/ 110825 h 1705557"/>
              <a:gd name="connsiteX111" fmla="*/ 4472183 w 10232859"/>
              <a:gd name="connsiteY111" fmla="*/ 116430 h 1705557"/>
              <a:gd name="connsiteX112" fmla="*/ 4518828 w 10232859"/>
              <a:gd name="connsiteY112" fmla="*/ 119114 h 1705557"/>
              <a:gd name="connsiteX113" fmla="*/ 4532040 w 10232859"/>
              <a:gd name="connsiteY113" fmla="*/ 124307 h 1705557"/>
              <a:gd name="connsiteX114" fmla="*/ 4617778 w 10232859"/>
              <a:gd name="connsiteY114" fmla="*/ 136993 h 1705557"/>
              <a:gd name="connsiteX115" fmla="*/ 4641872 w 10232859"/>
              <a:gd name="connsiteY115" fmla="*/ 140721 h 1705557"/>
              <a:gd name="connsiteX116" fmla="*/ 4662766 w 10232859"/>
              <a:gd name="connsiteY116" fmla="*/ 138952 h 1705557"/>
              <a:gd name="connsiteX117" fmla="*/ 4667770 w 10232859"/>
              <a:gd name="connsiteY117" fmla="*/ 134208 h 1705557"/>
              <a:gd name="connsiteX118" fmla="*/ 4681052 w 10232859"/>
              <a:gd name="connsiteY118" fmla="*/ 135461 h 1705557"/>
              <a:gd name="connsiteX119" fmla="*/ 4684624 w 10232859"/>
              <a:gd name="connsiteY119" fmla="*/ 134755 h 1705557"/>
              <a:gd name="connsiteX120" fmla="*/ 4705061 w 10232859"/>
              <a:gd name="connsiteY120" fmla="*/ 131748 h 1705557"/>
              <a:gd name="connsiteX121" fmla="*/ 4747746 w 10232859"/>
              <a:gd name="connsiteY121" fmla="*/ 151131 h 1705557"/>
              <a:gd name="connsiteX122" fmla="*/ 4801045 w 10232859"/>
              <a:gd name="connsiteY122" fmla="*/ 153753 h 1705557"/>
              <a:gd name="connsiteX123" fmla="*/ 5001600 w 10232859"/>
              <a:gd name="connsiteY123" fmla="*/ 196753 h 1705557"/>
              <a:gd name="connsiteX124" fmla="*/ 5033465 w 10232859"/>
              <a:gd name="connsiteY124" fmla="*/ 182429 h 1705557"/>
              <a:gd name="connsiteX125" fmla="*/ 5115965 w 10232859"/>
              <a:gd name="connsiteY125" fmla="*/ 192583 h 1705557"/>
              <a:gd name="connsiteX126" fmla="*/ 5237936 w 10232859"/>
              <a:gd name="connsiteY126" fmla="*/ 246022 h 1705557"/>
              <a:gd name="connsiteX127" fmla="*/ 5290566 w 10232859"/>
              <a:gd name="connsiteY127" fmla="*/ 269809 h 1705557"/>
              <a:gd name="connsiteX128" fmla="*/ 5344878 w 10232859"/>
              <a:gd name="connsiteY128" fmla="*/ 282874 h 1705557"/>
              <a:gd name="connsiteX129" fmla="*/ 5413398 w 10232859"/>
              <a:gd name="connsiteY129" fmla="*/ 282749 h 1705557"/>
              <a:gd name="connsiteX130" fmla="*/ 5415629 w 10232859"/>
              <a:gd name="connsiteY130" fmla="*/ 282282 h 1705557"/>
              <a:gd name="connsiteX131" fmla="*/ 5433078 w 10232859"/>
              <a:gd name="connsiteY131" fmla="*/ 286198 h 1705557"/>
              <a:gd name="connsiteX132" fmla="*/ 5435759 w 10232859"/>
              <a:gd name="connsiteY132" fmla="*/ 289614 h 1705557"/>
              <a:gd name="connsiteX133" fmla="*/ 5447372 w 10232859"/>
              <a:gd name="connsiteY133" fmla="*/ 293101 h 1705557"/>
              <a:gd name="connsiteX134" fmla="*/ 5469289 w 10232859"/>
              <a:gd name="connsiteY134" fmla="*/ 302134 h 1705557"/>
              <a:gd name="connsiteX135" fmla="*/ 5508752 w 10232859"/>
              <a:gd name="connsiteY135" fmla="*/ 312267 h 1705557"/>
              <a:gd name="connsiteX136" fmla="*/ 5509657 w 10232859"/>
              <a:gd name="connsiteY136" fmla="*/ 311450 h 1705557"/>
              <a:gd name="connsiteX137" fmla="*/ 5521245 w 10232859"/>
              <a:gd name="connsiteY137" fmla="*/ 310202 h 1705557"/>
              <a:gd name="connsiteX138" fmla="*/ 5542415 w 10232859"/>
              <a:gd name="connsiteY138" fmla="*/ 310009 h 1705557"/>
              <a:gd name="connsiteX139" fmla="*/ 5596538 w 10232859"/>
              <a:gd name="connsiteY139" fmla="*/ 297667 h 1705557"/>
              <a:gd name="connsiteX140" fmla="*/ 5632514 w 10232859"/>
              <a:gd name="connsiteY140" fmla="*/ 308476 h 1705557"/>
              <a:gd name="connsiteX141" fmla="*/ 5640005 w 10232859"/>
              <a:gd name="connsiteY141" fmla="*/ 310131 h 1705557"/>
              <a:gd name="connsiteX142" fmla="*/ 5640259 w 10232859"/>
              <a:gd name="connsiteY142" fmla="*/ 309949 h 1705557"/>
              <a:gd name="connsiteX143" fmla="*/ 5648365 w 10232859"/>
              <a:gd name="connsiteY143" fmla="*/ 311268 h 1705557"/>
              <a:gd name="connsiteX144" fmla="*/ 5653662 w 10232859"/>
              <a:gd name="connsiteY144" fmla="*/ 313149 h 1705557"/>
              <a:gd name="connsiteX145" fmla="*/ 5668196 w 10232859"/>
              <a:gd name="connsiteY145" fmla="*/ 316360 h 1705557"/>
              <a:gd name="connsiteX146" fmla="*/ 5673886 w 10232859"/>
              <a:gd name="connsiteY146" fmla="*/ 316040 h 1705557"/>
              <a:gd name="connsiteX147" fmla="*/ 5677139 w 10232859"/>
              <a:gd name="connsiteY147" fmla="*/ 313859 h 1705557"/>
              <a:gd name="connsiteX148" fmla="*/ 5708983 w 10232859"/>
              <a:gd name="connsiteY148" fmla="*/ 313188 h 1705557"/>
              <a:gd name="connsiteX149" fmla="*/ 5773909 w 10232859"/>
              <a:gd name="connsiteY149" fmla="*/ 318575 h 1705557"/>
              <a:gd name="connsiteX150" fmla="*/ 5809500 w 10232859"/>
              <a:gd name="connsiteY150" fmla="*/ 324964 h 1705557"/>
              <a:gd name="connsiteX151" fmla="*/ 5908729 w 10232859"/>
              <a:gd name="connsiteY151" fmla="*/ 338849 h 1705557"/>
              <a:gd name="connsiteX152" fmla="*/ 6009654 w 10232859"/>
              <a:gd name="connsiteY152" fmla="*/ 350040 h 1705557"/>
              <a:gd name="connsiteX153" fmla="*/ 6067487 w 10232859"/>
              <a:gd name="connsiteY153" fmla="*/ 340226 h 1705557"/>
              <a:gd name="connsiteX154" fmla="*/ 6073281 w 10232859"/>
              <a:gd name="connsiteY154" fmla="*/ 340830 h 1705557"/>
              <a:gd name="connsiteX155" fmla="*/ 6086225 w 10232859"/>
              <a:gd name="connsiteY155" fmla="*/ 346135 h 1705557"/>
              <a:gd name="connsiteX156" fmla="*/ 6105063 w 10232859"/>
              <a:gd name="connsiteY156" fmla="*/ 353854 h 1705557"/>
              <a:gd name="connsiteX157" fmla="*/ 6135796 w 10232859"/>
              <a:gd name="connsiteY157" fmla="*/ 369657 h 1705557"/>
              <a:gd name="connsiteX158" fmla="*/ 6195166 w 10232859"/>
              <a:gd name="connsiteY158" fmla="*/ 366704 h 1705557"/>
              <a:gd name="connsiteX159" fmla="*/ 6216259 w 10232859"/>
              <a:gd name="connsiteY159" fmla="*/ 369879 h 1705557"/>
              <a:gd name="connsiteX160" fmla="*/ 6228331 w 10232859"/>
              <a:gd name="connsiteY160" fmla="*/ 370548 h 1705557"/>
              <a:gd name="connsiteX161" fmla="*/ 6229602 w 10232859"/>
              <a:gd name="connsiteY161" fmla="*/ 369928 h 1705557"/>
              <a:gd name="connsiteX162" fmla="*/ 6258988 w 10232859"/>
              <a:gd name="connsiteY162" fmla="*/ 385174 h 1705557"/>
              <a:gd name="connsiteX163" fmla="*/ 6264106 w 10232859"/>
              <a:gd name="connsiteY163" fmla="*/ 385655 h 1705557"/>
              <a:gd name="connsiteX164" fmla="*/ 6281703 w 10232859"/>
              <a:gd name="connsiteY164" fmla="*/ 397568 h 1705557"/>
              <a:gd name="connsiteX165" fmla="*/ 6291622 w 10232859"/>
              <a:gd name="connsiteY165" fmla="*/ 402669 h 1705557"/>
              <a:gd name="connsiteX166" fmla="*/ 6292712 w 10232859"/>
              <a:gd name="connsiteY166" fmla="*/ 406285 h 1705557"/>
              <a:gd name="connsiteX167" fmla="*/ 6308227 w 10232859"/>
              <a:gd name="connsiteY167" fmla="*/ 412710 h 1705557"/>
              <a:gd name="connsiteX168" fmla="*/ 6328981 w 10232859"/>
              <a:gd name="connsiteY168" fmla="*/ 416009 h 1705557"/>
              <a:gd name="connsiteX169" fmla="*/ 6368693 w 10232859"/>
              <a:gd name="connsiteY169" fmla="*/ 424359 h 1705557"/>
              <a:gd name="connsiteX170" fmla="*/ 6414811 w 10232859"/>
              <a:gd name="connsiteY170" fmla="*/ 458714 h 1705557"/>
              <a:gd name="connsiteX171" fmla="*/ 6467879 w 10232859"/>
              <a:gd name="connsiteY171" fmla="*/ 474762 h 1705557"/>
              <a:gd name="connsiteX172" fmla="*/ 6564351 w 10232859"/>
              <a:gd name="connsiteY172" fmla="*/ 544032 h 1705557"/>
              <a:gd name="connsiteX173" fmla="*/ 6711178 w 10232859"/>
              <a:gd name="connsiteY173" fmla="*/ 580124 h 1705557"/>
              <a:gd name="connsiteX174" fmla="*/ 6764036 w 10232859"/>
              <a:gd name="connsiteY174" fmla="*/ 595457 h 1705557"/>
              <a:gd name="connsiteX175" fmla="*/ 6858983 w 10232859"/>
              <a:gd name="connsiteY175" fmla="*/ 630237 h 1705557"/>
              <a:gd name="connsiteX176" fmla="*/ 6910661 w 10232859"/>
              <a:gd name="connsiteY176" fmla="*/ 641134 h 1705557"/>
              <a:gd name="connsiteX177" fmla="*/ 6944111 w 10232859"/>
              <a:gd name="connsiteY177" fmla="*/ 666016 h 1705557"/>
              <a:gd name="connsiteX178" fmla="*/ 6965771 w 10232859"/>
              <a:gd name="connsiteY178" fmla="*/ 666445 h 1705557"/>
              <a:gd name="connsiteX179" fmla="*/ 6969639 w 10232859"/>
              <a:gd name="connsiteY179" fmla="*/ 666351 h 1705557"/>
              <a:gd name="connsiteX180" fmla="*/ 6982242 w 10232859"/>
              <a:gd name="connsiteY180" fmla="*/ 669626 h 1705557"/>
              <a:gd name="connsiteX181" fmla="*/ 6989387 w 10232859"/>
              <a:gd name="connsiteY181" fmla="*/ 665988 h 1705557"/>
              <a:gd name="connsiteX182" fmla="*/ 7010930 w 10232859"/>
              <a:gd name="connsiteY182" fmla="*/ 667648 h 1705557"/>
              <a:gd name="connsiteX183" fmla="*/ 7033125 w 10232859"/>
              <a:gd name="connsiteY183" fmla="*/ 674950 h 1705557"/>
              <a:gd name="connsiteX184" fmla="*/ 7134461 w 10232859"/>
              <a:gd name="connsiteY184" fmla="*/ 714706 h 1705557"/>
              <a:gd name="connsiteX185" fmla="*/ 7197450 w 10232859"/>
              <a:gd name="connsiteY185" fmla="*/ 735608 h 1705557"/>
              <a:gd name="connsiteX186" fmla="*/ 7225084 w 10232859"/>
              <a:gd name="connsiteY186" fmla="*/ 739019 h 1705557"/>
              <a:gd name="connsiteX187" fmla="*/ 7261183 w 10232859"/>
              <a:gd name="connsiteY187" fmla="*/ 746827 h 1705557"/>
              <a:gd name="connsiteX188" fmla="*/ 7327760 w 10232859"/>
              <a:gd name="connsiteY188" fmla="*/ 757100 h 1705557"/>
              <a:gd name="connsiteX189" fmla="*/ 7412222 w 10232859"/>
              <a:gd name="connsiteY189" fmla="*/ 777001 h 1705557"/>
              <a:gd name="connsiteX190" fmla="*/ 7457904 w 10232859"/>
              <a:gd name="connsiteY190" fmla="*/ 810835 h 1705557"/>
              <a:gd name="connsiteX191" fmla="*/ 7465795 w 10232859"/>
              <a:gd name="connsiteY191" fmla="*/ 809112 h 1705557"/>
              <a:gd name="connsiteX192" fmla="*/ 7505046 w 10232859"/>
              <a:gd name="connsiteY192" fmla="*/ 823031 h 1705557"/>
              <a:gd name="connsiteX193" fmla="*/ 7623220 w 10232859"/>
              <a:gd name="connsiteY193" fmla="*/ 895034 h 1705557"/>
              <a:gd name="connsiteX194" fmla="*/ 7700458 w 10232859"/>
              <a:gd name="connsiteY194" fmla="*/ 921593 h 1705557"/>
              <a:gd name="connsiteX195" fmla="*/ 7730988 w 10232859"/>
              <a:gd name="connsiteY195" fmla="*/ 927270 h 1705557"/>
              <a:gd name="connsiteX196" fmla="*/ 7781942 w 10232859"/>
              <a:gd name="connsiteY196" fmla="*/ 937017 h 1705557"/>
              <a:gd name="connsiteX197" fmla="*/ 7827704 w 10232859"/>
              <a:gd name="connsiteY197" fmla="*/ 935072 h 1705557"/>
              <a:gd name="connsiteX198" fmla="*/ 7867270 w 10232859"/>
              <a:gd name="connsiteY198" fmla="*/ 946880 h 1705557"/>
              <a:gd name="connsiteX199" fmla="*/ 7866538 w 10232859"/>
              <a:gd name="connsiteY199" fmla="*/ 961559 h 1705557"/>
              <a:gd name="connsiteX200" fmla="*/ 7912084 w 10232859"/>
              <a:gd name="connsiteY200" fmla="*/ 970314 h 1705557"/>
              <a:gd name="connsiteX201" fmla="*/ 7982264 w 10232859"/>
              <a:gd name="connsiteY201" fmla="*/ 982287 h 1705557"/>
              <a:gd name="connsiteX202" fmla="*/ 7991272 w 10232859"/>
              <a:gd name="connsiteY202" fmla="*/ 987618 h 1705557"/>
              <a:gd name="connsiteX203" fmla="*/ 8006496 w 10232859"/>
              <a:gd name="connsiteY203" fmla="*/ 979353 h 1705557"/>
              <a:gd name="connsiteX204" fmla="*/ 8034497 w 10232859"/>
              <a:gd name="connsiteY204" fmla="*/ 978568 h 1705557"/>
              <a:gd name="connsiteX205" fmla="*/ 8150881 w 10232859"/>
              <a:gd name="connsiteY205" fmla="*/ 996925 h 1705557"/>
              <a:gd name="connsiteX206" fmla="*/ 8172106 w 10232859"/>
              <a:gd name="connsiteY206" fmla="*/ 997026 h 1705557"/>
              <a:gd name="connsiteX207" fmla="*/ 8196076 w 10232859"/>
              <a:gd name="connsiteY207" fmla="*/ 1006592 h 1705557"/>
              <a:gd name="connsiteX208" fmla="*/ 8247463 w 10232859"/>
              <a:gd name="connsiteY208" fmla="*/ 1022846 h 1705557"/>
              <a:gd name="connsiteX209" fmla="*/ 8279272 w 10232859"/>
              <a:gd name="connsiteY209" fmla="*/ 1039435 h 1705557"/>
              <a:gd name="connsiteX210" fmla="*/ 8289611 w 10232859"/>
              <a:gd name="connsiteY210" fmla="*/ 1035144 h 1705557"/>
              <a:gd name="connsiteX211" fmla="*/ 8311483 w 10232859"/>
              <a:gd name="connsiteY211" fmla="*/ 1035913 h 1705557"/>
              <a:gd name="connsiteX212" fmla="*/ 8399489 w 10232859"/>
              <a:gd name="connsiteY212" fmla="*/ 1055076 h 1705557"/>
              <a:gd name="connsiteX213" fmla="*/ 8415973 w 10232859"/>
              <a:gd name="connsiteY213" fmla="*/ 1056174 h 1705557"/>
              <a:gd name="connsiteX214" fmla="*/ 8433326 w 10232859"/>
              <a:gd name="connsiteY214" fmla="*/ 1064395 h 1705557"/>
              <a:gd name="connsiteX215" fmla="*/ 8502328 w 10232859"/>
              <a:gd name="connsiteY215" fmla="*/ 1098012 h 1705557"/>
              <a:gd name="connsiteX216" fmla="*/ 8534346 w 10232859"/>
              <a:gd name="connsiteY216" fmla="*/ 1113494 h 1705557"/>
              <a:gd name="connsiteX217" fmla="*/ 8534980 w 10232859"/>
              <a:gd name="connsiteY217" fmla="*/ 1117375 h 1705557"/>
              <a:gd name="connsiteX218" fmla="*/ 8544104 w 10232859"/>
              <a:gd name="connsiteY218" fmla="*/ 1114920 h 1705557"/>
              <a:gd name="connsiteX219" fmla="*/ 8567742 w 10232859"/>
              <a:gd name="connsiteY219" fmla="*/ 1124104 h 1705557"/>
              <a:gd name="connsiteX220" fmla="*/ 8633779 w 10232859"/>
              <a:gd name="connsiteY220" fmla="*/ 1145740 h 1705557"/>
              <a:gd name="connsiteX221" fmla="*/ 8676965 w 10232859"/>
              <a:gd name="connsiteY221" fmla="*/ 1163463 h 1705557"/>
              <a:gd name="connsiteX222" fmla="*/ 8698944 w 10232859"/>
              <a:gd name="connsiteY222" fmla="*/ 1163453 h 1705557"/>
              <a:gd name="connsiteX223" fmla="*/ 8711456 w 10232859"/>
              <a:gd name="connsiteY223" fmla="*/ 1175731 h 1705557"/>
              <a:gd name="connsiteX224" fmla="*/ 8732793 w 10232859"/>
              <a:gd name="connsiteY224" fmla="*/ 1179486 h 1705557"/>
              <a:gd name="connsiteX225" fmla="*/ 8751897 w 10232859"/>
              <a:gd name="connsiteY225" fmla="*/ 1197400 h 1705557"/>
              <a:gd name="connsiteX226" fmla="*/ 8793564 w 10232859"/>
              <a:gd name="connsiteY226" fmla="*/ 1179086 h 1705557"/>
              <a:gd name="connsiteX227" fmla="*/ 8834270 w 10232859"/>
              <a:gd name="connsiteY227" fmla="*/ 1213138 h 1705557"/>
              <a:gd name="connsiteX228" fmla="*/ 8853872 w 10232859"/>
              <a:gd name="connsiteY228" fmla="*/ 1221228 h 1705557"/>
              <a:gd name="connsiteX229" fmla="*/ 8861901 w 10232859"/>
              <a:gd name="connsiteY229" fmla="*/ 1217889 h 1705557"/>
              <a:gd name="connsiteX230" fmla="*/ 8874168 w 10232859"/>
              <a:gd name="connsiteY230" fmla="*/ 1220481 h 1705557"/>
              <a:gd name="connsiteX231" fmla="*/ 8871123 w 10232859"/>
              <a:gd name="connsiteY231" fmla="*/ 1227674 h 1705557"/>
              <a:gd name="connsiteX232" fmla="*/ 8903537 w 10232859"/>
              <a:gd name="connsiteY232" fmla="*/ 1237102 h 1705557"/>
              <a:gd name="connsiteX233" fmla="*/ 8933767 w 10232859"/>
              <a:gd name="connsiteY233" fmla="*/ 1269882 h 1705557"/>
              <a:gd name="connsiteX234" fmla="*/ 8985765 w 10232859"/>
              <a:gd name="connsiteY234" fmla="*/ 1294178 h 1705557"/>
              <a:gd name="connsiteX235" fmla="*/ 9071444 w 10232859"/>
              <a:gd name="connsiteY235" fmla="*/ 1323819 h 1705557"/>
              <a:gd name="connsiteX236" fmla="*/ 9096711 w 10232859"/>
              <a:gd name="connsiteY236" fmla="*/ 1334291 h 1705557"/>
              <a:gd name="connsiteX237" fmla="*/ 9338853 w 10232859"/>
              <a:gd name="connsiteY237" fmla="*/ 1454560 h 1705557"/>
              <a:gd name="connsiteX238" fmla="*/ 9520814 w 10232859"/>
              <a:gd name="connsiteY238" fmla="*/ 1456341 h 1705557"/>
              <a:gd name="connsiteX239" fmla="*/ 9702271 w 10232859"/>
              <a:gd name="connsiteY239" fmla="*/ 1495067 h 1705557"/>
              <a:gd name="connsiteX240" fmla="*/ 9744273 w 10232859"/>
              <a:gd name="connsiteY240" fmla="*/ 1530026 h 1705557"/>
              <a:gd name="connsiteX241" fmla="*/ 9771903 w 10232859"/>
              <a:gd name="connsiteY241" fmla="*/ 1536548 h 1705557"/>
              <a:gd name="connsiteX242" fmla="*/ 9818565 w 10232859"/>
              <a:gd name="connsiteY242" fmla="*/ 1545059 h 1705557"/>
              <a:gd name="connsiteX243" fmla="*/ 9882202 w 10232859"/>
              <a:gd name="connsiteY243" fmla="*/ 1572402 h 1705557"/>
              <a:gd name="connsiteX244" fmla="*/ 10022025 w 10232859"/>
              <a:gd name="connsiteY244" fmla="*/ 1606210 h 1705557"/>
              <a:gd name="connsiteX245" fmla="*/ 10220406 w 10232859"/>
              <a:gd name="connsiteY245" fmla="*/ 1683519 h 1705557"/>
              <a:gd name="connsiteX246" fmla="*/ 10232859 w 10232859"/>
              <a:gd name="connsiteY246" fmla="*/ 1705557 h 1705557"/>
              <a:gd name="connsiteX247" fmla="*/ 0 w 10232859"/>
              <a:gd name="connsiteY247" fmla="*/ 1705557 h 1705557"/>
              <a:gd name="connsiteX248" fmla="*/ 0 w 10232859"/>
              <a:gd name="connsiteY248" fmla="*/ 28342 h 1705557"/>
              <a:gd name="connsiteX249" fmla="*/ 8097 w 10232859"/>
              <a:gd name="connsiteY249" fmla="*/ 30869 h 1705557"/>
              <a:gd name="connsiteX250" fmla="*/ 77128 w 10232859"/>
              <a:gd name="connsiteY250" fmla="*/ 13381 h 1705557"/>
              <a:gd name="connsiteX251" fmla="*/ 188338 w 10232859"/>
              <a:gd name="connsiteY251" fmla="*/ 11593 h 1705557"/>
              <a:gd name="connsiteX252" fmla="*/ 298809 w 10232859"/>
              <a:gd name="connsiteY252" fmla="*/ 12712 h 1705557"/>
              <a:gd name="connsiteX253" fmla="*/ 338985 w 10232859"/>
              <a:gd name="connsiteY253" fmla="*/ 14520 h 1705557"/>
              <a:gd name="connsiteX254" fmla="*/ 409815 w 10232859"/>
              <a:gd name="connsiteY254" fmla="*/ 11559 h 1705557"/>
              <a:gd name="connsiteX255" fmla="*/ 424169 w 10232859"/>
              <a:gd name="connsiteY255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110077 w 10232859"/>
              <a:gd name="connsiteY76" fmla="*/ 155716 h 1705557"/>
              <a:gd name="connsiteX77" fmla="*/ 3173743 w 10232859"/>
              <a:gd name="connsiteY77" fmla="*/ 166095 h 1705557"/>
              <a:gd name="connsiteX78" fmla="*/ 3254203 w 10232859"/>
              <a:gd name="connsiteY78" fmla="*/ 158270 h 1705557"/>
              <a:gd name="connsiteX79" fmla="*/ 3380350 w 10232859"/>
              <a:gd name="connsiteY79" fmla="*/ 157665 h 1705557"/>
              <a:gd name="connsiteX80" fmla="*/ 3476147 w 10232859"/>
              <a:gd name="connsiteY80" fmla="*/ 177439 h 1705557"/>
              <a:gd name="connsiteX81" fmla="*/ 3581876 w 10232859"/>
              <a:gd name="connsiteY81" fmla="*/ 156962 h 1705557"/>
              <a:gd name="connsiteX82" fmla="*/ 3704761 w 10232859"/>
              <a:gd name="connsiteY82" fmla="*/ 157006 h 1705557"/>
              <a:gd name="connsiteX83" fmla="*/ 3755040 w 10232859"/>
              <a:gd name="connsiteY83" fmla="*/ 148492 h 1705557"/>
              <a:gd name="connsiteX84" fmla="*/ 3804689 w 10232859"/>
              <a:gd name="connsiteY84" fmla="*/ 158407 h 1705557"/>
              <a:gd name="connsiteX85" fmla="*/ 3821793 w 10232859"/>
              <a:gd name="connsiteY85" fmla="*/ 151257 h 1705557"/>
              <a:gd name="connsiteX86" fmla="*/ 3824682 w 10232859"/>
              <a:gd name="connsiteY86" fmla="*/ 149833 h 1705557"/>
              <a:gd name="connsiteX87" fmla="*/ 3837536 w 10232859"/>
              <a:gd name="connsiteY87" fmla="*/ 148292 h 1705557"/>
              <a:gd name="connsiteX88" fmla="*/ 3839550 w 10232859"/>
              <a:gd name="connsiteY88" fmla="*/ 142661 h 1705557"/>
              <a:gd name="connsiteX89" fmla="*/ 3857743 w 10232859"/>
              <a:gd name="connsiteY89" fmla="*/ 136618 h 1705557"/>
              <a:gd name="connsiteX90" fmla="*/ 3881852 w 10232859"/>
              <a:gd name="connsiteY90" fmla="*/ 135231 h 1705557"/>
              <a:gd name="connsiteX91" fmla="*/ 3998088 w 10232859"/>
              <a:gd name="connsiteY91" fmla="*/ 134446 h 1705557"/>
              <a:gd name="connsiteX92" fmla="*/ 4066682 w 10232859"/>
              <a:gd name="connsiteY92" fmla="*/ 130661 h 1705557"/>
              <a:gd name="connsiteX93" fmla="*/ 4091246 w 10232859"/>
              <a:gd name="connsiteY93" fmla="*/ 124017 h 1705557"/>
              <a:gd name="connsiteX94" fmla="*/ 4126556 w 10232859"/>
              <a:gd name="connsiteY94" fmla="*/ 118239 h 1705557"/>
              <a:gd name="connsiteX95" fmla="*/ 4187717 w 10232859"/>
              <a:gd name="connsiteY95" fmla="*/ 104010 h 1705557"/>
              <a:gd name="connsiteX96" fmla="*/ 4220826 w 10232859"/>
              <a:gd name="connsiteY96" fmla="*/ 102505 h 1705557"/>
              <a:gd name="connsiteX97" fmla="*/ 4239014 w 10232859"/>
              <a:gd name="connsiteY97" fmla="*/ 97354 h 1705557"/>
              <a:gd name="connsiteX98" fmla="*/ 4246653 w 10232859"/>
              <a:gd name="connsiteY98" fmla="*/ 97874 h 1705557"/>
              <a:gd name="connsiteX99" fmla="*/ 4271841 w 10232859"/>
              <a:gd name="connsiteY99" fmla="*/ 96702 h 1705557"/>
              <a:gd name="connsiteX100" fmla="*/ 4286277 w 10232859"/>
              <a:gd name="connsiteY100" fmla="*/ 96687 h 1705557"/>
              <a:gd name="connsiteX101" fmla="*/ 4292025 w 10232859"/>
              <a:gd name="connsiteY101" fmla="*/ 96921 h 1705557"/>
              <a:gd name="connsiteX102" fmla="*/ 4304713 w 10232859"/>
              <a:gd name="connsiteY102" fmla="*/ 102187 h 1705557"/>
              <a:gd name="connsiteX103" fmla="*/ 4321285 w 10232859"/>
              <a:gd name="connsiteY103" fmla="*/ 100074 h 1705557"/>
              <a:gd name="connsiteX104" fmla="*/ 4339561 w 10232859"/>
              <a:gd name="connsiteY104" fmla="*/ 105320 h 1705557"/>
              <a:gd name="connsiteX105" fmla="*/ 4343990 w 10232859"/>
              <a:gd name="connsiteY105" fmla="*/ 101090 h 1705557"/>
              <a:gd name="connsiteX106" fmla="*/ 4358885 w 10232859"/>
              <a:gd name="connsiteY106" fmla="*/ 96778 h 1705557"/>
              <a:gd name="connsiteX107" fmla="*/ 4371648 w 10232859"/>
              <a:gd name="connsiteY107" fmla="*/ 101826 h 1705557"/>
              <a:gd name="connsiteX108" fmla="*/ 4398380 w 10232859"/>
              <a:gd name="connsiteY108" fmla="*/ 104961 h 1705557"/>
              <a:gd name="connsiteX109" fmla="*/ 4405729 w 10232859"/>
              <a:gd name="connsiteY109" fmla="*/ 104191 h 1705557"/>
              <a:gd name="connsiteX110" fmla="*/ 4431408 w 10232859"/>
              <a:gd name="connsiteY110" fmla="*/ 110825 h 1705557"/>
              <a:gd name="connsiteX111" fmla="*/ 4472183 w 10232859"/>
              <a:gd name="connsiteY111" fmla="*/ 116430 h 1705557"/>
              <a:gd name="connsiteX112" fmla="*/ 4518828 w 10232859"/>
              <a:gd name="connsiteY112" fmla="*/ 119114 h 1705557"/>
              <a:gd name="connsiteX113" fmla="*/ 4532040 w 10232859"/>
              <a:gd name="connsiteY113" fmla="*/ 124307 h 1705557"/>
              <a:gd name="connsiteX114" fmla="*/ 4617778 w 10232859"/>
              <a:gd name="connsiteY114" fmla="*/ 136993 h 1705557"/>
              <a:gd name="connsiteX115" fmla="*/ 4641872 w 10232859"/>
              <a:gd name="connsiteY115" fmla="*/ 140721 h 1705557"/>
              <a:gd name="connsiteX116" fmla="*/ 4662766 w 10232859"/>
              <a:gd name="connsiteY116" fmla="*/ 138952 h 1705557"/>
              <a:gd name="connsiteX117" fmla="*/ 4667770 w 10232859"/>
              <a:gd name="connsiteY117" fmla="*/ 134208 h 1705557"/>
              <a:gd name="connsiteX118" fmla="*/ 4681052 w 10232859"/>
              <a:gd name="connsiteY118" fmla="*/ 135461 h 1705557"/>
              <a:gd name="connsiteX119" fmla="*/ 4684624 w 10232859"/>
              <a:gd name="connsiteY119" fmla="*/ 134755 h 1705557"/>
              <a:gd name="connsiteX120" fmla="*/ 4705061 w 10232859"/>
              <a:gd name="connsiteY120" fmla="*/ 131748 h 1705557"/>
              <a:gd name="connsiteX121" fmla="*/ 4747746 w 10232859"/>
              <a:gd name="connsiteY121" fmla="*/ 151131 h 1705557"/>
              <a:gd name="connsiteX122" fmla="*/ 4801045 w 10232859"/>
              <a:gd name="connsiteY122" fmla="*/ 153753 h 1705557"/>
              <a:gd name="connsiteX123" fmla="*/ 5001600 w 10232859"/>
              <a:gd name="connsiteY123" fmla="*/ 196753 h 1705557"/>
              <a:gd name="connsiteX124" fmla="*/ 5033465 w 10232859"/>
              <a:gd name="connsiteY124" fmla="*/ 182429 h 1705557"/>
              <a:gd name="connsiteX125" fmla="*/ 5115965 w 10232859"/>
              <a:gd name="connsiteY125" fmla="*/ 192583 h 1705557"/>
              <a:gd name="connsiteX126" fmla="*/ 5237936 w 10232859"/>
              <a:gd name="connsiteY126" fmla="*/ 246022 h 1705557"/>
              <a:gd name="connsiteX127" fmla="*/ 5290566 w 10232859"/>
              <a:gd name="connsiteY127" fmla="*/ 269809 h 1705557"/>
              <a:gd name="connsiteX128" fmla="*/ 5344878 w 10232859"/>
              <a:gd name="connsiteY128" fmla="*/ 282874 h 1705557"/>
              <a:gd name="connsiteX129" fmla="*/ 5413398 w 10232859"/>
              <a:gd name="connsiteY129" fmla="*/ 282749 h 1705557"/>
              <a:gd name="connsiteX130" fmla="*/ 5415629 w 10232859"/>
              <a:gd name="connsiteY130" fmla="*/ 282282 h 1705557"/>
              <a:gd name="connsiteX131" fmla="*/ 5433078 w 10232859"/>
              <a:gd name="connsiteY131" fmla="*/ 286198 h 1705557"/>
              <a:gd name="connsiteX132" fmla="*/ 5435759 w 10232859"/>
              <a:gd name="connsiteY132" fmla="*/ 289614 h 1705557"/>
              <a:gd name="connsiteX133" fmla="*/ 5447372 w 10232859"/>
              <a:gd name="connsiteY133" fmla="*/ 293101 h 1705557"/>
              <a:gd name="connsiteX134" fmla="*/ 5469289 w 10232859"/>
              <a:gd name="connsiteY134" fmla="*/ 302134 h 1705557"/>
              <a:gd name="connsiteX135" fmla="*/ 5508752 w 10232859"/>
              <a:gd name="connsiteY135" fmla="*/ 312267 h 1705557"/>
              <a:gd name="connsiteX136" fmla="*/ 5509657 w 10232859"/>
              <a:gd name="connsiteY136" fmla="*/ 311450 h 1705557"/>
              <a:gd name="connsiteX137" fmla="*/ 5521245 w 10232859"/>
              <a:gd name="connsiteY137" fmla="*/ 310202 h 1705557"/>
              <a:gd name="connsiteX138" fmla="*/ 5542415 w 10232859"/>
              <a:gd name="connsiteY138" fmla="*/ 310009 h 1705557"/>
              <a:gd name="connsiteX139" fmla="*/ 5596538 w 10232859"/>
              <a:gd name="connsiteY139" fmla="*/ 297667 h 1705557"/>
              <a:gd name="connsiteX140" fmla="*/ 5632514 w 10232859"/>
              <a:gd name="connsiteY140" fmla="*/ 308476 h 1705557"/>
              <a:gd name="connsiteX141" fmla="*/ 5640005 w 10232859"/>
              <a:gd name="connsiteY141" fmla="*/ 310131 h 1705557"/>
              <a:gd name="connsiteX142" fmla="*/ 5640259 w 10232859"/>
              <a:gd name="connsiteY142" fmla="*/ 309949 h 1705557"/>
              <a:gd name="connsiteX143" fmla="*/ 5648365 w 10232859"/>
              <a:gd name="connsiteY143" fmla="*/ 311268 h 1705557"/>
              <a:gd name="connsiteX144" fmla="*/ 5653662 w 10232859"/>
              <a:gd name="connsiteY144" fmla="*/ 313149 h 1705557"/>
              <a:gd name="connsiteX145" fmla="*/ 5668196 w 10232859"/>
              <a:gd name="connsiteY145" fmla="*/ 316360 h 1705557"/>
              <a:gd name="connsiteX146" fmla="*/ 5673886 w 10232859"/>
              <a:gd name="connsiteY146" fmla="*/ 316040 h 1705557"/>
              <a:gd name="connsiteX147" fmla="*/ 5677139 w 10232859"/>
              <a:gd name="connsiteY147" fmla="*/ 313859 h 1705557"/>
              <a:gd name="connsiteX148" fmla="*/ 5708983 w 10232859"/>
              <a:gd name="connsiteY148" fmla="*/ 313188 h 1705557"/>
              <a:gd name="connsiteX149" fmla="*/ 5773909 w 10232859"/>
              <a:gd name="connsiteY149" fmla="*/ 318575 h 1705557"/>
              <a:gd name="connsiteX150" fmla="*/ 5809500 w 10232859"/>
              <a:gd name="connsiteY150" fmla="*/ 324964 h 1705557"/>
              <a:gd name="connsiteX151" fmla="*/ 5908729 w 10232859"/>
              <a:gd name="connsiteY151" fmla="*/ 338849 h 1705557"/>
              <a:gd name="connsiteX152" fmla="*/ 6009654 w 10232859"/>
              <a:gd name="connsiteY152" fmla="*/ 350040 h 1705557"/>
              <a:gd name="connsiteX153" fmla="*/ 6067487 w 10232859"/>
              <a:gd name="connsiteY153" fmla="*/ 340226 h 1705557"/>
              <a:gd name="connsiteX154" fmla="*/ 6073281 w 10232859"/>
              <a:gd name="connsiteY154" fmla="*/ 340830 h 1705557"/>
              <a:gd name="connsiteX155" fmla="*/ 6086225 w 10232859"/>
              <a:gd name="connsiteY155" fmla="*/ 346135 h 1705557"/>
              <a:gd name="connsiteX156" fmla="*/ 6105063 w 10232859"/>
              <a:gd name="connsiteY156" fmla="*/ 353854 h 1705557"/>
              <a:gd name="connsiteX157" fmla="*/ 6135796 w 10232859"/>
              <a:gd name="connsiteY157" fmla="*/ 369657 h 1705557"/>
              <a:gd name="connsiteX158" fmla="*/ 6195166 w 10232859"/>
              <a:gd name="connsiteY158" fmla="*/ 366704 h 1705557"/>
              <a:gd name="connsiteX159" fmla="*/ 6216259 w 10232859"/>
              <a:gd name="connsiteY159" fmla="*/ 369879 h 1705557"/>
              <a:gd name="connsiteX160" fmla="*/ 6228331 w 10232859"/>
              <a:gd name="connsiteY160" fmla="*/ 370548 h 1705557"/>
              <a:gd name="connsiteX161" fmla="*/ 6229602 w 10232859"/>
              <a:gd name="connsiteY161" fmla="*/ 369928 h 1705557"/>
              <a:gd name="connsiteX162" fmla="*/ 6258988 w 10232859"/>
              <a:gd name="connsiteY162" fmla="*/ 385174 h 1705557"/>
              <a:gd name="connsiteX163" fmla="*/ 6264106 w 10232859"/>
              <a:gd name="connsiteY163" fmla="*/ 385655 h 1705557"/>
              <a:gd name="connsiteX164" fmla="*/ 6281703 w 10232859"/>
              <a:gd name="connsiteY164" fmla="*/ 397568 h 1705557"/>
              <a:gd name="connsiteX165" fmla="*/ 6291622 w 10232859"/>
              <a:gd name="connsiteY165" fmla="*/ 402669 h 1705557"/>
              <a:gd name="connsiteX166" fmla="*/ 6292712 w 10232859"/>
              <a:gd name="connsiteY166" fmla="*/ 406285 h 1705557"/>
              <a:gd name="connsiteX167" fmla="*/ 6308227 w 10232859"/>
              <a:gd name="connsiteY167" fmla="*/ 412710 h 1705557"/>
              <a:gd name="connsiteX168" fmla="*/ 6328981 w 10232859"/>
              <a:gd name="connsiteY168" fmla="*/ 416009 h 1705557"/>
              <a:gd name="connsiteX169" fmla="*/ 6368693 w 10232859"/>
              <a:gd name="connsiteY169" fmla="*/ 424359 h 1705557"/>
              <a:gd name="connsiteX170" fmla="*/ 6414811 w 10232859"/>
              <a:gd name="connsiteY170" fmla="*/ 458714 h 1705557"/>
              <a:gd name="connsiteX171" fmla="*/ 6467879 w 10232859"/>
              <a:gd name="connsiteY171" fmla="*/ 474762 h 1705557"/>
              <a:gd name="connsiteX172" fmla="*/ 6564351 w 10232859"/>
              <a:gd name="connsiteY172" fmla="*/ 544032 h 1705557"/>
              <a:gd name="connsiteX173" fmla="*/ 6711178 w 10232859"/>
              <a:gd name="connsiteY173" fmla="*/ 580124 h 1705557"/>
              <a:gd name="connsiteX174" fmla="*/ 6764036 w 10232859"/>
              <a:gd name="connsiteY174" fmla="*/ 595457 h 1705557"/>
              <a:gd name="connsiteX175" fmla="*/ 6858983 w 10232859"/>
              <a:gd name="connsiteY175" fmla="*/ 630237 h 1705557"/>
              <a:gd name="connsiteX176" fmla="*/ 6910661 w 10232859"/>
              <a:gd name="connsiteY176" fmla="*/ 641134 h 1705557"/>
              <a:gd name="connsiteX177" fmla="*/ 6944111 w 10232859"/>
              <a:gd name="connsiteY177" fmla="*/ 666016 h 1705557"/>
              <a:gd name="connsiteX178" fmla="*/ 6965771 w 10232859"/>
              <a:gd name="connsiteY178" fmla="*/ 666445 h 1705557"/>
              <a:gd name="connsiteX179" fmla="*/ 6969639 w 10232859"/>
              <a:gd name="connsiteY179" fmla="*/ 666351 h 1705557"/>
              <a:gd name="connsiteX180" fmla="*/ 6982242 w 10232859"/>
              <a:gd name="connsiteY180" fmla="*/ 669626 h 1705557"/>
              <a:gd name="connsiteX181" fmla="*/ 6989387 w 10232859"/>
              <a:gd name="connsiteY181" fmla="*/ 665988 h 1705557"/>
              <a:gd name="connsiteX182" fmla="*/ 7010930 w 10232859"/>
              <a:gd name="connsiteY182" fmla="*/ 667648 h 1705557"/>
              <a:gd name="connsiteX183" fmla="*/ 7033125 w 10232859"/>
              <a:gd name="connsiteY183" fmla="*/ 674950 h 1705557"/>
              <a:gd name="connsiteX184" fmla="*/ 7134461 w 10232859"/>
              <a:gd name="connsiteY184" fmla="*/ 714706 h 1705557"/>
              <a:gd name="connsiteX185" fmla="*/ 7197450 w 10232859"/>
              <a:gd name="connsiteY185" fmla="*/ 735608 h 1705557"/>
              <a:gd name="connsiteX186" fmla="*/ 7225084 w 10232859"/>
              <a:gd name="connsiteY186" fmla="*/ 739019 h 1705557"/>
              <a:gd name="connsiteX187" fmla="*/ 7261183 w 10232859"/>
              <a:gd name="connsiteY187" fmla="*/ 746827 h 1705557"/>
              <a:gd name="connsiteX188" fmla="*/ 7327760 w 10232859"/>
              <a:gd name="connsiteY188" fmla="*/ 757100 h 1705557"/>
              <a:gd name="connsiteX189" fmla="*/ 7412222 w 10232859"/>
              <a:gd name="connsiteY189" fmla="*/ 777001 h 1705557"/>
              <a:gd name="connsiteX190" fmla="*/ 7457904 w 10232859"/>
              <a:gd name="connsiteY190" fmla="*/ 810835 h 1705557"/>
              <a:gd name="connsiteX191" fmla="*/ 7465795 w 10232859"/>
              <a:gd name="connsiteY191" fmla="*/ 809112 h 1705557"/>
              <a:gd name="connsiteX192" fmla="*/ 7505046 w 10232859"/>
              <a:gd name="connsiteY192" fmla="*/ 823031 h 1705557"/>
              <a:gd name="connsiteX193" fmla="*/ 7623220 w 10232859"/>
              <a:gd name="connsiteY193" fmla="*/ 895034 h 1705557"/>
              <a:gd name="connsiteX194" fmla="*/ 7700458 w 10232859"/>
              <a:gd name="connsiteY194" fmla="*/ 921593 h 1705557"/>
              <a:gd name="connsiteX195" fmla="*/ 7730988 w 10232859"/>
              <a:gd name="connsiteY195" fmla="*/ 927270 h 1705557"/>
              <a:gd name="connsiteX196" fmla="*/ 7781942 w 10232859"/>
              <a:gd name="connsiteY196" fmla="*/ 937017 h 1705557"/>
              <a:gd name="connsiteX197" fmla="*/ 7827704 w 10232859"/>
              <a:gd name="connsiteY197" fmla="*/ 935072 h 1705557"/>
              <a:gd name="connsiteX198" fmla="*/ 7867270 w 10232859"/>
              <a:gd name="connsiteY198" fmla="*/ 946880 h 1705557"/>
              <a:gd name="connsiteX199" fmla="*/ 7866538 w 10232859"/>
              <a:gd name="connsiteY199" fmla="*/ 961559 h 1705557"/>
              <a:gd name="connsiteX200" fmla="*/ 7912084 w 10232859"/>
              <a:gd name="connsiteY200" fmla="*/ 970314 h 1705557"/>
              <a:gd name="connsiteX201" fmla="*/ 7982264 w 10232859"/>
              <a:gd name="connsiteY201" fmla="*/ 982287 h 1705557"/>
              <a:gd name="connsiteX202" fmla="*/ 7991272 w 10232859"/>
              <a:gd name="connsiteY202" fmla="*/ 987618 h 1705557"/>
              <a:gd name="connsiteX203" fmla="*/ 8006496 w 10232859"/>
              <a:gd name="connsiteY203" fmla="*/ 979353 h 1705557"/>
              <a:gd name="connsiteX204" fmla="*/ 8034497 w 10232859"/>
              <a:gd name="connsiteY204" fmla="*/ 978568 h 1705557"/>
              <a:gd name="connsiteX205" fmla="*/ 8150881 w 10232859"/>
              <a:gd name="connsiteY205" fmla="*/ 996925 h 1705557"/>
              <a:gd name="connsiteX206" fmla="*/ 8172106 w 10232859"/>
              <a:gd name="connsiteY206" fmla="*/ 997026 h 1705557"/>
              <a:gd name="connsiteX207" fmla="*/ 8196076 w 10232859"/>
              <a:gd name="connsiteY207" fmla="*/ 1006592 h 1705557"/>
              <a:gd name="connsiteX208" fmla="*/ 8247463 w 10232859"/>
              <a:gd name="connsiteY208" fmla="*/ 1022846 h 1705557"/>
              <a:gd name="connsiteX209" fmla="*/ 8279272 w 10232859"/>
              <a:gd name="connsiteY209" fmla="*/ 1039435 h 1705557"/>
              <a:gd name="connsiteX210" fmla="*/ 8289611 w 10232859"/>
              <a:gd name="connsiteY210" fmla="*/ 1035144 h 1705557"/>
              <a:gd name="connsiteX211" fmla="*/ 8311483 w 10232859"/>
              <a:gd name="connsiteY211" fmla="*/ 1035913 h 1705557"/>
              <a:gd name="connsiteX212" fmla="*/ 8399489 w 10232859"/>
              <a:gd name="connsiteY212" fmla="*/ 1055076 h 1705557"/>
              <a:gd name="connsiteX213" fmla="*/ 8415973 w 10232859"/>
              <a:gd name="connsiteY213" fmla="*/ 1056174 h 1705557"/>
              <a:gd name="connsiteX214" fmla="*/ 8433326 w 10232859"/>
              <a:gd name="connsiteY214" fmla="*/ 1064395 h 1705557"/>
              <a:gd name="connsiteX215" fmla="*/ 8502328 w 10232859"/>
              <a:gd name="connsiteY215" fmla="*/ 1098012 h 1705557"/>
              <a:gd name="connsiteX216" fmla="*/ 8534346 w 10232859"/>
              <a:gd name="connsiteY216" fmla="*/ 1113494 h 1705557"/>
              <a:gd name="connsiteX217" fmla="*/ 8534980 w 10232859"/>
              <a:gd name="connsiteY217" fmla="*/ 1117375 h 1705557"/>
              <a:gd name="connsiteX218" fmla="*/ 8544104 w 10232859"/>
              <a:gd name="connsiteY218" fmla="*/ 1114920 h 1705557"/>
              <a:gd name="connsiteX219" fmla="*/ 8567742 w 10232859"/>
              <a:gd name="connsiteY219" fmla="*/ 1124104 h 1705557"/>
              <a:gd name="connsiteX220" fmla="*/ 8633779 w 10232859"/>
              <a:gd name="connsiteY220" fmla="*/ 1145740 h 1705557"/>
              <a:gd name="connsiteX221" fmla="*/ 8676965 w 10232859"/>
              <a:gd name="connsiteY221" fmla="*/ 1163463 h 1705557"/>
              <a:gd name="connsiteX222" fmla="*/ 8698944 w 10232859"/>
              <a:gd name="connsiteY222" fmla="*/ 1163453 h 1705557"/>
              <a:gd name="connsiteX223" fmla="*/ 8711456 w 10232859"/>
              <a:gd name="connsiteY223" fmla="*/ 1175731 h 1705557"/>
              <a:gd name="connsiteX224" fmla="*/ 8732793 w 10232859"/>
              <a:gd name="connsiteY224" fmla="*/ 1179486 h 1705557"/>
              <a:gd name="connsiteX225" fmla="*/ 8751897 w 10232859"/>
              <a:gd name="connsiteY225" fmla="*/ 1197400 h 1705557"/>
              <a:gd name="connsiteX226" fmla="*/ 8793564 w 10232859"/>
              <a:gd name="connsiteY226" fmla="*/ 1179086 h 1705557"/>
              <a:gd name="connsiteX227" fmla="*/ 8834270 w 10232859"/>
              <a:gd name="connsiteY227" fmla="*/ 1213138 h 1705557"/>
              <a:gd name="connsiteX228" fmla="*/ 8853872 w 10232859"/>
              <a:gd name="connsiteY228" fmla="*/ 1221228 h 1705557"/>
              <a:gd name="connsiteX229" fmla="*/ 8861901 w 10232859"/>
              <a:gd name="connsiteY229" fmla="*/ 1217889 h 1705557"/>
              <a:gd name="connsiteX230" fmla="*/ 8874168 w 10232859"/>
              <a:gd name="connsiteY230" fmla="*/ 1220481 h 1705557"/>
              <a:gd name="connsiteX231" fmla="*/ 8871123 w 10232859"/>
              <a:gd name="connsiteY231" fmla="*/ 1227674 h 1705557"/>
              <a:gd name="connsiteX232" fmla="*/ 8903537 w 10232859"/>
              <a:gd name="connsiteY232" fmla="*/ 1237102 h 1705557"/>
              <a:gd name="connsiteX233" fmla="*/ 8933767 w 10232859"/>
              <a:gd name="connsiteY233" fmla="*/ 1269882 h 1705557"/>
              <a:gd name="connsiteX234" fmla="*/ 8985765 w 10232859"/>
              <a:gd name="connsiteY234" fmla="*/ 1294178 h 1705557"/>
              <a:gd name="connsiteX235" fmla="*/ 9071444 w 10232859"/>
              <a:gd name="connsiteY235" fmla="*/ 1323819 h 1705557"/>
              <a:gd name="connsiteX236" fmla="*/ 9096711 w 10232859"/>
              <a:gd name="connsiteY236" fmla="*/ 1334291 h 1705557"/>
              <a:gd name="connsiteX237" fmla="*/ 9338853 w 10232859"/>
              <a:gd name="connsiteY237" fmla="*/ 1454560 h 1705557"/>
              <a:gd name="connsiteX238" fmla="*/ 9520814 w 10232859"/>
              <a:gd name="connsiteY238" fmla="*/ 1456341 h 1705557"/>
              <a:gd name="connsiteX239" fmla="*/ 9702271 w 10232859"/>
              <a:gd name="connsiteY239" fmla="*/ 1495067 h 1705557"/>
              <a:gd name="connsiteX240" fmla="*/ 9744273 w 10232859"/>
              <a:gd name="connsiteY240" fmla="*/ 1530026 h 1705557"/>
              <a:gd name="connsiteX241" fmla="*/ 9771903 w 10232859"/>
              <a:gd name="connsiteY241" fmla="*/ 1536548 h 1705557"/>
              <a:gd name="connsiteX242" fmla="*/ 9818565 w 10232859"/>
              <a:gd name="connsiteY242" fmla="*/ 1545059 h 1705557"/>
              <a:gd name="connsiteX243" fmla="*/ 9882202 w 10232859"/>
              <a:gd name="connsiteY243" fmla="*/ 1572402 h 1705557"/>
              <a:gd name="connsiteX244" fmla="*/ 10022025 w 10232859"/>
              <a:gd name="connsiteY244" fmla="*/ 1606210 h 1705557"/>
              <a:gd name="connsiteX245" fmla="*/ 10220406 w 10232859"/>
              <a:gd name="connsiteY245" fmla="*/ 1683519 h 1705557"/>
              <a:gd name="connsiteX246" fmla="*/ 10232859 w 10232859"/>
              <a:gd name="connsiteY246" fmla="*/ 1705557 h 1705557"/>
              <a:gd name="connsiteX247" fmla="*/ 0 w 10232859"/>
              <a:gd name="connsiteY247" fmla="*/ 1705557 h 1705557"/>
              <a:gd name="connsiteX248" fmla="*/ 0 w 10232859"/>
              <a:gd name="connsiteY248" fmla="*/ 28342 h 1705557"/>
              <a:gd name="connsiteX249" fmla="*/ 8097 w 10232859"/>
              <a:gd name="connsiteY249" fmla="*/ 30869 h 1705557"/>
              <a:gd name="connsiteX250" fmla="*/ 77128 w 10232859"/>
              <a:gd name="connsiteY250" fmla="*/ 13381 h 1705557"/>
              <a:gd name="connsiteX251" fmla="*/ 188338 w 10232859"/>
              <a:gd name="connsiteY251" fmla="*/ 11593 h 1705557"/>
              <a:gd name="connsiteX252" fmla="*/ 298809 w 10232859"/>
              <a:gd name="connsiteY252" fmla="*/ 12712 h 1705557"/>
              <a:gd name="connsiteX253" fmla="*/ 338985 w 10232859"/>
              <a:gd name="connsiteY253" fmla="*/ 14520 h 1705557"/>
              <a:gd name="connsiteX254" fmla="*/ 409815 w 10232859"/>
              <a:gd name="connsiteY254" fmla="*/ 11559 h 1705557"/>
              <a:gd name="connsiteX255" fmla="*/ 424169 w 10232859"/>
              <a:gd name="connsiteY255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90341 w 10232859"/>
              <a:gd name="connsiteY50" fmla="*/ 217588 h 1705557"/>
              <a:gd name="connsiteX51" fmla="*/ 2588929 w 10232859"/>
              <a:gd name="connsiteY51" fmla="*/ 207494 h 1705557"/>
              <a:gd name="connsiteX52" fmla="*/ 2687426 w 10232859"/>
              <a:gd name="connsiteY52" fmla="*/ 200362 h 1705557"/>
              <a:gd name="connsiteX53" fmla="*/ 2723517 w 10232859"/>
              <a:gd name="connsiteY53" fmla="*/ 199166 h 1705557"/>
              <a:gd name="connsiteX54" fmla="*/ 2785956 w 10232859"/>
              <a:gd name="connsiteY54" fmla="*/ 190918 h 1705557"/>
              <a:gd name="connsiteX55" fmla="*/ 2813378 w 10232859"/>
              <a:gd name="connsiteY55" fmla="*/ 183347 h 1705557"/>
              <a:gd name="connsiteX56" fmla="*/ 2814782 w 10232859"/>
              <a:gd name="connsiteY56" fmla="*/ 183667 h 1705557"/>
              <a:gd name="connsiteX57" fmla="*/ 2816580 w 10232859"/>
              <a:gd name="connsiteY57" fmla="*/ 180880 h 1705557"/>
              <a:gd name="connsiteX58" fmla="*/ 2821623 w 10232859"/>
              <a:gd name="connsiteY58" fmla="*/ 179389 h 1705557"/>
              <a:gd name="connsiteX59" fmla="*/ 2836688 w 10232859"/>
              <a:gd name="connsiteY59" fmla="*/ 179485 h 1705557"/>
              <a:gd name="connsiteX60" fmla="*/ 2842564 w 10232859"/>
              <a:gd name="connsiteY60" fmla="*/ 180209 h 1705557"/>
              <a:gd name="connsiteX61" fmla="*/ 2850712 w 10232859"/>
              <a:gd name="connsiteY61" fmla="*/ 179804 h 1705557"/>
              <a:gd name="connsiteX62" fmla="*/ 2850846 w 10232859"/>
              <a:gd name="connsiteY62" fmla="*/ 179576 h 1705557"/>
              <a:gd name="connsiteX63" fmla="*/ 2858611 w 10232859"/>
              <a:gd name="connsiteY63" fmla="*/ 179626 h 1705557"/>
              <a:gd name="connsiteX64" fmla="*/ 2897454 w 10232859"/>
              <a:gd name="connsiteY64" fmla="*/ 182628 h 1705557"/>
              <a:gd name="connsiteX65" fmla="*/ 2940369 w 10232859"/>
              <a:gd name="connsiteY65" fmla="*/ 159458 h 1705557"/>
              <a:gd name="connsiteX66" fmla="*/ 2959670 w 10232859"/>
              <a:gd name="connsiteY66" fmla="*/ 154881 h 1705557"/>
              <a:gd name="connsiteX67" fmla="*/ 2969615 w 10232859"/>
              <a:gd name="connsiteY67" fmla="*/ 151269 h 1705557"/>
              <a:gd name="connsiteX68" fmla="*/ 2970000 w 10232859"/>
              <a:gd name="connsiteY68" fmla="*/ 150290 h 1705557"/>
              <a:gd name="connsiteX69" fmla="*/ 3007272 w 10232859"/>
              <a:gd name="connsiteY69" fmla="*/ 153280 h 1705557"/>
              <a:gd name="connsiteX70" fmla="*/ 3011677 w 10232859"/>
              <a:gd name="connsiteY70" fmla="*/ 151918 h 1705557"/>
              <a:gd name="connsiteX71" fmla="*/ 3036668 w 10232859"/>
              <a:gd name="connsiteY71" fmla="*/ 156118 h 1705557"/>
              <a:gd name="connsiteX72" fmla="*/ 3049208 w 10232859"/>
              <a:gd name="connsiteY72" fmla="*/ 157087 h 1705557"/>
              <a:gd name="connsiteX73" fmla="*/ 3053517 w 10232859"/>
              <a:gd name="connsiteY73" fmla="*/ 159836 h 1705557"/>
              <a:gd name="connsiteX74" fmla="*/ 3071637 w 10232859"/>
              <a:gd name="connsiteY74" fmla="*/ 160010 h 1705557"/>
              <a:gd name="connsiteX75" fmla="*/ 3110077 w 10232859"/>
              <a:gd name="connsiteY75" fmla="*/ 155716 h 1705557"/>
              <a:gd name="connsiteX76" fmla="*/ 3173743 w 10232859"/>
              <a:gd name="connsiteY76" fmla="*/ 166095 h 1705557"/>
              <a:gd name="connsiteX77" fmla="*/ 3254203 w 10232859"/>
              <a:gd name="connsiteY77" fmla="*/ 158270 h 1705557"/>
              <a:gd name="connsiteX78" fmla="*/ 3380350 w 10232859"/>
              <a:gd name="connsiteY78" fmla="*/ 157665 h 1705557"/>
              <a:gd name="connsiteX79" fmla="*/ 3476147 w 10232859"/>
              <a:gd name="connsiteY79" fmla="*/ 177439 h 1705557"/>
              <a:gd name="connsiteX80" fmla="*/ 3581876 w 10232859"/>
              <a:gd name="connsiteY80" fmla="*/ 156962 h 1705557"/>
              <a:gd name="connsiteX81" fmla="*/ 3704761 w 10232859"/>
              <a:gd name="connsiteY81" fmla="*/ 157006 h 1705557"/>
              <a:gd name="connsiteX82" fmla="*/ 3755040 w 10232859"/>
              <a:gd name="connsiteY82" fmla="*/ 148492 h 1705557"/>
              <a:gd name="connsiteX83" fmla="*/ 3804689 w 10232859"/>
              <a:gd name="connsiteY83" fmla="*/ 158407 h 1705557"/>
              <a:gd name="connsiteX84" fmla="*/ 3821793 w 10232859"/>
              <a:gd name="connsiteY84" fmla="*/ 151257 h 1705557"/>
              <a:gd name="connsiteX85" fmla="*/ 3824682 w 10232859"/>
              <a:gd name="connsiteY85" fmla="*/ 149833 h 1705557"/>
              <a:gd name="connsiteX86" fmla="*/ 3837536 w 10232859"/>
              <a:gd name="connsiteY86" fmla="*/ 148292 h 1705557"/>
              <a:gd name="connsiteX87" fmla="*/ 3839550 w 10232859"/>
              <a:gd name="connsiteY87" fmla="*/ 142661 h 1705557"/>
              <a:gd name="connsiteX88" fmla="*/ 3857743 w 10232859"/>
              <a:gd name="connsiteY88" fmla="*/ 136618 h 1705557"/>
              <a:gd name="connsiteX89" fmla="*/ 3881852 w 10232859"/>
              <a:gd name="connsiteY89" fmla="*/ 135231 h 1705557"/>
              <a:gd name="connsiteX90" fmla="*/ 3998088 w 10232859"/>
              <a:gd name="connsiteY90" fmla="*/ 134446 h 1705557"/>
              <a:gd name="connsiteX91" fmla="*/ 4066682 w 10232859"/>
              <a:gd name="connsiteY91" fmla="*/ 130661 h 1705557"/>
              <a:gd name="connsiteX92" fmla="*/ 4091246 w 10232859"/>
              <a:gd name="connsiteY92" fmla="*/ 124017 h 1705557"/>
              <a:gd name="connsiteX93" fmla="*/ 4126556 w 10232859"/>
              <a:gd name="connsiteY93" fmla="*/ 118239 h 1705557"/>
              <a:gd name="connsiteX94" fmla="*/ 4187717 w 10232859"/>
              <a:gd name="connsiteY94" fmla="*/ 104010 h 1705557"/>
              <a:gd name="connsiteX95" fmla="*/ 4220826 w 10232859"/>
              <a:gd name="connsiteY95" fmla="*/ 102505 h 1705557"/>
              <a:gd name="connsiteX96" fmla="*/ 4239014 w 10232859"/>
              <a:gd name="connsiteY96" fmla="*/ 97354 h 1705557"/>
              <a:gd name="connsiteX97" fmla="*/ 4246653 w 10232859"/>
              <a:gd name="connsiteY97" fmla="*/ 97874 h 1705557"/>
              <a:gd name="connsiteX98" fmla="*/ 4271841 w 10232859"/>
              <a:gd name="connsiteY98" fmla="*/ 96702 h 1705557"/>
              <a:gd name="connsiteX99" fmla="*/ 4286277 w 10232859"/>
              <a:gd name="connsiteY99" fmla="*/ 96687 h 1705557"/>
              <a:gd name="connsiteX100" fmla="*/ 4292025 w 10232859"/>
              <a:gd name="connsiteY100" fmla="*/ 96921 h 1705557"/>
              <a:gd name="connsiteX101" fmla="*/ 4304713 w 10232859"/>
              <a:gd name="connsiteY101" fmla="*/ 102187 h 1705557"/>
              <a:gd name="connsiteX102" fmla="*/ 4321285 w 10232859"/>
              <a:gd name="connsiteY102" fmla="*/ 100074 h 1705557"/>
              <a:gd name="connsiteX103" fmla="*/ 4339561 w 10232859"/>
              <a:gd name="connsiteY103" fmla="*/ 105320 h 1705557"/>
              <a:gd name="connsiteX104" fmla="*/ 4343990 w 10232859"/>
              <a:gd name="connsiteY104" fmla="*/ 101090 h 1705557"/>
              <a:gd name="connsiteX105" fmla="*/ 4358885 w 10232859"/>
              <a:gd name="connsiteY105" fmla="*/ 96778 h 1705557"/>
              <a:gd name="connsiteX106" fmla="*/ 4371648 w 10232859"/>
              <a:gd name="connsiteY106" fmla="*/ 101826 h 1705557"/>
              <a:gd name="connsiteX107" fmla="*/ 4398380 w 10232859"/>
              <a:gd name="connsiteY107" fmla="*/ 104961 h 1705557"/>
              <a:gd name="connsiteX108" fmla="*/ 4405729 w 10232859"/>
              <a:gd name="connsiteY108" fmla="*/ 104191 h 1705557"/>
              <a:gd name="connsiteX109" fmla="*/ 4431408 w 10232859"/>
              <a:gd name="connsiteY109" fmla="*/ 110825 h 1705557"/>
              <a:gd name="connsiteX110" fmla="*/ 4472183 w 10232859"/>
              <a:gd name="connsiteY110" fmla="*/ 116430 h 1705557"/>
              <a:gd name="connsiteX111" fmla="*/ 4518828 w 10232859"/>
              <a:gd name="connsiteY111" fmla="*/ 119114 h 1705557"/>
              <a:gd name="connsiteX112" fmla="*/ 4532040 w 10232859"/>
              <a:gd name="connsiteY112" fmla="*/ 124307 h 1705557"/>
              <a:gd name="connsiteX113" fmla="*/ 4617778 w 10232859"/>
              <a:gd name="connsiteY113" fmla="*/ 136993 h 1705557"/>
              <a:gd name="connsiteX114" fmla="*/ 4641872 w 10232859"/>
              <a:gd name="connsiteY114" fmla="*/ 140721 h 1705557"/>
              <a:gd name="connsiteX115" fmla="*/ 4662766 w 10232859"/>
              <a:gd name="connsiteY115" fmla="*/ 138952 h 1705557"/>
              <a:gd name="connsiteX116" fmla="*/ 4667770 w 10232859"/>
              <a:gd name="connsiteY116" fmla="*/ 134208 h 1705557"/>
              <a:gd name="connsiteX117" fmla="*/ 4681052 w 10232859"/>
              <a:gd name="connsiteY117" fmla="*/ 135461 h 1705557"/>
              <a:gd name="connsiteX118" fmla="*/ 4684624 w 10232859"/>
              <a:gd name="connsiteY118" fmla="*/ 134755 h 1705557"/>
              <a:gd name="connsiteX119" fmla="*/ 4705061 w 10232859"/>
              <a:gd name="connsiteY119" fmla="*/ 131748 h 1705557"/>
              <a:gd name="connsiteX120" fmla="*/ 4747746 w 10232859"/>
              <a:gd name="connsiteY120" fmla="*/ 151131 h 1705557"/>
              <a:gd name="connsiteX121" fmla="*/ 4801045 w 10232859"/>
              <a:gd name="connsiteY121" fmla="*/ 153753 h 1705557"/>
              <a:gd name="connsiteX122" fmla="*/ 5001600 w 10232859"/>
              <a:gd name="connsiteY122" fmla="*/ 196753 h 1705557"/>
              <a:gd name="connsiteX123" fmla="*/ 5033465 w 10232859"/>
              <a:gd name="connsiteY123" fmla="*/ 182429 h 1705557"/>
              <a:gd name="connsiteX124" fmla="*/ 5115965 w 10232859"/>
              <a:gd name="connsiteY124" fmla="*/ 192583 h 1705557"/>
              <a:gd name="connsiteX125" fmla="*/ 5237936 w 10232859"/>
              <a:gd name="connsiteY125" fmla="*/ 246022 h 1705557"/>
              <a:gd name="connsiteX126" fmla="*/ 5290566 w 10232859"/>
              <a:gd name="connsiteY126" fmla="*/ 269809 h 1705557"/>
              <a:gd name="connsiteX127" fmla="*/ 5344878 w 10232859"/>
              <a:gd name="connsiteY127" fmla="*/ 282874 h 1705557"/>
              <a:gd name="connsiteX128" fmla="*/ 5413398 w 10232859"/>
              <a:gd name="connsiteY128" fmla="*/ 282749 h 1705557"/>
              <a:gd name="connsiteX129" fmla="*/ 5415629 w 10232859"/>
              <a:gd name="connsiteY129" fmla="*/ 282282 h 1705557"/>
              <a:gd name="connsiteX130" fmla="*/ 5433078 w 10232859"/>
              <a:gd name="connsiteY130" fmla="*/ 286198 h 1705557"/>
              <a:gd name="connsiteX131" fmla="*/ 5435759 w 10232859"/>
              <a:gd name="connsiteY131" fmla="*/ 289614 h 1705557"/>
              <a:gd name="connsiteX132" fmla="*/ 5447372 w 10232859"/>
              <a:gd name="connsiteY132" fmla="*/ 293101 h 1705557"/>
              <a:gd name="connsiteX133" fmla="*/ 5469289 w 10232859"/>
              <a:gd name="connsiteY133" fmla="*/ 302134 h 1705557"/>
              <a:gd name="connsiteX134" fmla="*/ 5508752 w 10232859"/>
              <a:gd name="connsiteY134" fmla="*/ 312267 h 1705557"/>
              <a:gd name="connsiteX135" fmla="*/ 5509657 w 10232859"/>
              <a:gd name="connsiteY135" fmla="*/ 311450 h 1705557"/>
              <a:gd name="connsiteX136" fmla="*/ 5521245 w 10232859"/>
              <a:gd name="connsiteY136" fmla="*/ 310202 h 1705557"/>
              <a:gd name="connsiteX137" fmla="*/ 5542415 w 10232859"/>
              <a:gd name="connsiteY137" fmla="*/ 310009 h 1705557"/>
              <a:gd name="connsiteX138" fmla="*/ 5596538 w 10232859"/>
              <a:gd name="connsiteY138" fmla="*/ 297667 h 1705557"/>
              <a:gd name="connsiteX139" fmla="*/ 5632514 w 10232859"/>
              <a:gd name="connsiteY139" fmla="*/ 308476 h 1705557"/>
              <a:gd name="connsiteX140" fmla="*/ 5640005 w 10232859"/>
              <a:gd name="connsiteY140" fmla="*/ 310131 h 1705557"/>
              <a:gd name="connsiteX141" fmla="*/ 5640259 w 10232859"/>
              <a:gd name="connsiteY141" fmla="*/ 309949 h 1705557"/>
              <a:gd name="connsiteX142" fmla="*/ 5648365 w 10232859"/>
              <a:gd name="connsiteY142" fmla="*/ 311268 h 1705557"/>
              <a:gd name="connsiteX143" fmla="*/ 5653662 w 10232859"/>
              <a:gd name="connsiteY143" fmla="*/ 313149 h 1705557"/>
              <a:gd name="connsiteX144" fmla="*/ 5668196 w 10232859"/>
              <a:gd name="connsiteY144" fmla="*/ 316360 h 1705557"/>
              <a:gd name="connsiteX145" fmla="*/ 5673886 w 10232859"/>
              <a:gd name="connsiteY145" fmla="*/ 316040 h 1705557"/>
              <a:gd name="connsiteX146" fmla="*/ 5677139 w 10232859"/>
              <a:gd name="connsiteY146" fmla="*/ 313859 h 1705557"/>
              <a:gd name="connsiteX147" fmla="*/ 5708983 w 10232859"/>
              <a:gd name="connsiteY147" fmla="*/ 313188 h 1705557"/>
              <a:gd name="connsiteX148" fmla="*/ 5773909 w 10232859"/>
              <a:gd name="connsiteY148" fmla="*/ 318575 h 1705557"/>
              <a:gd name="connsiteX149" fmla="*/ 5809500 w 10232859"/>
              <a:gd name="connsiteY149" fmla="*/ 324964 h 1705557"/>
              <a:gd name="connsiteX150" fmla="*/ 5908729 w 10232859"/>
              <a:gd name="connsiteY150" fmla="*/ 338849 h 1705557"/>
              <a:gd name="connsiteX151" fmla="*/ 6009654 w 10232859"/>
              <a:gd name="connsiteY151" fmla="*/ 350040 h 1705557"/>
              <a:gd name="connsiteX152" fmla="*/ 6067487 w 10232859"/>
              <a:gd name="connsiteY152" fmla="*/ 340226 h 1705557"/>
              <a:gd name="connsiteX153" fmla="*/ 6073281 w 10232859"/>
              <a:gd name="connsiteY153" fmla="*/ 340830 h 1705557"/>
              <a:gd name="connsiteX154" fmla="*/ 6086225 w 10232859"/>
              <a:gd name="connsiteY154" fmla="*/ 346135 h 1705557"/>
              <a:gd name="connsiteX155" fmla="*/ 6105063 w 10232859"/>
              <a:gd name="connsiteY155" fmla="*/ 353854 h 1705557"/>
              <a:gd name="connsiteX156" fmla="*/ 6135796 w 10232859"/>
              <a:gd name="connsiteY156" fmla="*/ 369657 h 1705557"/>
              <a:gd name="connsiteX157" fmla="*/ 6195166 w 10232859"/>
              <a:gd name="connsiteY157" fmla="*/ 366704 h 1705557"/>
              <a:gd name="connsiteX158" fmla="*/ 6216259 w 10232859"/>
              <a:gd name="connsiteY158" fmla="*/ 369879 h 1705557"/>
              <a:gd name="connsiteX159" fmla="*/ 6228331 w 10232859"/>
              <a:gd name="connsiteY159" fmla="*/ 370548 h 1705557"/>
              <a:gd name="connsiteX160" fmla="*/ 6229602 w 10232859"/>
              <a:gd name="connsiteY160" fmla="*/ 369928 h 1705557"/>
              <a:gd name="connsiteX161" fmla="*/ 6258988 w 10232859"/>
              <a:gd name="connsiteY161" fmla="*/ 385174 h 1705557"/>
              <a:gd name="connsiteX162" fmla="*/ 6264106 w 10232859"/>
              <a:gd name="connsiteY162" fmla="*/ 385655 h 1705557"/>
              <a:gd name="connsiteX163" fmla="*/ 6281703 w 10232859"/>
              <a:gd name="connsiteY163" fmla="*/ 397568 h 1705557"/>
              <a:gd name="connsiteX164" fmla="*/ 6291622 w 10232859"/>
              <a:gd name="connsiteY164" fmla="*/ 402669 h 1705557"/>
              <a:gd name="connsiteX165" fmla="*/ 6292712 w 10232859"/>
              <a:gd name="connsiteY165" fmla="*/ 406285 h 1705557"/>
              <a:gd name="connsiteX166" fmla="*/ 6308227 w 10232859"/>
              <a:gd name="connsiteY166" fmla="*/ 412710 h 1705557"/>
              <a:gd name="connsiteX167" fmla="*/ 6328981 w 10232859"/>
              <a:gd name="connsiteY167" fmla="*/ 416009 h 1705557"/>
              <a:gd name="connsiteX168" fmla="*/ 6368693 w 10232859"/>
              <a:gd name="connsiteY168" fmla="*/ 424359 h 1705557"/>
              <a:gd name="connsiteX169" fmla="*/ 6414811 w 10232859"/>
              <a:gd name="connsiteY169" fmla="*/ 458714 h 1705557"/>
              <a:gd name="connsiteX170" fmla="*/ 6467879 w 10232859"/>
              <a:gd name="connsiteY170" fmla="*/ 474762 h 1705557"/>
              <a:gd name="connsiteX171" fmla="*/ 6564351 w 10232859"/>
              <a:gd name="connsiteY171" fmla="*/ 544032 h 1705557"/>
              <a:gd name="connsiteX172" fmla="*/ 6711178 w 10232859"/>
              <a:gd name="connsiteY172" fmla="*/ 580124 h 1705557"/>
              <a:gd name="connsiteX173" fmla="*/ 6764036 w 10232859"/>
              <a:gd name="connsiteY173" fmla="*/ 595457 h 1705557"/>
              <a:gd name="connsiteX174" fmla="*/ 6858983 w 10232859"/>
              <a:gd name="connsiteY174" fmla="*/ 630237 h 1705557"/>
              <a:gd name="connsiteX175" fmla="*/ 6910661 w 10232859"/>
              <a:gd name="connsiteY175" fmla="*/ 641134 h 1705557"/>
              <a:gd name="connsiteX176" fmla="*/ 6944111 w 10232859"/>
              <a:gd name="connsiteY176" fmla="*/ 666016 h 1705557"/>
              <a:gd name="connsiteX177" fmla="*/ 6965771 w 10232859"/>
              <a:gd name="connsiteY177" fmla="*/ 666445 h 1705557"/>
              <a:gd name="connsiteX178" fmla="*/ 6969639 w 10232859"/>
              <a:gd name="connsiteY178" fmla="*/ 666351 h 1705557"/>
              <a:gd name="connsiteX179" fmla="*/ 6982242 w 10232859"/>
              <a:gd name="connsiteY179" fmla="*/ 669626 h 1705557"/>
              <a:gd name="connsiteX180" fmla="*/ 6989387 w 10232859"/>
              <a:gd name="connsiteY180" fmla="*/ 665988 h 1705557"/>
              <a:gd name="connsiteX181" fmla="*/ 7010930 w 10232859"/>
              <a:gd name="connsiteY181" fmla="*/ 667648 h 1705557"/>
              <a:gd name="connsiteX182" fmla="*/ 7033125 w 10232859"/>
              <a:gd name="connsiteY182" fmla="*/ 674950 h 1705557"/>
              <a:gd name="connsiteX183" fmla="*/ 7134461 w 10232859"/>
              <a:gd name="connsiteY183" fmla="*/ 714706 h 1705557"/>
              <a:gd name="connsiteX184" fmla="*/ 7197450 w 10232859"/>
              <a:gd name="connsiteY184" fmla="*/ 735608 h 1705557"/>
              <a:gd name="connsiteX185" fmla="*/ 7225084 w 10232859"/>
              <a:gd name="connsiteY185" fmla="*/ 739019 h 1705557"/>
              <a:gd name="connsiteX186" fmla="*/ 7261183 w 10232859"/>
              <a:gd name="connsiteY186" fmla="*/ 746827 h 1705557"/>
              <a:gd name="connsiteX187" fmla="*/ 7327760 w 10232859"/>
              <a:gd name="connsiteY187" fmla="*/ 757100 h 1705557"/>
              <a:gd name="connsiteX188" fmla="*/ 7412222 w 10232859"/>
              <a:gd name="connsiteY188" fmla="*/ 777001 h 1705557"/>
              <a:gd name="connsiteX189" fmla="*/ 7457904 w 10232859"/>
              <a:gd name="connsiteY189" fmla="*/ 810835 h 1705557"/>
              <a:gd name="connsiteX190" fmla="*/ 7465795 w 10232859"/>
              <a:gd name="connsiteY190" fmla="*/ 809112 h 1705557"/>
              <a:gd name="connsiteX191" fmla="*/ 7505046 w 10232859"/>
              <a:gd name="connsiteY191" fmla="*/ 823031 h 1705557"/>
              <a:gd name="connsiteX192" fmla="*/ 7623220 w 10232859"/>
              <a:gd name="connsiteY192" fmla="*/ 895034 h 1705557"/>
              <a:gd name="connsiteX193" fmla="*/ 7700458 w 10232859"/>
              <a:gd name="connsiteY193" fmla="*/ 921593 h 1705557"/>
              <a:gd name="connsiteX194" fmla="*/ 7730988 w 10232859"/>
              <a:gd name="connsiteY194" fmla="*/ 927270 h 1705557"/>
              <a:gd name="connsiteX195" fmla="*/ 7781942 w 10232859"/>
              <a:gd name="connsiteY195" fmla="*/ 937017 h 1705557"/>
              <a:gd name="connsiteX196" fmla="*/ 7827704 w 10232859"/>
              <a:gd name="connsiteY196" fmla="*/ 935072 h 1705557"/>
              <a:gd name="connsiteX197" fmla="*/ 7867270 w 10232859"/>
              <a:gd name="connsiteY197" fmla="*/ 946880 h 1705557"/>
              <a:gd name="connsiteX198" fmla="*/ 7866538 w 10232859"/>
              <a:gd name="connsiteY198" fmla="*/ 961559 h 1705557"/>
              <a:gd name="connsiteX199" fmla="*/ 7912084 w 10232859"/>
              <a:gd name="connsiteY199" fmla="*/ 970314 h 1705557"/>
              <a:gd name="connsiteX200" fmla="*/ 7982264 w 10232859"/>
              <a:gd name="connsiteY200" fmla="*/ 982287 h 1705557"/>
              <a:gd name="connsiteX201" fmla="*/ 7991272 w 10232859"/>
              <a:gd name="connsiteY201" fmla="*/ 987618 h 1705557"/>
              <a:gd name="connsiteX202" fmla="*/ 8006496 w 10232859"/>
              <a:gd name="connsiteY202" fmla="*/ 979353 h 1705557"/>
              <a:gd name="connsiteX203" fmla="*/ 8034497 w 10232859"/>
              <a:gd name="connsiteY203" fmla="*/ 978568 h 1705557"/>
              <a:gd name="connsiteX204" fmla="*/ 8150881 w 10232859"/>
              <a:gd name="connsiteY204" fmla="*/ 996925 h 1705557"/>
              <a:gd name="connsiteX205" fmla="*/ 8172106 w 10232859"/>
              <a:gd name="connsiteY205" fmla="*/ 997026 h 1705557"/>
              <a:gd name="connsiteX206" fmla="*/ 8196076 w 10232859"/>
              <a:gd name="connsiteY206" fmla="*/ 1006592 h 1705557"/>
              <a:gd name="connsiteX207" fmla="*/ 8247463 w 10232859"/>
              <a:gd name="connsiteY207" fmla="*/ 1022846 h 1705557"/>
              <a:gd name="connsiteX208" fmla="*/ 8279272 w 10232859"/>
              <a:gd name="connsiteY208" fmla="*/ 1039435 h 1705557"/>
              <a:gd name="connsiteX209" fmla="*/ 8289611 w 10232859"/>
              <a:gd name="connsiteY209" fmla="*/ 1035144 h 1705557"/>
              <a:gd name="connsiteX210" fmla="*/ 8311483 w 10232859"/>
              <a:gd name="connsiteY210" fmla="*/ 1035913 h 1705557"/>
              <a:gd name="connsiteX211" fmla="*/ 8399489 w 10232859"/>
              <a:gd name="connsiteY211" fmla="*/ 1055076 h 1705557"/>
              <a:gd name="connsiteX212" fmla="*/ 8415973 w 10232859"/>
              <a:gd name="connsiteY212" fmla="*/ 1056174 h 1705557"/>
              <a:gd name="connsiteX213" fmla="*/ 8433326 w 10232859"/>
              <a:gd name="connsiteY213" fmla="*/ 1064395 h 1705557"/>
              <a:gd name="connsiteX214" fmla="*/ 8502328 w 10232859"/>
              <a:gd name="connsiteY214" fmla="*/ 1098012 h 1705557"/>
              <a:gd name="connsiteX215" fmla="*/ 8534346 w 10232859"/>
              <a:gd name="connsiteY215" fmla="*/ 1113494 h 1705557"/>
              <a:gd name="connsiteX216" fmla="*/ 8534980 w 10232859"/>
              <a:gd name="connsiteY216" fmla="*/ 1117375 h 1705557"/>
              <a:gd name="connsiteX217" fmla="*/ 8544104 w 10232859"/>
              <a:gd name="connsiteY217" fmla="*/ 1114920 h 1705557"/>
              <a:gd name="connsiteX218" fmla="*/ 8567742 w 10232859"/>
              <a:gd name="connsiteY218" fmla="*/ 1124104 h 1705557"/>
              <a:gd name="connsiteX219" fmla="*/ 8633779 w 10232859"/>
              <a:gd name="connsiteY219" fmla="*/ 1145740 h 1705557"/>
              <a:gd name="connsiteX220" fmla="*/ 8676965 w 10232859"/>
              <a:gd name="connsiteY220" fmla="*/ 1163463 h 1705557"/>
              <a:gd name="connsiteX221" fmla="*/ 8698944 w 10232859"/>
              <a:gd name="connsiteY221" fmla="*/ 1163453 h 1705557"/>
              <a:gd name="connsiteX222" fmla="*/ 8711456 w 10232859"/>
              <a:gd name="connsiteY222" fmla="*/ 1175731 h 1705557"/>
              <a:gd name="connsiteX223" fmla="*/ 8732793 w 10232859"/>
              <a:gd name="connsiteY223" fmla="*/ 1179486 h 1705557"/>
              <a:gd name="connsiteX224" fmla="*/ 8751897 w 10232859"/>
              <a:gd name="connsiteY224" fmla="*/ 1197400 h 1705557"/>
              <a:gd name="connsiteX225" fmla="*/ 8793564 w 10232859"/>
              <a:gd name="connsiteY225" fmla="*/ 1179086 h 1705557"/>
              <a:gd name="connsiteX226" fmla="*/ 8834270 w 10232859"/>
              <a:gd name="connsiteY226" fmla="*/ 1213138 h 1705557"/>
              <a:gd name="connsiteX227" fmla="*/ 8853872 w 10232859"/>
              <a:gd name="connsiteY227" fmla="*/ 1221228 h 1705557"/>
              <a:gd name="connsiteX228" fmla="*/ 8861901 w 10232859"/>
              <a:gd name="connsiteY228" fmla="*/ 1217889 h 1705557"/>
              <a:gd name="connsiteX229" fmla="*/ 8874168 w 10232859"/>
              <a:gd name="connsiteY229" fmla="*/ 1220481 h 1705557"/>
              <a:gd name="connsiteX230" fmla="*/ 8871123 w 10232859"/>
              <a:gd name="connsiteY230" fmla="*/ 1227674 h 1705557"/>
              <a:gd name="connsiteX231" fmla="*/ 8903537 w 10232859"/>
              <a:gd name="connsiteY231" fmla="*/ 1237102 h 1705557"/>
              <a:gd name="connsiteX232" fmla="*/ 8933767 w 10232859"/>
              <a:gd name="connsiteY232" fmla="*/ 1269882 h 1705557"/>
              <a:gd name="connsiteX233" fmla="*/ 8985765 w 10232859"/>
              <a:gd name="connsiteY233" fmla="*/ 1294178 h 1705557"/>
              <a:gd name="connsiteX234" fmla="*/ 9071444 w 10232859"/>
              <a:gd name="connsiteY234" fmla="*/ 1323819 h 1705557"/>
              <a:gd name="connsiteX235" fmla="*/ 9096711 w 10232859"/>
              <a:gd name="connsiteY235" fmla="*/ 1334291 h 1705557"/>
              <a:gd name="connsiteX236" fmla="*/ 9338853 w 10232859"/>
              <a:gd name="connsiteY236" fmla="*/ 1454560 h 1705557"/>
              <a:gd name="connsiteX237" fmla="*/ 9520814 w 10232859"/>
              <a:gd name="connsiteY237" fmla="*/ 1456341 h 1705557"/>
              <a:gd name="connsiteX238" fmla="*/ 9702271 w 10232859"/>
              <a:gd name="connsiteY238" fmla="*/ 1495067 h 1705557"/>
              <a:gd name="connsiteX239" fmla="*/ 9744273 w 10232859"/>
              <a:gd name="connsiteY239" fmla="*/ 1530026 h 1705557"/>
              <a:gd name="connsiteX240" fmla="*/ 9771903 w 10232859"/>
              <a:gd name="connsiteY240" fmla="*/ 1536548 h 1705557"/>
              <a:gd name="connsiteX241" fmla="*/ 9818565 w 10232859"/>
              <a:gd name="connsiteY241" fmla="*/ 1545059 h 1705557"/>
              <a:gd name="connsiteX242" fmla="*/ 9882202 w 10232859"/>
              <a:gd name="connsiteY242" fmla="*/ 1572402 h 1705557"/>
              <a:gd name="connsiteX243" fmla="*/ 10022025 w 10232859"/>
              <a:gd name="connsiteY243" fmla="*/ 1606210 h 1705557"/>
              <a:gd name="connsiteX244" fmla="*/ 10220406 w 10232859"/>
              <a:gd name="connsiteY244" fmla="*/ 1683519 h 1705557"/>
              <a:gd name="connsiteX245" fmla="*/ 10232859 w 10232859"/>
              <a:gd name="connsiteY245" fmla="*/ 1705557 h 1705557"/>
              <a:gd name="connsiteX246" fmla="*/ 0 w 10232859"/>
              <a:gd name="connsiteY246" fmla="*/ 1705557 h 1705557"/>
              <a:gd name="connsiteX247" fmla="*/ 0 w 10232859"/>
              <a:gd name="connsiteY247" fmla="*/ 28342 h 1705557"/>
              <a:gd name="connsiteX248" fmla="*/ 8097 w 10232859"/>
              <a:gd name="connsiteY248" fmla="*/ 30869 h 1705557"/>
              <a:gd name="connsiteX249" fmla="*/ 77128 w 10232859"/>
              <a:gd name="connsiteY249" fmla="*/ 13381 h 1705557"/>
              <a:gd name="connsiteX250" fmla="*/ 188338 w 10232859"/>
              <a:gd name="connsiteY250" fmla="*/ 11593 h 1705557"/>
              <a:gd name="connsiteX251" fmla="*/ 298809 w 10232859"/>
              <a:gd name="connsiteY251" fmla="*/ 12712 h 1705557"/>
              <a:gd name="connsiteX252" fmla="*/ 338985 w 10232859"/>
              <a:gd name="connsiteY252" fmla="*/ 14520 h 1705557"/>
              <a:gd name="connsiteX253" fmla="*/ 409815 w 10232859"/>
              <a:gd name="connsiteY253" fmla="*/ 11559 h 1705557"/>
              <a:gd name="connsiteX254" fmla="*/ 424169 w 10232859"/>
              <a:gd name="connsiteY254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90341 w 10232859"/>
              <a:gd name="connsiteY49" fmla="*/ 217588 h 1705557"/>
              <a:gd name="connsiteX50" fmla="*/ 2588929 w 10232859"/>
              <a:gd name="connsiteY50" fmla="*/ 207494 h 1705557"/>
              <a:gd name="connsiteX51" fmla="*/ 2687426 w 10232859"/>
              <a:gd name="connsiteY51" fmla="*/ 200362 h 1705557"/>
              <a:gd name="connsiteX52" fmla="*/ 2723517 w 10232859"/>
              <a:gd name="connsiteY52" fmla="*/ 199166 h 1705557"/>
              <a:gd name="connsiteX53" fmla="*/ 2785956 w 10232859"/>
              <a:gd name="connsiteY53" fmla="*/ 190918 h 1705557"/>
              <a:gd name="connsiteX54" fmla="*/ 2813378 w 10232859"/>
              <a:gd name="connsiteY54" fmla="*/ 183347 h 1705557"/>
              <a:gd name="connsiteX55" fmla="*/ 2814782 w 10232859"/>
              <a:gd name="connsiteY55" fmla="*/ 183667 h 1705557"/>
              <a:gd name="connsiteX56" fmla="*/ 2816580 w 10232859"/>
              <a:gd name="connsiteY56" fmla="*/ 180880 h 1705557"/>
              <a:gd name="connsiteX57" fmla="*/ 2821623 w 10232859"/>
              <a:gd name="connsiteY57" fmla="*/ 179389 h 1705557"/>
              <a:gd name="connsiteX58" fmla="*/ 2836688 w 10232859"/>
              <a:gd name="connsiteY58" fmla="*/ 179485 h 1705557"/>
              <a:gd name="connsiteX59" fmla="*/ 2842564 w 10232859"/>
              <a:gd name="connsiteY59" fmla="*/ 180209 h 1705557"/>
              <a:gd name="connsiteX60" fmla="*/ 2850712 w 10232859"/>
              <a:gd name="connsiteY60" fmla="*/ 179804 h 1705557"/>
              <a:gd name="connsiteX61" fmla="*/ 2850846 w 10232859"/>
              <a:gd name="connsiteY61" fmla="*/ 179576 h 1705557"/>
              <a:gd name="connsiteX62" fmla="*/ 2858611 w 10232859"/>
              <a:gd name="connsiteY62" fmla="*/ 179626 h 1705557"/>
              <a:gd name="connsiteX63" fmla="*/ 2897454 w 10232859"/>
              <a:gd name="connsiteY63" fmla="*/ 182628 h 1705557"/>
              <a:gd name="connsiteX64" fmla="*/ 2940369 w 10232859"/>
              <a:gd name="connsiteY64" fmla="*/ 159458 h 1705557"/>
              <a:gd name="connsiteX65" fmla="*/ 2959670 w 10232859"/>
              <a:gd name="connsiteY65" fmla="*/ 154881 h 1705557"/>
              <a:gd name="connsiteX66" fmla="*/ 2969615 w 10232859"/>
              <a:gd name="connsiteY66" fmla="*/ 151269 h 1705557"/>
              <a:gd name="connsiteX67" fmla="*/ 2970000 w 10232859"/>
              <a:gd name="connsiteY67" fmla="*/ 150290 h 1705557"/>
              <a:gd name="connsiteX68" fmla="*/ 3007272 w 10232859"/>
              <a:gd name="connsiteY68" fmla="*/ 153280 h 1705557"/>
              <a:gd name="connsiteX69" fmla="*/ 3011677 w 10232859"/>
              <a:gd name="connsiteY69" fmla="*/ 151918 h 1705557"/>
              <a:gd name="connsiteX70" fmla="*/ 3036668 w 10232859"/>
              <a:gd name="connsiteY70" fmla="*/ 156118 h 1705557"/>
              <a:gd name="connsiteX71" fmla="*/ 3049208 w 10232859"/>
              <a:gd name="connsiteY71" fmla="*/ 157087 h 1705557"/>
              <a:gd name="connsiteX72" fmla="*/ 3053517 w 10232859"/>
              <a:gd name="connsiteY72" fmla="*/ 159836 h 1705557"/>
              <a:gd name="connsiteX73" fmla="*/ 3071637 w 10232859"/>
              <a:gd name="connsiteY73" fmla="*/ 160010 h 1705557"/>
              <a:gd name="connsiteX74" fmla="*/ 3110077 w 10232859"/>
              <a:gd name="connsiteY74" fmla="*/ 155716 h 1705557"/>
              <a:gd name="connsiteX75" fmla="*/ 3173743 w 10232859"/>
              <a:gd name="connsiteY75" fmla="*/ 166095 h 1705557"/>
              <a:gd name="connsiteX76" fmla="*/ 3254203 w 10232859"/>
              <a:gd name="connsiteY76" fmla="*/ 158270 h 1705557"/>
              <a:gd name="connsiteX77" fmla="*/ 3380350 w 10232859"/>
              <a:gd name="connsiteY77" fmla="*/ 157665 h 1705557"/>
              <a:gd name="connsiteX78" fmla="*/ 3476147 w 10232859"/>
              <a:gd name="connsiteY78" fmla="*/ 177439 h 1705557"/>
              <a:gd name="connsiteX79" fmla="*/ 3581876 w 10232859"/>
              <a:gd name="connsiteY79" fmla="*/ 156962 h 1705557"/>
              <a:gd name="connsiteX80" fmla="*/ 3704761 w 10232859"/>
              <a:gd name="connsiteY80" fmla="*/ 157006 h 1705557"/>
              <a:gd name="connsiteX81" fmla="*/ 3755040 w 10232859"/>
              <a:gd name="connsiteY81" fmla="*/ 148492 h 1705557"/>
              <a:gd name="connsiteX82" fmla="*/ 3804689 w 10232859"/>
              <a:gd name="connsiteY82" fmla="*/ 158407 h 1705557"/>
              <a:gd name="connsiteX83" fmla="*/ 3821793 w 10232859"/>
              <a:gd name="connsiteY83" fmla="*/ 151257 h 1705557"/>
              <a:gd name="connsiteX84" fmla="*/ 3824682 w 10232859"/>
              <a:gd name="connsiteY84" fmla="*/ 149833 h 1705557"/>
              <a:gd name="connsiteX85" fmla="*/ 3837536 w 10232859"/>
              <a:gd name="connsiteY85" fmla="*/ 148292 h 1705557"/>
              <a:gd name="connsiteX86" fmla="*/ 3839550 w 10232859"/>
              <a:gd name="connsiteY86" fmla="*/ 142661 h 1705557"/>
              <a:gd name="connsiteX87" fmla="*/ 3857743 w 10232859"/>
              <a:gd name="connsiteY87" fmla="*/ 136618 h 1705557"/>
              <a:gd name="connsiteX88" fmla="*/ 3881852 w 10232859"/>
              <a:gd name="connsiteY88" fmla="*/ 135231 h 1705557"/>
              <a:gd name="connsiteX89" fmla="*/ 3998088 w 10232859"/>
              <a:gd name="connsiteY89" fmla="*/ 134446 h 1705557"/>
              <a:gd name="connsiteX90" fmla="*/ 4066682 w 10232859"/>
              <a:gd name="connsiteY90" fmla="*/ 130661 h 1705557"/>
              <a:gd name="connsiteX91" fmla="*/ 4091246 w 10232859"/>
              <a:gd name="connsiteY91" fmla="*/ 124017 h 1705557"/>
              <a:gd name="connsiteX92" fmla="*/ 4126556 w 10232859"/>
              <a:gd name="connsiteY92" fmla="*/ 118239 h 1705557"/>
              <a:gd name="connsiteX93" fmla="*/ 4187717 w 10232859"/>
              <a:gd name="connsiteY93" fmla="*/ 104010 h 1705557"/>
              <a:gd name="connsiteX94" fmla="*/ 4220826 w 10232859"/>
              <a:gd name="connsiteY94" fmla="*/ 102505 h 1705557"/>
              <a:gd name="connsiteX95" fmla="*/ 4239014 w 10232859"/>
              <a:gd name="connsiteY95" fmla="*/ 97354 h 1705557"/>
              <a:gd name="connsiteX96" fmla="*/ 4246653 w 10232859"/>
              <a:gd name="connsiteY96" fmla="*/ 97874 h 1705557"/>
              <a:gd name="connsiteX97" fmla="*/ 4271841 w 10232859"/>
              <a:gd name="connsiteY97" fmla="*/ 96702 h 1705557"/>
              <a:gd name="connsiteX98" fmla="*/ 4286277 w 10232859"/>
              <a:gd name="connsiteY98" fmla="*/ 96687 h 1705557"/>
              <a:gd name="connsiteX99" fmla="*/ 4292025 w 10232859"/>
              <a:gd name="connsiteY99" fmla="*/ 96921 h 1705557"/>
              <a:gd name="connsiteX100" fmla="*/ 4304713 w 10232859"/>
              <a:gd name="connsiteY100" fmla="*/ 102187 h 1705557"/>
              <a:gd name="connsiteX101" fmla="*/ 4321285 w 10232859"/>
              <a:gd name="connsiteY101" fmla="*/ 100074 h 1705557"/>
              <a:gd name="connsiteX102" fmla="*/ 4339561 w 10232859"/>
              <a:gd name="connsiteY102" fmla="*/ 105320 h 1705557"/>
              <a:gd name="connsiteX103" fmla="*/ 4343990 w 10232859"/>
              <a:gd name="connsiteY103" fmla="*/ 101090 h 1705557"/>
              <a:gd name="connsiteX104" fmla="*/ 4358885 w 10232859"/>
              <a:gd name="connsiteY104" fmla="*/ 96778 h 1705557"/>
              <a:gd name="connsiteX105" fmla="*/ 4371648 w 10232859"/>
              <a:gd name="connsiteY105" fmla="*/ 101826 h 1705557"/>
              <a:gd name="connsiteX106" fmla="*/ 4398380 w 10232859"/>
              <a:gd name="connsiteY106" fmla="*/ 104961 h 1705557"/>
              <a:gd name="connsiteX107" fmla="*/ 4405729 w 10232859"/>
              <a:gd name="connsiteY107" fmla="*/ 104191 h 1705557"/>
              <a:gd name="connsiteX108" fmla="*/ 4431408 w 10232859"/>
              <a:gd name="connsiteY108" fmla="*/ 110825 h 1705557"/>
              <a:gd name="connsiteX109" fmla="*/ 4472183 w 10232859"/>
              <a:gd name="connsiteY109" fmla="*/ 116430 h 1705557"/>
              <a:gd name="connsiteX110" fmla="*/ 4518828 w 10232859"/>
              <a:gd name="connsiteY110" fmla="*/ 119114 h 1705557"/>
              <a:gd name="connsiteX111" fmla="*/ 4532040 w 10232859"/>
              <a:gd name="connsiteY111" fmla="*/ 124307 h 1705557"/>
              <a:gd name="connsiteX112" fmla="*/ 4617778 w 10232859"/>
              <a:gd name="connsiteY112" fmla="*/ 136993 h 1705557"/>
              <a:gd name="connsiteX113" fmla="*/ 4641872 w 10232859"/>
              <a:gd name="connsiteY113" fmla="*/ 140721 h 1705557"/>
              <a:gd name="connsiteX114" fmla="*/ 4662766 w 10232859"/>
              <a:gd name="connsiteY114" fmla="*/ 138952 h 1705557"/>
              <a:gd name="connsiteX115" fmla="*/ 4667770 w 10232859"/>
              <a:gd name="connsiteY115" fmla="*/ 134208 h 1705557"/>
              <a:gd name="connsiteX116" fmla="*/ 4681052 w 10232859"/>
              <a:gd name="connsiteY116" fmla="*/ 135461 h 1705557"/>
              <a:gd name="connsiteX117" fmla="*/ 4684624 w 10232859"/>
              <a:gd name="connsiteY117" fmla="*/ 134755 h 1705557"/>
              <a:gd name="connsiteX118" fmla="*/ 4705061 w 10232859"/>
              <a:gd name="connsiteY118" fmla="*/ 131748 h 1705557"/>
              <a:gd name="connsiteX119" fmla="*/ 4747746 w 10232859"/>
              <a:gd name="connsiteY119" fmla="*/ 151131 h 1705557"/>
              <a:gd name="connsiteX120" fmla="*/ 4801045 w 10232859"/>
              <a:gd name="connsiteY120" fmla="*/ 153753 h 1705557"/>
              <a:gd name="connsiteX121" fmla="*/ 5001600 w 10232859"/>
              <a:gd name="connsiteY121" fmla="*/ 196753 h 1705557"/>
              <a:gd name="connsiteX122" fmla="*/ 5033465 w 10232859"/>
              <a:gd name="connsiteY122" fmla="*/ 182429 h 1705557"/>
              <a:gd name="connsiteX123" fmla="*/ 5115965 w 10232859"/>
              <a:gd name="connsiteY123" fmla="*/ 192583 h 1705557"/>
              <a:gd name="connsiteX124" fmla="*/ 5237936 w 10232859"/>
              <a:gd name="connsiteY124" fmla="*/ 246022 h 1705557"/>
              <a:gd name="connsiteX125" fmla="*/ 5290566 w 10232859"/>
              <a:gd name="connsiteY125" fmla="*/ 269809 h 1705557"/>
              <a:gd name="connsiteX126" fmla="*/ 5344878 w 10232859"/>
              <a:gd name="connsiteY126" fmla="*/ 282874 h 1705557"/>
              <a:gd name="connsiteX127" fmla="*/ 5413398 w 10232859"/>
              <a:gd name="connsiteY127" fmla="*/ 282749 h 1705557"/>
              <a:gd name="connsiteX128" fmla="*/ 5415629 w 10232859"/>
              <a:gd name="connsiteY128" fmla="*/ 282282 h 1705557"/>
              <a:gd name="connsiteX129" fmla="*/ 5433078 w 10232859"/>
              <a:gd name="connsiteY129" fmla="*/ 286198 h 1705557"/>
              <a:gd name="connsiteX130" fmla="*/ 5435759 w 10232859"/>
              <a:gd name="connsiteY130" fmla="*/ 289614 h 1705557"/>
              <a:gd name="connsiteX131" fmla="*/ 5447372 w 10232859"/>
              <a:gd name="connsiteY131" fmla="*/ 293101 h 1705557"/>
              <a:gd name="connsiteX132" fmla="*/ 5469289 w 10232859"/>
              <a:gd name="connsiteY132" fmla="*/ 302134 h 1705557"/>
              <a:gd name="connsiteX133" fmla="*/ 5508752 w 10232859"/>
              <a:gd name="connsiteY133" fmla="*/ 312267 h 1705557"/>
              <a:gd name="connsiteX134" fmla="*/ 5509657 w 10232859"/>
              <a:gd name="connsiteY134" fmla="*/ 311450 h 1705557"/>
              <a:gd name="connsiteX135" fmla="*/ 5521245 w 10232859"/>
              <a:gd name="connsiteY135" fmla="*/ 310202 h 1705557"/>
              <a:gd name="connsiteX136" fmla="*/ 5542415 w 10232859"/>
              <a:gd name="connsiteY136" fmla="*/ 310009 h 1705557"/>
              <a:gd name="connsiteX137" fmla="*/ 5596538 w 10232859"/>
              <a:gd name="connsiteY137" fmla="*/ 297667 h 1705557"/>
              <a:gd name="connsiteX138" fmla="*/ 5632514 w 10232859"/>
              <a:gd name="connsiteY138" fmla="*/ 308476 h 1705557"/>
              <a:gd name="connsiteX139" fmla="*/ 5640005 w 10232859"/>
              <a:gd name="connsiteY139" fmla="*/ 310131 h 1705557"/>
              <a:gd name="connsiteX140" fmla="*/ 5640259 w 10232859"/>
              <a:gd name="connsiteY140" fmla="*/ 309949 h 1705557"/>
              <a:gd name="connsiteX141" fmla="*/ 5648365 w 10232859"/>
              <a:gd name="connsiteY141" fmla="*/ 311268 h 1705557"/>
              <a:gd name="connsiteX142" fmla="*/ 5653662 w 10232859"/>
              <a:gd name="connsiteY142" fmla="*/ 313149 h 1705557"/>
              <a:gd name="connsiteX143" fmla="*/ 5668196 w 10232859"/>
              <a:gd name="connsiteY143" fmla="*/ 316360 h 1705557"/>
              <a:gd name="connsiteX144" fmla="*/ 5673886 w 10232859"/>
              <a:gd name="connsiteY144" fmla="*/ 316040 h 1705557"/>
              <a:gd name="connsiteX145" fmla="*/ 5677139 w 10232859"/>
              <a:gd name="connsiteY145" fmla="*/ 313859 h 1705557"/>
              <a:gd name="connsiteX146" fmla="*/ 5708983 w 10232859"/>
              <a:gd name="connsiteY146" fmla="*/ 313188 h 1705557"/>
              <a:gd name="connsiteX147" fmla="*/ 5773909 w 10232859"/>
              <a:gd name="connsiteY147" fmla="*/ 318575 h 1705557"/>
              <a:gd name="connsiteX148" fmla="*/ 5809500 w 10232859"/>
              <a:gd name="connsiteY148" fmla="*/ 324964 h 1705557"/>
              <a:gd name="connsiteX149" fmla="*/ 5908729 w 10232859"/>
              <a:gd name="connsiteY149" fmla="*/ 338849 h 1705557"/>
              <a:gd name="connsiteX150" fmla="*/ 6009654 w 10232859"/>
              <a:gd name="connsiteY150" fmla="*/ 350040 h 1705557"/>
              <a:gd name="connsiteX151" fmla="*/ 6067487 w 10232859"/>
              <a:gd name="connsiteY151" fmla="*/ 340226 h 1705557"/>
              <a:gd name="connsiteX152" fmla="*/ 6073281 w 10232859"/>
              <a:gd name="connsiteY152" fmla="*/ 340830 h 1705557"/>
              <a:gd name="connsiteX153" fmla="*/ 6086225 w 10232859"/>
              <a:gd name="connsiteY153" fmla="*/ 346135 h 1705557"/>
              <a:gd name="connsiteX154" fmla="*/ 6105063 w 10232859"/>
              <a:gd name="connsiteY154" fmla="*/ 353854 h 1705557"/>
              <a:gd name="connsiteX155" fmla="*/ 6135796 w 10232859"/>
              <a:gd name="connsiteY155" fmla="*/ 369657 h 1705557"/>
              <a:gd name="connsiteX156" fmla="*/ 6195166 w 10232859"/>
              <a:gd name="connsiteY156" fmla="*/ 366704 h 1705557"/>
              <a:gd name="connsiteX157" fmla="*/ 6216259 w 10232859"/>
              <a:gd name="connsiteY157" fmla="*/ 369879 h 1705557"/>
              <a:gd name="connsiteX158" fmla="*/ 6228331 w 10232859"/>
              <a:gd name="connsiteY158" fmla="*/ 370548 h 1705557"/>
              <a:gd name="connsiteX159" fmla="*/ 6229602 w 10232859"/>
              <a:gd name="connsiteY159" fmla="*/ 369928 h 1705557"/>
              <a:gd name="connsiteX160" fmla="*/ 6258988 w 10232859"/>
              <a:gd name="connsiteY160" fmla="*/ 385174 h 1705557"/>
              <a:gd name="connsiteX161" fmla="*/ 6264106 w 10232859"/>
              <a:gd name="connsiteY161" fmla="*/ 385655 h 1705557"/>
              <a:gd name="connsiteX162" fmla="*/ 6281703 w 10232859"/>
              <a:gd name="connsiteY162" fmla="*/ 397568 h 1705557"/>
              <a:gd name="connsiteX163" fmla="*/ 6291622 w 10232859"/>
              <a:gd name="connsiteY163" fmla="*/ 402669 h 1705557"/>
              <a:gd name="connsiteX164" fmla="*/ 6292712 w 10232859"/>
              <a:gd name="connsiteY164" fmla="*/ 406285 h 1705557"/>
              <a:gd name="connsiteX165" fmla="*/ 6308227 w 10232859"/>
              <a:gd name="connsiteY165" fmla="*/ 412710 h 1705557"/>
              <a:gd name="connsiteX166" fmla="*/ 6328981 w 10232859"/>
              <a:gd name="connsiteY166" fmla="*/ 416009 h 1705557"/>
              <a:gd name="connsiteX167" fmla="*/ 6368693 w 10232859"/>
              <a:gd name="connsiteY167" fmla="*/ 424359 h 1705557"/>
              <a:gd name="connsiteX168" fmla="*/ 6414811 w 10232859"/>
              <a:gd name="connsiteY168" fmla="*/ 458714 h 1705557"/>
              <a:gd name="connsiteX169" fmla="*/ 6467879 w 10232859"/>
              <a:gd name="connsiteY169" fmla="*/ 474762 h 1705557"/>
              <a:gd name="connsiteX170" fmla="*/ 6564351 w 10232859"/>
              <a:gd name="connsiteY170" fmla="*/ 544032 h 1705557"/>
              <a:gd name="connsiteX171" fmla="*/ 6711178 w 10232859"/>
              <a:gd name="connsiteY171" fmla="*/ 580124 h 1705557"/>
              <a:gd name="connsiteX172" fmla="*/ 6764036 w 10232859"/>
              <a:gd name="connsiteY172" fmla="*/ 595457 h 1705557"/>
              <a:gd name="connsiteX173" fmla="*/ 6858983 w 10232859"/>
              <a:gd name="connsiteY173" fmla="*/ 630237 h 1705557"/>
              <a:gd name="connsiteX174" fmla="*/ 6910661 w 10232859"/>
              <a:gd name="connsiteY174" fmla="*/ 641134 h 1705557"/>
              <a:gd name="connsiteX175" fmla="*/ 6944111 w 10232859"/>
              <a:gd name="connsiteY175" fmla="*/ 666016 h 1705557"/>
              <a:gd name="connsiteX176" fmla="*/ 6965771 w 10232859"/>
              <a:gd name="connsiteY176" fmla="*/ 666445 h 1705557"/>
              <a:gd name="connsiteX177" fmla="*/ 6969639 w 10232859"/>
              <a:gd name="connsiteY177" fmla="*/ 666351 h 1705557"/>
              <a:gd name="connsiteX178" fmla="*/ 6982242 w 10232859"/>
              <a:gd name="connsiteY178" fmla="*/ 669626 h 1705557"/>
              <a:gd name="connsiteX179" fmla="*/ 6989387 w 10232859"/>
              <a:gd name="connsiteY179" fmla="*/ 665988 h 1705557"/>
              <a:gd name="connsiteX180" fmla="*/ 7010930 w 10232859"/>
              <a:gd name="connsiteY180" fmla="*/ 667648 h 1705557"/>
              <a:gd name="connsiteX181" fmla="*/ 7033125 w 10232859"/>
              <a:gd name="connsiteY181" fmla="*/ 674950 h 1705557"/>
              <a:gd name="connsiteX182" fmla="*/ 7134461 w 10232859"/>
              <a:gd name="connsiteY182" fmla="*/ 714706 h 1705557"/>
              <a:gd name="connsiteX183" fmla="*/ 7197450 w 10232859"/>
              <a:gd name="connsiteY183" fmla="*/ 735608 h 1705557"/>
              <a:gd name="connsiteX184" fmla="*/ 7225084 w 10232859"/>
              <a:gd name="connsiteY184" fmla="*/ 739019 h 1705557"/>
              <a:gd name="connsiteX185" fmla="*/ 7261183 w 10232859"/>
              <a:gd name="connsiteY185" fmla="*/ 746827 h 1705557"/>
              <a:gd name="connsiteX186" fmla="*/ 7327760 w 10232859"/>
              <a:gd name="connsiteY186" fmla="*/ 757100 h 1705557"/>
              <a:gd name="connsiteX187" fmla="*/ 7412222 w 10232859"/>
              <a:gd name="connsiteY187" fmla="*/ 777001 h 1705557"/>
              <a:gd name="connsiteX188" fmla="*/ 7457904 w 10232859"/>
              <a:gd name="connsiteY188" fmla="*/ 810835 h 1705557"/>
              <a:gd name="connsiteX189" fmla="*/ 7465795 w 10232859"/>
              <a:gd name="connsiteY189" fmla="*/ 809112 h 1705557"/>
              <a:gd name="connsiteX190" fmla="*/ 7505046 w 10232859"/>
              <a:gd name="connsiteY190" fmla="*/ 823031 h 1705557"/>
              <a:gd name="connsiteX191" fmla="*/ 7623220 w 10232859"/>
              <a:gd name="connsiteY191" fmla="*/ 895034 h 1705557"/>
              <a:gd name="connsiteX192" fmla="*/ 7700458 w 10232859"/>
              <a:gd name="connsiteY192" fmla="*/ 921593 h 1705557"/>
              <a:gd name="connsiteX193" fmla="*/ 7730988 w 10232859"/>
              <a:gd name="connsiteY193" fmla="*/ 927270 h 1705557"/>
              <a:gd name="connsiteX194" fmla="*/ 7781942 w 10232859"/>
              <a:gd name="connsiteY194" fmla="*/ 937017 h 1705557"/>
              <a:gd name="connsiteX195" fmla="*/ 7827704 w 10232859"/>
              <a:gd name="connsiteY195" fmla="*/ 935072 h 1705557"/>
              <a:gd name="connsiteX196" fmla="*/ 7867270 w 10232859"/>
              <a:gd name="connsiteY196" fmla="*/ 946880 h 1705557"/>
              <a:gd name="connsiteX197" fmla="*/ 7866538 w 10232859"/>
              <a:gd name="connsiteY197" fmla="*/ 961559 h 1705557"/>
              <a:gd name="connsiteX198" fmla="*/ 7912084 w 10232859"/>
              <a:gd name="connsiteY198" fmla="*/ 970314 h 1705557"/>
              <a:gd name="connsiteX199" fmla="*/ 7982264 w 10232859"/>
              <a:gd name="connsiteY199" fmla="*/ 982287 h 1705557"/>
              <a:gd name="connsiteX200" fmla="*/ 7991272 w 10232859"/>
              <a:gd name="connsiteY200" fmla="*/ 987618 h 1705557"/>
              <a:gd name="connsiteX201" fmla="*/ 8006496 w 10232859"/>
              <a:gd name="connsiteY201" fmla="*/ 979353 h 1705557"/>
              <a:gd name="connsiteX202" fmla="*/ 8034497 w 10232859"/>
              <a:gd name="connsiteY202" fmla="*/ 978568 h 1705557"/>
              <a:gd name="connsiteX203" fmla="*/ 8150881 w 10232859"/>
              <a:gd name="connsiteY203" fmla="*/ 996925 h 1705557"/>
              <a:gd name="connsiteX204" fmla="*/ 8172106 w 10232859"/>
              <a:gd name="connsiteY204" fmla="*/ 997026 h 1705557"/>
              <a:gd name="connsiteX205" fmla="*/ 8196076 w 10232859"/>
              <a:gd name="connsiteY205" fmla="*/ 1006592 h 1705557"/>
              <a:gd name="connsiteX206" fmla="*/ 8247463 w 10232859"/>
              <a:gd name="connsiteY206" fmla="*/ 1022846 h 1705557"/>
              <a:gd name="connsiteX207" fmla="*/ 8279272 w 10232859"/>
              <a:gd name="connsiteY207" fmla="*/ 1039435 h 1705557"/>
              <a:gd name="connsiteX208" fmla="*/ 8289611 w 10232859"/>
              <a:gd name="connsiteY208" fmla="*/ 1035144 h 1705557"/>
              <a:gd name="connsiteX209" fmla="*/ 8311483 w 10232859"/>
              <a:gd name="connsiteY209" fmla="*/ 1035913 h 1705557"/>
              <a:gd name="connsiteX210" fmla="*/ 8399489 w 10232859"/>
              <a:gd name="connsiteY210" fmla="*/ 1055076 h 1705557"/>
              <a:gd name="connsiteX211" fmla="*/ 8415973 w 10232859"/>
              <a:gd name="connsiteY211" fmla="*/ 1056174 h 1705557"/>
              <a:gd name="connsiteX212" fmla="*/ 8433326 w 10232859"/>
              <a:gd name="connsiteY212" fmla="*/ 1064395 h 1705557"/>
              <a:gd name="connsiteX213" fmla="*/ 8502328 w 10232859"/>
              <a:gd name="connsiteY213" fmla="*/ 1098012 h 1705557"/>
              <a:gd name="connsiteX214" fmla="*/ 8534346 w 10232859"/>
              <a:gd name="connsiteY214" fmla="*/ 1113494 h 1705557"/>
              <a:gd name="connsiteX215" fmla="*/ 8534980 w 10232859"/>
              <a:gd name="connsiteY215" fmla="*/ 1117375 h 1705557"/>
              <a:gd name="connsiteX216" fmla="*/ 8544104 w 10232859"/>
              <a:gd name="connsiteY216" fmla="*/ 1114920 h 1705557"/>
              <a:gd name="connsiteX217" fmla="*/ 8567742 w 10232859"/>
              <a:gd name="connsiteY217" fmla="*/ 1124104 h 1705557"/>
              <a:gd name="connsiteX218" fmla="*/ 8633779 w 10232859"/>
              <a:gd name="connsiteY218" fmla="*/ 1145740 h 1705557"/>
              <a:gd name="connsiteX219" fmla="*/ 8676965 w 10232859"/>
              <a:gd name="connsiteY219" fmla="*/ 1163463 h 1705557"/>
              <a:gd name="connsiteX220" fmla="*/ 8698944 w 10232859"/>
              <a:gd name="connsiteY220" fmla="*/ 1163453 h 1705557"/>
              <a:gd name="connsiteX221" fmla="*/ 8711456 w 10232859"/>
              <a:gd name="connsiteY221" fmla="*/ 1175731 h 1705557"/>
              <a:gd name="connsiteX222" fmla="*/ 8732793 w 10232859"/>
              <a:gd name="connsiteY222" fmla="*/ 1179486 h 1705557"/>
              <a:gd name="connsiteX223" fmla="*/ 8751897 w 10232859"/>
              <a:gd name="connsiteY223" fmla="*/ 1197400 h 1705557"/>
              <a:gd name="connsiteX224" fmla="*/ 8793564 w 10232859"/>
              <a:gd name="connsiteY224" fmla="*/ 1179086 h 1705557"/>
              <a:gd name="connsiteX225" fmla="*/ 8834270 w 10232859"/>
              <a:gd name="connsiteY225" fmla="*/ 1213138 h 1705557"/>
              <a:gd name="connsiteX226" fmla="*/ 8853872 w 10232859"/>
              <a:gd name="connsiteY226" fmla="*/ 1221228 h 1705557"/>
              <a:gd name="connsiteX227" fmla="*/ 8861901 w 10232859"/>
              <a:gd name="connsiteY227" fmla="*/ 1217889 h 1705557"/>
              <a:gd name="connsiteX228" fmla="*/ 8874168 w 10232859"/>
              <a:gd name="connsiteY228" fmla="*/ 1220481 h 1705557"/>
              <a:gd name="connsiteX229" fmla="*/ 8871123 w 10232859"/>
              <a:gd name="connsiteY229" fmla="*/ 1227674 h 1705557"/>
              <a:gd name="connsiteX230" fmla="*/ 8903537 w 10232859"/>
              <a:gd name="connsiteY230" fmla="*/ 1237102 h 1705557"/>
              <a:gd name="connsiteX231" fmla="*/ 8933767 w 10232859"/>
              <a:gd name="connsiteY231" fmla="*/ 1269882 h 1705557"/>
              <a:gd name="connsiteX232" fmla="*/ 8985765 w 10232859"/>
              <a:gd name="connsiteY232" fmla="*/ 1294178 h 1705557"/>
              <a:gd name="connsiteX233" fmla="*/ 9071444 w 10232859"/>
              <a:gd name="connsiteY233" fmla="*/ 1323819 h 1705557"/>
              <a:gd name="connsiteX234" fmla="*/ 9096711 w 10232859"/>
              <a:gd name="connsiteY234" fmla="*/ 1334291 h 1705557"/>
              <a:gd name="connsiteX235" fmla="*/ 9338853 w 10232859"/>
              <a:gd name="connsiteY235" fmla="*/ 1454560 h 1705557"/>
              <a:gd name="connsiteX236" fmla="*/ 9520814 w 10232859"/>
              <a:gd name="connsiteY236" fmla="*/ 1456341 h 1705557"/>
              <a:gd name="connsiteX237" fmla="*/ 9702271 w 10232859"/>
              <a:gd name="connsiteY237" fmla="*/ 1495067 h 1705557"/>
              <a:gd name="connsiteX238" fmla="*/ 9744273 w 10232859"/>
              <a:gd name="connsiteY238" fmla="*/ 1530026 h 1705557"/>
              <a:gd name="connsiteX239" fmla="*/ 9771903 w 10232859"/>
              <a:gd name="connsiteY239" fmla="*/ 1536548 h 1705557"/>
              <a:gd name="connsiteX240" fmla="*/ 9818565 w 10232859"/>
              <a:gd name="connsiteY240" fmla="*/ 1545059 h 1705557"/>
              <a:gd name="connsiteX241" fmla="*/ 9882202 w 10232859"/>
              <a:gd name="connsiteY241" fmla="*/ 1572402 h 1705557"/>
              <a:gd name="connsiteX242" fmla="*/ 10022025 w 10232859"/>
              <a:gd name="connsiteY242" fmla="*/ 1606210 h 1705557"/>
              <a:gd name="connsiteX243" fmla="*/ 10220406 w 10232859"/>
              <a:gd name="connsiteY243" fmla="*/ 1683519 h 1705557"/>
              <a:gd name="connsiteX244" fmla="*/ 10232859 w 10232859"/>
              <a:gd name="connsiteY244" fmla="*/ 1705557 h 1705557"/>
              <a:gd name="connsiteX245" fmla="*/ 0 w 10232859"/>
              <a:gd name="connsiteY245" fmla="*/ 1705557 h 1705557"/>
              <a:gd name="connsiteX246" fmla="*/ 0 w 10232859"/>
              <a:gd name="connsiteY246" fmla="*/ 28342 h 1705557"/>
              <a:gd name="connsiteX247" fmla="*/ 8097 w 10232859"/>
              <a:gd name="connsiteY247" fmla="*/ 30869 h 1705557"/>
              <a:gd name="connsiteX248" fmla="*/ 77128 w 10232859"/>
              <a:gd name="connsiteY248" fmla="*/ 13381 h 1705557"/>
              <a:gd name="connsiteX249" fmla="*/ 188338 w 10232859"/>
              <a:gd name="connsiteY249" fmla="*/ 11593 h 1705557"/>
              <a:gd name="connsiteX250" fmla="*/ 298809 w 10232859"/>
              <a:gd name="connsiteY250" fmla="*/ 12712 h 1705557"/>
              <a:gd name="connsiteX251" fmla="*/ 338985 w 10232859"/>
              <a:gd name="connsiteY251" fmla="*/ 14520 h 1705557"/>
              <a:gd name="connsiteX252" fmla="*/ 409815 w 10232859"/>
              <a:gd name="connsiteY252" fmla="*/ 11559 h 1705557"/>
              <a:gd name="connsiteX253" fmla="*/ 424169 w 10232859"/>
              <a:gd name="connsiteY253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876587 w 10232859"/>
              <a:gd name="connsiteY27" fmla="*/ 144797 h 1705557"/>
              <a:gd name="connsiteX28" fmla="*/ 2002612 w 10232859"/>
              <a:gd name="connsiteY28" fmla="*/ 191856 h 1705557"/>
              <a:gd name="connsiteX29" fmla="*/ 2155278 w 10232859"/>
              <a:gd name="connsiteY29" fmla="*/ 204338 h 1705557"/>
              <a:gd name="connsiteX30" fmla="*/ 2166398 w 10232859"/>
              <a:gd name="connsiteY30" fmla="*/ 213479 h 1705557"/>
              <a:gd name="connsiteX31" fmla="*/ 2180455 w 10232859"/>
              <a:gd name="connsiteY31" fmla="*/ 219408 h 1705557"/>
              <a:gd name="connsiteX32" fmla="*/ 2182638 w 10232859"/>
              <a:gd name="connsiteY32" fmla="*/ 218827 h 1705557"/>
              <a:gd name="connsiteX33" fmla="*/ 2200348 w 10232859"/>
              <a:gd name="connsiteY33" fmla="*/ 221830 h 1705557"/>
              <a:gd name="connsiteX34" fmla="*/ 2203307 w 10232859"/>
              <a:gd name="connsiteY34" fmla="*/ 225104 h 1705557"/>
              <a:gd name="connsiteX35" fmla="*/ 2215170 w 10232859"/>
              <a:gd name="connsiteY35" fmla="*/ 227986 h 1705557"/>
              <a:gd name="connsiteX36" fmla="*/ 2237765 w 10232859"/>
              <a:gd name="connsiteY36" fmla="*/ 235871 h 1705557"/>
              <a:gd name="connsiteX37" fmla="*/ 2242719 w 10232859"/>
              <a:gd name="connsiteY37" fmla="*/ 235274 h 1705557"/>
              <a:gd name="connsiteX38" fmla="*/ 2277928 w 10232859"/>
              <a:gd name="connsiteY38" fmla="*/ 243941 h 1705557"/>
              <a:gd name="connsiteX39" fmla="*/ 2278759 w 10232859"/>
              <a:gd name="connsiteY39" fmla="*/ 243077 h 1705557"/>
              <a:gd name="connsiteX40" fmla="*/ 2290187 w 10232859"/>
              <a:gd name="connsiteY40" fmla="*/ 241223 h 1705557"/>
              <a:gd name="connsiteX41" fmla="*/ 2311246 w 10232859"/>
              <a:gd name="connsiteY41" fmla="*/ 239922 h 1705557"/>
              <a:gd name="connsiteX42" fmla="*/ 2364066 w 10232859"/>
              <a:gd name="connsiteY42" fmla="*/ 224751 h 1705557"/>
              <a:gd name="connsiteX43" fmla="*/ 2400814 w 10232859"/>
              <a:gd name="connsiteY43" fmla="*/ 233679 h 1705557"/>
              <a:gd name="connsiteX44" fmla="*/ 2408414 w 10232859"/>
              <a:gd name="connsiteY44" fmla="*/ 234943 h 1705557"/>
              <a:gd name="connsiteX45" fmla="*/ 2408650 w 10232859"/>
              <a:gd name="connsiteY45" fmla="*/ 234748 h 1705557"/>
              <a:gd name="connsiteX46" fmla="*/ 2416835 w 10232859"/>
              <a:gd name="connsiteY46" fmla="*/ 235642 h 1705557"/>
              <a:gd name="connsiteX47" fmla="*/ 2422271 w 10232859"/>
              <a:gd name="connsiteY47" fmla="*/ 237247 h 1705557"/>
              <a:gd name="connsiteX48" fmla="*/ 2490341 w 10232859"/>
              <a:gd name="connsiteY48" fmla="*/ 217588 h 1705557"/>
              <a:gd name="connsiteX49" fmla="*/ 2588929 w 10232859"/>
              <a:gd name="connsiteY49" fmla="*/ 207494 h 1705557"/>
              <a:gd name="connsiteX50" fmla="*/ 2687426 w 10232859"/>
              <a:gd name="connsiteY50" fmla="*/ 200362 h 1705557"/>
              <a:gd name="connsiteX51" fmla="*/ 2723517 w 10232859"/>
              <a:gd name="connsiteY51" fmla="*/ 199166 h 1705557"/>
              <a:gd name="connsiteX52" fmla="*/ 2785956 w 10232859"/>
              <a:gd name="connsiteY52" fmla="*/ 190918 h 1705557"/>
              <a:gd name="connsiteX53" fmla="*/ 2813378 w 10232859"/>
              <a:gd name="connsiteY53" fmla="*/ 183347 h 1705557"/>
              <a:gd name="connsiteX54" fmla="*/ 2814782 w 10232859"/>
              <a:gd name="connsiteY54" fmla="*/ 183667 h 1705557"/>
              <a:gd name="connsiteX55" fmla="*/ 2816580 w 10232859"/>
              <a:gd name="connsiteY55" fmla="*/ 180880 h 1705557"/>
              <a:gd name="connsiteX56" fmla="*/ 2821623 w 10232859"/>
              <a:gd name="connsiteY56" fmla="*/ 179389 h 1705557"/>
              <a:gd name="connsiteX57" fmla="*/ 2836688 w 10232859"/>
              <a:gd name="connsiteY57" fmla="*/ 179485 h 1705557"/>
              <a:gd name="connsiteX58" fmla="*/ 2842564 w 10232859"/>
              <a:gd name="connsiteY58" fmla="*/ 180209 h 1705557"/>
              <a:gd name="connsiteX59" fmla="*/ 2850712 w 10232859"/>
              <a:gd name="connsiteY59" fmla="*/ 179804 h 1705557"/>
              <a:gd name="connsiteX60" fmla="*/ 2850846 w 10232859"/>
              <a:gd name="connsiteY60" fmla="*/ 179576 h 1705557"/>
              <a:gd name="connsiteX61" fmla="*/ 2858611 w 10232859"/>
              <a:gd name="connsiteY61" fmla="*/ 179626 h 1705557"/>
              <a:gd name="connsiteX62" fmla="*/ 2897454 w 10232859"/>
              <a:gd name="connsiteY62" fmla="*/ 182628 h 1705557"/>
              <a:gd name="connsiteX63" fmla="*/ 2940369 w 10232859"/>
              <a:gd name="connsiteY63" fmla="*/ 159458 h 1705557"/>
              <a:gd name="connsiteX64" fmla="*/ 2959670 w 10232859"/>
              <a:gd name="connsiteY64" fmla="*/ 154881 h 1705557"/>
              <a:gd name="connsiteX65" fmla="*/ 2969615 w 10232859"/>
              <a:gd name="connsiteY65" fmla="*/ 151269 h 1705557"/>
              <a:gd name="connsiteX66" fmla="*/ 2970000 w 10232859"/>
              <a:gd name="connsiteY66" fmla="*/ 150290 h 1705557"/>
              <a:gd name="connsiteX67" fmla="*/ 3007272 w 10232859"/>
              <a:gd name="connsiteY67" fmla="*/ 153280 h 1705557"/>
              <a:gd name="connsiteX68" fmla="*/ 3011677 w 10232859"/>
              <a:gd name="connsiteY68" fmla="*/ 151918 h 1705557"/>
              <a:gd name="connsiteX69" fmla="*/ 3036668 w 10232859"/>
              <a:gd name="connsiteY69" fmla="*/ 156118 h 1705557"/>
              <a:gd name="connsiteX70" fmla="*/ 3049208 w 10232859"/>
              <a:gd name="connsiteY70" fmla="*/ 157087 h 1705557"/>
              <a:gd name="connsiteX71" fmla="*/ 3053517 w 10232859"/>
              <a:gd name="connsiteY71" fmla="*/ 159836 h 1705557"/>
              <a:gd name="connsiteX72" fmla="*/ 3071637 w 10232859"/>
              <a:gd name="connsiteY72" fmla="*/ 160010 h 1705557"/>
              <a:gd name="connsiteX73" fmla="*/ 3110077 w 10232859"/>
              <a:gd name="connsiteY73" fmla="*/ 155716 h 1705557"/>
              <a:gd name="connsiteX74" fmla="*/ 3173743 w 10232859"/>
              <a:gd name="connsiteY74" fmla="*/ 166095 h 1705557"/>
              <a:gd name="connsiteX75" fmla="*/ 3254203 w 10232859"/>
              <a:gd name="connsiteY75" fmla="*/ 158270 h 1705557"/>
              <a:gd name="connsiteX76" fmla="*/ 3380350 w 10232859"/>
              <a:gd name="connsiteY76" fmla="*/ 157665 h 1705557"/>
              <a:gd name="connsiteX77" fmla="*/ 3476147 w 10232859"/>
              <a:gd name="connsiteY77" fmla="*/ 177439 h 1705557"/>
              <a:gd name="connsiteX78" fmla="*/ 3581876 w 10232859"/>
              <a:gd name="connsiteY78" fmla="*/ 156962 h 1705557"/>
              <a:gd name="connsiteX79" fmla="*/ 3704761 w 10232859"/>
              <a:gd name="connsiteY79" fmla="*/ 157006 h 1705557"/>
              <a:gd name="connsiteX80" fmla="*/ 3755040 w 10232859"/>
              <a:gd name="connsiteY80" fmla="*/ 148492 h 1705557"/>
              <a:gd name="connsiteX81" fmla="*/ 3804689 w 10232859"/>
              <a:gd name="connsiteY81" fmla="*/ 158407 h 1705557"/>
              <a:gd name="connsiteX82" fmla="*/ 3821793 w 10232859"/>
              <a:gd name="connsiteY82" fmla="*/ 151257 h 1705557"/>
              <a:gd name="connsiteX83" fmla="*/ 3824682 w 10232859"/>
              <a:gd name="connsiteY83" fmla="*/ 149833 h 1705557"/>
              <a:gd name="connsiteX84" fmla="*/ 3837536 w 10232859"/>
              <a:gd name="connsiteY84" fmla="*/ 148292 h 1705557"/>
              <a:gd name="connsiteX85" fmla="*/ 3839550 w 10232859"/>
              <a:gd name="connsiteY85" fmla="*/ 142661 h 1705557"/>
              <a:gd name="connsiteX86" fmla="*/ 3857743 w 10232859"/>
              <a:gd name="connsiteY86" fmla="*/ 136618 h 1705557"/>
              <a:gd name="connsiteX87" fmla="*/ 3881852 w 10232859"/>
              <a:gd name="connsiteY87" fmla="*/ 135231 h 1705557"/>
              <a:gd name="connsiteX88" fmla="*/ 3998088 w 10232859"/>
              <a:gd name="connsiteY88" fmla="*/ 134446 h 1705557"/>
              <a:gd name="connsiteX89" fmla="*/ 4066682 w 10232859"/>
              <a:gd name="connsiteY89" fmla="*/ 130661 h 1705557"/>
              <a:gd name="connsiteX90" fmla="*/ 4091246 w 10232859"/>
              <a:gd name="connsiteY90" fmla="*/ 124017 h 1705557"/>
              <a:gd name="connsiteX91" fmla="*/ 4126556 w 10232859"/>
              <a:gd name="connsiteY91" fmla="*/ 118239 h 1705557"/>
              <a:gd name="connsiteX92" fmla="*/ 4187717 w 10232859"/>
              <a:gd name="connsiteY92" fmla="*/ 104010 h 1705557"/>
              <a:gd name="connsiteX93" fmla="*/ 4220826 w 10232859"/>
              <a:gd name="connsiteY93" fmla="*/ 102505 h 1705557"/>
              <a:gd name="connsiteX94" fmla="*/ 4239014 w 10232859"/>
              <a:gd name="connsiteY94" fmla="*/ 97354 h 1705557"/>
              <a:gd name="connsiteX95" fmla="*/ 4246653 w 10232859"/>
              <a:gd name="connsiteY95" fmla="*/ 97874 h 1705557"/>
              <a:gd name="connsiteX96" fmla="*/ 4271841 w 10232859"/>
              <a:gd name="connsiteY96" fmla="*/ 96702 h 1705557"/>
              <a:gd name="connsiteX97" fmla="*/ 4286277 w 10232859"/>
              <a:gd name="connsiteY97" fmla="*/ 96687 h 1705557"/>
              <a:gd name="connsiteX98" fmla="*/ 4292025 w 10232859"/>
              <a:gd name="connsiteY98" fmla="*/ 96921 h 1705557"/>
              <a:gd name="connsiteX99" fmla="*/ 4304713 w 10232859"/>
              <a:gd name="connsiteY99" fmla="*/ 102187 h 1705557"/>
              <a:gd name="connsiteX100" fmla="*/ 4321285 w 10232859"/>
              <a:gd name="connsiteY100" fmla="*/ 100074 h 1705557"/>
              <a:gd name="connsiteX101" fmla="*/ 4339561 w 10232859"/>
              <a:gd name="connsiteY101" fmla="*/ 105320 h 1705557"/>
              <a:gd name="connsiteX102" fmla="*/ 4343990 w 10232859"/>
              <a:gd name="connsiteY102" fmla="*/ 101090 h 1705557"/>
              <a:gd name="connsiteX103" fmla="*/ 4358885 w 10232859"/>
              <a:gd name="connsiteY103" fmla="*/ 96778 h 1705557"/>
              <a:gd name="connsiteX104" fmla="*/ 4371648 w 10232859"/>
              <a:gd name="connsiteY104" fmla="*/ 101826 h 1705557"/>
              <a:gd name="connsiteX105" fmla="*/ 4398380 w 10232859"/>
              <a:gd name="connsiteY105" fmla="*/ 104961 h 1705557"/>
              <a:gd name="connsiteX106" fmla="*/ 4405729 w 10232859"/>
              <a:gd name="connsiteY106" fmla="*/ 104191 h 1705557"/>
              <a:gd name="connsiteX107" fmla="*/ 4431408 w 10232859"/>
              <a:gd name="connsiteY107" fmla="*/ 110825 h 1705557"/>
              <a:gd name="connsiteX108" fmla="*/ 4472183 w 10232859"/>
              <a:gd name="connsiteY108" fmla="*/ 116430 h 1705557"/>
              <a:gd name="connsiteX109" fmla="*/ 4518828 w 10232859"/>
              <a:gd name="connsiteY109" fmla="*/ 119114 h 1705557"/>
              <a:gd name="connsiteX110" fmla="*/ 4532040 w 10232859"/>
              <a:gd name="connsiteY110" fmla="*/ 124307 h 1705557"/>
              <a:gd name="connsiteX111" fmla="*/ 4617778 w 10232859"/>
              <a:gd name="connsiteY111" fmla="*/ 136993 h 1705557"/>
              <a:gd name="connsiteX112" fmla="*/ 4641872 w 10232859"/>
              <a:gd name="connsiteY112" fmla="*/ 140721 h 1705557"/>
              <a:gd name="connsiteX113" fmla="*/ 4662766 w 10232859"/>
              <a:gd name="connsiteY113" fmla="*/ 138952 h 1705557"/>
              <a:gd name="connsiteX114" fmla="*/ 4667770 w 10232859"/>
              <a:gd name="connsiteY114" fmla="*/ 134208 h 1705557"/>
              <a:gd name="connsiteX115" fmla="*/ 4681052 w 10232859"/>
              <a:gd name="connsiteY115" fmla="*/ 135461 h 1705557"/>
              <a:gd name="connsiteX116" fmla="*/ 4684624 w 10232859"/>
              <a:gd name="connsiteY116" fmla="*/ 134755 h 1705557"/>
              <a:gd name="connsiteX117" fmla="*/ 4705061 w 10232859"/>
              <a:gd name="connsiteY117" fmla="*/ 131748 h 1705557"/>
              <a:gd name="connsiteX118" fmla="*/ 4747746 w 10232859"/>
              <a:gd name="connsiteY118" fmla="*/ 151131 h 1705557"/>
              <a:gd name="connsiteX119" fmla="*/ 4801045 w 10232859"/>
              <a:gd name="connsiteY119" fmla="*/ 153753 h 1705557"/>
              <a:gd name="connsiteX120" fmla="*/ 5001600 w 10232859"/>
              <a:gd name="connsiteY120" fmla="*/ 196753 h 1705557"/>
              <a:gd name="connsiteX121" fmla="*/ 5033465 w 10232859"/>
              <a:gd name="connsiteY121" fmla="*/ 182429 h 1705557"/>
              <a:gd name="connsiteX122" fmla="*/ 5115965 w 10232859"/>
              <a:gd name="connsiteY122" fmla="*/ 192583 h 1705557"/>
              <a:gd name="connsiteX123" fmla="*/ 5237936 w 10232859"/>
              <a:gd name="connsiteY123" fmla="*/ 246022 h 1705557"/>
              <a:gd name="connsiteX124" fmla="*/ 5290566 w 10232859"/>
              <a:gd name="connsiteY124" fmla="*/ 269809 h 1705557"/>
              <a:gd name="connsiteX125" fmla="*/ 5344878 w 10232859"/>
              <a:gd name="connsiteY125" fmla="*/ 282874 h 1705557"/>
              <a:gd name="connsiteX126" fmla="*/ 5413398 w 10232859"/>
              <a:gd name="connsiteY126" fmla="*/ 282749 h 1705557"/>
              <a:gd name="connsiteX127" fmla="*/ 5415629 w 10232859"/>
              <a:gd name="connsiteY127" fmla="*/ 282282 h 1705557"/>
              <a:gd name="connsiteX128" fmla="*/ 5433078 w 10232859"/>
              <a:gd name="connsiteY128" fmla="*/ 286198 h 1705557"/>
              <a:gd name="connsiteX129" fmla="*/ 5435759 w 10232859"/>
              <a:gd name="connsiteY129" fmla="*/ 289614 h 1705557"/>
              <a:gd name="connsiteX130" fmla="*/ 5447372 w 10232859"/>
              <a:gd name="connsiteY130" fmla="*/ 293101 h 1705557"/>
              <a:gd name="connsiteX131" fmla="*/ 5469289 w 10232859"/>
              <a:gd name="connsiteY131" fmla="*/ 302134 h 1705557"/>
              <a:gd name="connsiteX132" fmla="*/ 5508752 w 10232859"/>
              <a:gd name="connsiteY132" fmla="*/ 312267 h 1705557"/>
              <a:gd name="connsiteX133" fmla="*/ 5509657 w 10232859"/>
              <a:gd name="connsiteY133" fmla="*/ 311450 h 1705557"/>
              <a:gd name="connsiteX134" fmla="*/ 5521245 w 10232859"/>
              <a:gd name="connsiteY134" fmla="*/ 310202 h 1705557"/>
              <a:gd name="connsiteX135" fmla="*/ 5542415 w 10232859"/>
              <a:gd name="connsiteY135" fmla="*/ 310009 h 1705557"/>
              <a:gd name="connsiteX136" fmla="*/ 5596538 w 10232859"/>
              <a:gd name="connsiteY136" fmla="*/ 297667 h 1705557"/>
              <a:gd name="connsiteX137" fmla="*/ 5632514 w 10232859"/>
              <a:gd name="connsiteY137" fmla="*/ 308476 h 1705557"/>
              <a:gd name="connsiteX138" fmla="*/ 5640005 w 10232859"/>
              <a:gd name="connsiteY138" fmla="*/ 310131 h 1705557"/>
              <a:gd name="connsiteX139" fmla="*/ 5640259 w 10232859"/>
              <a:gd name="connsiteY139" fmla="*/ 309949 h 1705557"/>
              <a:gd name="connsiteX140" fmla="*/ 5648365 w 10232859"/>
              <a:gd name="connsiteY140" fmla="*/ 311268 h 1705557"/>
              <a:gd name="connsiteX141" fmla="*/ 5653662 w 10232859"/>
              <a:gd name="connsiteY141" fmla="*/ 313149 h 1705557"/>
              <a:gd name="connsiteX142" fmla="*/ 5668196 w 10232859"/>
              <a:gd name="connsiteY142" fmla="*/ 316360 h 1705557"/>
              <a:gd name="connsiteX143" fmla="*/ 5673886 w 10232859"/>
              <a:gd name="connsiteY143" fmla="*/ 316040 h 1705557"/>
              <a:gd name="connsiteX144" fmla="*/ 5677139 w 10232859"/>
              <a:gd name="connsiteY144" fmla="*/ 313859 h 1705557"/>
              <a:gd name="connsiteX145" fmla="*/ 5708983 w 10232859"/>
              <a:gd name="connsiteY145" fmla="*/ 313188 h 1705557"/>
              <a:gd name="connsiteX146" fmla="*/ 5773909 w 10232859"/>
              <a:gd name="connsiteY146" fmla="*/ 318575 h 1705557"/>
              <a:gd name="connsiteX147" fmla="*/ 5809500 w 10232859"/>
              <a:gd name="connsiteY147" fmla="*/ 324964 h 1705557"/>
              <a:gd name="connsiteX148" fmla="*/ 5908729 w 10232859"/>
              <a:gd name="connsiteY148" fmla="*/ 338849 h 1705557"/>
              <a:gd name="connsiteX149" fmla="*/ 6009654 w 10232859"/>
              <a:gd name="connsiteY149" fmla="*/ 350040 h 1705557"/>
              <a:gd name="connsiteX150" fmla="*/ 6067487 w 10232859"/>
              <a:gd name="connsiteY150" fmla="*/ 340226 h 1705557"/>
              <a:gd name="connsiteX151" fmla="*/ 6073281 w 10232859"/>
              <a:gd name="connsiteY151" fmla="*/ 340830 h 1705557"/>
              <a:gd name="connsiteX152" fmla="*/ 6086225 w 10232859"/>
              <a:gd name="connsiteY152" fmla="*/ 346135 h 1705557"/>
              <a:gd name="connsiteX153" fmla="*/ 6105063 w 10232859"/>
              <a:gd name="connsiteY153" fmla="*/ 353854 h 1705557"/>
              <a:gd name="connsiteX154" fmla="*/ 6135796 w 10232859"/>
              <a:gd name="connsiteY154" fmla="*/ 369657 h 1705557"/>
              <a:gd name="connsiteX155" fmla="*/ 6195166 w 10232859"/>
              <a:gd name="connsiteY155" fmla="*/ 366704 h 1705557"/>
              <a:gd name="connsiteX156" fmla="*/ 6216259 w 10232859"/>
              <a:gd name="connsiteY156" fmla="*/ 369879 h 1705557"/>
              <a:gd name="connsiteX157" fmla="*/ 6228331 w 10232859"/>
              <a:gd name="connsiteY157" fmla="*/ 370548 h 1705557"/>
              <a:gd name="connsiteX158" fmla="*/ 6229602 w 10232859"/>
              <a:gd name="connsiteY158" fmla="*/ 369928 h 1705557"/>
              <a:gd name="connsiteX159" fmla="*/ 6258988 w 10232859"/>
              <a:gd name="connsiteY159" fmla="*/ 385174 h 1705557"/>
              <a:gd name="connsiteX160" fmla="*/ 6264106 w 10232859"/>
              <a:gd name="connsiteY160" fmla="*/ 385655 h 1705557"/>
              <a:gd name="connsiteX161" fmla="*/ 6281703 w 10232859"/>
              <a:gd name="connsiteY161" fmla="*/ 397568 h 1705557"/>
              <a:gd name="connsiteX162" fmla="*/ 6291622 w 10232859"/>
              <a:gd name="connsiteY162" fmla="*/ 402669 h 1705557"/>
              <a:gd name="connsiteX163" fmla="*/ 6292712 w 10232859"/>
              <a:gd name="connsiteY163" fmla="*/ 406285 h 1705557"/>
              <a:gd name="connsiteX164" fmla="*/ 6308227 w 10232859"/>
              <a:gd name="connsiteY164" fmla="*/ 412710 h 1705557"/>
              <a:gd name="connsiteX165" fmla="*/ 6328981 w 10232859"/>
              <a:gd name="connsiteY165" fmla="*/ 416009 h 1705557"/>
              <a:gd name="connsiteX166" fmla="*/ 6368693 w 10232859"/>
              <a:gd name="connsiteY166" fmla="*/ 424359 h 1705557"/>
              <a:gd name="connsiteX167" fmla="*/ 6414811 w 10232859"/>
              <a:gd name="connsiteY167" fmla="*/ 458714 h 1705557"/>
              <a:gd name="connsiteX168" fmla="*/ 6467879 w 10232859"/>
              <a:gd name="connsiteY168" fmla="*/ 474762 h 1705557"/>
              <a:gd name="connsiteX169" fmla="*/ 6564351 w 10232859"/>
              <a:gd name="connsiteY169" fmla="*/ 544032 h 1705557"/>
              <a:gd name="connsiteX170" fmla="*/ 6711178 w 10232859"/>
              <a:gd name="connsiteY170" fmla="*/ 580124 h 1705557"/>
              <a:gd name="connsiteX171" fmla="*/ 6764036 w 10232859"/>
              <a:gd name="connsiteY171" fmla="*/ 595457 h 1705557"/>
              <a:gd name="connsiteX172" fmla="*/ 6858983 w 10232859"/>
              <a:gd name="connsiteY172" fmla="*/ 630237 h 1705557"/>
              <a:gd name="connsiteX173" fmla="*/ 6910661 w 10232859"/>
              <a:gd name="connsiteY173" fmla="*/ 641134 h 1705557"/>
              <a:gd name="connsiteX174" fmla="*/ 6944111 w 10232859"/>
              <a:gd name="connsiteY174" fmla="*/ 666016 h 1705557"/>
              <a:gd name="connsiteX175" fmla="*/ 6965771 w 10232859"/>
              <a:gd name="connsiteY175" fmla="*/ 666445 h 1705557"/>
              <a:gd name="connsiteX176" fmla="*/ 6969639 w 10232859"/>
              <a:gd name="connsiteY176" fmla="*/ 666351 h 1705557"/>
              <a:gd name="connsiteX177" fmla="*/ 6982242 w 10232859"/>
              <a:gd name="connsiteY177" fmla="*/ 669626 h 1705557"/>
              <a:gd name="connsiteX178" fmla="*/ 6989387 w 10232859"/>
              <a:gd name="connsiteY178" fmla="*/ 665988 h 1705557"/>
              <a:gd name="connsiteX179" fmla="*/ 7010930 w 10232859"/>
              <a:gd name="connsiteY179" fmla="*/ 667648 h 1705557"/>
              <a:gd name="connsiteX180" fmla="*/ 7033125 w 10232859"/>
              <a:gd name="connsiteY180" fmla="*/ 674950 h 1705557"/>
              <a:gd name="connsiteX181" fmla="*/ 7134461 w 10232859"/>
              <a:gd name="connsiteY181" fmla="*/ 714706 h 1705557"/>
              <a:gd name="connsiteX182" fmla="*/ 7197450 w 10232859"/>
              <a:gd name="connsiteY182" fmla="*/ 735608 h 1705557"/>
              <a:gd name="connsiteX183" fmla="*/ 7225084 w 10232859"/>
              <a:gd name="connsiteY183" fmla="*/ 739019 h 1705557"/>
              <a:gd name="connsiteX184" fmla="*/ 7261183 w 10232859"/>
              <a:gd name="connsiteY184" fmla="*/ 746827 h 1705557"/>
              <a:gd name="connsiteX185" fmla="*/ 7327760 w 10232859"/>
              <a:gd name="connsiteY185" fmla="*/ 757100 h 1705557"/>
              <a:gd name="connsiteX186" fmla="*/ 7412222 w 10232859"/>
              <a:gd name="connsiteY186" fmla="*/ 777001 h 1705557"/>
              <a:gd name="connsiteX187" fmla="*/ 7457904 w 10232859"/>
              <a:gd name="connsiteY187" fmla="*/ 810835 h 1705557"/>
              <a:gd name="connsiteX188" fmla="*/ 7465795 w 10232859"/>
              <a:gd name="connsiteY188" fmla="*/ 809112 h 1705557"/>
              <a:gd name="connsiteX189" fmla="*/ 7505046 w 10232859"/>
              <a:gd name="connsiteY189" fmla="*/ 823031 h 1705557"/>
              <a:gd name="connsiteX190" fmla="*/ 7623220 w 10232859"/>
              <a:gd name="connsiteY190" fmla="*/ 895034 h 1705557"/>
              <a:gd name="connsiteX191" fmla="*/ 7700458 w 10232859"/>
              <a:gd name="connsiteY191" fmla="*/ 921593 h 1705557"/>
              <a:gd name="connsiteX192" fmla="*/ 7730988 w 10232859"/>
              <a:gd name="connsiteY192" fmla="*/ 927270 h 1705557"/>
              <a:gd name="connsiteX193" fmla="*/ 7781942 w 10232859"/>
              <a:gd name="connsiteY193" fmla="*/ 937017 h 1705557"/>
              <a:gd name="connsiteX194" fmla="*/ 7827704 w 10232859"/>
              <a:gd name="connsiteY194" fmla="*/ 935072 h 1705557"/>
              <a:gd name="connsiteX195" fmla="*/ 7867270 w 10232859"/>
              <a:gd name="connsiteY195" fmla="*/ 946880 h 1705557"/>
              <a:gd name="connsiteX196" fmla="*/ 7866538 w 10232859"/>
              <a:gd name="connsiteY196" fmla="*/ 961559 h 1705557"/>
              <a:gd name="connsiteX197" fmla="*/ 7912084 w 10232859"/>
              <a:gd name="connsiteY197" fmla="*/ 970314 h 1705557"/>
              <a:gd name="connsiteX198" fmla="*/ 7982264 w 10232859"/>
              <a:gd name="connsiteY198" fmla="*/ 982287 h 1705557"/>
              <a:gd name="connsiteX199" fmla="*/ 7991272 w 10232859"/>
              <a:gd name="connsiteY199" fmla="*/ 987618 h 1705557"/>
              <a:gd name="connsiteX200" fmla="*/ 8006496 w 10232859"/>
              <a:gd name="connsiteY200" fmla="*/ 979353 h 1705557"/>
              <a:gd name="connsiteX201" fmla="*/ 8034497 w 10232859"/>
              <a:gd name="connsiteY201" fmla="*/ 978568 h 1705557"/>
              <a:gd name="connsiteX202" fmla="*/ 8150881 w 10232859"/>
              <a:gd name="connsiteY202" fmla="*/ 996925 h 1705557"/>
              <a:gd name="connsiteX203" fmla="*/ 8172106 w 10232859"/>
              <a:gd name="connsiteY203" fmla="*/ 997026 h 1705557"/>
              <a:gd name="connsiteX204" fmla="*/ 8196076 w 10232859"/>
              <a:gd name="connsiteY204" fmla="*/ 1006592 h 1705557"/>
              <a:gd name="connsiteX205" fmla="*/ 8247463 w 10232859"/>
              <a:gd name="connsiteY205" fmla="*/ 1022846 h 1705557"/>
              <a:gd name="connsiteX206" fmla="*/ 8279272 w 10232859"/>
              <a:gd name="connsiteY206" fmla="*/ 1039435 h 1705557"/>
              <a:gd name="connsiteX207" fmla="*/ 8289611 w 10232859"/>
              <a:gd name="connsiteY207" fmla="*/ 1035144 h 1705557"/>
              <a:gd name="connsiteX208" fmla="*/ 8311483 w 10232859"/>
              <a:gd name="connsiteY208" fmla="*/ 1035913 h 1705557"/>
              <a:gd name="connsiteX209" fmla="*/ 8399489 w 10232859"/>
              <a:gd name="connsiteY209" fmla="*/ 1055076 h 1705557"/>
              <a:gd name="connsiteX210" fmla="*/ 8415973 w 10232859"/>
              <a:gd name="connsiteY210" fmla="*/ 1056174 h 1705557"/>
              <a:gd name="connsiteX211" fmla="*/ 8433326 w 10232859"/>
              <a:gd name="connsiteY211" fmla="*/ 1064395 h 1705557"/>
              <a:gd name="connsiteX212" fmla="*/ 8502328 w 10232859"/>
              <a:gd name="connsiteY212" fmla="*/ 1098012 h 1705557"/>
              <a:gd name="connsiteX213" fmla="*/ 8534346 w 10232859"/>
              <a:gd name="connsiteY213" fmla="*/ 1113494 h 1705557"/>
              <a:gd name="connsiteX214" fmla="*/ 8534980 w 10232859"/>
              <a:gd name="connsiteY214" fmla="*/ 1117375 h 1705557"/>
              <a:gd name="connsiteX215" fmla="*/ 8544104 w 10232859"/>
              <a:gd name="connsiteY215" fmla="*/ 1114920 h 1705557"/>
              <a:gd name="connsiteX216" fmla="*/ 8567742 w 10232859"/>
              <a:gd name="connsiteY216" fmla="*/ 1124104 h 1705557"/>
              <a:gd name="connsiteX217" fmla="*/ 8633779 w 10232859"/>
              <a:gd name="connsiteY217" fmla="*/ 1145740 h 1705557"/>
              <a:gd name="connsiteX218" fmla="*/ 8676965 w 10232859"/>
              <a:gd name="connsiteY218" fmla="*/ 1163463 h 1705557"/>
              <a:gd name="connsiteX219" fmla="*/ 8698944 w 10232859"/>
              <a:gd name="connsiteY219" fmla="*/ 1163453 h 1705557"/>
              <a:gd name="connsiteX220" fmla="*/ 8711456 w 10232859"/>
              <a:gd name="connsiteY220" fmla="*/ 1175731 h 1705557"/>
              <a:gd name="connsiteX221" fmla="*/ 8732793 w 10232859"/>
              <a:gd name="connsiteY221" fmla="*/ 1179486 h 1705557"/>
              <a:gd name="connsiteX222" fmla="*/ 8751897 w 10232859"/>
              <a:gd name="connsiteY222" fmla="*/ 1197400 h 1705557"/>
              <a:gd name="connsiteX223" fmla="*/ 8793564 w 10232859"/>
              <a:gd name="connsiteY223" fmla="*/ 1179086 h 1705557"/>
              <a:gd name="connsiteX224" fmla="*/ 8834270 w 10232859"/>
              <a:gd name="connsiteY224" fmla="*/ 1213138 h 1705557"/>
              <a:gd name="connsiteX225" fmla="*/ 8853872 w 10232859"/>
              <a:gd name="connsiteY225" fmla="*/ 1221228 h 1705557"/>
              <a:gd name="connsiteX226" fmla="*/ 8861901 w 10232859"/>
              <a:gd name="connsiteY226" fmla="*/ 1217889 h 1705557"/>
              <a:gd name="connsiteX227" fmla="*/ 8874168 w 10232859"/>
              <a:gd name="connsiteY227" fmla="*/ 1220481 h 1705557"/>
              <a:gd name="connsiteX228" fmla="*/ 8871123 w 10232859"/>
              <a:gd name="connsiteY228" fmla="*/ 1227674 h 1705557"/>
              <a:gd name="connsiteX229" fmla="*/ 8903537 w 10232859"/>
              <a:gd name="connsiteY229" fmla="*/ 1237102 h 1705557"/>
              <a:gd name="connsiteX230" fmla="*/ 8933767 w 10232859"/>
              <a:gd name="connsiteY230" fmla="*/ 1269882 h 1705557"/>
              <a:gd name="connsiteX231" fmla="*/ 8985765 w 10232859"/>
              <a:gd name="connsiteY231" fmla="*/ 1294178 h 1705557"/>
              <a:gd name="connsiteX232" fmla="*/ 9071444 w 10232859"/>
              <a:gd name="connsiteY232" fmla="*/ 1323819 h 1705557"/>
              <a:gd name="connsiteX233" fmla="*/ 9096711 w 10232859"/>
              <a:gd name="connsiteY233" fmla="*/ 1334291 h 1705557"/>
              <a:gd name="connsiteX234" fmla="*/ 9338853 w 10232859"/>
              <a:gd name="connsiteY234" fmla="*/ 1454560 h 1705557"/>
              <a:gd name="connsiteX235" fmla="*/ 9520814 w 10232859"/>
              <a:gd name="connsiteY235" fmla="*/ 1456341 h 1705557"/>
              <a:gd name="connsiteX236" fmla="*/ 9702271 w 10232859"/>
              <a:gd name="connsiteY236" fmla="*/ 1495067 h 1705557"/>
              <a:gd name="connsiteX237" fmla="*/ 9744273 w 10232859"/>
              <a:gd name="connsiteY237" fmla="*/ 1530026 h 1705557"/>
              <a:gd name="connsiteX238" fmla="*/ 9771903 w 10232859"/>
              <a:gd name="connsiteY238" fmla="*/ 1536548 h 1705557"/>
              <a:gd name="connsiteX239" fmla="*/ 9818565 w 10232859"/>
              <a:gd name="connsiteY239" fmla="*/ 1545059 h 1705557"/>
              <a:gd name="connsiteX240" fmla="*/ 9882202 w 10232859"/>
              <a:gd name="connsiteY240" fmla="*/ 1572402 h 1705557"/>
              <a:gd name="connsiteX241" fmla="*/ 10022025 w 10232859"/>
              <a:gd name="connsiteY241" fmla="*/ 1606210 h 1705557"/>
              <a:gd name="connsiteX242" fmla="*/ 10220406 w 10232859"/>
              <a:gd name="connsiteY242" fmla="*/ 1683519 h 1705557"/>
              <a:gd name="connsiteX243" fmla="*/ 10232859 w 10232859"/>
              <a:gd name="connsiteY243" fmla="*/ 1705557 h 1705557"/>
              <a:gd name="connsiteX244" fmla="*/ 0 w 10232859"/>
              <a:gd name="connsiteY244" fmla="*/ 1705557 h 1705557"/>
              <a:gd name="connsiteX245" fmla="*/ 0 w 10232859"/>
              <a:gd name="connsiteY245" fmla="*/ 28342 h 1705557"/>
              <a:gd name="connsiteX246" fmla="*/ 8097 w 10232859"/>
              <a:gd name="connsiteY246" fmla="*/ 30869 h 1705557"/>
              <a:gd name="connsiteX247" fmla="*/ 77128 w 10232859"/>
              <a:gd name="connsiteY247" fmla="*/ 13381 h 1705557"/>
              <a:gd name="connsiteX248" fmla="*/ 188338 w 10232859"/>
              <a:gd name="connsiteY248" fmla="*/ 11593 h 1705557"/>
              <a:gd name="connsiteX249" fmla="*/ 298809 w 10232859"/>
              <a:gd name="connsiteY249" fmla="*/ 12712 h 1705557"/>
              <a:gd name="connsiteX250" fmla="*/ 338985 w 10232859"/>
              <a:gd name="connsiteY250" fmla="*/ 14520 h 1705557"/>
              <a:gd name="connsiteX251" fmla="*/ 409815 w 10232859"/>
              <a:gd name="connsiteY251" fmla="*/ 11559 h 1705557"/>
              <a:gd name="connsiteX252" fmla="*/ 424169 w 10232859"/>
              <a:gd name="connsiteY252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909571 w 10232859"/>
              <a:gd name="connsiteY27" fmla="*/ 165085 h 1705557"/>
              <a:gd name="connsiteX28" fmla="*/ 2002612 w 10232859"/>
              <a:gd name="connsiteY28" fmla="*/ 191856 h 1705557"/>
              <a:gd name="connsiteX29" fmla="*/ 2155278 w 10232859"/>
              <a:gd name="connsiteY29" fmla="*/ 204338 h 1705557"/>
              <a:gd name="connsiteX30" fmla="*/ 2166398 w 10232859"/>
              <a:gd name="connsiteY30" fmla="*/ 213479 h 1705557"/>
              <a:gd name="connsiteX31" fmla="*/ 2180455 w 10232859"/>
              <a:gd name="connsiteY31" fmla="*/ 219408 h 1705557"/>
              <a:gd name="connsiteX32" fmla="*/ 2182638 w 10232859"/>
              <a:gd name="connsiteY32" fmla="*/ 218827 h 1705557"/>
              <a:gd name="connsiteX33" fmla="*/ 2200348 w 10232859"/>
              <a:gd name="connsiteY33" fmla="*/ 221830 h 1705557"/>
              <a:gd name="connsiteX34" fmla="*/ 2203307 w 10232859"/>
              <a:gd name="connsiteY34" fmla="*/ 225104 h 1705557"/>
              <a:gd name="connsiteX35" fmla="*/ 2215170 w 10232859"/>
              <a:gd name="connsiteY35" fmla="*/ 227986 h 1705557"/>
              <a:gd name="connsiteX36" fmla="*/ 2237765 w 10232859"/>
              <a:gd name="connsiteY36" fmla="*/ 235871 h 1705557"/>
              <a:gd name="connsiteX37" fmla="*/ 2242719 w 10232859"/>
              <a:gd name="connsiteY37" fmla="*/ 235274 h 1705557"/>
              <a:gd name="connsiteX38" fmla="*/ 2277928 w 10232859"/>
              <a:gd name="connsiteY38" fmla="*/ 243941 h 1705557"/>
              <a:gd name="connsiteX39" fmla="*/ 2278759 w 10232859"/>
              <a:gd name="connsiteY39" fmla="*/ 243077 h 1705557"/>
              <a:gd name="connsiteX40" fmla="*/ 2290187 w 10232859"/>
              <a:gd name="connsiteY40" fmla="*/ 241223 h 1705557"/>
              <a:gd name="connsiteX41" fmla="*/ 2311246 w 10232859"/>
              <a:gd name="connsiteY41" fmla="*/ 239922 h 1705557"/>
              <a:gd name="connsiteX42" fmla="*/ 2364066 w 10232859"/>
              <a:gd name="connsiteY42" fmla="*/ 224751 h 1705557"/>
              <a:gd name="connsiteX43" fmla="*/ 2400814 w 10232859"/>
              <a:gd name="connsiteY43" fmla="*/ 233679 h 1705557"/>
              <a:gd name="connsiteX44" fmla="*/ 2408414 w 10232859"/>
              <a:gd name="connsiteY44" fmla="*/ 234943 h 1705557"/>
              <a:gd name="connsiteX45" fmla="*/ 2408650 w 10232859"/>
              <a:gd name="connsiteY45" fmla="*/ 234748 h 1705557"/>
              <a:gd name="connsiteX46" fmla="*/ 2416835 w 10232859"/>
              <a:gd name="connsiteY46" fmla="*/ 235642 h 1705557"/>
              <a:gd name="connsiteX47" fmla="*/ 2422271 w 10232859"/>
              <a:gd name="connsiteY47" fmla="*/ 237247 h 1705557"/>
              <a:gd name="connsiteX48" fmla="*/ 2490341 w 10232859"/>
              <a:gd name="connsiteY48" fmla="*/ 217588 h 1705557"/>
              <a:gd name="connsiteX49" fmla="*/ 2588929 w 10232859"/>
              <a:gd name="connsiteY49" fmla="*/ 207494 h 1705557"/>
              <a:gd name="connsiteX50" fmla="*/ 2687426 w 10232859"/>
              <a:gd name="connsiteY50" fmla="*/ 200362 h 1705557"/>
              <a:gd name="connsiteX51" fmla="*/ 2723517 w 10232859"/>
              <a:gd name="connsiteY51" fmla="*/ 199166 h 1705557"/>
              <a:gd name="connsiteX52" fmla="*/ 2785956 w 10232859"/>
              <a:gd name="connsiteY52" fmla="*/ 190918 h 1705557"/>
              <a:gd name="connsiteX53" fmla="*/ 2813378 w 10232859"/>
              <a:gd name="connsiteY53" fmla="*/ 183347 h 1705557"/>
              <a:gd name="connsiteX54" fmla="*/ 2814782 w 10232859"/>
              <a:gd name="connsiteY54" fmla="*/ 183667 h 1705557"/>
              <a:gd name="connsiteX55" fmla="*/ 2816580 w 10232859"/>
              <a:gd name="connsiteY55" fmla="*/ 180880 h 1705557"/>
              <a:gd name="connsiteX56" fmla="*/ 2821623 w 10232859"/>
              <a:gd name="connsiteY56" fmla="*/ 179389 h 1705557"/>
              <a:gd name="connsiteX57" fmla="*/ 2836688 w 10232859"/>
              <a:gd name="connsiteY57" fmla="*/ 179485 h 1705557"/>
              <a:gd name="connsiteX58" fmla="*/ 2842564 w 10232859"/>
              <a:gd name="connsiteY58" fmla="*/ 180209 h 1705557"/>
              <a:gd name="connsiteX59" fmla="*/ 2850712 w 10232859"/>
              <a:gd name="connsiteY59" fmla="*/ 179804 h 1705557"/>
              <a:gd name="connsiteX60" fmla="*/ 2850846 w 10232859"/>
              <a:gd name="connsiteY60" fmla="*/ 179576 h 1705557"/>
              <a:gd name="connsiteX61" fmla="*/ 2858611 w 10232859"/>
              <a:gd name="connsiteY61" fmla="*/ 179626 h 1705557"/>
              <a:gd name="connsiteX62" fmla="*/ 2897454 w 10232859"/>
              <a:gd name="connsiteY62" fmla="*/ 182628 h 1705557"/>
              <a:gd name="connsiteX63" fmla="*/ 2940369 w 10232859"/>
              <a:gd name="connsiteY63" fmla="*/ 159458 h 1705557"/>
              <a:gd name="connsiteX64" fmla="*/ 2959670 w 10232859"/>
              <a:gd name="connsiteY64" fmla="*/ 154881 h 1705557"/>
              <a:gd name="connsiteX65" fmla="*/ 2969615 w 10232859"/>
              <a:gd name="connsiteY65" fmla="*/ 151269 h 1705557"/>
              <a:gd name="connsiteX66" fmla="*/ 2970000 w 10232859"/>
              <a:gd name="connsiteY66" fmla="*/ 150290 h 1705557"/>
              <a:gd name="connsiteX67" fmla="*/ 3007272 w 10232859"/>
              <a:gd name="connsiteY67" fmla="*/ 153280 h 1705557"/>
              <a:gd name="connsiteX68" fmla="*/ 3011677 w 10232859"/>
              <a:gd name="connsiteY68" fmla="*/ 151918 h 1705557"/>
              <a:gd name="connsiteX69" fmla="*/ 3036668 w 10232859"/>
              <a:gd name="connsiteY69" fmla="*/ 156118 h 1705557"/>
              <a:gd name="connsiteX70" fmla="*/ 3049208 w 10232859"/>
              <a:gd name="connsiteY70" fmla="*/ 157087 h 1705557"/>
              <a:gd name="connsiteX71" fmla="*/ 3053517 w 10232859"/>
              <a:gd name="connsiteY71" fmla="*/ 159836 h 1705557"/>
              <a:gd name="connsiteX72" fmla="*/ 3071637 w 10232859"/>
              <a:gd name="connsiteY72" fmla="*/ 160010 h 1705557"/>
              <a:gd name="connsiteX73" fmla="*/ 3110077 w 10232859"/>
              <a:gd name="connsiteY73" fmla="*/ 155716 h 1705557"/>
              <a:gd name="connsiteX74" fmla="*/ 3173743 w 10232859"/>
              <a:gd name="connsiteY74" fmla="*/ 166095 h 1705557"/>
              <a:gd name="connsiteX75" fmla="*/ 3254203 w 10232859"/>
              <a:gd name="connsiteY75" fmla="*/ 158270 h 1705557"/>
              <a:gd name="connsiteX76" fmla="*/ 3380350 w 10232859"/>
              <a:gd name="connsiteY76" fmla="*/ 157665 h 1705557"/>
              <a:gd name="connsiteX77" fmla="*/ 3476147 w 10232859"/>
              <a:gd name="connsiteY77" fmla="*/ 177439 h 1705557"/>
              <a:gd name="connsiteX78" fmla="*/ 3581876 w 10232859"/>
              <a:gd name="connsiteY78" fmla="*/ 156962 h 1705557"/>
              <a:gd name="connsiteX79" fmla="*/ 3704761 w 10232859"/>
              <a:gd name="connsiteY79" fmla="*/ 157006 h 1705557"/>
              <a:gd name="connsiteX80" fmla="*/ 3755040 w 10232859"/>
              <a:gd name="connsiteY80" fmla="*/ 148492 h 1705557"/>
              <a:gd name="connsiteX81" fmla="*/ 3804689 w 10232859"/>
              <a:gd name="connsiteY81" fmla="*/ 158407 h 1705557"/>
              <a:gd name="connsiteX82" fmla="*/ 3821793 w 10232859"/>
              <a:gd name="connsiteY82" fmla="*/ 151257 h 1705557"/>
              <a:gd name="connsiteX83" fmla="*/ 3824682 w 10232859"/>
              <a:gd name="connsiteY83" fmla="*/ 149833 h 1705557"/>
              <a:gd name="connsiteX84" fmla="*/ 3837536 w 10232859"/>
              <a:gd name="connsiteY84" fmla="*/ 148292 h 1705557"/>
              <a:gd name="connsiteX85" fmla="*/ 3839550 w 10232859"/>
              <a:gd name="connsiteY85" fmla="*/ 142661 h 1705557"/>
              <a:gd name="connsiteX86" fmla="*/ 3857743 w 10232859"/>
              <a:gd name="connsiteY86" fmla="*/ 136618 h 1705557"/>
              <a:gd name="connsiteX87" fmla="*/ 3881852 w 10232859"/>
              <a:gd name="connsiteY87" fmla="*/ 135231 h 1705557"/>
              <a:gd name="connsiteX88" fmla="*/ 3998088 w 10232859"/>
              <a:gd name="connsiteY88" fmla="*/ 134446 h 1705557"/>
              <a:gd name="connsiteX89" fmla="*/ 4066682 w 10232859"/>
              <a:gd name="connsiteY89" fmla="*/ 130661 h 1705557"/>
              <a:gd name="connsiteX90" fmla="*/ 4091246 w 10232859"/>
              <a:gd name="connsiteY90" fmla="*/ 124017 h 1705557"/>
              <a:gd name="connsiteX91" fmla="*/ 4126556 w 10232859"/>
              <a:gd name="connsiteY91" fmla="*/ 118239 h 1705557"/>
              <a:gd name="connsiteX92" fmla="*/ 4187717 w 10232859"/>
              <a:gd name="connsiteY92" fmla="*/ 104010 h 1705557"/>
              <a:gd name="connsiteX93" fmla="*/ 4220826 w 10232859"/>
              <a:gd name="connsiteY93" fmla="*/ 102505 h 1705557"/>
              <a:gd name="connsiteX94" fmla="*/ 4239014 w 10232859"/>
              <a:gd name="connsiteY94" fmla="*/ 97354 h 1705557"/>
              <a:gd name="connsiteX95" fmla="*/ 4246653 w 10232859"/>
              <a:gd name="connsiteY95" fmla="*/ 97874 h 1705557"/>
              <a:gd name="connsiteX96" fmla="*/ 4271841 w 10232859"/>
              <a:gd name="connsiteY96" fmla="*/ 96702 h 1705557"/>
              <a:gd name="connsiteX97" fmla="*/ 4286277 w 10232859"/>
              <a:gd name="connsiteY97" fmla="*/ 96687 h 1705557"/>
              <a:gd name="connsiteX98" fmla="*/ 4292025 w 10232859"/>
              <a:gd name="connsiteY98" fmla="*/ 96921 h 1705557"/>
              <a:gd name="connsiteX99" fmla="*/ 4304713 w 10232859"/>
              <a:gd name="connsiteY99" fmla="*/ 102187 h 1705557"/>
              <a:gd name="connsiteX100" fmla="*/ 4321285 w 10232859"/>
              <a:gd name="connsiteY100" fmla="*/ 100074 h 1705557"/>
              <a:gd name="connsiteX101" fmla="*/ 4339561 w 10232859"/>
              <a:gd name="connsiteY101" fmla="*/ 105320 h 1705557"/>
              <a:gd name="connsiteX102" fmla="*/ 4343990 w 10232859"/>
              <a:gd name="connsiteY102" fmla="*/ 101090 h 1705557"/>
              <a:gd name="connsiteX103" fmla="*/ 4358885 w 10232859"/>
              <a:gd name="connsiteY103" fmla="*/ 96778 h 1705557"/>
              <a:gd name="connsiteX104" fmla="*/ 4371648 w 10232859"/>
              <a:gd name="connsiteY104" fmla="*/ 101826 h 1705557"/>
              <a:gd name="connsiteX105" fmla="*/ 4398380 w 10232859"/>
              <a:gd name="connsiteY105" fmla="*/ 104961 h 1705557"/>
              <a:gd name="connsiteX106" fmla="*/ 4405729 w 10232859"/>
              <a:gd name="connsiteY106" fmla="*/ 104191 h 1705557"/>
              <a:gd name="connsiteX107" fmla="*/ 4431408 w 10232859"/>
              <a:gd name="connsiteY107" fmla="*/ 110825 h 1705557"/>
              <a:gd name="connsiteX108" fmla="*/ 4472183 w 10232859"/>
              <a:gd name="connsiteY108" fmla="*/ 116430 h 1705557"/>
              <a:gd name="connsiteX109" fmla="*/ 4518828 w 10232859"/>
              <a:gd name="connsiteY109" fmla="*/ 119114 h 1705557"/>
              <a:gd name="connsiteX110" fmla="*/ 4532040 w 10232859"/>
              <a:gd name="connsiteY110" fmla="*/ 124307 h 1705557"/>
              <a:gd name="connsiteX111" fmla="*/ 4617778 w 10232859"/>
              <a:gd name="connsiteY111" fmla="*/ 136993 h 1705557"/>
              <a:gd name="connsiteX112" fmla="*/ 4641872 w 10232859"/>
              <a:gd name="connsiteY112" fmla="*/ 140721 h 1705557"/>
              <a:gd name="connsiteX113" fmla="*/ 4662766 w 10232859"/>
              <a:gd name="connsiteY113" fmla="*/ 138952 h 1705557"/>
              <a:gd name="connsiteX114" fmla="*/ 4667770 w 10232859"/>
              <a:gd name="connsiteY114" fmla="*/ 134208 h 1705557"/>
              <a:gd name="connsiteX115" fmla="*/ 4681052 w 10232859"/>
              <a:gd name="connsiteY115" fmla="*/ 135461 h 1705557"/>
              <a:gd name="connsiteX116" fmla="*/ 4684624 w 10232859"/>
              <a:gd name="connsiteY116" fmla="*/ 134755 h 1705557"/>
              <a:gd name="connsiteX117" fmla="*/ 4705061 w 10232859"/>
              <a:gd name="connsiteY117" fmla="*/ 131748 h 1705557"/>
              <a:gd name="connsiteX118" fmla="*/ 4747746 w 10232859"/>
              <a:gd name="connsiteY118" fmla="*/ 151131 h 1705557"/>
              <a:gd name="connsiteX119" fmla="*/ 4801045 w 10232859"/>
              <a:gd name="connsiteY119" fmla="*/ 153753 h 1705557"/>
              <a:gd name="connsiteX120" fmla="*/ 5001600 w 10232859"/>
              <a:gd name="connsiteY120" fmla="*/ 196753 h 1705557"/>
              <a:gd name="connsiteX121" fmla="*/ 5033465 w 10232859"/>
              <a:gd name="connsiteY121" fmla="*/ 182429 h 1705557"/>
              <a:gd name="connsiteX122" fmla="*/ 5115965 w 10232859"/>
              <a:gd name="connsiteY122" fmla="*/ 192583 h 1705557"/>
              <a:gd name="connsiteX123" fmla="*/ 5237936 w 10232859"/>
              <a:gd name="connsiteY123" fmla="*/ 246022 h 1705557"/>
              <a:gd name="connsiteX124" fmla="*/ 5290566 w 10232859"/>
              <a:gd name="connsiteY124" fmla="*/ 269809 h 1705557"/>
              <a:gd name="connsiteX125" fmla="*/ 5344878 w 10232859"/>
              <a:gd name="connsiteY125" fmla="*/ 282874 h 1705557"/>
              <a:gd name="connsiteX126" fmla="*/ 5413398 w 10232859"/>
              <a:gd name="connsiteY126" fmla="*/ 282749 h 1705557"/>
              <a:gd name="connsiteX127" fmla="*/ 5415629 w 10232859"/>
              <a:gd name="connsiteY127" fmla="*/ 282282 h 1705557"/>
              <a:gd name="connsiteX128" fmla="*/ 5433078 w 10232859"/>
              <a:gd name="connsiteY128" fmla="*/ 286198 h 1705557"/>
              <a:gd name="connsiteX129" fmla="*/ 5435759 w 10232859"/>
              <a:gd name="connsiteY129" fmla="*/ 289614 h 1705557"/>
              <a:gd name="connsiteX130" fmla="*/ 5447372 w 10232859"/>
              <a:gd name="connsiteY130" fmla="*/ 293101 h 1705557"/>
              <a:gd name="connsiteX131" fmla="*/ 5469289 w 10232859"/>
              <a:gd name="connsiteY131" fmla="*/ 302134 h 1705557"/>
              <a:gd name="connsiteX132" fmla="*/ 5508752 w 10232859"/>
              <a:gd name="connsiteY132" fmla="*/ 312267 h 1705557"/>
              <a:gd name="connsiteX133" fmla="*/ 5509657 w 10232859"/>
              <a:gd name="connsiteY133" fmla="*/ 311450 h 1705557"/>
              <a:gd name="connsiteX134" fmla="*/ 5521245 w 10232859"/>
              <a:gd name="connsiteY134" fmla="*/ 310202 h 1705557"/>
              <a:gd name="connsiteX135" fmla="*/ 5542415 w 10232859"/>
              <a:gd name="connsiteY135" fmla="*/ 310009 h 1705557"/>
              <a:gd name="connsiteX136" fmla="*/ 5596538 w 10232859"/>
              <a:gd name="connsiteY136" fmla="*/ 297667 h 1705557"/>
              <a:gd name="connsiteX137" fmla="*/ 5632514 w 10232859"/>
              <a:gd name="connsiteY137" fmla="*/ 308476 h 1705557"/>
              <a:gd name="connsiteX138" fmla="*/ 5640005 w 10232859"/>
              <a:gd name="connsiteY138" fmla="*/ 310131 h 1705557"/>
              <a:gd name="connsiteX139" fmla="*/ 5640259 w 10232859"/>
              <a:gd name="connsiteY139" fmla="*/ 309949 h 1705557"/>
              <a:gd name="connsiteX140" fmla="*/ 5648365 w 10232859"/>
              <a:gd name="connsiteY140" fmla="*/ 311268 h 1705557"/>
              <a:gd name="connsiteX141" fmla="*/ 5653662 w 10232859"/>
              <a:gd name="connsiteY141" fmla="*/ 313149 h 1705557"/>
              <a:gd name="connsiteX142" fmla="*/ 5668196 w 10232859"/>
              <a:gd name="connsiteY142" fmla="*/ 316360 h 1705557"/>
              <a:gd name="connsiteX143" fmla="*/ 5673886 w 10232859"/>
              <a:gd name="connsiteY143" fmla="*/ 316040 h 1705557"/>
              <a:gd name="connsiteX144" fmla="*/ 5677139 w 10232859"/>
              <a:gd name="connsiteY144" fmla="*/ 313859 h 1705557"/>
              <a:gd name="connsiteX145" fmla="*/ 5708983 w 10232859"/>
              <a:gd name="connsiteY145" fmla="*/ 313188 h 1705557"/>
              <a:gd name="connsiteX146" fmla="*/ 5773909 w 10232859"/>
              <a:gd name="connsiteY146" fmla="*/ 318575 h 1705557"/>
              <a:gd name="connsiteX147" fmla="*/ 5809500 w 10232859"/>
              <a:gd name="connsiteY147" fmla="*/ 324964 h 1705557"/>
              <a:gd name="connsiteX148" fmla="*/ 5908729 w 10232859"/>
              <a:gd name="connsiteY148" fmla="*/ 338849 h 1705557"/>
              <a:gd name="connsiteX149" fmla="*/ 6009654 w 10232859"/>
              <a:gd name="connsiteY149" fmla="*/ 350040 h 1705557"/>
              <a:gd name="connsiteX150" fmla="*/ 6067487 w 10232859"/>
              <a:gd name="connsiteY150" fmla="*/ 340226 h 1705557"/>
              <a:gd name="connsiteX151" fmla="*/ 6073281 w 10232859"/>
              <a:gd name="connsiteY151" fmla="*/ 340830 h 1705557"/>
              <a:gd name="connsiteX152" fmla="*/ 6086225 w 10232859"/>
              <a:gd name="connsiteY152" fmla="*/ 346135 h 1705557"/>
              <a:gd name="connsiteX153" fmla="*/ 6105063 w 10232859"/>
              <a:gd name="connsiteY153" fmla="*/ 353854 h 1705557"/>
              <a:gd name="connsiteX154" fmla="*/ 6135796 w 10232859"/>
              <a:gd name="connsiteY154" fmla="*/ 369657 h 1705557"/>
              <a:gd name="connsiteX155" fmla="*/ 6195166 w 10232859"/>
              <a:gd name="connsiteY155" fmla="*/ 366704 h 1705557"/>
              <a:gd name="connsiteX156" fmla="*/ 6216259 w 10232859"/>
              <a:gd name="connsiteY156" fmla="*/ 369879 h 1705557"/>
              <a:gd name="connsiteX157" fmla="*/ 6228331 w 10232859"/>
              <a:gd name="connsiteY157" fmla="*/ 370548 h 1705557"/>
              <a:gd name="connsiteX158" fmla="*/ 6229602 w 10232859"/>
              <a:gd name="connsiteY158" fmla="*/ 369928 h 1705557"/>
              <a:gd name="connsiteX159" fmla="*/ 6258988 w 10232859"/>
              <a:gd name="connsiteY159" fmla="*/ 385174 h 1705557"/>
              <a:gd name="connsiteX160" fmla="*/ 6264106 w 10232859"/>
              <a:gd name="connsiteY160" fmla="*/ 385655 h 1705557"/>
              <a:gd name="connsiteX161" fmla="*/ 6281703 w 10232859"/>
              <a:gd name="connsiteY161" fmla="*/ 397568 h 1705557"/>
              <a:gd name="connsiteX162" fmla="*/ 6291622 w 10232859"/>
              <a:gd name="connsiteY162" fmla="*/ 402669 h 1705557"/>
              <a:gd name="connsiteX163" fmla="*/ 6292712 w 10232859"/>
              <a:gd name="connsiteY163" fmla="*/ 406285 h 1705557"/>
              <a:gd name="connsiteX164" fmla="*/ 6308227 w 10232859"/>
              <a:gd name="connsiteY164" fmla="*/ 412710 h 1705557"/>
              <a:gd name="connsiteX165" fmla="*/ 6328981 w 10232859"/>
              <a:gd name="connsiteY165" fmla="*/ 416009 h 1705557"/>
              <a:gd name="connsiteX166" fmla="*/ 6368693 w 10232859"/>
              <a:gd name="connsiteY166" fmla="*/ 424359 h 1705557"/>
              <a:gd name="connsiteX167" fmla="*/ 6414811 w 10232859"/>
              <a:gd name="connsiteY167" fmla="*/ 458714 h 1705557"/>
              <a:gd name="connsiteX168" fmla="*/ 6467879 w 10232859"/>
              <a:gd name="connsiteY168" fmla="*/ 474762 h 1705557"/>
              <a:gd name="connsiteX169" fmla="*/ 6564351 w 10232859"/>
              <a:gd name="connsiteY169" fmla="*/ 544032 h 1705557"/>
              <a:gd name="connsiteX170" fmla="*/ 6711178 w 10232859"/>
              <a:gd name="connsiteY170" fmla="*/ 580124 h 1705557"/>
              <a:gd name="connsiteX171" fmla="*/ 6764036 w 10232859"/>
              <a:gd name="connsiteY171" fmla="*/ 595457 h 1705557"/>
              <a:gd name="connsiteX172" fmla="*/ 6858983 w 10232859"/>
              <a:gd name="connsiteY172" fmla="*/ 630237 h 1705557"/>
              <a:gd name="connsiteX173" fmla="*/ 6910661 w 10232859"/>
              <a:gd name="connsiteY173" fmla="*/ 641134 h 1705557"/>
              <a:gd name="connsiteX174" fmla="*/ 6944111 w 10232859"/>
              <a:gd name="connsiteY174" fmla="*/ 666016 h 1705557"/>
              <a:gd name="connsiteX175" fmla="*/ 6965771 w 10232859"/>
              <a:gd name="connsiteY175" fmla="*/ 666445 h 1705557"/>
              <a:gd name="connsiteX176" fmla="*/ 6969639 w 10232859"/>
              <a:gd name="connsiteY176" fmla="*/ 666351 h 1705557"/>
              <a:gd name="connsiteX177" fmla="*/ 6982242 w 10232859"/>
              <a:gd name="connsiteY177" fmla="*/ 669626 h 1705557"/>
              <a:gd name="connsiteX178" fmla="*/ 6989387 w 10232859"/>
              <a:gd name="connsiteY178" fmla="*/ 665988 h 1705557"/>
              <a:gd name="connsiteX179" fmla="*/ 7010930 w 10232859"/>
              <a:gd name="connsiteY179" fmla="*/ 667648 h 1705557"/>
              <a:gd name="connsiteX180" fmla="*/ 7033125 w 10232859"/>
              <a:gd name="connsiteY180" fmla="*/ 674950 h 1705557"/>
              <a:gd name="connsiteX181" fmla="*/ 7134461 w 10232859"/>
              <a:gd name="connsiteY181" fmla="*/ 714706 h 1705557"/>
              <a:gd name="connsiteX182" fmla="*/ 7197450 w 10232859"/>
              <a:gd name="connsiteY182" fmla="*/ 735608 h 1705557"/>
              <a:gd name="connsiteX183" fmla="*/ 7225084 w 10232859"/>
              <a:gd name="connsiteY183" fmla="*/ 739019 h 1705557"/>
              <a:gd name="connsiteX184" fmla="*/ 7261183 w 10232859"/>
              <a:gd name="connsiteY184" fmla="*/ 746827 h 1705557"/>
              <a:gd name="connsiteX185" fmla="*/ 7327760 w 10232859"/>
              <a:gd name="connsiteY185" fmla="*/ 757100 h 1705557"/>
              <a:gd name="connsiteX186" fmla="*/ 7412222 w 10232859"/>
              <a:gd name="connsiteY186" fmla="*/ 777001 h 1705557"/>
              <a:gd name="connsiteX187" fmla="*/ 7457904 w 10232859"/>
              <a:gd name="connsiteY187" fmla="*/ 810835 h 1705557"/>
              <a:gd name="connsiteX188" fmla="*/ 7465795 w 10232859"/>
              <a:gd name="connsiteY188" fmla="*/ 809112 h 1705557"/>
              <a:gd name="connsiteX189" fmla="*/ 7505046 w 10232859"/>
              <a:gd name="connsiteY189" fmla="*/ 823031 h 1705557"/>
              <a:gd name="connsiteX190" fmla="*/ 7623220 w 10232859"/>
              <a:gd name="connsiteY190" fmla="*/ 895034 h 1705557"/>
              <a:gd name="connsiteX191" fmla="*/ 7700458 w 10232859"/>
              <a:gd name="connsiteY191" fmla="*/ 921593 h 1705557"/>
              <a:gd name="connsiteX192" fmla="*/ 7730988 w 10232859"/>
              <a:gd name="connsiteY192" fmla="*/ 927270 h 1705557"/>
              <a:gd name="connsiteX193" fmla="*/ 7781942 w 10232859"/>
              <a:gd name="connsiteY193" fmla="*/ 937017 h 1705557"/>
              <a:gd name="connsiteX194" fmla="*/ 7827704 w 10232859"/>
              <a:gd name="connsiteY194" fmla="*/ 935072 h 1705557"/>
              <a:gd name="connsiteX195" fmla="*/ 7867270 w 10232859"/>
              <a:gd name="connsiteY195" fmla="*/ 946880 h 1705557"/>
              <a:gd name="connsiteX196" fmla="*/ 7866538 w 10232859"/>
              <a:gd name="connsiteY196" fmla="*/ 961559 h 1705557"/>
              <a:gd name="connsiteX197" fmla="*/ 7912084 w 10232859"/>
              <a:gd name="connsiteY197" fmla="*/ 970314 h 1705557"/>
              <a:gd name="connsiteX198" fmla="*/ 7982264 w 10232859"/>
              <a:gd name="connsiteY198" fmla="*/ 982287 h 1705557"/>
              <a:gd name="connsiteX199" fmla="*/ 7991272 w 10232859"/>
              <a:gd name="connsiteY199" fmla="*/ 987618 h 1705557"/>
              <a:gd name="connsiteX200" fmla="*/ 8006496 w 10232859"/>
              <a:gd name="connsiteY200" fmla="*/ 979353 h 1705557"/>
              <a:gd name="connsiteX201" fmla="*/ 8034497 w 10232859"/>
              <a:gd name="connsiteY201" fmla="*/ 978568 h 1705557"/>
              <a:gd name="connsiteX202" fmla="*/ 8150881 w 10232859"/>
              <a:gd name="connsiteY202" fmla="*/ 996925 h 1705557"/>
              <a:gd name="connsiteX203" fmla="*/ 8172106 w 10232859"/>
              <a:gd name="connsiteY203" fmla="*/ 997026 h 1705557"/>
              <a:gd name="connsiteX204" fmla="*/ 8196076 w 10232859"/>
              <a:gd name="connsiteY204" fmla="*/ 1006592 h 1705557"/>
              <a:gd name="connsiteX205" fmla="*/ 8247463 w 10232859"/>
              <a:gd name="connsiteY205" fmla="*/ 1022846 h 1705557"/>
              <a:gd name="connsiteX206" fmla="*/ 8279272 w 10232859"/>
              <a:gd name="connsiteY206" fmla="*/ 1039435 h 1705557"/>
              <a:gd name="connsiteX207" fmla="*/ 8289611 w 10232859"/>
              <a:gd name="connsiteY207" fmla="*/ 1035144 h 1705557"/>
              <a:gd name="connsiteX208" fmla="*/ 8311483 w 10232859"/>
              <a:gd name="connsiteY208" fmla="*/ 1035913 h 1705557"/>
              <a:gd name="connsiteX209" fmla="*/ 8399489 w 10232859"/>
              <a:gd name="connsiteY209" fmla="*/ 1055076 h 1705557"/>
              <a:gd name="connsiteX210" fmla="*/ 8415973 w 10232859"/>
              <a:gd name="connsiteY210" fmla="*/ 1056174 h 1705557"/>
              <a:gd name="connsiteX211" fmla="*/ 8433326 w 10232859"/>
              <a:gd name="connsiteY211" fmla="*/ 1064395 h 1705557"/>
              <a:gd name="connsiteX212" fmla="*/ 8502328 w 10232859"/>
              <a:gd name="connsiteY212" fmla="*/ 1098012 h 1705557"/>
              <a:gd name="connsiteX213" fmla="*/ 8534346 w 10232859"/>
              <a:gd name="connsiteY213" fmla="*/ 1113494 h 1705557"/>
              <a:gd name="connsiteX214" fmla="*/ 8534980 w 10232859"/>
              <a:gd name="connsiteY214" fmla="*/ 1117375 h 1705557"/>
              <a:gd name="connsiteX215" fmla="*/ 8544104 w 10232859"/>
              <a:gd name="connsiteY215" fmla="*/ 1114920 h 1705557"/>
              <a:gd name="connsiteX216" fmla="*/ 8567742 w 10232859"/>
              <a:gd name="connsiteY216" fmla="*/ 1124104 h 1705557"/>
              <a:gd name="connsiteX217" fmla="*/ 8633779 w 10232859"/>
              <a:gd name="connsiteY217" fmla="*/ 1145740 h 1705557"/>
              <a:gd name="connsiteX218" fmla="*/ 8676965 w 10232859"/>
              <a:gd name="connsiteY218" fmla="*/ 1163463 h 1705557"/>
              <a:gd name="connsiteX219" fmla="*/ 8698944 w 10232859"/>
              <a:gd name="connsiteY219" fmla="*/ 1163453 h 1705557"/>
              <a:gd name="connsiteX220" fmla="*/ 8711456 w 10232859"/>
              <a:gd name="connsiteY220" fmla="*/ 1175731 h 1705557"/>
              <a:gd name="connsiteX221" fmla="*/ 8732793 w 10232859"/>
              <a:gd name="connsiteY221" fmla="*/ 1179486 h 1705557"/>
              <a:gd name="connsiteX222" fmla="*/ 8751897 w 10232859"/>
              <a:gd name="connsiteY222" fmla="*/ 1197400 h 1705557"/>
              <a:gd name="connsiteX223" fmla="*/ 8793564 w 10232859"/>
              <a:gd name="connsiteY223" fmla="*/ 1179086 h 1705557"/>
              <a:gd name="connsiteX224" fmla="*/ 8834270 w 10232859"/>
              <a:gd name="connsiteY224" fmla="*/ 1213138 h 1705557"/>
              <a:gd name="connsiteX225" fmla="*/ 8853872 w 10232859"/>
              <a:gd name="connsiteY225" fmla="*/ 1221228 h 1705557"/>
              <a:gd name="connsiteX226" fmla="*/ 8861901 w 10232859"/>
              <a:gd name="connsiteY226" fmla="*/ 1217889 h 1705557"/>
              <a:gd name="connsiteX227" fmla="*/ 8874168 w 10232859"/>
              <a:gd name="connsiteY227" fmla="*/ 1220481 h 1705557"/>
              <a:gd name="connsiteX228" fmla="*/ 8871123 w 10232859"/>
              <a:gd name="connsiteY228" fmla="*/ 1227674 h 1705557"/>
              <a:gd name="connsiteX229" fmla="*/ 8903537 w 10232859"/>
              <a:gd name="connsiteY229" fmla="*/ 1237102 h 1705557"/>
              <a:gd name="connsiteX230" fmla="*/ 8933767 w 10232859"/>
              <a:gd name="connsiteY230" fmla="*/ 1269882 h 1705557"/>
              <a:gd name="connsiteX231" fmla="*/ 8985765 w 10232859"/>
              <a:gd name="connsiteY231" fmla="*/ 1294178 h 1705557"/>
              <a:gd name="connsiteX232" fmla="*/ 9071444 w 10232859"/>
              <a:gd name="connsiteY232" fmla="*/ 1323819 h 1705557"/>
              <a:gd name="connsiteX233" fmla="*/ 9096711 w 10232859"/>
              <a:gd name="connsiteY233" fmla="*/ 1334291 h 1705557"/>
              <a:gd name="connsiteX234" fmla="*/ 9338853 w 10232859"/>
              <a:gd name="connsiteY234" fmla="*/ 1454560 h 1705557"/>
              <a:gd name="connsiteX235" fmla="*/ 9520814 w 10232859"/>
              <a:gd name="connsiteY235" fmla="*/ 1456341 h 1705557"/>
              <a:gd name="connsiteX236" fmla="*/ 9702271 w 10232859"/>
              <a:gd name="connsiteY236" fmla="*/ 1495067 h 1705557"/>
              <a:gd name="connsiteX237" fmla="*/ 9744273 w 10232859"/>
              <a:gd name="connsiteY237" fmla="*/ 1530026 h 1705557"/>
              <a:gd name="connsiteX238" fmla="*/ 9771903 w 10232859"/>
              <a:gd name="connsiteY238" fmla="*/ 1536548 h 1705557"/>
              <a:gd name="connsiteX239" fmla="*/ 9818565 w 10232859"/>
              <a:gd name="connsiteY239" fmla="*/ 1545059 h 1705557"/>
              <a:gd name="connsiteX240" fmla="*/ 9882202 w 10232859"/>
              <a:gd name="connsiteY240" fmla="*/ 1572402 h 1705557"/>
              <a:gd name="connsiteX241" fmla="*/ 10022025 w 10232859"/>
              <a:gd name="connsiteY241" fmla="*/ 1606210 h 1705557"/>
              <a:gd name="connsiteX242" fmla="*/ 10220406 w 10232859"/>
              <a:gd name="connsiteY242" fmla="*/ 1683519 h 1705557"/>
              <a:gd name="connsiteX243" fmla="*/ 10232859 w 10232859"/>
              <a:gd name="connsiteY243" fmla="*/ 1705557 h 1705557"/>
              <a:gd name="connsiteX244" fmla="*/ 0 w 10232859"/>
              <a:gd name="connsiteY244" fmla="*/ 1705557 h 1705557"/>
              <a:gd name="connsiteX245" fmla="*/ 0 w 10232859"/>
              <a:gd name="connsiteY245" fmla="*/ 28342 h 1705557"/>
              <a:gd name="connsiteX246" fmla="*/ 8097 w 10232859"/>
              <a:gd name="connsiteY246" fmla="*/ 30869 h 1705557"/>
              <a:gd name="connsiteX247" fmla="*/ 77128 w 10232859"/>
              <a:gd name="connsiteY247" fmla="*/ 13381 h 1705557"/>
              <a:gd name="connsiteX248" fmla="*/ 188338 w 10232859"/>
              <a:gd name="connsiteY248" fmla="*/ 11593 h 1705557"/>
              <a:gd name="connsiteX249" fmla="*/ 298809 w 10232859"/>
              <a:gd name="connsiteY249" fmla="*/ 12712 h 1705557"/>
              <a:gd name="connsiteX250" fmla="*/ 338985 w 10232859"/>
              <a:gd name="connsiteY250" fmla="*/ 14520 h 1705557"/>
              <a:gd name="connsiteX251" fmla="*/ 409815 w 10232859"/>
              <a:gd name="connsiteY251" fmla="*/ 11559 h 1705557"/>
              <a:gd name="connsiteX252" fmla="*/ 424169 w 10232859"/>
              <a:gd name="connsiteY252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909571 w 10232859"/>
              <a:gd name="connsiteY27" fmla="*/ 165085 h 1705557"/>
              <a:gd name="connsiteX28" fmla="*/ 2002612 w 10232859"/>
              <a:gd name="connsiteY28" fmla="*/ 191856 h 1705557"/>
              <a:gd name="connsiteX29" fmla="*/ 2155278 w 10232859"/>
              <a:gd name="connsiteY29" fmla="*/ 204338 h 1705557"/>
              <a:gd name="connsiteX30" fmla="*/ 2166398 w 10232859"/>
              <a:gd name="connsiteY30" fmla="*/ 213479 h 1705557"/>
              <a:gd name="connsiteX31" fmla="*/ 2180455 w 10232859"/>
              <a:gd name="connsiteY31" fmla="*/ 219408 h 1705557"/>
              <a:gd name="connsiteX32" fmla="*/ 2182638 w 10232859"/>
              <a:gd name="connsiteY32" fmla="*/ 218827 h 1705557"/>
              <a:gd name="connsiteX33" fmla="*/ 2200348 w 10232859"/>
              <a:gd name="connsiteY33" fmla="*/ 221830 h 1705557"/>
              <a:gd name="connsiteX34" fmla="*/ 2203307 w 10232859"/>
              <a:gd name="connsiteY34" fmla="*/ 225104 h 1705557"/>
              <a:gd name="connsiteX35" fmla="*/ 2215170 w 10232859"/>
              <a:gd name="connsiteY35" fmla="*/ 227986 h 1705557"/>
              <a:gd name="connsiteX36" fmla="*/ 2237765 w 10232859"/>
              <a:gd name="connsiteY36" fmla="*/ 235871 h 1705557"/>
              <a:gd name="connsiteX37" fmla="*/ 2242719 w 10232859"/>
              <a:gd name="connsiteY37" fmla="*/ 235274 h 1705557"/>
              <a:gd name="connsiteX38" fmla="*/ 2277928 w 10232859"/>
              <a:gd name="connsiteY38" fmla="*/ 243941 h 1705557"/>
              <a:gd name="connsiteX39" fmla="*/ 2278759 w 10232859"/>
              <a:gd name="connsiteY39" fmla="*/ 243077 h 1705557"/>
              <a:gd name="connsiteX40" fmla="*/ 2290187 w 10232859"/>
              <a:gd name="connsiteY40" fmla="*/ 241223 h 1705557"/>
              <a:gd name="connsiteX41" fmla="*/ 2311246 w 10232859"/>
              <a:gd name="connsiteY41" fmla="*/ 239922 h 1705557"/>
              <a:gd name="connsiteX42" fmla="*/ 2364066 w 10232859"/>
              <a:gd name="connsiteY42" fmla="*/ 224751 h 1705557"/>
              <a:gd name="connsiteX43" fmla="*/ 2400814 w 10232859"/>
              <a:gd name="connsiteY43" fmla="*/ 233679 h 1705557"/>
              <a:gd name="connsiteX44" fmla="*/ 2408414 w 10232859"/>
              <a:gd name="connsiteY44" fmla="*/ 234943 h 1705557"/>
              <a:gd name="connsiteX45" fmla="*/ 2408650 w 10232859"/>
              <a:gd name="connsiteY45" fmla="*/ 234748 h 1705557"/>
              <a:gd name="connsiteX46" fmla="*/ 2416835 w 10232859"/>
              <a:gd name="connsiteY46" fmla="*/ 235642 h 1705557"/>
              <a:gd name="connsiteX47" fmla="*/ 2422271 w 10232859"/>
              <a:gd name="connsiteY47" fmla="*/ 237247 h 1705557"/>
              <a:gd name="connsiteX48" fmla="*/ 2490341 w 10232859"/>
              <a:gd name="connsiteY48" fmla="*/ 217588 h 1705557"/>
              <a:gd name="connsiteX49" fmla="*/ 2588929 w 10232859"/>
              <a:gd name="connsiteY49" fmla="*/ 207494 h 1705557"/>
              <a:gd name="connsiteX50" fmla="*/ 2687426 w 10232859"/>
              <a:gd name="connsiteY50" fmla="*/ 200362 h 1705557"/>
              <a:gd name="connsiteX51" fmla="*/ 2723517 w 10232859"/>
              <a:gd name="connsiteY51" fmla="*/ 199166 h 1705557"/>
              <a:gd name="connsiteX52" fmla="*/ 2785956 w 10232859"/>
              <a:gd name="connsiteY52" fmla="*/ 190918 h 1705557"/>
              <a:gd name="connsiteX53" fmla="*/ 2813378 w 10232859"/>
              <a:gd name="connsiteY53" fmla="*/ 183347 h 1705557"/>
              <a:gd name="connsiteX54" fmla="*/ 2814782 w 10232859"/>
              <a:gd name="connsiteY54" fmla="*/ 183667 h 1705557"/>
              <a:gd name="connsiteX55" fmla="*/ 2816580 w 10232859"/>
              <a:gd name="connsiteY55" fmla="*/ 180880 h 1705557"/>
              <a:gd name="connsiteX56" fmla="*/ 2821623 w 10232859"/>
              <a:gd name="connsiteY56" fmla="*/ 179389 h 1705557"/>
              <a:gd name="connsiteX57" fmla="*/ 2836688 w 10232859"/>
              <a:gd name="connsiteY57" fmla="*/ 179485 h 1705557"/>
              <a:gd name="connsiteX58" fmla="*/ 2842564 w 10232859"/>
              <a:gd name="connsiteY58" fmla="*/ 180209 h 1705557"/>
              <a:gd name="connsiteX59" fmla="*/ 2850712 w 10232859"/>
              <a:gd name="connsiteY59" fmla="*/ 179804 h 1705557"/>
              <a:gd name="connsiteX60" fmla="*/ 2850846 w 10232859"/>
              <a:gd name="connsiteY60" fmla="*/ 179576 h 1705557"/>
              <a:gd name="connsiteX61" fmla="*/ 2858611 w 10232859"/>
              <a:gd name="connsiteY61" fmla="*/ 179626 h 1705557"/>
              <a:gd name="connsiteX62" fmla="*/ 2897454 w 10232859"/>
              <a:gd name="connsiteY62" fmla="*/ 182628 h 1705557"/>
              <a:gd name="connsiteX63" fmla="*/ 2940369 w 10232859"/>
              <a:gd name="connsiteY63" fmla="*/ 159458 h 1705557"/>
              <a:gd name="connsiteX64" fmla="*/ 2959670 w 10232859"/>
              <a:gd name="connsiteY64" fmla="*/ 154881 h 1705557"/>
              <a:gd name="connsiteX65" fmla="*/ 2969615 w 10232859"/>
              <a:gd name="connsiteY65" fmla="*/ 151269 h 1705557"/>
              <a:gd name="connsiteX66" fmla="*/ 2970000 w 10232859"/>
              <a:gd name="connsiteY66" fmla="*/ 150290 h 1705557"/>
              <a:gd name="connsiteX67" fmla="*/ 3007272 w 10232859"/>
              <a:gd name="connsiteY67" fmla="*/ 153280 h 1705557"/>
              <a:gd name="connsiteX68" fmla="*/ 3011677 w 10232859"/>
              <a:gd name="connsiteY68" fmla="*/ 151918 h 1705557"/>
              <a:gd name="connsiteX69" fmla="*/ 3036668 w 10232859"/>
              <a:gd name="connsiteY69" fmla="*/ 156118 h 1705557"/>
              <a:gd name="connsiteX70" fmla="*/ 3049208 w 10232859"/>
              <a:gd name="connsiteY70" fmla="*/ 157087 h 1705557"/>
              <a:gd name="connsiteX71" fmla="*/ 3053517 w 10232859"/>
              <a:gd name="connsiteY71" fmla="*/ 159836 h 1705557"/>
              <a:gd name="connsiteX72" fmla="*/ 3071637 w 10232859"/>
              <a:gd name="connsiteY72" fmla="*/ 160010 h 1705557"/>
              <a:gd name="connsiteX73" fmla="*/ 3110077 w 10232859"/>
              <a:gd name="connsiteY73" fmla="*/ 155716 h 1705557"/>
              <a:gd name="connsiteX74" fmla="*/ 3173743 w 10232859"/>
              <a:gd name="connsiteY74" fmla="*/ 166095 h 1705557"/>
              <a:gd name="connsiteX75" fmla="*/ 3254203 w 10232859"/>
              <a:gd name="connsiteY75" fmla="*/ 158270 h 1705557"/>
              <a:gd name="connsiteX76" fmla="*/ 3380350 w 10232859"/>
              <a:gd name="connsiteY76" fmla="*/ 157665 h 1705557"/>
              <a:gd name="connsiteX77" fmla="*/ 3476147 w 10232859"/>
              <a:gd name="connsiteY77" fmla="*/ 177439 h 1705557"/>
              <a:gd name="connsiteX78" fmla="*/ 3581876 w 10232859"/>
              <a:gd name="connsiteY78" fmla="*/ 156962 h 1705557"/>
              <a:gd name="connsiteX79" fmla="*/ 3704761 w 10232859"/>
              <a:gd name="connsiteY79" fmla="*/ 157006 h 1705557"/>
              <a:gd name="connsiteX80" fmla="*/ 3755040 w 10232859"/>
              <a:gd name="connsiteY80" fmla="*/ 148492 h 1705557"/>
              <a:gd name="connsiteX81" fmla="*/ 3804689 w 10232859"/>
              <a:gd name="connsiteY81" fmla="*/ 158407 h 1705557"/>
              <a:gd name="connsiteX82" fmla="*/ 3821793 w 10232859"/>
              <a:gd name="connsiteY82" fmla="*/ 151257 h 1705557"/>
              <a:gd name="connsiteX83" fmla="*/ 3824682 w 10232859"/>
              <a:gd name="connsiteY83" fmla="*/ 149833 h 1705557"/>
              <a:gd name="connsiteX84" fmla="*/ 3837536 w 10232859"/>
              <a:gd name="connsiteY84" fmla="*/ 148292 h 1705557"/>
              <a:gd name="connsiteX85" fmla="*/ 3839550 w 10232859"/>
              <a:gd name="connsiteY85" fmla="*/ 142661 h 1705557"/>
              <a:gd name="connsiteX86" fmla="*/ 3857743 w 10232859"/>
              <a:gd name="connsiteY86" fmla="*/ 136618 h 1705557"/>
              <a:gd name="connsiteX87" fmla="*/ 3881852 w 10232859"/>
              <a:gd name="connsiteY87" fmla="*/ 135231 h 1705557"/>
              <a:gd name="connsiteX88" fmla="*/ 3998088 w 10232859"/>
              <a:gd name="connsiteY88" fmla="*/ 134446 h 1705557"/>
              <a:gd name="connsiteX89" fmla="*/ 4066682 w 10232859"/>
              <a:gd name="connsiteY89" fmla="*/ 130661 h 1705557"/>
              <a:gd name="connsiteX90" fmla="*/ 4091246 w 10232859"/>
              <a:gd name="connsiteY90" fmla="*/ 124017 h 1705557"/>
              <a:gd name="connsiteX91" fmla="*/ 4126556 w 10232859"/>
              <a:gd name="connsiteY91" fmla="*/ 118239 h 1705557"/>
              <a:gd name="connsiteX92" fmla="*/ 4187717 w 10232859"/>
              <a:gd name="connsiteY92" fmla="*/ 104010 h 1705557"/>
              <a:gd name="connsiteX93" fmla="*/ 4220826 w 10232859"/>
              <a:gd name="connsiteY93" fmla="*/ 102505 h 1705557"/>
              <a:gd name="connsiteX94" fmla="*/ 4239014 w 10232859"/>
              <a:gd name="connsiteY94" fmla="*/ 97354 h 1705557"/>
              <a:gd name="connsiteX95" fmla="*/ 4246653 w 10232859"/>
              <a:gd name="connsiteY95" fmla="*/ 97874 h 1705557"/>
              <a:gd name="connsiteX96" fmla="*/ 4271841 w 10232859"/>
              <a:gd name="connsiteY96" fmla="*/ 96702 h 1705557"/>
              <a:gd name="connsiteX97" fmla="*/ 4286277 w 10232859"/>
              <a:gd name="connsiteY97" fmla="*/ 96687 h 1705557"/>
              <a:gd name="connsiteX98" fmla="*/ 4292025 w 10232859"/>
              <a:gd name="connsiteY98" fmla="*/ 96921 h 1705557"/>
              <a:gd name="connsiteX99" fmla="*/ 4304713 w 10232859"/>
              <a:gd name="connsiteY99" fmla="*/ 102187 h 1705557"/>
              <a:gd name="connsiteX100" fmla="*/ 4321285 w 10232859"/>
              <a:gd name="connsiteY100" fmla="*/ 100074 h 1705557"/>
              <a:gd name="connsiteX101" fmla="*/ 4339561 w 10232859"/>
              <a:gd name="connsiteY101" fmla="*/ 105320 h 1705557"/>
              <a:gd name="connsiteX102" fmla="*/ 4343990 w 10232859"/>
              <a:gd name="connsiteY102" fmla="*/ 101090 h 1705557"/>
              <a:gd name="connsiteX103" fmla="*/ 4358885 w 10232859"/>
              <a:gd name="connsiteY103" fmla="*/ 96778 h 1705557"/>
              <a:gd name="connsiteX104" fmla="*/ 4371648 w 10232859"/>
              <a:gd name="connsiteY104" fmla="*/ 101826 h 1705557"/>
              <a:gd name="connsiteX105" fmla="*/ 4398380 w 10232859"/>
              <a:gd name="connsiteY105" fmla="*/ 104961 h 1705557"/>
              <a:gd name="connsiteX106" fmla="*/ 4405729 w 10232859"/>
              <a:gd name="connsiteY106" fmla="*/ 104191 h 1705557"/>
              <a:gd name="connsiteX107" fmla="*/ 4431408 w 10232859"/>
              <a:gd name="connsiteY107" fmla="*/ 110825 h 1705557"/>
              <a:gd name="connsiteX108" fmla="*/ 4472183 w 10232859"/>
              <a:gd name="connsiteY108" fmla="*/ 116430 h 1705557"/>
              <a:gd name="connsiteX109" fmla="*/ 4518828 w 10232859"/>
              <a:gd name="connsiteY109" fmla="*/ 119114 h 1705557"/>
              <a:gd name="connsiteX110" fmla="*/ 4532040 w 10232859"/>
              <a:gd name="connsiteY110" fmla="*/ 124307 h 1705557"/>
              <a:gd name="connsiteX111" fmla="*/ 4617778 w 10232859"/>
              <a:gd name="connsiteY111" fmla="*/ 136993 h 1705557"/>
              <a:gd name="connsiteX112" fmla="*/ 4641872 w 10232859"/>
              <a:gd name="connsiteY112" fmla="*/ 140721 h 1705557"/>
              <a:gd name="connsiteX113" fmla="*/ 4662766 w 10232859"/>
              <a:gd name="connsiteY113" fmla="*/ 138952 h 1705557"/>
              <a:gd name="connsiteX114" fmla="*/ 4667770 w 10232859"/>
              <a:gd name="connsiteY114" fmla="*/ 134208 h 1705557"/>
              <a:gd name="connsiteX115" fmla="*/ 4681052 w 10232859"/>
              <a:gd name="connsiteY115" fmla="*/ 135461 h 1705557"/>
              <a:gd name="connsiteX116" fmla="*/ 4684624 w 10232859"/>
              <a:gd name="connsiteY116" fmla="*/ 134755 h 1705557"/>
              <a:gd name="connsiteX117" fmla="*/ 4705061 w 10232859"/>
              <a:gd name="connsiteY117" fmla="*/ 131748 h 1705557"/>
              <a:gd name="connsiteX118" fmla="*/ 4747746 w 10232859"/>
              <a:gd name="connsiteY118" fmla="*/ 151131 h 1705557"/>
              <a:gd name="connsiteX119" fmla="*/ 4801045 w 10232859"/>
              <a:gd name="connsiteY119" fmla="*/ 153753 h 1705557"/>
              <a:gd name="connsiteX120" fmla="*/ 5001600 w 10232859"/>
              <a:gd name="connsiteY120" fmla="*/ 196753 h 1705557"/>
              <a:gd name="connsiteX121" fmla="*/ 5033465 w 10232859"/>
              <a:gd name="connsiteY121" fmla="*/ 182429 h 1705557"/>
              <a:gd name="connsiteX122" fmla="*/ 5115965 w 10232859"/>
              <a:gd name="connsiteY122" fmla="*/ 192583 h 1705557"/>
              <a:gd name="connsiteX123" fmla="*/ 5237936 w 10232859"/>
              <a:gd name="connsiteY123" fmla="*/ 246022 h 1705557"/>
              <a:gd name="connsiteX124" fmla="*/ 5290566 w 10232859"/>
              <a:gd name="connsiteY124" fmla="*/ 269809 h 1705557"/>
              <a:gd name="connsiteX125" fmla="*/ 5344878 w 10232859"/>
              <a:gd name="connsiteY125" fmla="*/ 282874 h 1705557"/>
              <a:gd name="connsiteX126" fmla="*/ 5413398 w 10232859"/>
              <a:gd name="connsiteY126" fmla="*/ 282749 h 1705557"/>
              <a:gd name="connsiteX127" fmla="*/ 5415629 w 10232859"/>
              <a:gd name="connsiteY127" fmla="*/ 282282 h 1705557"/>
              <a:gd name="connsiteX128" fmla="*/ 5433078 w 10232859"/>
              <a:gd name="connsiteY128" fmla="*/ 286198 h 1705557"/>
              <a:gd name="connsiteX129" fmla="*/ 5435759 w 10232859"/>
              <a:gd name="connsiteY129" fmla="*/ 289614 h 1705557"/>
              <a:gd name="connsiteX130" fmla="*/ 5447372 w 10232859"/>
              <a:gd name="connsiteY130" fmla="*/ 293101 h 1705557"/>
              <a:gd name="connsiteX131" fmla="*/ 5469289 w 10232859"/>
              <a:gd name="connsiteY131" fmla="*/ 302134 h 1705557"/>
              <a:gd name="connsiteX132" fmla="*/ 5508752 w 10232859"/>
              <a:gd name="connsiteY132" fmla="*/ 312267 h 1705557"/>
              <a:gd name="connsiteX133" fmla="*/ 5509657 w 10232859"/>
              <a:gd name="connsiteY133" fmla="*/ 311450 h 1705557"/>
              <a:gd name="connsiteX134" fmla="*/ 5521245 w 10232859"/>
              <a:gd name="connsiteY134" fmla="*/ 310202 h 1705557"/>
              <a:gd name="connsiteX135" fmla="*/ 5542415 w 10232859"/>
              <a:gd name="connsiteY135" fmla="*/ 310009 h 1705557"/>
              <a:gd name="connsiteX136" fmla="*/ 5596538 w 10232859"/>
              <a:gd name="connsiteY136" fmla="*/ 297667 h 1705557"/>
              <a:gd name="connsiteX137" fmla="*/ 5632514 w 10232859"/>
              <a:gd name="connsiteY137" fmla="*/ 308476 h 1705557"/>
              <a:gd name="connsiteX138" fmla="*/ 5640005 w 10232859"/>
              <a:gd name="connsiteY138" fmla="*/ 310131 h 1705557"/>
              <a:gd name="connsiteX139" fmla="*/ 5640259 w 10232859"/>
              <a:gd name="connsiteY139" fmla="*/ 309949 h 1705557"/>
              <a:gd name="connsiteX140" fmla="*/ 5648365 w 10232859"/>
              <a:gd name="connsiteY140" fmla="*/ 311268 h 1705557"/>
              <a:gd name="connsiteX141" fmla="*/ 5653662 w 10232859"/>
              <a:gd name="connsiteY141" fmla="*/ 313149 h 1705557"/>
              <a:gd name="connsiteX142" fmla="*/ 5668196 w 10232859"/>
              <a:gd name="connsiteY142" fmla="*/ 316360 h 1705557"/>
              <a:gd name="connsiteX143" fmla="*/ 5673886 w 10232859"/>
              <a:gd name="connsiteY143" fmla="*/ 316040 h 1705557"/>
              <a:gd name="connsiteX144" fmla="*/ 5677139 w 10232859"/>
              <a:gd name="connsiteY144" fmla="*/ 313859 h 1705557"/>
              <a:gd name="connsiteX145" fmla="*/ 5708983 w 10232859"/>
              <a:gd name="connsiteY145" fmla="*/ 313188 h 1705557"/>
              <a:gd name="connsiteX146" fmla="*/ 5773909 w 10232859"/>
              <a:gd name="connsiteY146" fmla="*/ 318575 h 1705557"/>
              <a:gd name="connsiteX147" fmla="*/ 5809500 w 10232859"/>
              <a:gd name="connsiteY147" fmla="*/ 324964 h 1705557"/>
              <a:gd name="connsiteX148" fmla="*/ 5908729 w 10232859"/>
              <a:gd name="connsiteY148" fmla="*/ 338849 h 1705557"/>
              <a:gd name="connsiteX149" fmla="*/ 6009654 w 10232859"/>
              <a:gd name="connsiteY149" fmla="*/ 350040 h 1705557"/>
              <a:gd name="connsiteX150" fmla="*/ 6067487 w 10232859"/>
              <a:gd name="connsiteY150" fmla="*/ 340226 h 1705557"/>
              <a:gd name="connsiteX151" fmla="*/ 6073281 w 10232859"/>
              <a:gd name="connsiteY151" fmla="*/ 340830 h 1705557"/>
              <a:gd name="connsiteX152" fmla="*/ 6086225 w 10232859"/>
              <a:gd name="connsiteY152" fmla="*/ 346135 h 1705557"/>
              <a:gd name="connsiteX153" fmla="*/ 6105063 w 10232859"/>
              <a:gd name="connsiteY153" fmla="*/ 353854 h 1705557"/>
              <a:gd name="connsiteX154" fmla="*/ 6135796 w 10232859"/>
              <a:gd name="connsiteY154" fmla="*/ 369657 h 1705557"/>
              <a:gd name="connsiteX155" fmla="*/ 6195166 w 10232859"/>
              <a:gd name="connsiteY155" fmla="*/ 366704 h 1705557"/>
              <a:gd name="connsiteX156" fmla="*/ 6216259 w 10232859"/>
              <a:gd name="connsiteY156" fmla="*/ 369879 h 1705557"/>
              <a:gd name="connsiteX157" fmla="*/ 6228331 w 10232859"/>
              <a:gd name="connsiteY157" fmla="*/ 370548 h 1705557"/>
              <a:gd name="connsiteX158" fmla="*/ 6229602 w 10232859"/>
              <a:gd name="connsiteY158" fmla="*/ 369928 h 1705557"/>
              <a:gd name="connsiteX159" fmla="*/ 6258988 w 10232859"/>
              <a:gd name="connsiteY159" fmla="*/ 385174 h 1705557"/>
              <a:gd name="connsiteX160" fmla="*/ 6264106 w 10232859"/>
              <a:gd name="connsiteY160" fmla="*/ 385655 h 1705557"/>
              <a:gd name="connsiteX161" fmla="*/ 6281703 w 10232859"/>
              <a:gd name="connsiteY161" fmla="*/ 397568 h 1705557"/>
              <a:gd name="connsiteX162" fmla="*/ 6291622 w 10232859"/>
              <a:gd name="connsiteY162" fmla="*/ 402669 h 1705557"/>
              <a:gd name="connsiteX163" fmla="*/ 6292712 w 10232859"/>
              <a:gd name="connsiteY163" fmla="*/ 406285 h 1705557"/>
              <a:gd name="connsiteX164" fmla="*/ 6308227 w 10232859"/>
              <a:gd name="connsiteY164" fmla="*/ 412710 h 1705557"/>
              <a:gd name="connsiteX165" fmla="*/ 6328981 w 10232859"/>
              <a:gd name="connsiteY165" fmla="*/ 416009 h 1705557"/>
              <a:gd name="connsiteX166" fmla="*/ 6368693 w 10232859"/>
              <a:gd name="connsiteY166" fmla="*/ 424359 h 1705557"/>
              <a:gd name="connsiteX167" fmla="*/ 6414811 w 10232859"/>
              <a:gd name="connsiteY167" fmla="*/ 458714 h 1705557"/>
              <a:gd name="connsiteX168" fmla="*/ 6467879 w 10232859"/>
              <a:gd name="connsiteY168" fmla="*/ 474762 h 1705557"/>
              <a:gd name="connsiteX169" fmla="*/ 6564351 w 10232859"/>
              <a:gd name="connsiteY169" fmla="*/ 544032 h 1705557"/>
              <a:gd name="connsiteX170" fmla="*/ 6711178 w 10232859"/>
              <a:gd name="connsiteY170" fmla="*/ 580124 h 1705557"/>
              <a:gd name="connsiteX171" fmla="*/ 6764036 w 10232859"/>
              <a:gd name="connsiteY171" fmla="*/ 595457 h 1705557"/>
              <a:gd name="connsiteX172" fmla="*/ 6858983 w 10232859"/>
              <a:gd name="connsiteY172" fmla="*/ 630237 h 1705557"/>
              <a:gd name="connsiteX173" fmla="*/ 6910661 w 10232859"/>
              <a:gd name="connsiteY173" fmla="*/ 641134 h 1705557"/>
              <a:gd name="connsiteX174" fmla="*/ 6944111 w 10232859"/>
              <a:gd name="connsiteY174" fmla="*/ 666016 h 1705557"/>
              <a:gd name="connsiteX175" fmla="*/ 6965771 w 10232859"/>
              <a:gd name="connsiteY175" fmla="*/ 666445 h 1705557"/>
              <a:gd name="connsiteX176" fmla="*/ 6969639 w 10232859"/>
              <a:gd name="connsiteY176" fmla="*/ 666351 h 1705557"/>
              <a:gd name="connsiteX177" fmla="*/ 6982242 w 10232859"/>
              <a:gd name="connsiteY177" fmla="*/ 669626 h 1705557"/>
              <a:gd name="connsiteX178" fmla="*/ 6989387 w 10232859"/>
              <a:gd name="connsiteY178" fmla="*/ 665988 h 1705557"/>
              <a:gd name="connsiteX179" fmla="*/ 7010930 w 10232859"/>
              <a:gd name="connsiteY179" fmla="*/ 667648 h 1705557"/>
              <a:gd name="connsiteX180" fmla="*/ 7033125 w 10232859"/>
              <a:gd name="connsiteY180" fmla="*/ 674950 h 1705557"/>
              <a:gd name="connsiteX181" fmla="*/ 7134461 w 10232859"/>
              <a:gd name="connsiteY181" fmla="*/ 714706 h 1705557"/>
              <a:gd name="connsiteX182" fmla="*/ 7197450 w 10232859"/>
              <a:gd name="connsiteY182" fmla="*/ 735608 h 1705557"/>
              <a:gd name="connsiteX183" fmla="*/ 7225084 w 10232859"/>
              <a:gd name="connsiteY183" fmla="*/ 739019 h 1705557"/>
              <a:gd name="connsiteX184" fmla="*/ 7261183 w 10232859"/>
              <a:gd name="connsiteY184" fmla="*/ 746827 h 1705557"/>
              <a:gd name="connsiteX185" fmla="*/ 7327760 w 10232859"/>
              <a:gd name="connsiteY185" fmla="*/ 757100 h 1705557"/>
              <a:gd name="connsiteX186" fmla="*/ 7412222 w 10232859"/>
              <a:gd name="connsiteY186" fmla="*/ 777001 h 1705557"/>
              <a:gd name="connsiteX187" fmla="*/ 7457904 w 10232859"/>
              <a:gd name="connsiteY187" fmla="*/ 810835 h 1705557"/>
              <a:gd name="connsiteX188" fmla="*/ 7465795 w 10232859"/>
              <a:gd name="connsiteY188" fmla="*/ 809112 h 1705557"/>
              <a:gd name="connsiteX189" fmla="*/ 7505046 w 10232859"/>
              <a:gd name="connsiteY189" fmla="*/ 823031 h 1705557"/>
              <a:gd name="connsiteX190" fmla="*/ 7623220 w 10232859"/>
              <a:gd name="connsiteY190" fmla="*/ 895034 h 1705557"/>
              <a:gd name="connsiteX191" fmla="*/ 7700458 w 10232859"/>
              <a:gd name="connsiteY191" fmla="*/ 921593 h 1705557"/>
              <a:gd name="connsiteX192" fmla="*/ 7730988 w 10232859"/>
              <a:gd name="connsiteY192" fmla="*/ 927270 h 1705557"/>
              <a:gd name="connsiteX193" fmla="*/ 7781942 w 10232859"/>
              <a:gd name="connsiteY193" fmla="*/ 937017 h 1705557"/>
              <a:gd name="connsiteX194" fmla="*/ 7827704 w 10232859"/>
              <a:gd name="connsiteY194" fmla="*/ 935072 h 1705557"/>
              <a:gd name="connsiteX195" fmla="*/ 7867270 w 10232859"/>
              <a:gd name="connsiteY195" fmla="*/ 946880 h 1705557"/>
              <a:gd name="connsiteX196" fmla="*/ 7866538 w 10232859"/>
              <a:gd name="connsiteY196" fmla="*/ 961559 h 1705557"/>
              <a:gd name="connsiteX197" fmla="*/ 7912084 w 10232859"/>
              <a:gd name="connsiteY197" fmla="*/ 970314 h 1705557"/>
              <a:gd name="connsiteX198" fmla="*/ 7982264 w 10232859"/>
              <a:gd name="connsiteY198" fmla="*/ 982287 h 1705557"/>
              <a:gd name="connsiteX199" fmla="*/ 7991272 w 10232859"/>
              <a:gd name="connsiteY199" fmla="*/ 987618 h 1705557"/>
              <a:gd name="connsiteX200" fmla="*/ 8006496 w 10232859"/>
              <a:gd name="connsiteY200" fmla="*/ 979353 h 1705557"/>
              <a:gd name="connsiteX201" fmla="*/ 8034497 w 10232859"/>
              <a:gd name="connsiteY201" fmla="*/ 978568 h 1705557"/>
              <a:gd name="connsiteX202" fmla="*/ 8150881 w 10232859"/>
              <a:gd name="connsiteY202" fmla="*/ 996925 h 1705557"/>
              <a:gd name="connsiteX203" fmla="*/ 8172106 w 10232859"/>
              <a:gd name="connsiteY203" fmla="*/ 997026 h 1705557"/>
              <a:gd name="connsiteX204" fmla="*/ 8196076 w 10232859"/>
              <a:gd name="connsiteY204" fmla="*/ 1006592 h 1705557"/>
              <a:gd name="connsiteX205" fmla="*/ 8247463 w 10232859"/>
              <a:gd name="connsiteY205" fmla="*/ 1022846 h 1705557"/>
              <a:gd name="connsiteX206" fmla="*/ 8279272 w 10232859"/>
              <a:gd name="connsiteY206" fmla="*/ 1039435 h 1705557"/>
              <a:gd name="connsiteX207" fmla="*/ 8289611 w 10232859"/>
              <a:gd name="connsiteY207" fmla="*/ 1035144 h 1705557"/>
              <a:gd name="connsiteX208" fmla="*/ 8311483 w 10232859"/>
              <a:gd name="connsiteY208" fmla="*/ 1035913 h 1705557"/>
              <a:gd name="connsiteX209" fmla="*/ 8399489 w 10232859"/>
              <a:gd name="connsiteY209" fmla="*/ 1055076 h 1705557"/>
              <a:gd name="connsiteX210" fmla="*/ 8415973 w 10232859"/>
              <a:gd name="connsiteY210" fmla="*/ 1056174 h 1705557"/>
              <a:gd name="connsiteX211" fmla="*/ 8433326 w 10232859"/>
              <a:gd name="connsiteY211" fmla="*/ 1064395 h 1705557"/>
              <a:gd name="connsiteX212" fmla="*/ 8502328 w 10232859"/>
              <a:gd name="connsiteY212" fmla="*/ 1098012 h 1705557"/>
              <a:gd name="connsiteX213" fmla="*/ 8534346 w 10232859"/>
              <a:gd name="connsiteY213" fmla="*/ 1113494 h 1705557"/>
              <a:gd name="connsiteX214" fmla="*/ 8534980 w 10232859"/>
              <a:gd name="connsiteY214" fmla="*/ 1117375 h 1705557"/>
              <a:gd name="connsiteX215" fmla="*/ 8544104 w 10232859"/>
              <a:gd name="connsiteY215" fmla="*/ 1114920 h 1705557"/>
              <a:gd name="connsiteX216" fmla="*/ 8567742 w 10232859"/>
              <a:gd name="connsiteY216" fmla="*/ 1124104 h 1705557"/>
              <a:gd name="connsiteX217" fmla="*/ 8633779 w 10232859"/>
              <a:gd name="connsiteY217" fmla="*/ 1145740 h 1705557"/>
              <a:gd name="connsiteX218" fmla="*/ 8676965 w 10232859"/>
              <a:gd name="connsiteY218" fmla="*/ 1163463 h 1705557"/>
              <a:gd name="connsiteX219" fmla="*/ 8698944 w 10232859"/>
              <a:gd name="connsiteY219" fmla="*/ 1163453 h 1705557"/>
              <a:gd name="connsiteX220" fmla="*/ 8711456 w 10232859"/>
              <a:gd name="connsiteY220" fmla="*/ 1175731 h 1705557"/>
              <a:gd name="connsiteX221" fmla="*/ 8732793 w 10232859"/>
              <a:gd name="connsiteY221" fmla="*/ 1179486 h 1705557"/>
              <a:gd name="connsiteX222" fmla="*/ 8751897 w 10232859"/>
              <a:gd name="connsiteY222" fmla="*/ 1197400 h 1705557"/>
              <a:gd name="connsiteX223" fmla="*/ 8793564 w 10232859"/>
              <a:gd name="connsiteY223" fmla="*/ 1179086 h 1705557"/>
              <a:gd name="connsiteX224" fmla="*/ 8834270 w 10232859"/>
              <a:gd name="connsiteY224" fmla="*/ 1213138 h 1705557"/>
              <a:gd name="connsiteX225" fmla="*/ 8853872 w 10232859"/>
              <a:gd name="connsiteY225" fmla="*/ 1221228 h 1705557"/>
              <a:gd name="connsiteX226" fmla="*/ 8861901 w 10232859"/>
              <a:gd name="connsiteY226" fmla="*/ 1217889 h 1705557"/>
              <a:gd name="connsiteX227" fmla="*/ 8874168 w 10232859"/>
              <a:gd name="connsiteY227" fmla="*/ 1220481 h 1705557"/>
              <a:gd name="connsiteX228" fmla="*/ 8871123 w 10232859"/>
              <a:gd name="connsiteY228" fmla="*/ 1227674 h 1705557"/>
              <a:gd name="connsiteX229" fmla="*/ 8903537 w 10232859"/>
              <a:gd name="connsiteY229" fmla="*/ 1237102 h 1705557"/>
              <a:gd name="connsiteX230" fmla="*/ 8933767 w 10232859"/>
              <a:gd name="connsiteY230" fmla="*/ 1269882 h 1705557"/>
              <a:gd name="connsiteX231" fmla="*/ 8985765 w 10232859"/>
              <a:gd name="connsiteY231" fmla="*/ 1294178 h 1705557"/>
              <a:gd name="connsiteX232" fmla="*/ 9071444 w 10232859"/>
              <a:gd name="connsiteY232" fmla="*/ 1323819 h 1705557"/>
              <a:gd name="connsiteX233" fmla="*/ 9096711 w 10232859"/>
              <a:gd name="connsiteY233" fmla="*/ 1334291 h 1705557"/>
              <a:gd name="connsiteX234" fmla="*/ 9338853 w 10232859"/>
              <a:gd name="connsiteY234" fmla="*/ 1454560 h 1705557"/>
              <a:gd name="connsiteX235" fmla="*/ 9520814 w 10232859"/>
              <a:gd name="connsiteY235" fmla="*/ 1456341 h 1705557"/>
              <a:gd name="connsiteX236" fmla="*/ 9702271 w 10232859"/>
              <a:gd name="connsiteY236" fmla="*/ 1495067 h 1705557"/>
              <a:gd name="connsiteX237" fmla="*/ 9744273 w 10232859"/>
              <a:gd name="connsiteY237" fmla="*/ 1530026 h 1705557"/>
              <a:gd name="connsiteX238" fmla="*/ 9771903 w 10232859"/>
              <a:gd name="connsiteY238" fmla="*/ 1536548 h 1705557"/>
              <a:gd name="connsiteX239" fmla="*/ 9818565 w 10232859"/>
              <a:gd name="connsiteY239" fmla="*/ 1545059 h 1705557"/>
              <a:gd name="connsiteX240" fmla="*/ 9882202 w 10232859"/>
              <a:gd name="connsiteY240" fmla="*/ 1572402 h 1705557"/>
              <a:gd name="connsiteX241" fmla="*/ 10022025 w 10232859"/>
              <a:gd name="connsiteY241" fmla="*/ 1606210 h 1705557"/>
              <a:gd name="connsiteX242" fmla="*/ 10220406 w 10232859"/>
              <a:gd name="connsiteY242" fmla="*/ 1683519 h 1705557"/>
              <a:gd name="connsiteX243" fmla="*/ 10232859 w 10232859"/>
              <a:gd name="connsiteY243" fmla="*/ 1705557 h 1705557"/>
              <a:gd name="connsiteX244" fmla="*/ 0 w 10232859"/>
              <a:gd name="connsiteY244" fmla="*/ 1705557 h 1705557"/>
              <a:gd name="connsiteX245" fmla="*/ 0 w 10232859"/>
              <a:gd name="connsiteY245" fmla="*/ 28342 h 1705557"/>
              <a:gd name="connsiteX246" fmla="*/ 8097 w 10232859"/>
              <a:gd name="connsiteY246" fmla="*/ 30869 h 1705557"/>
              <a:gd name="connsiteX247" fmla="*/ 77128 w 10232859"/>
              <a:gd name="connsiteY247" fmla="*/ 13381 h 1705557"/>
              <a:gd name="connsiteX248" fmla="*/ 188338 w 10232859"/>
              <a:gd name="connsiteY248" fmla="*/ 11593 h 1705557"/>
              <a:gd name="connsiteX249" fmla="*/ 298809 w 10232859"/>
              <a:gd name="connsiteY249" fmla="*/ 12712 h 1705557"/>
              <a:gd name="connsiteX250" fmla="*/ 338985 w 10232859"/>
              <a:gd name="connsiteY250" fmla="*/ 14520 h 1705557"/>
              <a:gd name="connsiteX251" fmla="*/ 409815 w 10232859"/>
              <a:gd name="connsiteY251" fmla="*/ 11559 h 1705557"/>
              <a:gd name="connsiteX252" fmla="*/ 424169 w 10232859"/>
              <a:gd name="connsiteY252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909571 w 10232859"/>
              <a:gd name="connsiteY27" fmla="*/ 165085 h 1705557"/>
              <a:gd name="connsiteX28" fmla="*/ 2002612 w 10232859"/>
              <a:gd name="connsiteY28" fmla="*/ 191856 h 1705557"/>
              <a:gd name="connsiteX29" fmla="*/ 2155278 w 10232859"/>
              <a:gd name="connsiteY29" fmla="*/ 204338 h 1705557"/>
              <a:gd name="connsiteX30" fmla="*/ 2166398 w 10232859"/>
              <a:gd name="connsiteY30" fmla="*/ 213479 h 1705557"/>
              <a:gd name="connsiteX31" fmla="*/ 2180455 w 10232859"/>
              <a:gd name="connsiteY31" fmla="*/ 219408 h 1705557"/>
              <a:gd name="connsiteX32" fmla="*/ 2182638 w 10232859"/>
              <a:gd name="connsiteY32" fmla="*/ 218827 h 1705557"/>
              <a:gd name="connsiteX33" fmla="*/ 2200348 w 10232859"/>
              <a:gd name="connsiteY33" fmla="*/ 221830 h 1705557"/>
              <a:gd name="connsiteX34" fmla="*/ 2203307 w 10232859"/>
              <a:gd name="connsiteY34" fmla="*/ 225104 h 1705557"/>
              <a:gd name="connsiteX35" fmla="*/ 2215170 w 10232859"/>
              <a:gd name="connsiteY35" fmla="*/ 227986 h 1705557"/>
              <a:gd name="connsiteX36" fmla="*/ 2237765 w 10232859"/>
              <a:gd name="connsiteY36" fmla="*/ 235871 h 1705557"/>
              <a:gd name="connsiteX37" fmla="*/ 2242719 w 10232859"/>
              <a:gd name="connsiteY37" fmla="*/ 235274 h 1705557"/>
              <a:gd name="connsiteX38" fmla="*/ 2277928 w 10232859"/>
              <a:gd name="connsiteY38" fmla="*/ 243941 h 1705557"/>
              <a:gd name="connsiteX39" fmla="*/ 2278759 w 10232859"/>
              <a:gd name="connsiteY39" fmla="*/ 243077 h 1705557"/>
              <a:gd name="connsiteX40" fmla="*/ 2290187 w 10232859"/>
              <a:gd name="connsiteY40" fmla="*/ 241223 h 1705557"/>
              <a:gd name="connsiteX41" fmla="*/ 2311246 w 10232859"/>
              <a:gd name="connsiteY41" fmla="*/ 239922 h 1705557"/>
              <a:gd name="connsiteX42" fmla="*/ 2364066 w 10232859"/>
              <a:gd name="connsiteY42" fmla="*/ 224751 h 1705557"/>
              <a:gd name="connsiteX43" fmla="*/ 2400814 w 10232859"/>
              <a:gd name="connsiteY43" fmla="*/ 233679 h 1705557"/>
              <a:gd name="connsiteX44" fmla="*/ 2408414 w 10232859"/>
              <a:gd name="connsiteY44" fmla="*/ 234943 h 1705557"/>
              <a:gd name="connsiteX45" fmla="*/ 2408650 w 10232859"/>
              <a:gd name="connsiteY45" fmla="*/ 234748 h 1705557"/>
              <a:gd name="connsiteX46" fmla="*/ 2416835 w 10232859"/>
              <a:gd name="connsiteY46" fmla="*/ 235642 h 1705557"/>
              <a:gd name="connsiteX47" fmla="*/ 2422271 w 10232859"/>
              <a:gd name="connsiteY47" fmla="*/ 237247 h 1705557"/>
              <a:gd name="connsiteX48" fmla="*/ 2490341 w 10232859"/>
              <a:gd name="connsiteY48" fmla="*/ 217588 h 1705557"/>
              <a:gd name="connsiteX49" fmla="*/ 2588929 w 10232859"/>
              <a:gd name="connsiteY49" fmla="*/ 207494 h 1705557"/>
              <a:gd name="connsiteX50" fmla="*/ 2687426 w 10232859"/>
              <a:gd name="connsiteY50" fmla="*/ 200362 h 1705557"/>
              <a:gd name="connsiteX51" fmla="*/ 2723517 w 10232859"/>
              <a:gd name="connsiteY51" fmla="*/ 199166 h 1705557"/>
              <a:gd name="connsiteX52" fmla="*/ 2785956 w 10232859"/>
              <a:gd name="connsiteY52" fmla="*/ 190918 h 1705557"/>
              <a:gd name="connsiteX53" fmla="*/ 2813378 w 10232859"/>
              <a:gd name="connsiteY53" fmla="*/ 183347 h 1705557"/>
              <a:gd name="connsiteX54" fmla="*/ 2814782 w 10232859"/>
              <a:gd name="connsiteY54" fmla="*/ 183667 h 1705557"/>
              <a:gd name="connsiteX55" fmla="*/ 2816580 w 10232859"/>
              <a:gd name="connsiteY55" fmla="*/ 180880 h 1705557"/>
              <a:gd name="connsiteX56" fmla="*/ 2821623 w 10232859"/>
              <a:gd name="connsiteY56" fmla="*/ 179389 h 1705557"/>
              <a:gd name="connsiteX57" fmla="*/ 2836688 w 10232859"/>
              <a:gd name="connsiteY57" fmla="*/ 179485 h 1705557"/>
              <a:gd name="connsiteX58" fmla="*/ 2842564 w 10232859"/>
              <a:gd name="connsiteY58" fmla="*/ 180209 h 1705557"/>
              <a:gd name="connsiteX59" fmla="*/ 2850712 w 10232859"/>
              <a:gd name="connsiteY59" fmla="*/ 179804 h 1705557"/>
              <a:gd name="connsiteX60" fmla="*/ 2850846 w 10232859"/>
              <a:gd name="connsiteY60" fmla="*/ 179576 h 1705557"/>
              <a:gd name="connsiteX61" fmla="*/ 2858611 w 10232859"/>
              <a:gd name="connsiteY61" fmla="*/ 179626 h 1705557"/>
              <a:gd name="connsiteX62" fmla="*/ 2897454 w 10232859"/>
              <a:gd name="connsiteY62" fmla="*/ 182628 h 1705557"/>
              <a:gd name="connsiteX63" fmla="*/ 2940369 w 10232859"/>
              <a:gd name="connsiteY63" fmla="*/ 159458 h 1705557"/>
              <a:gd name="connsiteX64" fmla="*/ 2959670 w 10232859"/>
              <a:gd name="connsiteY64" fmla="*/ 154881 h 1705557"/>
              <a:gd name="connsiteX65" fmla="*/ 2969615 w 10232859"/>
              <a:gd name="connsiteY65" fmla="*/ 151269 h 1705557"/>
              <a:gd name="connsiteX66" fmla="*/ 2970000 w 10232859"/>
              <a:gd name="connsiteY66" fmla="*/ 150290 h 1705557"/>
              <a:gd name="connsiteX67" fmla="*/ 3007272 w 10232859"/>
              <a:gd name="connsiteY67" fmla="*/ 153280 h 1705557"/>
              <a:gd name="connsiteX68" fmla="*/ 3011677 w 10232859"/>
              <a:gd name="connsiteY68" fmla="*/ 151918 h 1705557"/>
              <a:gd name="connsiteX69" fmla="*/ 3036668 w 10232859"/>
              <a:gd name="connsiteY69" fmla="*/ 156118 h 1705557"/>
              <a:gd name="connsiteX70" fmla="*/ 3049208 w 10232859"/>
              <a:gd name="connsiteY70" fmla="*/ 157087 h 1705557"/>
              <a:gd name="connsiteX71" fmla="*/ 3053517 w 10232859"/>
              <a:gd name="connsiteY71" fmla="*/ 159836 h 1705557"/>
              <a:gd name="connsiteX72" fmla="*/ 3071637 w 10232859"/>
              <a:gd name="connsiteY72" fmla="*/ 160010 h 1705557"/>
              <a:gd name="connsiteX73" fmla="*/ 3110077 w 10232859"/>
              <a:gd name="connsiteY73" fmla="*/ 155716 h 1705557"/>
              <a:gd name="connsiteX74" fmla="*/ 3173743 w 10232859"/>
              <a:gd name="connsiteY74" fmla="*/ 166095 h 1705557"/>
              <a:gd name="connsiteX75" fmla="*/ 3254203 w 10232859"/>
              <a:gd name="connsiteY75" fmla="*/ 158270 h 1705557"/>
              <a:gd name="connsiteX76" fmla="*/ 3380350 w 10232859"/>
              <a:gd name="connsiteY76" fmla="*/ 157665 h 1705557"/>
              <a:gd name="connsiteX77" fmla="*/ 3476147 w 10232859"/>
              <a:gd name="connsiteY77" fmla="*/ 177439 h 1705557"/>
              <a:gd name="connsiteX78" fmla="*/ 3581876 w 10232859"/>
              <a:gd name="connsiteY78" fmla="*/ 156962 h 1705557"/>
              <a:gd name="connsiteX79" fmla="*/ 3704761 w 10232859"/>
              <a:gd name="connsiteY79" fmla="*/ 157006 h 1705557"/>
              <a:gd name="connsiteX80" fmla="*/ 3755040 w 10232859"/>
              <a:gd name="connsiteY80" fmla="*/ 148492 h 1705557"/>
              <a:gd name="connsiteX81" fmla="*/ 3804689 w 10232859"/>
              <a:gd name="connsiteY81" fmla="*/ 158407 h 1705557"/>
              <a:gd name="connsiteX82" fmla="*/ 3821793 w 10232859"/>
              <a:gd name="connsiteY82" fmla="*/ 151257 h 1705557"/>
              <a:gd name="connsiteX83" fmla="*/ 3824682 w 10232859"/>
              <a:gd name="connsiteY83" fmla="*/ 149833 h 1705557"/>
              <a:gd name="connsiteX84" fmla="*/ 3837536 w 10232859"/>
              <a:gd name="connsiteY84" fmla="*/ 148292 h 1705557"/>
              <a:gd name="connsiteX85" fmla="*/ 3839550 w 10232859"/>
              <a:gd name="connsiteY85" fmla="*/ 142661 h 1705557"/>
              <a:gd name="connsiteX86" fmla="*/ 3857743 w 10232859"/>
              <a:gd name="connsiteY86" fmla="*/ 136618 h 1705557"/>
              <a:gd name="connsiteX87" fmla="*/ 3881852 w 10232859"/>
              <a:gd name="connsiteY87" fmla="*/ 135231 h 1705557"/>
              <a:gd name="connsiteX88" fmla="*/ 3998088 w 10232859"/>
              <a:gd name="connsiteY88" fmla="*/ 134446 h 1705557"/>
              <a:gd name="connsiteX89" fmla="*/ 4066682 w 10232859"/>
              <a:gd name="connsiteY89" fmla="*/ 130661 h 1705557"/>
              <a:gd name="connsiteX90" fmla="*/ 4091246 w 10232859"/>
              <a:gd name="connsiteY90" fmla="*/ 124017 h 1705557"/>
              <a:gd name="connsiteX91" fmla="*/ 4126556 w 10232859"/>
              <a:gd name="connsiteY91" fmla="*/ 118239 h 1705557"/>
              <a:gd name="connsiteX92" fmla="*/ 4187717 w 10232859"/>
              <a:gd name="connsiteY92" fmla="*/ 104010 h 1705557"/>
              <a:gd name="connsiteX93" fmla="*/ 4220826 w 10232859"/>
              <a:gd name="connsiteY93" fmla="*/ 102505 h 1705557"/>
              <a:gd name="connsiteX94" fmla="*/ 4239014 w 10232859"/>
              <a:gd name="connsiteY94" fmla="*/ 97354 h 1705557"/>
              <a:gd name="connsiteX95" fmla="*/ 4246653 w 10232859"/>
              <a:gd name="connsiteY95" fmla="*/ 97874 h 1705557"/>
              <a:gd name="connsiteX96" fmla="*/ 4271841 w 10232859"/>
              <a:gd name="connsiteY96" fmla="*/ 96702 h 1705557"/>
              <a:gd name="connsiteX97" fmla="*/ 4286277 w 10232859"/>
              <a:gd name="connsiteY97" fmla="*/ 96687 h 1705557"/>
              <a:gd name="connsiteX98" fmla="*/ 4292025 w 10232859"/>
              <a:gd name="connsiteY98" fmla="*/ 96921 h 1705557"/>
              <a:gd name="connsiteX99" fmla="*/ 4304713 w 10232859"/>
              <a:gd name="connsiteY99" fmla="*/ 102187 h 1705557"/>
              <a:gd name="connsiteX100" fmla="*/ 4321285 w 10232859"/>
              <a:gd name="connsiteY100" fmla="*/ 100074 h 1705557"/>
              <a:gd name="connsiteX101" fmla="*/ 4339561 w 10232859"/>
              <a:gd name="connsiteY101" fmla="*/ 105320 h 1705557"/>
              <a:gd name="connsiteX102" fmla="*/ 4343990 w 10232859"/>
              <a:gd name="connsiteY102" fmla="*/ 101090 h 1705557"/>
              <a:gd name="connsiteX103" fmla="*/ 4358885 w 10232859"/>
              <a:gd name="connsiteY103" fmla="*/ 96778 h 1705557"/>
              <a:gd name="connsiteX104" fmla="*/ 4371648 w 10232859"/>
              <a:gd name="connsiteY104" fmla="*/ 101826 h 1705557"/>
              <a:gd name="connsiteX105" fmla="*/ 4398380 w 10232859"/>
              <a:gd name="connsiteY105" fmla="*/ 104961 h 1705557"/>
              <a:gd name="connsiteX106" fmla="*/ 4405729 w 10232859"/>
              <a:gd name="connsiteY106" fmla="*/ 104191 h 1705557"/>
              <a:gd name="connsiteX107" fmla="*/ 4431408 w 10232859"/>
              <a:gd name="connsiteY107" fmla="*/ 110825 h 1705557"/>
              <a:gd name="connsiteX108" fmla="*/ 4472183 w 10232859"/>
              <a:gd name="connsiteY108" fmla="*/ 116430 h 1705557"/>
              <a:gd name="connsiteX109" fmla="*/ 4518828 w 10232859"/>
              <a:gd name="connsiteY109" fmla="*/ 119114 h 1705557"/>
              <a:gd name="connsiteX110" fmla="*/ 4532040 w 10232859"/>
              <a:gd name="connsiteY110" fmla="*/ 124307 h 1705557"/>
              <a:gd name="connsiteX111" fmla="*/ 4617778 w 10232859"/>
              <a:gd name="connsiteY111" fmla="*/ 136993 h 1705557"/>
              <a:gd name="connsiteX112" fmla="*/ 4641872 w 10232859"/>
              <a:gd name="connsiteY112" fmla="*/ 140721 h 1705557"/>
              <a:gd name="connsiteX113" fmla="*/ 4662766 w 10232859"/>
              <a:gd name="connsiteY113" fmla="*/ 138952 h 1705557"/>
              <a:gd name="connsiteX114" fmla="*/ 4667770 w 10232859"/>
              <a:gd name="connsiteY114" fmla="*/ 134208 h 1705557"/>
              <a:gd name="connsiteX115" fmla="*/ 4681052 w 10232859"/>
              <a:gd name="connsiteY115" fmla="*/ 135461 h 1705557"/>
              <a:gd name="connsiteX116" fmla="*/ 4684624 w 10232859"/>
              <a:gd name="connsiteY116" fmla="*/ 134755 h 1705557"/>
              <a:gd name="connsiteX117" fmla="*/ 4705061 w 10232859"/>
              <a:gd name="connsiteY117" fmla="*/ 131748 h 1705557"/>
              <a:gd name="connsiteX118" fmla="*/ 4747746 w 10232859"/>
              <a:gd name="connsiteY118" fmla="*/ 151131 h 1705557"/>
              <a:gd name="connsiteX119" fmla="*/ 4801045 w 10232859"/>
              <a:gd name="connsiteY119" fmla="*/ 153753 h 1705557"/>
              <a:gd name="connsiteX120" fmla="*/ 5001600 w 10232859"/>
              <a:gd name="connsiteY120" fmla="*/ 196753 h 1705557"/>
              <a:gd name="connsiteX121" fmla="*/ 5033465 w 10232859"/>
              <a:gd name="connsiteY121" fmla="*/ 182429 h 1705557"/>
              <a:gd name="connsiteX122" fmla="*/ 5115965 w 10232859"/>
              <a:gd name="connsiteY122" fmla="*/ 192583 h 1705557"/>
              <a:gd name="connsiteX123" fmla="*/ 5237936 w 10232859"/>
              <a:gd name="connsiteY123" fmla="*/ 246022 h 1705557"/>
              <a:gd name="connsiteX124" fmla="*/ 5290566 w 10232859"/>
              <a:gd name="connsiteY124" fmla="*/ 269809 h 1705557"/>
              <a:gd name="connsiteX125" fmla="*/ 5344878 w 10232859"/>
              <a:gd name="connsiteY125" fmla="*/ 282874 h 1705557"/>
              <a:gd name="connsiteX126" fmla="*/ 5413398 w 10232859"/>
              <a:gd name="connsiteY126" fmla="*/ 282749 h 1705557"/>
              <a:gd name="connsiteX127" fmla="*/ 5415629 w 10232859"/>
              <a:gd name="connsiteY127" fmla="*/ 282282 h 1705557"/>
              <a:gd name="connsiteX128" fmla="*/ 5433078 w 10232859"/>
              <a:gd name="connsiteY128" fmla="*/ 286198 h 1705557"/>
              <a:gd name="connsiteX129" fmla="*/ 5435759 w 10232859"/>
              <a:gd name="connsiteY129" fmla="*/ 289614 h 1705557"/>
              <a:gd name="connsiteX130" fmla="*/ 5447372 w 10232859"/>
              <a:gd name="connsiteY130" fmla="*/ 293101 h 1705557"/>
              <a:gd name="connsiteX131" fmla="*/ 5469289 w 10232859"/>
              <a:gd name="connsiteY131" fmla="*/ 302134 h 1705557"/>
              <a:gd name="connsiteX132" fmla="*/ 5508752 w 10232859"/>
              <a:gd name="connsiteY132" fmla="*/ 312267 h 1705557"/>
              <a:gd name="connsiteX133" fmla="*/ 5509657 w 10232859"/>
              <a:gd name="connsiteY133" fmla="*/ 311450 h 1705557"/>
              <a:gd name="connsiteX134" fmla="*/ 5521245 w 10232859"/>
              <a:gd name="connsiteY134" fmla="*/ 310202 h 1705557"/>
              <a:gd name="connsiteX135" fmla="*/ 5542415 w 10232859"/>
              <a:gd name="connsiteY135" fmla="*/ 310009 h 1705557"/>
              <a:gd name="connsiteX136" fmla="*/ 5596538 w 10232859"/>
              <a:gd name="connsiteY136" fmla="*/ 297667 h 1705557"/>
              <a:gd name="connsiteX137" fmla="*/ 5632514 w 10232859"/>
              <a:gd name="connsiteY137" fmla="*/ 308476 h 1705557"/>
              <a:gd name="connsiteX138" fmla="*/ 5640005 w 10232859"/>
              <a:gd name="connsiteY138" fmla="*/ 310131 h 1705557"/>
              <a:gd name="connsiteX139" fmla="*/ 5640259 w 10232859"/>
              <a:gd name="connsiteY139" fmla="*/ 309949 h 1705557"/>
              <a:gd name="connsiteX140" fmla="*/ 5648365 w 10232859"/>
              <a:gd name="connsiteY140" fmla="*/ 311268 h 1705557"/>
              <a:gd name="connsiteX141" fmla="*/ 5653662 w 10232859"/>
              <a:gd name="connsiteY141" fmla="*/ 313149 h 1705557"/>
              <a:gd name="connsiteX142" fmla="*/ 5668196 w 10232859"/>
              <a:gd name="connsiteY142" fmla="*/ 316360 h 1705557"/>
              <a:gd name="connsiteX143" fmla="*/ 5673886 w 10232859"/>
              <a:gd name="connsiteY143" fmla="*/ 316040 h 1705557"/>
              <a:gd name="connsiteX144" fmla="*/ 5677139 w 10232859"/>
              <a:gd name="connsiteY144" fmla="*/ 313859 h 1705557"/>
              <a:gd name="connsiteX145" fmla="*/ 5708983 w 10232859"/>
              <a:gd name="connsiteY145" fmla="*/ 313188 h 1705557"/>
              <a:gd name="connsiteX146" fmla="*/ 5773909 w 10232859"/>
              <a:gd name="connsiteY146" fmla="*/ 318575 h 1705557"/>
              <a:gd name="connsiteX147" fmla="*/ 5809500 w 10232859"/>
              <a:gd name="connsiteY147" fmla="*/ 324964 h 1705557"/>
              <a:gd name="connsiteX148" fmla="*/ 5908729 w 10232859"/>
              <a:gd name="connsiteY148" fmla="*/ 338849 h 1705557"/>
              <a:gd name="connsiteX149" fmla="*/ 6009654 w 10232859"/>
              <a:gd name="connsiteY149" fmla="*/ 350040 h 1705557"/>
              <a:gd name="connsiteX150" fmla="*/ 6067487 w 10232859"/>
              <a:gd name="connsiteY150" fmla="*/ 340226 h 1705557"/>
              <a:gd name="connsiteX151" fmla="*/ 6073281 w 10232859"/>
              <a:gd name="connsiteY151" fmla="*/ 340830 h 1705557"/>
              <a:gd name="connsiteX152" fmla="*/ 6086225 w 10232859"/>
              <a:gd name="connsiteY152" fmla="*/ 346135 h 1705557"/>
              <a:gd name="connsiteX153" fmla="*/ 6105063 w 10232859"/>
              <a:gd name="connsiteY153" fmla="*/ 353854 h 1705557"/>
              <a:gd name="connsiteX154" fmla="*/ 6135796 w 10232859"/>
              <a:gd name="connsiteY154" fmla="*/ 369657 h 1705557"/>
              <a:gd name="connsiteX155" fmla="*/ 6195166 w 10232859"/>
              <a:gd name="connsiteY155" fmla="*/ 366704 h 1705557"/>
              <a:gd name="connsiteX156" fmla="*/ 6216259 w 10232859"/>
              <a:gd name="connsiteY156" fmla="*/ 369879 h 1705557"/>
              <a:gd name="connsiteX157" fmla="*/ 6228331 w 10232859"/>
              <a:gd name="connsiteY157" fmla="*/ 370548 h 1705557"/>
              <a:gd name="connsiteX158" fmla="*/ 6229602 w 10232859"/>
              <a:gd name="connsiteY158" fmla="*/ 369928 h 1705557"/>
              <a:gd name="connsiteX159" fmla="*/ 6258988 w 10232859"/>
              <a:gd name="connsiteY159" fmla="*/ 385174 h 1705557"/>
              <a:gd name="connsiteX160" fmla="*/ 6264106 w 10232859"/>
              <a:gd name="connsiteY160" fmla="*/ 385655 h 1705557"/>
              <a:gd name="connsiteX161" fmla="*/ 6281703 w 10232859"/>
              <a:gd name="connsiteY161" fmla="*/ 397568 h 1705557"/>
              <a:gd name="connsiteX162" fmla="*/ 6291622 w 10232859"/>
              <a:gd name="connsiteY162" fmla="*/ 402669 h 1705557"/>
              <a:gd name="connsiteX163" fmla="*/ 6292712 w 10232859"/>
              <a:gd name="connsiteY163" fmla="*/ 406285 h 1705557"/>
              <a:gd name="connsiteX164" fmla="*/ 6308227 w 10232859"/>
              <a:gd name="connsiteY164" fmla="*/ 412710 h 1705557"/>
              <a:gd name="connsiteX165" fmla="*/ 6328981 w 10232859"/>
              <a:gd name="connsiteY165" fmla="*/ 416009 h 1705557"/>
              <a:gd name="connsiteX166" fmla="*/ 6368693 w 10232859"/>
              <a:gd name="connsiteY166" fmla="*/ 424359 h 1705557"/>
              <a:gd name="connsiteX167" fmla="*/ 6414811 w 10232859"/>
              <a:gd name="connsiteY167" fmla="*/ 458714 h 1705557"/>
              <a:gd name="connsiteX168" fmla="*/ 6467879 w 10232859"/>
              <a:gd name="connsiteY168" fmla="*/ 474762 h 1705557"/>
              <a:gd name="connsiteX169" fmla="*/ 6564351 w 10232859"/>
              <a:gd name="connsiteY169" fmla="*/ 544032 h 1705557"/>
              <a:gd name="connsiteX170" fmla="*/ 6711178 w 10232859"/>
              <a:gd name="connsiteY170" fmla="*/ 580124 h 1705557"/>
              <a:gd name="connsiteX171" fmla="*/ 6764036 w 10232859"/>
              <a:gd name="connsiteY171" fmla="*/ 595457 h 1705557"/>
              <a:gd name="connsiteX172" fmla="*/ 6858983 w 10232859"/>
              <a:gd name="connsiteY172" fmla="*/ 630237 h 1705557"/>
              <a:gd name="connsiteX173" fmla="*/ 6910661 w 10232859"/>
              <a:gd name="connsiteY173" fmla="*/ 641134 h 1705557"/>
              <a:gd name="connsiteX174" fmla="*/ 6944111 w 10232859"/>
              <a:gd name="connsiteY174" fmla="*/ 666016 h 1705557"/>
              <a:gd name="connsiteX175" fmla="*/ 6965771 w 10232859"/>
              <a:gd name="connsiteY175" fmla="*/ 666445 h 1705557"/>
              <a:gd name="connsiteX176" fmla="*/ 6969639 w 10232859"/>
              <a:gd name="connsiteY176" fmla="*/ 666351 h 1705557"/>
              <a:gd name="connsiteX177" fmla="*/ 6982242 w 10232859"/>
              <a:gd name="connsiteY177" fmla="*/ 669626 h 1705557"/>
              <a:gd name="connsiteX178" fmla="*/ 6989387 w 10232859"/>
              <a:gd name="connsiteY178" fmla="*/ 665988 h 1705557"/>
              <a:gd name="connsiteX179" fmla="*/ 7010930 w 10232859"/>
              <a:gd name="connsiteY179" fmla="*/ 667648 h 1705557"/>
              <a:gd name="connsiteX180" fmla="*/ 7033125 w 10232859"/>
              <a:gd name="connsiteY180" fmla="*/ 674950 h 1705557"/>
              <a:gd name="connsiteX181" fmla="*/ 7134461 w 10232859"/>
              <a:gd name="connsiteY181" fmla="*/ 714706 h 1705557"/>
              <a:gd name="connsiteX182" fmla="*/ 7197450 w 10232859"/>
              <a:gd name="connsiteY182" fmla="*/ 735608 h 1705557"/>
              <a:gd name="connsiteX183" fmla="*/ 7225084 w 10232859"/>
              <a:gd name="connsiteY183" fmla="*/ 739019 h 1705557"/>
              <a:gd name="connsiteX184" fmla="*/ 7261183 w 10232859"/>
              <a:gd name="connsiteY184" fmla="*/ 746827 h 1705557"/>
              <a:gd name="connsiteX185" fmla="*/ 7327760 w 10232859"/>
              <a:gd name="connsiteY185" fmla="*/ 757100 h 1705557"/>
              <a:gd name="connsiteX186" fmla="*/ 7412222 w 10232859"/>
              <a:gd name="connsiteY186" fmla="*/ 777001 h 1705557"/>
              <a:gd name="connsiteX187" fmla="*/ 7457904 w 10232859"/>
              <a:gd name="connsiteY187" fmla="*/ 810835 h 1705557"/>
              <a:gd name="connsiteX188" fmla="*/ 7465795 w 10232859"/>
              <a:gd name="connsiteY188" fmla="*/ 809112 h 1705557"/>
              <a:gd name="connsiteX189" fmla="*/ 7505046 w 10232859"/>
              <a:gd name="connsiteY189" fmla="*/ 823031 h 1705557"/>
              <a:gd name="connsiteX190" fmla="*/ 7623220 w 10232859"/>
              <a:gd name="connsiteY190" fmla="*/ 895034 h 1705557"/>
              <a:gd name="connsiteX191" fmla="*/ 7700458 w 10232859"/>
              <a:gd name="connsiteY191" fmla="*/ 921593 h 1705557"/>
              <a:gd name="connsiteX192" fmla="*/ 7730988 w 10232859"/>
              <a:gd name="connsiteY192" fmla="*/ 927270 h 1705557"/>
              <a:gd name="connsiteX193" fmla="*/ 7781942 w 10232859"/>
              <a:gd name="connsiteY193" fmla="*/ 937017 h 1705557"/>
              <a:gd name="connsiteX194" fmla="*/ 7827704 w 10232859"/>
              <a:gd name="connsiteY194" fmla="*/ 935072 h 1705557"/>
              <a:gd name="connsiteX195" fmla="*/ 7867270 w 10232859"/>
              <a:gd name="connsiteY195" fmla="*/ 946880 h 1705557"/>
              <a:gd name="connsiteX196" fmla="*/ 7866538 w 10232859"/>
              <a:gd name="connsiteY196" fmla="*/ 961559 h 1705557"/>
              <a:gd name="connsiteX197" fmla="*/ 7912084 w 10232859"/>
              <a:gd name="connsiteY197" fmla="*/ 970314 h 1705557"/>
              <a:gd name="connsiteX198" fmla="*/ 7982264 w 10232859"/>
              <a:gd name="connsiteY198" fmla="*/ 982287 h 1705557"/>
              <a:gd name="connsiteX199" fmla="*/ 7991272 w 10232859"/>
              <a:gd name="connsiteY199" fmla="*/ 987618 h 1705557"/>
              <a:gd name="connsiteX200" fmla="*/ 8006496 w 10232859"/>
              <a:gd name="connsiteY200" fmla="*/ 979353 h 1705557"/>
              <a:gd name="connsiteX201" fmla="*/ 8034497 w 10232859"/>
              <a:gd name="connsiteY201" fmla="*/ 978568 h 1705557"/>
              <a:gd name="connsiteX202" fmla="*/ 8150881 w 10232859"/>
              <a:gd name="connsiteY202" fmla="*/ 996925 h 1705557"/>
              <a:gd name="connsiteX203" fmla="*/ 8172106 w 10232859"/>
              <a:gd name="connsiteY203" fmla="*/ 997026 h 1705557"/>
              <a:gd name="connsiteX204" fmla="*/ 8196076 w 10232859"/>
              <a:gd name="connsiteY204" fmla="*/ 1006592 h 1705557"/>
              <a:gd name="connsiteX205" fmla="*/ 8247463 w 10232859"/>
              <a:gd name="connsiteY205" fmla="*/ 1022846 h 1705557"/>
              <a:gd name="connsiteX206" fmla="*/ 8279272 w 10232859"/>
              <a:gd name="connsiteY206" fmla="*/ 1039435 h 1705557"/>
              <a:gd name="connsiteX207" fmla="*/ 8289611 w 10232859"/>
              <a:gd name="connsiteY207" fmla="*/ 1035144 h 1705557"/>
              <a:gd name="connsiteX208" fmla="*/ 8311483 w 10232859"/>
              <a:gd name="connsiteY208" fmla="*/ 1035913 h 1705557"/>
              <a:gd name="connsiteX209" fmla="*/ 8399489 w 10232859"/>
              <a:gd name="connsiteY209" fmla="*/ 1055076 h 1705557"/>
              <a:gd name="connsiteX210" fmla="*/ 8415973 w 10232859"/>
              <a:gd name="connsiteY210" fmla="*/ 1056174 h 1705557"/>
              <a:gd name="connsiteX211" fmla="*/ 8433326 w 10232859"/>
              <a:gd name="connsiteY211" fmla="*/ 1064395 h 1705557"/>
              <a:gd name="connsiteX212" fmla="*/ 8502328 w 10232859"/>
              <a:gd name="connsiteY212" fmla="*/ 1098012 h 1705557"/>
              <a:gd name="connsiteX213" fmla="*/ 8534346 w 10232859"/>
              <a:gd name="connsiteY213" fmla="*/ 1113494 h 1705557"/>
              <a:gd name="connsiteX214" fmla="*/ 8534980 w 10232859"/>
              <a:gd name="connsiteY214" fmla="*/ 1117375 h 1705557"/>
              <a:gd name="connsiteX215" fmla="*/ 8544104 w 10232859"/>
              <a:gd name="connsiteY215" fmla="*/ 1114920 h 1705557"/>
              <a:gd name="connsiteX216" fmla="*/ 8567742 w 10232859"/>
              <a:gd name="connsiteY216" fmla="*/ 1124104 h 1705557"/>
              <a:gd name="connsiteX217" fmla="*/ 8633779 w 10232859"/>
              <a:gd name="connsiteY217" fmla="*/ 1145740 h 1705557"/>
              <a:gd name="connsiteX218" fmla="*/ 8676965 w 10232859"/>
              <a:gd name="connsiteY218" fmla="*/ 1163463 h 1705557"/>
              <a:gd name="connsiteX219" fmla="*/ 8698944 w 10232859"/>
              <a:gd name="connsiteY219" fmla="*/ 1163453 h 1705557"/>
              <a:gd name="connsiteX220" fmla="*/ 8711456 w 10232859"/>
              <a:gd name="connsiteY220" fmla="*/ 1175731 h 1705557"/>
              <a:gd name="connsiteX221" fmla="*/ 8732793 w 10232859"/>
              <a:gd name="connsiteY221" fmla="*/ 1179486 h 1705557"/>
              <a:gd name="connsiteX222" fmla="*/ 8751897 w 10232859"/>
              <a:gd name="connsiteY222" fmla="*/ 1197400 h 1705557"/>
              <a:gd name="connsiteX223" fmla="*/ 8793564 w 10232859"/>
              <a:gd name="connsiteY223" fmla="*/ 1179086 h 1705557"/>
              <a:gd name="connsiteX224" fmla="*/ 8834270 w 10232859"/>
              <a:gd name="connsiteY224" fmla="*/ 1213138 h 1705557"/>
              <a:gd name="connsiteX225" fmla="*/ 8853872 w 10232859"/>
              <a:gd name="connsiteY225" fmla="*/ 1221228 h 1705557"/>
              <a:gd name="connsiteX226" fmla="*/ 8861901 w 10232859"/>
              <a:gd name="connsiteY226" fmla="*/ 1217889 h 1705557"/>
              <a:gd name="connsiteX227" fmla="*/ 8874168 w 10232859"/>
              <a:gd name="connsiteY227" fmla="*/ 1220481 h 1705557"/>
              <a:gd name="connsiteX228" fmla="*/ 8871123 w 10232859"/>
              <a:gd name="connsiteY228" fmla="*/ 1227674 h 1705557"/>
              <a:gd name="connsiteX229" fmla="*/ 8903537 w 10232859"/>
              <a:gd name="connsiteY229" fmla="*/ 1237102 h 1705557"/>
              <a:gd name="connsiteX230" fmla="*/ 8933767 w 10232859"/>
              <a:gd name="connsiteY230" fmla="*/ 1269882 h 1705557"/>
              <a:gd name="connsiteX231" fmla="*/ 8985765 w 10232859"/>
              <a:gd name="connsiteY231" fmla="*/ 1294178 h 1705557"/>
              <a:gd name="connsiteX232" fmla="*/ 9071444 w 10232859"/>
              <a:gd name="connsiteY232" fmla="*/ 1323819 h 1705557"/>
              <a:gd name="connsiteX233" fmla="*/ 9096711 w 10232859"/>
              <a:gd name="connsiteY233" fmla="*/ 1334291 h 1705557"/>
              <a:gd name="connsiteX234" fmla="*/ 9338853 w 10232859"/>
              <a:gd name="connsiteY234" fmla="*/ 1454560 h 1705557"/>
              <a:gd name="connsiteX235" fmla="*/ 9520814 w 10232859"/>
              <a:gd name="connsiteY235" fmla="*/ 1456341 h 1705557"/>
              <a:gd name="connsiteX236" fmla="*/ 9702271 w 10232859"/>
              <a:gd name="connsiteY236" fmla="*/ 1495067 h 1705557"/>
              <a:gd name="connsiteX237" fmla="*/ 9744273 w 10232859"/>
              <a:gd name="connsiteY237" fmla="*/ 1530026 h 1705557"/>
              <a:gd name="connsiteX238" fmla="*/ 9771903 w 10232859"/>
              <a:gd name="connsiteY238" fmla="*/ 1536548 h 1705557"/>
              <a:gd name="connsiteX239" fmla="*/ 9818565 w 10232859"/>
              <a:gd name="connsiteY239" fmla="*/ 1545059 h 1705557"/>
              <a:gd name="connsiteX240" fmla="*/ 9882202 w 10232859"/>
              <a:gd name="connsiteY240" fmla="*/ 1572402 h 1705557"/>
              <a:gd name="connsiteX241" fmla="*/ 10022025 w 10232859"/>
              <a:gd name="connsiteY241" fmla="*/ 1606210 h 1705557"/>
              <a:gd name="connsiteX242" fmla="*/ 10220406 w 10232859"/>
              <a:gd name="connsiteY242" fmla="*/ 1683519 h 1705557"/>
              <a:gd name="connsiteX243" fmla="*/ 10232859 w 10232859"/>
              <a:gd name="connsiteY243" fmla="*/ 1705557 h 1705557"/>
              <a:gd name="connsiteX244" fmla="*/ 0 w 10232859"/>
              <a:gd name="connsiteY244" fmla="*/ 1705557 h 1705557"/>
              <a:gd name="connsiteX245" fmla="*/ 0 w 10232859"/>
              <a:gd name="connsiteY245" fmla="*/ 28342 h 1705557"/>
              <a:gd name="connsiteX246" fmla="*/ 8097 w 10232859"/>
              <a:gd name="connsiteY246" fmla="*/ 30869 h 1705557"/>
              <a:gd name="connsiteX247" fmla="*/ 77128 w 10232859"/>
              <a:gd name="connsiteY247" fmla="*/ 13381 h 1705557"/>
              <a:gd name="connsiteX248" fmla="*/ 188338 w 10232859"/>
              <a:gd name="connsiteY248" fmla="*/ 11593 h 1705557"/>
              <a:gd name="connsiteX249" fmla="*/ 298809 w 10232859"/>
              <a:gd name="connsiteY249" fmla="*/ 12712 h 1705557"/>
              <a:gd name="connsiteX250" fmla="*/ 338985 w 10232859"/>
              <a:gd name="connsiteY250" fmla="*/ 14520 h 1705557"/>
              <a:gd name="connsiteX251" fmla="*/ 409815 w 10232859"/>
              <a:gd name="connsiteY251" fmla="*/ 11559 h 1705557"/>
              <a:gd name="connsiteX252" fmla="*/ 424169 w 10232859"/>
              <a:gd name="connsiteY252" fmla="*/ 880 h 1705557"/>
              <a:gd name="connsiteX0" fmla="*/ 409815 w 10232859"/>
              <a:gd name="connsiteY0" fmla="*/ 5045 h 1699043"/>
              <a:gd name="connsiteX1" fmla="*/ 456316 w 10232859"/>
              <a:gd name="connsiteY1" fmla="*/ 4077 h 1699043"/>
              <a:gd name="connsiteX2" fmla="*/ 463611 w 10232859"/>
              <a:gd name="connsiteY2" fmla="*/ 18441 h 1699043"/>
              <a:gd name="connsiteX3" fmla="*/ 506289 w 10232859"/>
              <a:gd name="connsiteY3" fmla="*/ 21667 h 1699043"/>
              <a:gd name="connsiteX4" fmla="*/ 547180 w 10232859"/>
              <a:gd name="connsiteY4" fmla="*/ 10297 h 1699043"/>
              <a:gd name="connsiteX5" fmla="*/ 599180 w 10232859"/>
              <a:gd name="connsiteY5" fmla="*/ 9165 h 1699043"/>
              <a:gd name="connsiteX6" fmla="*/ 630247 w 10232859"/>
              <a:gd name="connsiteY6" fmla="*/ 8332 h 1699043"/>
              <a:gd name="connsiteX7" fmla="*/ 715463 w 10232859"/>
              <a:gd name="connsiteY7" fmla="*/ 18029 h 1699043"/>
              <a:gd name="connsiteX8" fmla="*/ 862866 w 10232859"/>
              <a:gd name="connsiteY8" fmla="*/ 63233 h 1699043"/>
              <a:gd name="connsiteX9" fmla="*/ 906400 w 10232859"/>
              <a:gd name="connsiteY9" fmla="*/ 68570 h 1699043"/>
              <a:gd name="connsiteX10" fmla="*/ 912698 w 10232859"/>
              <a:gd name="connsiteY10" fmla="*/ 65266 h 1699043"/>
              <a:gd name="connsiteX11" fmla="*/ 972936 w 10232859"/>
              <a:gd name="connsiteY11" fmla="*/ 88549 h 1699043"/>
              <a:gd name="connsiteX12" fmla="*/ 1061158 w 10232859"/>
              <a:gd name="connsiteY12" fmla="*/ 90302 h 1699043"/>
              <a:gd name="connsiteX13" fmla="*/ 1127764 w 10232859"/>
              <a:gd name="connsiteY13" fmla="*/ 86443 h 1699043"/>
              <a:gd name="connsiteX14" fmla="*/ 1165092 w 10232859"/>
              <a:gd name="connsiteY14" fmla="*/ 86517 h 1699043"/>
              <a:gd name="connsiteX15" fmla="*/ 1192274 w 10232859"/>
              <a:gd name="connsiteY15" fmla="*/ 84088 h 1699043"/>
              <a:gd name="connsiteX16" fmla="*/ 1261359 w 10232859"/>
              <a:gd name="connsiteY16" fmla="*/ 91263 h 1699043"/>
              <a:gd name="connsiteX17" fmla="*/ 1375826 w 10232859"/>
              <a:gd name="connsiteY17" fmla="*/ 108740 h 1699043"/>
              <a:gd name="connsiteX18" fmla="*/ 1400134 w 10232859"/>
              <a:gd name="connsiteY18" fmla="*/ 111208 h 1699043"/>
              <a:gd name="connsiteX19" fmla="*/ 1420782 w 10232859"/>
              <a:gd name="connsiteY19" fmla="*/ 108347 h 1699043"/>
              <a:gd name="connsiteX20" fmla="*/ 1425360 w 10232859"/>
              <a:gd name="connsiteY20" fmla="*/ 103343 h 1699043"/>
              <a:gd name="connsiteX21" fmla="*/ 1438688 w 10232859"/>
              <a:gd name="connsiteY21" fmla="*/ 103900 h 1699043"/>
              <a:gd name="connsiteX22" fmla="*/ 1442183 w 10232859"/>
              <a:gd name="connsiteY22" fmla="*/ 103008 h 1699043"/>
              <a:gd name="connsiteX23" fmla="*/ 1462271 w 10232859"/>
              <a:gd name="connsiteY23" fmla="*/ 98933 h 1699043"/>
              <a:gd name="connsiteX24" fmla="*/ 1506437 w 10232859"/>
              <a:gd name="connsiteY24" fmla="*/ 116084 h 1699043"/>
              <a:gd name="connsiteX25" fmla="*/ 1559721 w 10232859"/>
              <a:gd name="connsiteY25" fmla="*/ 115918 h 1699043"/>
              <a:gd name="connsiteX26" fmla="*/ 1763086 w 10232859"/>
              <a:gd name="connsiteY26" fmla="*/ 148431 h 1699043"/>
              <a:gd name="connsiteX27" fmla="*/ 1909571 w 10232859"/>
              <a:gd name="connsiteY27" fmla="*/ 158571 h 1699043"/>
              <a:gd name="connsiteX28" fmla="*/ 2002612 w 10232859"/>
              <a:gd name="connsiteY28" fmla="*/ 185342 h 1699043"/>
              <a:gd name="connsiteX29" fmla="*/ 2155278 w 10232859"/>
              <a:gd name="connsiteY29" fmla="*/ 197824 h 1699043"/>
              <a:gd name="connsiteX30" fmla="*/ 2166398 w 10232859"/>
              <a:gd name="connsiteY30" fmla="*/ 206965 h 1699043"/>
              <a:gd name="connsiteX31" fmla="*/ 2180455 w 10232859"/>
              <a:gd name="connsiteY31" fmla="*/ 212894 h 1699043"/>
              <a:gd name="connsiteX32" fmla="*/ 2182638 w 10232859"/>
              <a:gd name="connsiteY32" fmla="*/ 212313 h 1699043"/>
              <a:gd name="connsiteX33" fmla="*/ 2200348 w 10232859"/>
              <a:gd name="connsiteY33" fmla="*/ 215316 h 1699043"/>
              <a:gd name="connsiteX34" fmla="*/ 2203307 w 10232859"/>
              <a:gd name="connsiteY34" fmla="*/ 218590 h 1699043"/>
              <a:gd name="connsiteX35" fmla="*/ 2215170 w 10232859"/>
              <a:gd name="connsiteY35" fmla="*/ 221472 h 1699043"/>
              <a:gd name="connsiteX36" fmla="*/ 2237765 w 10232859"/>
              <a:gd name="connsiteY36" fmla="*/ 229357 h 1699043"/>
              <a:gd name="connsiteX37" fmla="*/ 2242719 w 10232859"/>
              <a:gd name="connsiteY37" fmla="*/ 228760 h 1699043"/>
              <a:gd name="connsiteX38" fmla="*/ 2277928 w 10232859"/>
              <a:gd name="connsiteY38" fmla="*/ 237427 h 1699043"/>
              <a:gd name="connsiteX39" fmla="*/ 2278759 w 10232859"/>
              <a:gd name="connsiteY39" fmla="*/ 236563 h 1699043"/>
              <a:gd name="connsiteX40" fmla="*/ 2290187 w 10232859"/>
              <a:gd name="connsiteY40" fmla="*/ 234709 h 1699043"/>
              <a:gd name="connsiteX41" fmla="*/ 2311246 w 10232859"/>
              <a:gd name="connsiteY41" fmla="*/ 233408 h 1699043"/>
              <a:gd name="connsiteX42" fmla="*/ 2364066 w 10232859"/>
              <a:gd name="connsiteY42" fmla="*/ 218237 h 1699043"/>
              <a:gd name="connsiteX43" fmla="*/ 2400814 w 10232859"/>
              <a:gd name="connsiteY43" fmla="*/ 227165 h 1699043"/>
              <a:gd name="connsiteX44" fmla="*/ 2408414 w 10232859"/>
              <a:gd name="connsiteY44" fmla="*/ 228429 h 1699043"/>
              <a:gd name="connsiteX45" fmla="*/ 2408650 w 10232859"/>
              <a:gd name="connsiteY45" fmla="*/ 228234 h 1699043"/>
              <a:gd name="connsiteX46" fmla="*/ 2416835 w 10232859"/>
              <a:gd name="connsiteY46" fmla="*/ 229128 h 1699043"/>
              <a:gd name="connsiteX47" fmla="*/ 2422271 w 10232859"/>
              <a:gd name="connsiteY47" fmla="*/ 230733 h 1699043"/>
              <a:gd name="connsiteX48" fmla="*/ 2490341 w 10232859"/>
              <a:gd name="connsiteY48" fmla="*/ 211074 h 1699043"/>
              <a:gd name="connsiteX49" fmla="*/ 2588929 w 10232859"/>
              <a:gd name="connsiteY49" fmla="*/ 200980 h 1699043"/>
              <a:gd name="connsiteX50" fmla="*/ 2687426 w 10232859"/>
              <a:gd name="connsiteY50" fmla="*/ 193848 h 1699043"/>
              <a:gd name="connsiteX51" fmla="*/ 2723517 w 10232859"/>
              <a:gd name="connsiteY51" fmla="*/ 192652 h 1699043"/>
              <a:gd name="connsiteX52" fmla="*/ 2785956 w 10232859"/>
              <a:gd name="connsiteY52" fmla="*/ 184404 h 1699043"/>
              <a:gd name="connsiteX53" fmla="*/ 2813378 w 10232859"/>
              <a:gd name="connsiteY53" fmla="*/ 176833 h 1699043"/>
              <a:gd name="connsiteX54" fmla="*/ 2814782 w 10232859"/>
              <a:gd name="connsiteY54" fmla="*/ 177153 h 1699043"/>
              <a:gd name="connsiteX55" fmla="*/ 2816580 w 10232859"/>
              <a:gd name="connsiteY55" fmla="*/ 174366 h 1699043"/>
              <a:gd name="connsiteX56" fmla="*/ 2821623 w 10232859"/>
              <a:gd name="connsiteY56" fmla="*/ 172875 h 1699043"/>
              <a:gd name="connsiteX57" fmla="*/ 2836688 w 10232859"/>
              <a:gd name="connsiteY57" fmla="*/ 172971 h 1699043"/>
              <a:gd name="connsiteX58" fmla="*/ 2842564 w 10232859"/>
              <a:gd name="connsiteY58" fmla="*/ 173695 h 1699043"/>
              <a:gd name="connsiteX59" fmla="*/ 2850712 w 10232859"/>
              <a:gd name="connsiteY59" fmla="*/ 173290 h 1699043"/>
              <a:gd name="connsiteX60" fmla="*/ 2850846 w 10232859"/>
              <a:gd name="connsiteY60" fmla="*/ 173062 h 1699043"/>
              <a:gd name="connsiteX61" fmla="*/ 2858611 w 10232859"/>
              <a:gd name="connsiteY61" fmla="*/ 173112 h 1699043"/>
              <a:gd name="connsiteX62" fmla="*/ 2897454 w 10232859"/>
              <a:gd name="connsiteY62" fmla="*/ 176114 h 1699043"/>
              <a:gd name="connsiteX63" fmla="*/ 2940369 w 10232859"/>
              <a:gd name="connsiteY63" fmla="*/ 152944 h 1699043"/>
              <a:gd name="connsiteX64" fmla="*/ 2959670 w 10232859"/>
              <a:gd name="connsiteY64" fmla="*/ 148367 h 1699043"/>
              <a:gd name="connsiteX65" fmla="*/ 2969615 w 10232859"/>
              <a:gd name="connsiteY65" fmla="*/ 144755 h 1699043"/>
              <a:gd name="connsiteX66" fmla="*/ 2970000 w 10232859"/>
              <a:gd name="connsiteY66" fmla="*/ 143776 h 1699043"/>
              <a:gd name="connsiteX67" fmla="*/ 3007272 w 10232859"/>
              <a:gd name="connsiteY67" fmla="*/ 146766 h 1699043"/>
              <a:gd name="connsiteX68" fmla="*/ 3011677 w 10232859"/>
              <a:gd name="connsiteY68" fmla="*/ 145404 h 1699043"/>
              <a:gd name="connsiteX69" fmla="*/ 3036668 w 10232859"/>
              <a:gd name="connsiteY69" fmla="*/ 149604 h 1699043"/>
              <a:gd name="connsiteX70" fmla="*/ 3049208 w 10232859"/>
              <a:gd name="connsiteY70" fmla="*/ 150573 h 1699043"/>
              <a:gd name="connsiteX71" fmla="*/ 3053517 w 10232859"/>
              <a:gd name="connsiteY71" fmla="*/ 153322 h 1699043"/>
              <a:gd name="connsiteX72" fmla="*/ 3071637 w 10232859"/>
              <a:gd name="connsiteY72" fmla="*/ 153496 h 1699043"/>
              <a:gd name="connsiteX73" fmla="*/ 3110077 w 10232859"/>
              <a:gd name="connsiteY73" fmla="*/ 149202 h 1699043"/>
              <a:gd name="connsiteX74" fmla="*/ 3173743 w 10232859"/>
              <a:gd name="connsiteY74" fmla="*/ 159581 h 1699043"/>
              <a:gd name="connsiteX75" fmla="*/ 3254203 w 10232859"/>
              <a:gd name="connsiteY75" fmla="*/ 151756 h 1699043"/>
              <a:gd name="connsiteX76" fmla="*/ 3380350 w 10232859"/>
              <a:gd name="connsiteY76" fmla="*/ 151151 h 1699043"/>
              <a:gd name="connsiteX77" fmla="*/ 3476147 w 10232859"/>
              <a:gd name="connsiteY77" fmla="*/ 170925 h 1699043"/>
              <a:gd name="connsiteX78" fmla="*/ 3581876 w 10232859"/>
              <a:gd name="connsiteY78" fmla="*/ 150448 h 1699043"/>
              <a:gd name="connsiteX79" fmla="*/ 3704761 w 10232859"/>
              <a:gd name="connsiteY79" fmla="*/ 150492 h 1699043"/>
              <a:gd name="connsiteX80" fmla="*/ 3755040 w 10232859"/>
              <a:gd name="connsiteY80" fmla="*/ 141978 h 1699043"/>
              <a:gd name="connsiteX81" fmla="*/ 3804689 w 10232859"/>
              <a:gd name="connsiteY81" fmla="*/ 151893 h 1699043"/>
              <a:gd name="connsiteX82" fmla="*/ 3821793 w 10232859"/>
              <a:gd name="connsiteY82" fmla="*/ 144743 h 1699043"/>
              <a:gd name="connsiteX83" fmla="*/ 3824682 w 10232859"/>
              <a:gd name="connsiteY83" fmla="*/ 143319 h 1699043"/>
              <a:gd name="connsiteX84" fmla="*/ 3837536 w 10232859"/>
              <a:gd name="connsiteY84" fmla="*/ 141778 h 1699043"/>
              <a:gd name="connsiteX85" fmla="*/ 3839550 w 10232859"/>
              <a:gd name="connsiteY85" fmla="*/ 136147 h 1699043"/>
              <a:gd name="connsiteX86" fmla="*/ 3857743 w 10232859"/>
              <a:gd name="connsiteY86" fmla="*/ 130104 h 1699043"/>
              <a:gd name="connsiteX87" fmla="*/ 3881852 w 10232859"/>
              <a:gd name="connsiteY87" fmla="*/ 128717 h 1699043"/>
              <a:gd name="connsiteX88" fmla="*/ 3998088 w 10232859"/>
              <a:gd name="connsiteY88" fmla="*/ 127932 h 1699043"/>
              <a:gd name="connsiteX89" fmla="*/ 4066682 w 10232859"/>
              <a:gd name="connsiteY89" fmla="*/ 124147 h 1699043"/>
              <a:gd name="connsiteX90" fmla="*/ 4091246 w 10232859"/>
              <a:gd name="connsiteY90" fmla="*/ 117503 h 1699043"/>
              <a:gd name="connsiteX91" fmla="*/ 4126556 w 10232859"/>
              <a:gd name="connsiteY91" fmla="*/ 111725 h 1699043"/>
              <a:gd name="connsiteX92" fmla="*/ 4187717 w 10232859"/>
              <a:gd name="connsiteY92" fmla="*/ 97496 h 1699043"/>
              <a:gd name="connsiteX93" fmla="*/ 4220826 w 10232859"/>
              <a:gd name="connsiteY93" fmla="*/ 95991 h 1699043"/>
              <a:gd name="connsiteX94" fmla="*/ 4239014 w 10232859"/>
              <a:gd name="connsiteY94" fmla="*/ 90840 h 1699043"/>
              <a:gd name="connsiteX95" fmla="*/ 4246653 w 10232859"/>
              <a:gd name="connsiteY95" fmla="*/ 91360 h 1699043"/>
              <a:gd name="connsiteX96" fmla="*/ 4271841 w 10232859"/>
              <a:gd name="connsiteY96" fmla="*/ 90188 h 1699043"/>
              <a:gd name="connsiteX97" fmla="*/ 4286277 w 10232859"/>
              <a:gd name="connsiteY97" fmla="*/ 90173 h 1699043"/>
              <a:gd name="connsiteX98" fmla="*/ 4292025 w 10232859"/>
              <a:gd name="connsiteY98" fmla="*/ 90407 h 1699043"/>
              <a:gd name="connsiteX99" fmla="*/ 4304713 w 10232859"/>
              <a:gd name="connsiteY99" fmla="*/ 95673 h 1699043"/>
              <a:gd name="connsiteX100" fmla="*/ 4321285 w 10232859"/>
              <a:gd name="connsiteY100" fmla="*/ 93560 h 1699043"/>
              <a:gd name="connsiteX101" fmla="*/ 4339561 w 10232859"/>
              <a:gd name="connsiteY101" fmla="*/ 98806 h 1699043"/>
              <a:gd name="connsiteX102" fmla="*/ 4343990 w 10232859"/>
              <a:gd name="connsiteY102" fmla="*/ 94576 h 1699043"/>
              <a:gd name="connsiteX103" fmla="*/ 4358885 w 10232859"/>
              <a:gd name="connsiteY103" fmla="*/ 90264 h 1699043"/>
              <a:gd name="connsiteX104" fmla="*/ 4371648 w 10232859"/>
              <a:gd name="connsiteY104" fmla="*/ 95312 h 1699043"/>
              <a:gd name="connsiteX105" fmla="*/ 4398380 w 10232859"/>
              <a:gd name="connsiteY105" fmla="*/ 98447 h 1699043"/>
              <a:gd name="connsiteX106" fmla="*/ 4405729 w 10232859"/>
              <a:gd name="connsiteY106" fmla="*/ 97677 h 1699043"/>
              <a:gd name="connsiteX107" fmla="*/ 4431408 w 10232859"/>
              <a:gd name="connsiteY107" fmla="*/ 104311 h 1699043"/>
              <a:gd name="connsiteX108" fmla="*/ 4472183 w 10232859"/>
              <a:gd name="connsiteY108" fmla="*/ 109916 h 1699043"/>
              <a:gd name="connsiteX109" fmla="*/ 4518828 w 10232859"/>
              <a:gd name="connsiteY109" fmla="*/ 112600 h 1699043"/>
              <a:gd name="connsiteX110" fmla="*/ 4532040 w 10232859"/>
              <a:gd name="connsiteY110" fmla="*/ 117793 h 1699043"/>
              <a:gd name="connsiteX111" fmla="*/ 4617778 w 10232859"/>
              <a:gd name="connsiteY111" fmla="*/ 130479 h 1699043"/>
              <a:gd name="connsiteX112" fmla="*/ 4641872 w 10232859"/>
              <a:gd name="connsiteY112" fmla="*/ 134207 h 1699043"/>
              <a:gd name="connsiteX113" fmla="*/ 4662766 w 10232859"/>
              <a:gd name="connsiteY113" fmla="*/ 132438 h 1699043"/>
              <a:gd name="connsiteX114" fmla="*/ 4667770 w 10232859"/>
              <a:gd name="connsiteY114" fmla="*/ 127694 h 1699043"/>
              <a:gd name="connsiteX115" fmla="*/ 4681052 w 10232859"/>
              <a:gd name="connsiteY115" fmla="*/ 128947 h 1699043"/>
              <a:gd name="connsiteX116" fmla="*/ 4684624 w 10232859"/>
              <a:gd name="connsiteY116" fmla="*/ 128241 h 1699043"/>
              <a:gd name="connsiteX117" fmla="*/ 4705061 w 10232859"/>
              <a:gd name="connsiteY117" fmla="*/ 125234 h 1699043"/>
              <a:gd name="connsiteX118" fmla="*/ 4747746 w 10232859"/>
              <a:gd name="connsiteY118" fmla="*/ 144617 h 1699043"/>
              <a:gd name="connsiteX119" fmla="*/ 4801045 w 10232859"/>
              <a:gd name="connsiteY119" fmla="*/ 147239 h 1699043"/>
              <a:gd name="connsiteX120" fmla="*/ 5001600 w 10232859"/>
              <a:gd name="connsiteY120" fmla="*/ 190239 h 1699043"/>
              <a:gd name="connsiteX121" fmla="*/ 5033465 w 10232859"/>
              <a:gd name="connsiteY121" fmla="*/ 175915 h 1699043"/>
              <a:gd name="connsiteX122" fmla="*/ 5115965 w 10232859"/>
              <a:gd name="connsiteY122" fmla="*/ 186069 h 1699043"/>
              <a:gd name="connsiteX123" fmla="*/ 5237936 w 10232859"/>
              <a:gd name="connsiteY123" fmla="*/ 239508 h 1699043"/>
              <a:gd name="connsiteX124" fmla="*/ 5290566 w 10232859"/>
              <a:gd name="connsiteY124" fmla="*/ 263295 h 1699043"/>
              <a:gd name="connsiteX125" fmla="*/ 5344878 w 10232859"/>
              <a:gd name="connsiteY125" fmla="*/ 276360 h 1699043"/>
              <a:gd name="connsiteX126" fmla="*/ 5413398 w 10232859"/>
              <a:gd name="connsiteY126" fmla="*/ 276235 h 1699043"/>
              <a:gd name="connsiteX127" fmla="*/ 5415629 w 10232859"/>
              <a:gd name="connsiteY127" fmla="*/ 275768 h 1699043"/>
              <a:gd name="connsiteX128" fmla="*/ 5433078 w 10232859"/>
              <a:gd name="connsiteY128" fmla="*/ 279684 h 1699043"/>
              <a:gd name="connsiteX129" fmla="*/ 5435759 w 10232859"/>
              <a:gd name="connsiteY129" fmla="*/ 283100 h 1699043"/>
              <a:gd name="connsiteX130" fmla="*/ 5447372 w 10232859"/>
              <a:gd name="connsiteY130" fmla="*/ 286587 h 1699043"/>
              <a:gd name="connsiteX131" fmla="*/ 5469289 w 10232859"/>
              <a:gd name="connsiteY131" fmla="*/ 295620 h 1699043"/>
              <a:gd name="connsiteX132" fmla="*/ 5508752 w 10232859"/>
              <a:gd name="connsiteY132" fmla="*/ 305753 h 1699043"/>
              <a:gd name="connsiteX133" fmla="*/ 5509657 w 10232859"/>
              <a:gd name="connsiteY133" fmla="*/ 304936 h 1699043"/>
              <a:gd name="connsiteX134" fmla="*/ 5521245 w 10232859"/>
              <a:gd name="connsiteY134" fmla="*/ 303688 h 1699043"/>
              <a:gd name="connsiteX135" fmla="*/ 5542415 w 10232859"/>
              <a:gd name="connsiteY135" fmla="*/ 303495 h 1699043"/>
              <a:gd name="connsiteX136" fmla="*/ 5596538 w 10232859"/>
              <a:gd name="connsiteY136" fmla="*/ 291153 h 1699043"/>
              <a:gd name="connsiteX137" fmla="*/ 5632514 w 10232859"/>
              <a:gd name="connsiteY137" fmla="*/ 301962 h 1699043"/>
              <a:gd name="connsiteX138" fmla="*/ 5640005 w 10232859"/>
              <a:gd name="connsiteY138" fmla="*/ 303617 h 1699043"/>
              <a:gd name="connsiteX139" fmla="*/ 5640259 w 10232859"/>
              <a:gd name="connsiteY139" fmla="*/ 303435 h 1699043"/>
              <a:gd name="connsiteX140" fmla="*/ 5648365 w 10232859"/>
              <a:gd name="connsiteY140" fmla="*/ 304754 h 1699043"/>
              <a:gd name="connsiteX141" fmla="*/ 5653662 w 10232859"/>
              <a:gd name="connsiteY141" fmla="*/ 306635 h 1699043"/>
              <a:gd name="connsiteX142" fmla="*/ 5668196 w 10232859"/>
              <a:gd name="connsiteY142" fmla="*/ 309846 h 1699043"/>
              <a:gd name="connsiteX143" fmla="*/ 5673886 w 10232859"/>
              <a:gd name="connsiteY143" fmla="*/ 309526 h 1699043"/>
              <a:gd name="connsiteX144" fmla="*/ 5677139 w 10232859"/>
              <a:gd name="connsiteY144" fmla="*/ 307345 h 1699043"/>
              <a:gd name="connsiteX145" fmla="*/ 5708983 w 10232859"/>
              <a:gd name="connsiteY145" fmla="*/ 306674 h 1699043"/>
              <a:gd name="connsiteX146" fmla="*/ 5773909 w 10232859"/>
              <a:gd name="connsiteY146" fmla="*/ 312061 h 1699043"/>
              <a:gd name="connsiteX147" fmla="*/ 5809500 w 10232859"/>
              <a:gd name="connsiteY147" fmla="*/ 318450 h 1699043"/>
              <a:gd name="connsiteX148" fmla="*/ 5908729 w 10232859"/>
              <a:gd name="connsiteY148" fmla="*/ 332335 h 1699043"/>
              <a:gd name="connsiteX149" fmla="*/ 6009654 w 10232859"/>
              <a:gd name="connsiteY149" fmla="*/ 343526 h 1699043"/>
              <a:gd name="connsiteX150" fmla="*/ 6067487 w 10232859"/>
              <a:gd name="connsiteY150" fmla="*/ 333712 h 1699043"/>
              <a:gd name="connsiteX151" fmla="*/ 6073281 w 10232859"/>
              <a:gd name="connsiteY151" fmla="*/ 334316 h 1699043"/>
              <a:gd name="connsiteX152" fmla="*/ 6086225 w 10232859"/>
              <a:gd name="connsiteY152" fmla="*/ 339621 h 1699043"/>
              <a:gd name="connsiteX153" fmla="*/ 6105063 w 10232859"/>
              <a:gd name="connsiteY153" fmla="*/ 347340 h 1699043"/>
              <a:gd name="connsiteX154" fmla="*/ 6135796 w 10232859"/>
              <a:gd name="connsiteY154" fmla="*/ 363143 h 1699043"/>
              <a:gd name="connsiteX155" fmla="*/ 6195166 w 10232859"/>
              <a:gd name="connsiteY155" fmla="*/ 360190 h 1699043"/>
              <a:gd name="connsiteX156" fmla="*/ 6216259 w 10232859"/>
              <a:gd name="connsiteY156" fmla="*/ 363365 h 1699043"/>
              <a:gd name="connsiteX157" fmla="*/ 6228331 w 10232859"/>
              <a:gd name="connsiteY157" fmla="*/ 364034 h 1699043"/>
              <a:gd name="connsiteX158" fmla="*/ 6229602 w 10232859"/>
              <a:gd name="connsiteY158" fmla="*/ 363414 h 1699043"/>
              <a:gd name="connsiteX159" fmla="*/ 6258988 w 10232859"/>
              <a:gd name="connsiteY159" fmla="*/ 378660 h 1699043"/>
              <a:gd name="connsiteX160" fmla="*/ 6264106 w 10232859"/>
              <a:gd name="connsiteY160" fmla="*/ 379141 h 1699043"/>
              <a:gd name="connsiteX161" fmla="*/ 6281703 w 10232859"/>
              <a:gd name="connsiteY161" fmla="*/ 391054 h 1699043"/>
              <a:gd name="connsiteX162" fmla="*/ 6291622 w 10232859"/>
              <a:gd name="connsiteY162" fmla="*/ 396155 h 1699043"/>
              <a:gd name="connsiteX163" fmla="*/ 6292712 w 10232859"/>
              <a:gd name="connsiteY163" fmla="*/ 399771 h 1699043"/>
              <a:gd name="connsiteX164" fmla="*/ 6308227 w 10232859"/>
              <a:gd name="connsiteY164" fmla="*/ 406196 h 1699043"/>
              <a:gd name="connsiteX165" fmla="*/ 6328981 w 10232859"/>
              <a:gd name="connsiteY165" fmla="*/ 409495 h 1699043"/>
              <a:gd name="connsiteX166" fmla="*/ 6368693 w 10232859"/>
              <a:gd name="connsiteY166" fmla="*/ 417845 h 1699043"/>
              <a:gd name="connsiteX167" fmla="*/ 6414811 w 10232859"/>
              <a:gd name="connsiteY167" fmla="*/ 452200 h 1699043"/>
              <a:gd name="connsiteX168" fmla="*/ 6467879 w 10232859"/>
              <a:gd name="connsiteY168" fmla="*/ 468248 h 1699043"/>
              <a:gd name="connsiteX169" fmla="*/ 6564351 w 10232859"/>
              <a:gd name="connsiteY169" fmla="*/ 537518 h 1699043"/>
              <a:gd name="connsiteX170" fmla="*/ 6711178 w 10232859"/>
              <a:gd name="connsiteY170" fmla="*/ 573610 h 1699043"/>
              <a:gd name="connsiteX171" fmla="*/ 6764036 w 10232859"/>
              <a:gd name="connsiteY171" fmla="*/ 588943 h 1699043"/>
              <a:gd name="connsiteX172" fmla="*/ 6858983 w 10232859"/>
              <a:gd name="connsiteY172" fmla="*/ 623723 h 1699043"/>
              <a:gd name="connsiteX173" fmla="*/ 6910661 w 10232859"/>
              <a:gd name="connsiteY173" fmla="*/ 634620 h 1699043"/>
              <a:gd name="connsiteX174" fmla="*/ 6944111 w 10232859"/>
              <a:gd name="connsiteY174" fmla="*/ 659502 h 1699043"/>
              <a:gd name="connsiteX175" fmla="*/ 6965771 w 10232859"/>
              <a:gd name="connsiteY175" fmla="*/ 659931 h 1699043"/>
              <a:gd name="connsiteX176" fmla="*/ 6969639 w 10232859"/>
              <a:gd name="connsiteY176" fmla="*/ 659837 h 1699043"/>
              <a:gd name="connsiteX177" fmla="*/ 6982242 w 10232859"/>
              <a:gd name="connsiteY177" fmla="*/ 663112 h 1699043"/>
              <a:gd name="connsiteX178" fmla="*/ 6989387 w 10232859"/>
              <a:gd name="connsiteY178" fmla="*/ 659474 h 1699043"/>
              <a:gd name="connsiteX179" fmla="*/ 7010930 w 10232859"/>
              <a:gd name="connsiteY179" fmla="*/ 661134 h 1699043"/>
              <a:gd name="connsiteX180" fmla="*/ 7033125 w 10232859"/>
              <a:gd name="connsiteY180" fmla="*/ 668436 h 1699043"/>
              <a:gd name="connsiteX181" fmla="*/ 7134461 w 10232859"/>
              <a:gd name="connsiteY181" fmla="*/ 708192 h 1699043"/>
              <a:gd name="connsiteX182" fmla="*/ 7197450 w 10232859"/>
              <a:gd name="connsiteY182" fmla="*/ 729094 h 1699043"/>
              <a:gd name="connsiteX183" fmla="*/ 7225084 w 10232859"/>
              <a:gd name="connsiteY183" fmla="*/ 732505 h 1699043"/>
              <a:gd name="connsiteX184" fmla="*/ 7261183 w 10232859"/>
              <a:gd name="connsiteY184" fmla="*/ 740313 h 1699043"/>
              <a:gd name="connsiteX185" fmla="*/ 7327760 w 10232859"/>
              <a:gd name="connsiteY185" fmla="*/ 750586 h 1699043"/>
              <a:gd name="connsiteX186" fmla="*/ 7412222 w 10232859"/>
              <a:gd name="connsiteY186" fmla="*/ 770487 h 1699043"/>
              <a:gd name="connsiteX187" fmla="*/ 7457904 w 10232859"/>
              <a:gd name="connsiteY187" fmla="*/ 804321 h 1699043"/>
              <a:gd name="connsiteX188" fmla="*/ 7465795 w 10232859"/>
              <a:gd name="connsiteY188" fmla="*/ 802598 h 1699043"/>
              <a:gd name="connsiteX189" fmla="*/ 7505046 w 10232859"/>
              <a:gd name="connsiteY189" fmla="*/ 816517 h 1699043"/>
              <a:gd name="connsiteX190" fmla="*/ 7623220 w 10232859"/>
              <a:gd name="connsiteY190" fmla="*/ 888520 h 1699043"/>
              <a:gd name="connsiteX191" fmla="*/ 7700458 w 10232859"/>
              <a:gd name="connsiteY191" fmla="*/ 915079 h 1699043"/>
              <a:gd name="connsiteX192" fmla="*/ 7730988 w 10232859"/>
              <a:gd name="connsiteY192" fmla="*/ 920756 h 1699043"/>
              <a:gd name="connsiteX193" fmla="*/ 7781942 w 10232859"/>
              <a:gd name="connsiteY193" fmla="*/ 930503 h 1699043"/>
              <a:gd name="connsiteX194" fmla="*/ 7827704 w 10232859"/>
              <a:gd name="connsiteY194" fmla="*/ 928558 h 1699043"/>
              <a:gd name="connsiteX195" fmla="*/ 7867270 w 10232859"/>
              <a:gd name="connsiteY195" fmla="*/ 940366 h 1699043"/>
              <a:gd name="connsiteX196" fmla="*/ 7866538 w 10232859"/>
              <a:gd name="connsiteY196" fmla="*/ 955045 h 1699043"/>
              <a:gd name="connsiteX197" fmla="*/ 7912084 w 10232859"/>
              <a:gd name="connsiteY197" fmla="*/ 963800 h 1699043"/>
              <a:gd name="connsiteX198" fmla="*/ 7982264 w 10232859"/>
              <a:gd name="connsiteY198" fmla="*/ 975773 h 1699043"/>
              <a:gd name="connsiteX199" fmla="*/ 7991272 w 10232859"/>
              <a:gd name="connsiteY199" fmla="*/ 981104 h 1699043"/>
              <a:gd name="connsiteX200" fmla="*/ 8006496 w 10232859"/>
              <a:gd name="connsiteY200" fmla="*/ 972839 h 1699043"/>
              <a:gd name="connsiteX201" fmla="*/ 8034497 w 10232859"/>
              <a:gd name="connsiteY201" fmla="*/ 972054 h 1699043"/>
              <a:gd name="connsiteX202" fmla="*/ 8150881 w 10232859"/>
              <a:gd name="connsiteY202" fmla="*/ 990411 h 1699043"/>
              <a:gd name="connsiteX203" fmla="*/ 8172106 w 10232859"/>
              <a:gd name="connsiteY203" fmla="*/ 990512 h 1699043"/>
              <a:gd name="connsiteX204" fmla="*/ 8196076 w 10232859"/>
              <a:gd name="connsiteY204" fmla="*/ 1000078 h 1699043"/>
              <a:gd name="connsiteX205" fmla="*/ 8247463 w 10232859"/>
              <a:gd name="connsiteY205" fmla="*/ 1016332 h 1699043"/>
              <a:gd name="connsiteX206" fmla="*/ 8279272 w 10232859"/>
              <a:gd name="connsiteY206" fmla="*/ 1032921 h 1699043"/>
              <a:gd name="connsiteX207" fmla="*/ 8289611 w 10232859"/>
              <a:gd name="connsiteY207" fmla="*/ 1028630 h 1699043"/>
              <a:gd name="connsiteX208" fmla="*/ 8311483 w 10232859"/>
              <a:gd name="connsiteY208" fmla="*/ 1029399 h 1699043"/>
              <a:gd name="connsiteX209" fmla="*/ 8399489 w 10232859"/>
              <a:gd name="connsiteY209" fmla="*/ 1048562 h 1699043"/>
              <a:gd name="connsiteX210" fmla="*/ 8415973 w 10232859"/>
              <a:gd name="connsiteY210" fmla="*/ 1049660 h 1699043"/>
              <a:gd name="connsiteX211" fmla="*/ 8433326 w 10232859"/>
              <a:gd name="connsiteY211" fmla="*/ 1057881 h 1699043"/>
              <a:gd name="connsiteX212" fmla="*/ 8502328 w 10232859"/>
              <a:gd name="connsiteY212" fmla="*/ 1091498 h 1699043"/>
              <a:gd name="connsiteX213" fmla="*/ 8534346 w 10232859"/>
              <a:gd name="connsiteY213" fmla="*/ 1106980 h 1699043"/>
              <a:gd name="connsiteX214" fmla="*/ 8534980 w 10232859"/>
              <a:gd name="connsiteY214" fmla="*/ 1110861 h 1699043"/>
              <a:gd name="connsiteX215" fmla="*/ 8544104 w 10232859"/>
              <a:gd name="connsiteY215" fmla="*/ 1108406 h 1699043"/>
              <a:gd name="connsiteX216" fmla="*/ 8567742 w 10232859"/>
              <a:gd name="connsiteY216" fmla="*/ 1117590 h 1699043"/>
              <a:gd name="connsiteX217" fmla="*/ 8633779 w 10232859"/>
              <a:gd name="connsiteY217" fmla="*/ 1139226 h 1699043"/>
              <a:gd name="connsiteX218" fmla="*/ 8676965 w 10232859"/>
              <a:gd name="connsiteY218" fmla="*/ 1156949 h 1699043"/>
              <a:gd name="connsiteX219" fmla="*/ 8698944 w 10232859"/>
              <a:gd name="connsiteY219" fmla="*/ 1156939 h 1699043"/>
              <a:gd name="connsiteX220" fmla="*/ 8711456 w 10232859"/>
              <a:gd name="connsiteY220" fmla="*/ 1169217 h 1699043"/>
              <a:gd name="connsiteX221" fmla="*/ 8732793 w 10232859"/>
              <a:gd name="connsiteY221" fmla="*/ 1172972 h 1699043"/>
              <a:gd name="connsiteX222" fmla="*/ 8751897 w 10232859"/>
              <a:gd name="connsiteY222" fmla="*/ 1190886 h 1699043"/>
              <a:gd name="connsiteX223" fmla="*/ 8793564 w 10232859"/>
              <a:gd name="connsiteY223" fmla="*/ 1172572 h 1699043"/>
              <a:gd name="connsiteX224" fmla="*/ 8834270 w 10232859"/>
              <a:gd name="connsiteY224" fmla="*/ 1206624 h 1699043"/>
              <a:gd name="connsiteX225" fmla="*/ 8853872 w 10232859"/>
              <a:gd name="connsiteY225" fmla="*/ 1214714 h 1699043"/>
              <a:gd name="connsiteX226" fmla="*/ 8861901 w 10232859"/>
              <a:gd name="connsiteY226" fmla="*/ 1211375 h 1699043"/>
              <a:gd name="connsiteX227" fmla="*/ 8874168 w 10232859"/>
              <a:gd name="connsiteY227" fmla="*/ 1213967 h 1699043"/>
              <a:gd name="connsiteX228" fmla="*/ 8871123 w 10232859"/>
              <a:gd name="connsiteY228" fmla="*/ 1221160 h 1699043"/>
              <a:gd name="connsiteX229" fmla="*/ 8903537 w 10232859"/>
              <a:gd name="connsiteY229" fmla="*/ 1230588 h 1699043"/>
              <a:gd name="connsiteX230" fmla="*/ 8933767 w 10232859"/>
              <a:gd name="connsiteY230" fmla="*/ 1263368 h 1699043"/>
              <a:gd name="connsiteX231" fmla="*/ 8985765 w 10232859"/>
              <a:gd name="connsiteY231" fmla="*/ 1287664 h 1699043"/>
              <a:gd name="connsiteX232" fmla="*/ 9071444 w 10232859"/>
              <a:gd name="connsiteY232" fmla="*/ 1317305 h 1699043"/>
              <a:gd name="connsiteX233" fmla="*/ 9096711 w 10232859"/>
              <a:gd name="connsiteY233" fmla="*/ 1327777 h 1699043"/>
              <a:gd name="connsiteX234" fmla="*/ 9338853 w 10232859"/>
              <a:gd name="connsiteY234" fmla="*/ 1448046 h 1699043"/>
              <a:gd name="connsiteX235" fmla="*/ 9520814 w 10232859"/>
              <a:gd name="connsiteY235" fmla="*/ 1449827 h 1699043"/>
              <a:gd name="connsiteX236" fmla="*/ 9702271 w 10232859"/>
              <a:gd name="connsiteY236" fmla="*/ 1488553 h 1699043"/>
              <a:gd name="connsiteX237" fmla="*/ 9744273 w 10232859"/>
              <a:gd name="connsiteY237" fmla="*/ 1523512 h 1699043"/>
              <a:gd name="connsiteX238" fmla="*/ 9771903 w 10232859"/>
              <a:gd name="connsiteY238" fmla="*/ 1530034 h 1699043"/>
              <a:gd name="connsiteX239" fmla="*/ 9818565 w 10232859"/>
              <a:gd name="connsiteY239" fmla="*/ 1538545 h 1699043"/>
              <a:gd name="connsiteX240" fmla="*/ 9882202 w 10232859"/>
              <a:gd name="connsiteY240" fmla="*/ 1565888 h 1699043"/>
              <a:gd name="connsiteX241" fmla="*/ 10022025 w 10232859"/>
              <a:gd name="connsiteY241" fmla="*/ 1599696 h 1699043"/>
              <a:gd name="connsiteX242" fmla="*/ 10220406 w 10232859"/>
              <a:gd name="connsiteY242" fmla="*/ 1677005 h 1699043"/>
              <a:gd name="connsiteX243" fmla="*/ 10232859 w 10232859"/>
              <a:gd name="connsiteY243" fmla="*/ 1699043 h 1699043"/>
              <a:gd name="connsiteX244" fmla="*/ 0 w 10232859"/>
              <a:gd name="connsiteY244" fmla="*/ 1699043 h 1699043"/>
              <a:gd name="connsiteX245" fmla="*/ 0 w 10232859"/>
              <a:gd name="connsiteY245" fmla="*/ 21828 h 1699043"/>
              <a:gd name="connsiteX246" fmla="*/ 8097 w 10232859"/>
              <a:gd name="connsiteY246" fmla="*/ 24355 h 1699043"/>
              <a:gd name="connsiteX247" fmla="*/ 77128 w 10232859"/>
              <a:gd name="connsiteY247" fmla="*/ 6867 h 1699043"/>
              <a:gd name="connsiteX248" fmla="*/ 188338 w 10232859"/>
              <a:gd name="connsiteY248" fmla="*/ 5079 h 1699043"/>
              <a:gd name="connsiteX249" fmla="*/ 298809 w 10232859"/>
              <a:gd name="connsiteY249" fmla="*/ 6198 h 1699043"/>
              <a:gd name="connsiteX250" fmla="*/ 338985 w 10232859"/>
              <a:gd name="connsiteY250" fmla="*/ 8006 h 1699043"/>
              <a:gd name="connsiteX251" fmla="*/ 409815 w 10232859"/>
              <a:gd name="connsiteY251" fmla="*/ 5045 h 1699043"/>
              <a:gd name="connsiteX0" fmla="*/ 409815 w 10232859"/>
              <a:gd name="connsiteY0" fmla="*/ 5045 h 1699043"/>
              <a:gd name="connsiteX1" fmla="*/ 456316 w 10232859"/>
              <a:gd name="connsiteY1" fmla="*/ 4077 h 1699043"/>
              <a:gd name="connsiteX2" fmla="*/ 463611 w 10232859"/>
              <a:gd name="connsiteY2" fmla="*/ 18441 h 1699043"/>
              <a:gd name="connsiteX3" fmla="*/ 506289 w 10232859"/>
              <a:gd name="connsiteY3" fmla="*/ 21667 h 1699043"/>
              <a:gd name="connsiteX4" fmla="*/ 547180 w 10232859"/>
              <a:gd name="connsiteY4" fmla="*/ 10297 h 1699043"/>
              <a:gd name="connsiteX5" fmla="*/ 599180 w 10232859"/>
              <a:gd name="connsiteY5" fmla="*/ 9165 h 1699043"/>
              <a:gd name="connsiteX6" fmla="*/ 630247 w 10232859"/>
              <a:gd name="connsiteY6" fmla="*/ 8332 h 1699043"/>
              <a:gd name="connsiteX7" fmla="*/ 715463 w 10232859"/>
              <a:gd name="connsiteY7" fmla="*/ 18029 h 1699043"/>
              <a:gd name="connsiteX8" fmla="*/ 862866 w 10232859"/>
              <a:gd name="connsiteY8" fmla="*/ 63233 h 1699043"/>
              <a:gd name="connsiteX9" fmla="*/ 906400 w 10232859"/>
              <a:gd name="connsiteY9" fmla="*/ 68570 h 1699043"/>
              <a:gd name="connsiteX10" fmla="*/ 912698 w 10232859"/>
              <a:gd name="connsiteY10" fmla="*/ 65266 h 1699043"/>
              <a:gd name="connsiteX11" fmla="*/ 972936 w 10232859"/>
              <a:gd name="connsiteY11" fmla="*/ 88549 h 1699043"/>
              <a:gd name="connsiteX12" fmla="*/ 1061158 w 10232859"/>
              <a:gd name="connsiteY12" fmla="*/ 90302 h 1699043"/>
              <a:gd name="connsiteX13" fmla="*/ 1127764 w 10232859"/>
              <a:gd name="connsiteY13" fmla="*/ 86443 h 1699043"/>
              <a:gd name="connsiteX14" fmla="*/ 1165092 w 10232859"/>
              <a:gd name="connsiteY14" fmla="*/ 86517 h 1699043"/>
              <a:gd name="connsiteX15" fmla="*/ 1192274 w 10232859"/>
              <a:gd name="connsiteY15" fmla="*/ 84088 h 1699043"/>
              <a:gd name="connsiteX16" fmla="*/ 1261359 w 10232859"/>
              <a:gd name="connsiteY16" fmla="*/ 91263 h 1699043"/>
              <a:gd name="connsiteX17" fmla="*/ 1375826 w 10232859"/>
              <a:gd name="connsiteY17" fmla="*/ 108740 h 1699043"/>
              <a:gd name="connsiteX18" fmla="*/ 1400134 w 10232859"/>
              <a:gd name="connsiteY18" fmla="*/ 111208 h 1699043"/>
              <a:gd name="connsiteX19" fmla="*/ 1420782 w 10232859"/>
              <a:gd name="connsiteY19" fmla="*/ 108347 h 1699043"/>
              <a:gd name="connsiteX20" fmla="*/ 1425360 w 10232859"/>
              <a:gd name="connsiteY20" fmla="*/ 103343 h 1699043"/>
              <a:gd name="connsiteX21" fmla="*/ 1438688 w 10232859"/>
              <a:gd name="connsiteY21" fmla="*/ 103900 h 1699043"/>
              <a:gd name="connsiteX22" fmla="*/ 1442183 w 10232859"/>
              <a:gd name="connsiteY22" fmla="*/ 103008 h 1699043"/>
              <a:gd name="connsiteX23" fmla="*/ 1462271 w 10232859"/>
              <a:gd name="connsiteY23" fmla="*/ 98933 h 1699043"/>
              <a:gd name="connsiteX24" fmla="*/ 1506437 w 10232859"/>
              <a:gd name="connsiteY24" fmla="*/ 116084 h 1699043"/>
              <a:gd name="connsiteX25" fmla="*/ 1559721 w 10232859"/>
              <a:gd name="connsiteY25" fmla="*/ 115918 h 1699043"/>
              <a:gd name="connsiteX26" fmla="*/ 1763086 w 10232859"/>
              <a:gd name="connsiteY26" fmla="*/ 148431 h 1699043"/>
              <a:gd name="connsiteX27" fmla="*/ 1909571 w 10232859"/>
              <a:gd name="connsiteY27" fmla="*/ 158571 h 1699043"/>
              <a:gd name="connsiteX28" fmla="*/ 2002612 w 10232859"/>
              <a:gd name="connsiteY28" fmla="*/ 185342 h 1699043"/>
              <a:gd name="connsiteX29" fmla="*/ 2155278 w 10232859"/>
              <a:gd name="connsiteY29" fmla="*/ 197824 h 1699043"/>
              <a:gd name="connsiteX30" fmla="*/ 2166398 w 10232859"/>
              <a:gd name="connsiteY30" fmla="*/ 206965 h 1699043"/>
              <a:gd name="connsiteX31" fmla="*/ 2180455 w 10232859"/>
              <a:gd name="connsiteY31" fmla="*/ 212894 h 1699043"/>
              <a:gd name="connsiteX32" fmla="*/ 2182638 w 10232859"/>
              <a:gd name="connsiteY32" fmla="*/ 212313 h 1699043"/>
              <a:gd name="connsiteX33" fmla="*/ 2200348 w 10232859"/>
              <a:gd name="connsiteY33" fmla="*/ 215316 h 1699043"/>
              <a:gd name="connsiteX34" fmla="*/ 2203307 w 10232859"/>
              <a:gd name="connsiteY34" fmla="*/ 218590 h 1699043"/>
              <a:gd name="connsiteX35" fmla="*/ 2215170 w 10232859"/>
              <a:gd name="connsiteY35" fmla="*/ 221472 h 1699043"/>
              <a:gd name="connsiteX36" fmla="*/ 2237765 w 10232859"/>
              <a:gd name="connsiteY36" fmla="*/ 229357 h 1699043"/>
              <a:gd name="connsiteX37" fmla="*/ 2242719 w 10232859"/>
              <a:gd name="connsiteY37" fmla="*/ 228760 h 1699043"/>
              <a:gd name="connsiteX38" fmla="*/ 2277928 w 10232859"/>
              <a:gd name="connsiteY38" fmla="*/ 237427 h 1699043"/>
              <a:gd name="connsiteX39" fmla="*/ 2278759 w 10232859"/>
              <a:gd name="connsiteY39" fmla="*/ 236563 h 1699043"/>
              <a:gd name="connsiteX40" fmla="*/ 2290187 w 10232859"/>
              <a:gd name="connsiteY40" fmla="*/ 234709 h 1699043"/>
              <a:gd name="connsiteX41" fmla="*/ 2311246 w 10232859"/>
              <a:gd name="connsiteY41" fmla="*/ 233408 h 1699043"/>
              <a:gd name="connsiteX42" fmla="*/ 2364066 w 10232859"/>
              <a:gd name="connsiteY42" fmla="*/ 218237 h 1699043"/>
              <a:gd name="connsiteX43" fmla="*/ 2400814 w 10232859"/>
              <a:gd name="connsiteY43" fmla="*/ 227165 h 1699043"/>
              <a:gd name="connsiteX44" fmla="*/ 2408414 w 10232859"/>
              <a:gd name="connsiteY44" fmla="*/ 228429 h 1699043"/>
              <a:gd name="connsiteX45" fmla="*/ 2408650 w 10232859"/>
              <a:gd name="connsiteY45" fmla="*/ 228234 h 1699043"/>
              <a:gd name="connsiteX46" fmla="*/ 2416835 w 10232859"/>
              <a:gd name="connsiteY46" fmla="*/ 229128 h 1699043"/>
              <a:gd name="connsiteX47" fmla="*/ 2422271 w 10232859"/>
              <a:gd name="connsiteY47" fmla="*/ 230733 h 1699043"/>
              <a:gd name="connsiteX48" fmla="*/ 2490341 w 10232859"/>
              <a:gd name="connsiteY48" fmla="*/ 211074 h 1699043"/>
              <a:gd name="connsiteX49" fmla="*/ 2588929 w 10232859"/>
              <a:gd name="connsiteY49" fmla="*/ 200980 h 1699043"/>
              <a:gd name="connsiteX50" fmla="*/ 2687426 w 10232859"/>
              <a:gd name="connsiteY50" fmla="*/ 193848 h 1699043"/>
              <a:gd name="connsiteX51" fmla="*/ 2723517 w 10232859"/>
              <a:gd name="connsiteY51" fmla="*/ 192652 h 1699043"/>
              <a:gd name="connsiteX52" fmla="*/ 2785956 w 10232859"/>
              <a:gd name="connsiteY52" fmla="*/ 184404 h 1699043"/>
              <a:gd name="connsiteX53" fmla="*/ 2813378 w 10232859"/>
              <a:gd name="connsiteY53" fmla="*/ 176833 h 1699043"/>
              <a:gd name="connsiteX54" fmla="*/ 2814782 w 10232859"/>
              <a:gd name="connsiteY54" fmla="*/ 177153 h 1699043"/>
              <a:gd name="connsiteX55" fmla="*/ 2816580 w 10232859"/>
              <a:gd name="connsiteY55" fmla="*/ 174366 h 1699043"/>
              <a:gd name="connsiteX56" fmla="*/ 2821623 w 10232859"/>
              <a:gd name="connsiteY56" fmla="*/ 172875 h 1699043"/>
              <a:gd name="connsiteX57" fmla="*/ 2836688 w 10232859"/>
              <a:gd name="connsiteY57" fmla="*/ 172971 h 1699043"/>
              <a:gd name="connsiteX58" fmla="*/ 2842564 w 10232859"/>
              <a:gd name="connsiteY58" fmla="*/ 173695 h 1699043"/>
              <a:gd name="connsiteX59" fmla="*/ 2850712 w 10232859"/>
              <a:gd name="connsiteY59" fmla="*/ 173290 h 1699043"/>
              <a:gd name="connsiteX60" fmla="*/ 2850846 w 10232859"/>
              <a:gd name="connsiteY60" fmla="*/ 173062 h 1699043"/>
              <a:gd name="connsiteX61" fmla="*/ 2858611 w 10232859"/>
              <a:gd name="connsiteY61" fmla="*/ 173112 h 1699043"/>
              <a:gd name="connsiteX62" fmla="*/ 2897454 w 10232859"/>
              <a:gd name="connsiteY62" fmla="*/ 176114 h 1699043"/>
              <a:gd name="connsiteX63" fmla="*/ 2940369 w 10232859"/>
              <a:gd name="connsiteY63" fmla="*/ 152944 h 1699043"/>
              <a:gd name="connsiteX64" fmla="*/ 2959670 w 10232859"/>
              <a:gd name="connsiteY64" fmla="*/ 148367 h 1699043"/>
              <a:gd name="connsiteX65" fmla="*/ 2969615 w 10232859"/>
              <a:gd name="connsiteY65" fmla="*/ 144755 h 1699043"/>
              <a:gd name="connsiteX66" fmla="*/ 2970000 w 10232859"/>
              <a:gd name="connsiteY66" fmla="*/ 143776 h 1699043"/>
              <a:gd name="connsiteX67" fmla="*/ 3007272 w 10232859"/>
              <a:gd name="connsiteY67" fmla="*/ 146766 h 1699043"/>
              <a:gd name="connsiteX68" fmla="*/ 3011677 w 10232859"/>
              <a:gd name="connsiteY68" fmla="*/ 145404 h 1699043"/>
              <a:gd name="connsiteX69" fmla="*/ 3036668 w 10232859"/>
              <a:gd name="connsiteY69" fmla="*/ 149604 h 1699043"/>
              <a:gd name="connsiteX70" fmla="*/ 3049208 w 10232859"/>
              <a:gd name="connsiteY70" fmla="*/ 150573 h 1699043"/>
              <a:gd name="connsiteX71" fmla="*/ 3053517 w 10232859"/>
              <a:gd name="connsiteY71" fmla="*/ 153322 h 1699043"/>
              <a:gd name="connsiteX72" fmla="*/ 3071637 w 10232859"/>
              <a:gd name="connsiteY72" fmla="*/ 153496 h 1699043"/>
              <a:gd name="connsiteX73" fmla="*/ 3110077 w 10232859"/>
              <a:gd name="connsiteY73" fmla="*/ 149202 h 1699043"/>
              <a:gd name="connsiteX74" fmla="*/ 3173743 w 10232859"/>
              <a:gd name="connsiteY74" fmla="*/ 159581 h 1699043"/>
              <a:gd name="connsiteX75" fmla="*/ 3254203 w 10232859"/>
              <a:gd name="connsiteY75" fmla="*/ 151756 h 1699043"/>
              <a:gd name="connsiteX76" fmla="*/ 3380350 w 10232859"/>
              <a:gd name="connsiteY76" fmla="*/ 151151 h 1699043"/>
              <a:gd name="connsiteX77" fmla="*/ 3476147 w 10232859"/>
              <a:gd name="connsiteY77" fmla="*/ 170925 h 1699043"/>
              <a:gd name="connsiteX78" fmla="*/ 3581876 w 10232859"/>
              <a:gd name="connsiteY78" fmla="*/ 150448 h 1699043"/>
              <a:gd name="connsiteX79" fmla="*/ 3704761 w 10232859"/>
              <a:gd name="connsiteY79" fmla="*/ 150492 h 1699043"/>
              <a:gd name="connsiteX80" fmla="*/ 3755040 w 10232859"/>
              <a:gd name="connsiteY80" fmla="*/ 141978 h 1699043"/>
              <a:gd name="connsiteX81" fmla="*/ 3804689 w 10232859"/>
              <a:gd name="connsiteY81" fmla="*/ 151893 h 1699043"/>
              <a:gd name="connsiteX82" fmla="*/ 3821793 w 10232859"/>
              <a:gd name="connsiteY82" fmla="*/ 144743 h 1699043"/>
              <a:gd name="connsiteX83" fmla="*/ 3824682 w 10232859"/>
              <a:gd name="connsiteY83" fmla="*/ 143319 h 1699043"/>
              <a:gd name="connsiteX84" fmla="*/ 3837536 w 10232859"/>
              <a:gd name="connsiteY84" fmla="*/ 141778 h 1699043"/>
              <a:gd name="connsiteX85" fmla="*/ 3839550 w 10232859"/>
              <a:gd name="connsiteY85" fmla="*/ 136147 h 1699043"/>
              <a:gd name="connsiteX86" fmla="*/ 3857743 w 10232859"/>
              <a:gd name="connsiteY86" fmla="*/ 130104 h 1699043"/>
              <a:gd name="connsiteX87" fmla="*/ 3881852 w 10232859"/>
              <a:gd name="connsiteY87" fmla="*/ 128717 h 1699043"/>
              <a:gd name="connsiteX88" fmla="*/ 3998088 w 10232859"/>
              <a:gd name="connsiteY88" fmla="*/ 127932 h 1699043"/>
              <a:gd name="connsiteX89" fmla="*/ 4066682 w 10232859"/>
              <a:gd name="connsiteY89" fmla="*/ 124147 h 1699043"/>
              <a:gd name="connsiteX90" fmla="*/ 4091246 w 10232859"/>
              <a:gd name="connsiteY90" fmla="*/ 117503 h 1699043"/>
              <a:gd name="connsiteX91" fmla="*/ 4126556 w 10232859"/>
              <a:gd name="connsiteY91" fmla="*/ 111725 h 1699043"/>
              <a:gd name="connsiteX92" fmla="*/ 4187717 w 10232859"/>
              <a:gd name="connsiteY92" fmla="*/ 97496 h 1699043"/>
              <a:gd name="connsiteX93" fmla="*/ 4220826 w 10232859"/>
              <a:gd name="connsiteY93" fmla="*/ 95991 h 1699043"/>
              <a:gd name="connsiteX94" fmla="*/ 4239014 w 10232859"/>
              <a:gd name="connsiteY94" fmla="*/ 90840 h 1699043"/>
              <a:gd name="connsiteX95" fmla="*/ 4246653 w 10232859"/>
              <a:gd name="connsiteY95" fmla="*/ 91360 h 1699043"/>
              <a:gd name="connsiteX96" fmla="*/ 4271841 w 10232859"/>
              <a:gd name="connsiteY96" fmla="*/ 90188 h 1699043"/>
              <a:gd name="connsiteX97" fmla="*/ 4286277 w 10232859"/>
              <a:gd name="connsiteY97" fmla="*/ 90173 h 1699043"/>
              <a:gd name="connsiteX98" fmla="*/ 4292025 w 10232859"/>
              <a:gd name="connsiteY98" fmla="*/ 90407 h 1699043"/>
              <a:gd name="connsiteX99" fmla="*/ 4304713 w 10232859"/>
              <a:gd name="connsiteY99" fmla="*/ 95673 h 1699043"/>
              <a:gd name="connsiteX100" fmla="*/ 4321285 w 10232859"/>
              <a:gd name="connsiteY100" fmla="*/ 93560 h 1699043"/>
              <a:gd name="connsiteX101" fmla="*/ 4339561 w 10232859"/>
              <a:gd name="connsiteY101" fmla="*/ 98806 h 1699043"/>
              <a:gd name="connsiteX102" fmla="*/ 4343990 w 10232859"/>
              <a:gd name="connsiteY102" fmla="*/ 94576 h 1699043"/>
              <a:gd name="connsiteX103" fmla="*/ 4358885 w 10232859"/>
              <a:gd name="connsiteY103" fmla="*/ 90264 h 1699043"/>
              <a:gd name="connsiteX104" fmla="*/ 4371648 w 10232859"/>
              <a:gd name="connsiteY104" fmla="*/ 95312 h 1699043"/>
              <a:gd name="connsiteX105" fmla="*/ 4398380 w 10232859"/>
              <a:gd name="connsiteY105" fmla="*/ 98447 h 1699043"/>
              <a:gd name="connsiteX106" fmla="*/ 4405729 w 10232859"/>
              <a:gd name="connsiteY106" fmla="*/ 97677 h 1699043"/>
              <a:gd name="connsiteX107" fmla="*/ 4431408 w 10232859"/>
              <a:gd name="connsiteY107" fmla="*/ 104311 h 1699043"/>
              <a:gd name="connsiteX108" fmla="*/ 4472183 w 10232859"/>
              <a:gd name="connsiteY108" fmla="*/ 109916 h 1699043"/>
              <a:gd name="connsiteX109" fmla="*/ 4518828 w 10232859"/>
              <a:gd name="connsiteY109" fmla="*/ 112600 h 1699043"/>
              <a:gd name="connsiteX110" fmla="*/ 4532040 w 10232859"/>
              <a:gd name="connsiteY110" fmla="*/ 117793 h 1699043"/>
              <a:gd name="connsiteX111" fmla="*/ 4617778 w 10232859"/>
              <a:gd name="connsiteY111" fmla="*/ 130479 h 1699043"/>
              <a:gd name="connsiteX112" fmla="*/ 4641872 w 10232859"/>
              <a:gd name="connsiteY112" fmla="*/ 134207 h 1699043"/>
              <a:gd name="connsiteX113" fmla="*/ 4662766 w 10232859"/>
              <a:gd name="connsiteY113" fmla="*/ 132438 h 1699043"/>
              <a:gd name="connsiteX114" fmla="*/ 4667770 w 10232859"/>
              <a:gd name="connsiteY114" fmla="*/ 127694 h 1699043"/>
              <a:gd name="connsiteX115" fmla="*/ 4681052 w 10232859"/>
              <a:gd name="connsiteY115" fmla="*/ 128947 h 1699043"/>
              <a:gd name="connsiteX116" fmla="*/ 4684624 w 10232859"/>
              <a:gd name="connsiteY116" fmla="*/ 128241 h 1699043"/>
              <a:gd name="connsiteX117" fmla="*/ 4705061 w 10232859"/>
              <a:gd name="connsiteY117" fmla="*/ 125234 h 1699043"/>
              <a:gd name="connsiteX118" fmla="*/ 4747746 w 10232859"/>
              <a:gd name="connsiteY118" fmla="*/ 144617 h 1699043"/>
              <a:gd name="connsiteX119" fmla="*/ 4801045 w 10232859"/>
              <a:gd name="connsiteY119" fmla="*/ 147239 h 1699043"/>
              <a:gd name="connsiteX120" fmla="*/ 5001600 w 10232859"/>
              <a:gd name="connsiteY120" fmla="*/ 190239 h 1699043"/>
              <a:gd name="connsiteX121" fmla="*/ 5033465 w 10232859"/>
              <a:gd name="connsiteY121" fmla="*/ 175915 h 1699043"/>
              <a:gd name="connsiteX122" fmla="*/ 5115965 w 10232859"/>
              <a:gd name="connsiteY122" fmla="*/ 186069 h 1699043"/>
              <a:gd name="connsiteX123" fmla="*/ 5237936 w 10232859"/>
              <a:gd name="connsiteY123" fmla="*/ 239508 h 1699043"/>
              <a:gd name="connsiteX124" fmla="*/ 5290566 w 10232859"/>
              <a:gd name="connsiteY124" fmla="*/ 263295 h 1699043"/>
              <a:gd name="connsiteX125" fmla="*/ 5344878 w 10232859"/>
              <a:gd name="connsiteY125" fmla="*/ 276360 h 1699043"/>
              <a:gd name="connsiteX126" fmla="*/ 5413398 w 10232859"/>
              <a:gd name="connsiteY126" fmla="*/ 276235 h 1699043"/>
              <a:gd name="connsiteX127" fmla="*/ 5415629 w 10232859"/>
              <a:gd name="connsiteY127" fmla="*/ 275768 h 1699043"/>
              <a:gd name="connsiteX128" fmla="*/ 5433078 w 10232859"/>
              <a:gd name="connsiteY128" fmla="*/ 279684 h 1699043"/>
              <a:gd name="connsiteX129" fmla="*/ 5435759 w 10232859"/>
              <a:gd name="connsiteY129" fmla="*/ 283100 h 1699043"/>
              <a:gd name="connsiteX130" fmla="*/ 5447372 w 10232859"/>
              <a:gd name="connsiteY130" fmla="*/ 286587 h 1699043"/>
              <a:gd name="connsiteX131" fmla="*/ 5469289 w 10232859"/>
              <a:gd name="connsiteY131" fmla="*/ 295620 h 1699043"/>
              <a:gd name="connsiteX132" fmla="*/ 5508752 w 10232859"/>
              <a:gd name="connsiteY132" fmla="*/ 305753 h 1699043"/>
              <a:gd name="connsiteX133" fmla="*/ 5509657 w 10232859"/>
              <a:gd name="connsiteY133" fmla="*/ 304936 h 1699043"/>
              <a:gd name="connsiteX134" fmla="*/ 5521245 w 10232859"/>
              <a:gd name="connsiteY134" fmla="*/ 303688 h 1699043"/>
              <a:gd name="connsiteX135" fmla="*/ 5542415 w 10232859"/>
              <a:gd name="connsiteY135" fmla="*/ 303495 h 1699043"/>
              <a:gd name="connsiteX136" fmla="*/ 5596538 w 10232859"/>
              <a:gd name="connsiteY136" fmla="*/ 291153 h 1699043"/>
              <a:gd name="connsiteX137" fmla="*/ 5632514 w 10232859"/>
              <a:gd name="connsiteY137" fmla="*/ 301962 h 1699043"/>
              <a:gd name="connsiteX138" fmla="*/ 5640005 w 10232859"/>
              <a:gd name="connsiteY138" fmla="*/ 303617 h 1699043"/>
              <a:gd name="connsiteX139" fmla="*/ 5640259 w 10232859"/>
              <a:gd name="connsiteY139" fmla="*/ 303435 h 1699043"/>
              <a:gd name="connsiteX140" fmla="*/ 5648365 w 10232859"/>
              <a:gd name="connsiteY140" fmla="*/ 304754 h 1699043"/>
              <a:gd name="connsiteX141" fmla="*/ 5653662 w 10232859"/>
              <a:gd name="connsiteY141" fmla="*/ 306635 h 1699043"/>
              <a:gd name="connsiteX142" fmla="*/ 5668196 w 10232859"/>
              <a:gd name="connsiteY142" fmla="*/ 309846 h 1699043"/>
              <a:gd name="connsiteX143" fmla="*/ 5673886 w 10232859"/>
              <a:gd name="connsiteY143" fmla="*/ 309526 h 1699043"/>
              <a:gd name="connsiteX144" fmla="*/ 5677139 w 10232859"/>
              <a:gd name="connsiteY144" fmla="*/ 307345 h 1699043"/>
              <a:gd name="connsiteX145" fmla="*/ 5708983 w 10232859"/>
              <a:gd name="connsiteY145" fmla="*/ 306674 h 1699043"/>
              <a:gd name="connsiteX146" fmla="*/ 5773909 w 10232859"/>
              <a:gd name="connsiteY146" fmla="*/ 312061 h 1699043"/>
              <a:gd name="connsiteX147" fmla="*/ 5809500 w 10232859"/>
              <a:gd name="connsiteY147" fmla="*/ 318450 h 1699043"/>
              <a:gd name="connsiteX148" fmla="*/ 5908729 w 10232859"/>
              <a:gd name="connsiteY148" fmla="*/ 332335 h 1699043"/>
              <a:gd name="connsiteX149" fmla="*/ 6009654 w 10232859"/>
              <a:gd name="connsiteY149" fmla="*/ 343526 h 1699043"/>
              <a:gd name="connsiteX150" fmla="*/ 6067487 w 10232859"/>
              <a:gd name="connsiteY150" fmla="*/ 333712 h 1699043"/>
              <a:gd name="connsiteX151" fmla="*/ 6073281 w 10232859"/>
              <a:gd name="connsiteY151" fmla="*/ 334316 h 1699043"/>
              <a:gd name="connsiteX152" fmla="*/ 6086225 w 10232859"/>
              <a:gd name="connsiteY152" fmla="*/ 339621 h 1699043"/>
              <a:gd name="connsiteX153" fmla="*/ 6105063 w 10232859"/>
              <a:gd name="connsiteY153" fmla="*/ 347340 h 1699043"/>
              <a:gd name="connsiteX154" fmla="*/ 6135796 w 10232859"/>
              <a:gd name="connsiteY154" fmla="*/ 363143 h 1699043"/>
              <a:gd name="connsiteX155" fmla="*/ 6195166 w 10232859"/>
              <a:gd name="connsiteY155" fmla="*/ 360190 h 1699043"/>
              <a:gd name="connsiteX156" fmla="*/ 6216259 w 10232859"/>
              <a:gd name="connsiteY156" fmla="*/ 363365 h 1699043"/>
              <a:gd name="connsiteX157" fmla="*/ 6228331 w 10232859"/>
              <a:gd name="connsiteY157" fmla="*/ 364034 h 1699043"/>
              <a:gd name="connsiteX158" fmla="*/ 6229602 w 10232859"/>
              <a:gd name="connsiteY158" fmla="*/ 363414 h 1699043"/>
              <a:gd name="connsiteX159" fmla="*/ 6258988 w 10232859"/>
              <a:gd name="connsiteY159" fmla="*/ 378660 h 1699043"/>
              <a:gd name="connsiteX160" fmla="*/ 6264106 w 10232859"/>
              <a:gd name="connsiteY160" fmla="*/ 379141 h 1699043"/>
              <a:gd name="connsiteX161" fmla="*/ 6281703 w 10232859"/>
              <a:gd name="connsiteY161" fmla="*/ 391054 h 1699043"/>
              <a:gd name="connsiteX162" fmla="*/ 6291622 w 10232859"/>
              <a:gd name="connsiteY162" fmla="*/ 396155 h 1699043"/>
              <a:gd name="connsiteX163" fmla="*/ 6292712 w 10232859"/>
              <a:gd name="connsiteY163" fmla="*/ 399771 h 1699043"/>
              <a:gd name="connsiteX164" fmla="*/ 6308227 w 10232859"/>
              <a:gd name="connsiteY164" fmla="*/ 406196 h 1699043"/>
              <a:gd name="connsiteX165" fmla="*/ 6328981 w 10232859"/>
              <a:gd name="connsiteY165" fmla="*/ 409495 h 1699043"/>
              <a:gd name="connsiteX166" fmla="*/ 6368693 w 10232859"/>
              <a:gd name="connsiteY166" fmla="*/ 417845 h 1699043"/>
              <a:gd name="connsiteX167" fmla="*/ 6414811 w 10232859"/>
              <a:gd name="connsiteY167" fmla="*/ 452200 h 1699043"/>
              <a:gd name="connsiteX168" fmla="*/ 6467879 w 10232859"/>
              <a:gd name="connsiteY168" fmla="*/ 468248 h 1699043"/>
              <a:gd name="connsiteX169" fmla="*/ 6564351 w 10232859"/>
              <a:gd name="connsiteY169" fmla="*/ 537518 h 1699043"/>
              <a:gd name="connsiteX170" fmla="*/ 6711178 w 10232859"/>
              <a:gd name="connsiteY170" fmla="*/ 573610 h 1699043"/>
              <a:gd name="connsiteX171" fmla="*/ 6764036 w 10232859"/>
              <a:gd name="connsiteY171" fmla="*/ 588943 h 1699043"/>
              <a:gd name="connsiteX172" fmla="*/ 6858983 w 10232859"/>
              <a:gd name="connsiteY172" fmla="*/ 623723 h 1699043"/>
              <a:gd name="connsiteX173" fmla="*/ 6910661 w 10232859"/>
              <a:gd name="connsiteY173" fmla="*/ 634620 h 1699043"/>
              <a:gd name="connsiteX174" fmla="*/ 6944111 w 10232859"/>
              <a:gd name="connsiteY174" fmla="*/ 659502 h 1699043"/>
              <a:gd name="connsiteX175" fmla="*/ 6965771 w 10232859"/>
              <a:gd name="connsiteY175" fmla="*/ 659931 h 1699043"/>
              <a:gd name="connsiteX176" fmla="*/ 6969639 w 10232859"/>
              <a:gd name="connsiteY176" fmla="*/ 659837 h 1699043"/>
              <a:gd name="connsiteX177" fmla="*/ 6982242 w 10232859"/>
              <a:gd name="connsiteY177" fmla="*/ 663112 h 1699043"/>
              <a:gd name="connsiteX178" fmla="*/ 6989387 w 10232859"/>
              <a:gd name="connsiteY178" fmla="*/ 659474 h 1699043"/>
              <a:gd name="connsiteX179" fmla="*/ 7010930 w 10232859"/>
              <a:gd name="connsiteY179" fmla="*/ 661134 h 1699043"/>
              <a:gd name="connsiteX180" fmla="*/ 7033125 w 10232859"/>
              <a:gd name="connsiteY180" fmla="*/ 668436 h 1699043"/>
              <a:gd name="connsiteX181" fmla="*/ 7134461 w 10232859"/>
              <a:gd name="connsiteY181" fmla="*/ 708192 h 1699043"/>
              <a:gd name="connsiteX182" fmla="*/ 7197450 w 10232859"/>
              <a:gd name="connsiteY182" fmla="*/ 729094 h 1699043"/>
              <a:gd name="connsiteX183" fmla="*/ 7225084 w 10232859"/>
              <a:gd name="connsiteY183" fmla="*/ 732505 h 1699043"/>
              <a:gd name="connsiteX184" fmla="*/ 7261183 w 10232859"/>
              <a:gd name="connsiteY184" fmla="*/ 740313 h 1699043"/>
              <a:gd name="connsiteX185" fmla="*/ 7327760 w 10232859"/>
              <a:gd name="connsiteY185" fmla="*/ 750586 h 1699043"/>
              <a:gd name="connsiteX186" fmla="*/ 7412222 w 10232859"/>
              <a:gd name="connsiteY186" fmla="*/ 770487 h 1699043"/>
              <a:gd name="connsiteX187" fmla="*/ 7457904 w 10232859"/>
              <a:gd name="connsiteY187" fmla="*/ 804321 h 1699043"/>
              <a:gd name="connsiteX188" fmla="*/ 7465795 w 10232859"/>
              <a:gd name="connsiteY188" fmla="*/ 802598 h 1699043"/>
              <a:gd name="connsiteX189" fmla="*/ 7505046 w 10232859"/>
              <a:gd name="connsiteY189" fmla="*/ 816517 h 1699043"/>
              <a:gd name="connsiteX190" fmla="*/ 7623220 w 10232859"/>
              <a:gd name="connsiteY190" fmla="*/ 888520 h 1699043"/>
              <a:gd name="connsiteX191" fmla="*/ 7700458 w 10232859"/>
              <a:gd name="connsiteY191" fmla="*/ 915079 h 1699043"/>
              <a:gd name="connsiteX192" fmla="*/ 7730988 w 10232859"/>
              <a:gd name="connsiteY192" fmla="*/ 920756 h 1699043"/>
              <a:gd name="connsiteX193" fmla="*/ 7781942 w 10232859"/>
              <a:gd name="connsiteY193" fmla="*/ 930503 h 1699043"/>
              <a:gd name="connsiteX194" fmla="*/ 7827704 w 10232859"/>
              <a:gd name="connsiteY194" fmla="*/ 928558 h 1699043"/>
              <a:gd name="connsiteX195" fmla="*/ 7867270 w 10232859"/>
              <a:gd name="connsiteY195" fmla="*/ 940366 h 1699043"/>
              <a:gd name="connsiteX196" fmla="*/ 7866538 w 10232859"/>
              <a:gd name="connsiteY196" fmla="*/ 955045 h 1699043"/>
              <a:gd name="connsiteX197" fmla="*/ 7912084 w 10232859"/>
              <a:gd name="connsiteY197" fmla="*/ 963800 h 1699043"/>
              <a:gd name="connsiteX198" fmla="*/ 7982264 w 10232859"/>
              <a:gd name="connsiteY198" fmla="*/ 975773 h 1699043"/>
              <a:gd name="connsiteX199" fmla="*/ 7991272 w 10232859"/>
              <a:gd name="connsiteY199" fmla="*/ 981104 h 1699043"/>
              <a:gd name="connsiteX200" fmla="*/ 8006496 w 10232859"/>
              <a:gd name="connsiteY200" fmla="*/ 972839 h 1699043"/>
              <a:gd name="connsiteX201" fmla="*/ 8034497 w 10232859"/>
              <a:gd name="connsiteY201" fmla="*/ 972054 h 1699043"/>
              <a:gd name="connsiteX202" fmla="*/ 8150881 w 10232859"/>
              <a:gd name="connsiteY202" fmla="*/ 990411 h 1699043"/>
              <a:gd name="connsiteX203" fmla="*/ 8172106 w 10232859"/>
              <a:gd name="connsiteY203" fmla="*/ 990512 h 1699043"/>
              <a:gd name="connsiteX204" fmla="*/ 8196076 w 10232859"/>
              <a:gd name="connsiteY204" fmla="*/ 1000078 h 1699043"/>
              <a:gd name="connsiteX205" fmla="*/ 8247463 w 10232859"/>
              <a:gd name="connsiteY205" fmla="*/ 1016332 h 1699043"/>
              <a:gd name="connsiteX206" fmla="*/ 8279272 w 10232859"/>
              <a:gd name="connsiteY206" fmla="*/ 1032921 h 1699043"/>
              <a:gd name="connsiteX207" fmla="*/ 8289611 w 10232859"/>
              <a:gd name="connsiteY207" fmla="*/ 1028630 h 1699043"/>
              <a:gd name="connsiteX208" fmla="*/ 8311483 w 10232859"/>
              <a:gd name="connsiteY208" fmla="*/ 1029399 h 1699043"/>
              <a:gd name="connsiteX209" fmla="*/ 8399489 w 10232859"/>
              <a:gd name="connsiteY209" fmla="*/ 1048562 h 1699043"/>
              <a:gd name="connsiteX210" fmla="*/ 8415973 w 10232859"/>
              <a:gd name="connsiteY210" fmla="*/ 1049660 h 1699043"/>
              <a:gd name="connsiteX211" fmla="*/ 8433326 w 10232859"/>
              <a:gd name="connsiteY211" fmla="*/ 1057881 h 1699043"/>
              <a:gd name="connsiteX212" fmla="*/ 8502328 w 10232859"/>
              <a:gd name="connsiteY212" fmla="*/ 1091498 h 1699043"/>
              <a:gd name="connsiteX213" fmla="*/ 8534346 w 10232859"/>
              <a:gd name="connsiteY213" fmla="*/ 1106980 h 1699043"/>
              <a:gd name="connsiteX214" fmla="*/ 8534980 w 10232859"/>
              <a:gd name="connsiteY214" fmla="*/ 1110861 h 1699043"/>
              <a:gd name="connsiteX215" fmla="*/ 8544104 w 10232859"/>
              <a:gd name="connsiteY215" fmla="*/ 1108406 h 1699043"/>
              <a:gd name="connsiteX216" fmla="*/ 8567742 w 10232859"/>
              <a:gd name="connsiteY216" fmla="*/ 1117590 h 1699043"/>
              <a:gd name="connsiteX217" fmla="*/ 8633779 w 10232859"/>
              <a:gd name="connsiteY217" fmla="*/ 1139226 h 1699043"/>
              <a:gd name="connsiteX218" fmla="*/ 8676965 w 10232859"/>
              <a:gd name="connsiteY218" fmla="*/ 1156949 h 1699043"/>
              <a:gd name="connsiteX219" fmla="*/ 8698944 w 10232859"/>
              <a:gd name="connsiteY219" fmla="*/ 1156939 h 1699043"/>
              <a:gd name="connsiteX220" fmla="*/ 8711456 w 10232859"/>
              <a:gd name="connsiteY220" fmla="*/ 1169217 h 1699043"/>
              <a:gd name="connsiteX221" fmla="*/ 8732793 w 10232859"/>
              <a:gd name="connsiteY221" fmla="*/ 1172972 h 1699043"/>
              <a:gd name="connsiteX222" fmla="*/ 8751897 w 10232859"/>
              <a:gd name="connsiteY222" fmla="*/ 1190886 h 1699043"/>
              <a:gd name="connsiteX223" fmla="*/ 8793564 w 10232859"/>
              <a:gd name="connsiteY223" fmla="*/ 1172572 h 1699043"/>
              <a:gd name="connsiteX224" fmla="*/ 8834270 w 10232859"/>
              <a:gd name="connsiteY224" fmla="*/ 1206624 h 1699043"/>
              <a:gd name="connsiteX225" fmla="*/ 8853872 w 10232859"/>
              <a:gd name="connsiteY225" fmla="*/ 1214714 h 1699043"/>
              <a:gd name="connsiteX226" fmla="*/ 8861901 w 10232859"/>
              <a:gd name="connsiteY226" fmla="*/ 1211375 h 1699043"/>
              <a:gd name="connsiteX227" fmla="*/ 8874168 w 10232859"/>
              <a:gd name="connsiteY227" fmla="*/ 1213967 h 1699043"/>
              <a:gd name="connsiteX228" fmla="*/ 8871123 w 10232859"/>
              <a:gd name="connsiteY228" fmla="*/ 1221160 h 1699043"/>
              <a:gd name="connsiteX229" fmla="*/ 8903537 w 10232859"/>
              <a:gd name="connsiteY229" fmla="*/ 1230588 h 1699043"/>
              <a:gd name="connsiteX230" fmla="*/ 8933767 w 10232859"/>
              <a:gd name="connsiteY230" fmla="*/ 1263368 h 1699043"/>
              <a:gd name="connsiteX231" fmla="*/ 8985765 w 10232859"/>
              <a:gd name="connsiteY231" fmla="*/ 1287664 h 1699043"/>
              <a:gd name="connsiteX232" fmla="*/ 9071444 w 10232859"/>
              <a:gd name="connsiteY232" fmla="*/ 1317305 h 1699043"/>
              <a:gd name="connsiteX233" fmla="*/ 9096711 w 10232859"/>
              <a:gd name="connsiteY233" fmla="*/ 1327777 h 1699043"/>
              <a:gd name="connsiteX234" fmla="*/ 9338853 w 10232859"/>
              <a:gd name="connsiteY234" fmla="*/ 1448046 h 1699043"/>
              <a:gd name="connsiteX235" fmla="*/ 9520814 w 10232859"/>
              <a:gd name="connsiteY235" fmla="*/ 1449827 h 1699043"/>
              <a:gd name="connsiteX236" fmla="*/ 9702271 w 10232859"/>
              <a:gd name="connsiteY236" fmla="*/ 1488553 h 1699043"/>
              <a:gd name="connsiteX237" fmla="*/ 9744273 w 10232859"/>
              <a:gd name="connsiteY237" fmla="*/ 1523512 h 1699043"/>
              <a:gd name="connsiteX238" fmla="*/ 9771903 w 10232859"/>
              <a:gd name="connsiteY238" fmla="*/ 1530034 h 1699043"/>
              <a:gd name="connsiteX239" fmla="*/ 9818565 w 10232859"/>
              <a:gd name="connsiteY239" fmla="*/ 1538545 h 1699043"/>
              <a:gd name="connsiteX240" fmla="*/ 9882202 w 10232859"/>
              <a:gd name="connsiteY240" fmla="*/ 1565888 h 1699043"/>
              <a:gd name="connsiteX241" fmla="*/ 10022025 w 10232859"/>
              <a:gd name="connsiteY241" fmla="*/ 1599696 h 1699043"/>
              <a:gd name="connsiteX242" fmla="*/ 10220406 w 10232859"/>
              <a:gd name="connsiteY242" fmla="*/ 1677005 h 1699043"/>
              <a:gd name="connsiteX243" fmla="*/ 10232859 w 10232859"/>
              <a:gd name="connsiteY243" fmla="*/ 1699043 h 1699043"/>
              <a:gd name="connsiteX244" fmla="*/ 0 w 10232859"/>
              <a:gd name="connsiteY244" fmla="*/ 1699043 h 1699043"/>
              <a:gd name="connsiteX245" fmla="*/ 0 w 10232859"/>
              <a:gd name="connsiteY245" fmla="*/ 21828 h 1699043"/>
              <a:gd name="connsiteX246" fmla="*/ 8097 w 10232859"/>
              <a:gd name="connsiteY246" fmla="*/ 24355 h 1699043"/>
              <a:gd name="connsiteX247" fmla="*/ 77128 w 10232859"/>
              <a:gd name="connsiteY247" fmla="*/ 6867 h 1699043"/>
              <a:gd name="connsiteX248" fmla="*/ 188338 w 10232859"/>
              <a:gd name="connsiteY248" fmla="*/ 5079 h 1699043"/>
              <a:gd name="connsiteX249" fmla="*/ 298809 w 10232859"/>
              <a:gd name="connsiteY249" fmla="*/ 6198 h 1699043"/>
              <a:gd name="connsiteX250" fmla="*/ 338985 w 10232859"/>
              <a:gd name="connsiteY250" fmla="*/ 8006 h 1699043"/>
              <a:gd name="connsiteX251" fmla="*/ 409815 w 10232859"/>
              <a:gd name="connsiteY251" fmla="*/ 5045 h 1699043"/>
              <a:gd name="connsiteX0" fmla="*/ 409815 w 10232859"/>
              <a:gd name="connsiteY0" fmla="*/ 5045 h 1699043"/>
              <a:gd name="connsiteX1" fmla="*/ 456316 w 10232859"/>
              <a:gd name="connsiteY1" fmla="*/ 4077 h 1699043"/>
              <a:gd name="connsiteX2" fmla="*/ 463611 w 10232859"/>
              <a:gd name="connsiteY2" fmla="*/ 18441 h 1699043"/>
              <a:gd name="connsiteX3" fmla="*/ 506289 w 10232859"/>
              <a:gd name="connsiteY3" fmla="*/ 21667 h 1699043"/>
              <a:gd name="connsiteX4" fmla="*/ 547180 w 10232859"/>
              <a:gd name="connsiteY4" fmla="*/ 10297 h 1699043"/>
              <a:gd name="connsiteX5" fmla="*/ 599180 w 10232859"/>
              <a:gd name="connsiteY5" fmla="*/ 9165 h 1699043"/>
              <a:gd name="connsiteX6" fmla="*/ 630247 w 10232859"/>
              <a:gd name="connsiteY6" fmla="*/ 8332 h 1699043"/>
              <a:gd name="connsiteX7" fmla="*/ 715463 w 10232859"/>
              <a:gd name="connsiteY7" fmla="*/ 18029 h 1699043"/>
              <a:gd name="connsiteX8" fmla="*/ 862866 w 10232859"/>
              <a:gd name="connsiteY8" fmla="*/ 63233 h 1699043"/>
              <a:gd name="connsiteX9" fmla="*/ 906400 w 10232859"/>
              <a:gd name="connsiteY9" fmla="*/ 68570 h 1699043"/>
              <a:gd name="connsiteX10" fmla="*/ 912698 w 10232859"/>
              <a:gd name="connsiteY10" fmla="*/ 65266 h 1699043"/>
              <a:gd name="connsiteX11" fmla="*/ 972936 w 10232859"/>
              <a:gd name="connsiteY11" fmla="*/ 88549 h 1699043"/>
              <a:gd name="connsiteX12" fmla="*/ 1061158 w 10232859"/>
              <a:gd name="connsiteY12" fmla="*/ 90302 h 1699043"/>
              <a:gd name="connsiteX13" fmla="*/ 1127764 w 10232859"/>
              <a:gd name="connsiteY13" fmla="*/ 86443 h 1699043"/>
              <a:gd name="connsiteX14" fmla="*/ 1165092 w 10232859"/>
              <a:gd name="connsiteY14" fmla="*/ 86517 h 1699043"/>
              <a:gd name="connsiteX15" fmla="*/ 1192274 w 10232859"/>
              <a:gd name="connsiteY15" fmla="*/ 84088 h 1699043"/>
              <a:gd name="connsiteX16" fmla="*/ 1261359 w 10232859"/>
              <a:gd name="connsiteY16" fmla="*/ 91263 h 1699043"/>
              <a:gd name="connsiteX17" fmla="*/ 1375826 w 10232859"/>
              <a:gd name="connsiteY17" fmla="*/ 108740 h 1699043"/>
              <a:gd name="connsiteX18" fmla="*/ 1400134 w 10232859"/>
              <a:gd name="connsiteY18" fmla="*/ 111208 h 1699043"/>
              <a:gd name="connsiteX19" fmla="*/ 1420782 w 10232859"/>
              <a:gd name="connsiteY19" fmla="*/ 108347 h 1699043"/>
              <a:gd name="connsiteX20" fmla="*/ 1425360 w 10232859"/>
              <a:gd name="connsiteY20" fmla="*/ 103343 h 1699043"/>
              <a:gd name="connsiteX21" fmla="*/ 1438688 w 10232859"/>
              <a:gd name="connsiteY21" fmla="*/ 103900 h 1699043"/>
              <a:gd name="connsiteX22" fmla="*/ 1442183 w 10232859"/>
              <a:gd name="connsiteY22" fmla="*/ 103008 h 1699043"/>
              <a:gd name="connsiteX23" fmla="*/ 1462271 w 10232859"/>
              <a:gd name="connsiteY23" fmla="*/ 98933 h 1699043"/>
              <a:gd name="connsiteX24" fmla="*/ 1506437 w 10232859"/>
              <a:gd name="connsiteY24" fmla="*/ 116084 h 1699043"/>
              <a:gd name="connsiteX25" fmla="*/ 1559721 w 10232859"/>
              <a:gd name="connsiteY25" fmla="*/ 115918 h 1699043"/>
              <a:gd name="connsiteX26" fmla="*/ 1763086 w 10232859"/>
              <a:gd name="connsiteY26" fmla="*/ 148431 h 1699043"/>
              <a:gd name="connsiteX27" fmla="*/ 1909571 w 10232859"/>
              <a:gd name="connsiteY27" fmla="*/ 158571 h 1699043"/>
              <a:gd name="connsiteX28" fmla="*/ 2002612 w 10232859"/>
              <a:gd name="connsiteY28" fmla="*/ 185342 h 1699043"/>
              <a:gd name="connsiteX29" fmla="*/ 2155278 w 10232859"/>
              <a:gd name="connsiteY29" fmla="*/ 197824 h 1699043"/>
              <a:gd name="connsiteX30" fmla="*/ 2166398 w 10232859"/>
              <a:gd name="connsiteY30" fmla="*/ 206965 h 1699043"/>
              <a:gd name="connsiteX31" fmla="*/ 2180455 w 10232859"/>
              <a:gd name="connsiteY31" fmla="*/ 212894 h 1699043"/>
              <a:gd name="connsiteX32" fmla="*/ 2182638 w 10232859"/>
              <a:gd name="connsiteY32" fmla="*/ 212313 h 1699043"/>
              <a:gd name="connsiteX33" fmla="*/ 2200348 w 10232859"/>
              <a:gd name="connsiteY33" fmla="*/ 215316 h 1699043"/>
              <a:gd name="connsiteX34" fmla="*/ 2203307 w 10232859"/>
              <a:gd name="connsiteY34" fmla="*/ 218590 h 1699043"/>
              <a:gd name="connsiteX35" fmla="*/ 2215170 w 10232859"/>
              <a:gd name="connsiteY35" fmla="*/ 221472 h 1699043"/>
              <a:gd name="connsiteX36" fmla="*/ 2237765 w 10232859"/>
              <a:gd name="connsiteY36" fmla="*/ 229357 h 1699043"/>
              <a:gd name="connsiteX37" fmla="*/ 2242719 w 10232859"/>
              <a:gd name="connsiteY37" fmla="*/ 228760 h 1699043"/>
              <a:gd name="connsiteX38" fmla="*/ 2277928 w 10232859"/>
              <a:gd name="connsiteY38" fmla="*/ 237427 h 1699043"/>
              <a:gd name="connsiteX39" fmla="*/ 2278759 w 10232859"/>
              <a:gd name="connsiteY39" fmla="*/ 236563 h 1699043"/>
              <a:gd name="connsiteX40" fmla="*/ 2290187 w 10232859"/>
              <a:gd name="connsiteY40" fmla="*/ 234709 h 1699043"/>
              <a:gd name="connsiteX41" fmla="*/ 2364066 w 10232859"/>
              <a:gd name="connsiteY41" fmla="*/ 218237 h 1699043"/>
              <a:gd name="connsiteX42" fmla="*/ 2400814 w 10232859"/>
              <a:gd name="connsiteY42" fmla="*/ 227165 h 1699043"/>
              <a:gd name="connsiteX43" fmla="*/ 2408414 w 10232859"/>
              <a:gd name="connsiteY43" fmla="*/ 228429 h 1699043"/>
              <a:gd name="connsiteX44" fmla="*/ 2408650 w 10232859"/>
              <a:gd name="connsiteY44" fmla="*/ 228234 h 1699043"/>
              <a:gd name="connsiteX45" fmla="*/ 2416835 w 10232859"/>
              <a:gd name="connsiteY45" fmla="*/ 229128 h 1699043"/>
              <a:gd name="connsiteX46" fmla="*/ 2422271 w 10232859"/>
              <a:gd name="connsiteY46" fmla="*/ 230733 h 1699043"/>
              <a:gd name="connsiteX47" fmla="*/ 2490341 w 10232859"/>
              <a:gd name="connsiteY47" fmla="*/ 211074 h 1699043"/>
              <a:gd name="connsiteX48" fmla="*/ 2588929 w 10232859"/>
              <a:gd name="connsiteY48" fmla="*/ 200980 h 1699043"/>
              <a:gd name="connsiteX49" fmla="*/ 2687426 w 10232859"/>
              <a:gd name="connsiteY49" fmla="*/ 193848 h 1699043"/>
              <a:gd name="connsiteX50" fmla="*/ 2723517 w 10232859"/>
              <a:gd name="connsiteY50" fmla="*/ 192652 h 1699043"/>
              <a:gd name="connsiteX51" fmla="*/ 2785956 w 10232859"/>
              <a:gd name="connsiteY51" fmla="*/ 184404 h 1699043"/>
              <a:gd name="connsiteX52" fmla="*/ 2813378 w 10232859"/>
              <a:gd name="connsiteY52" fmla="*/ 176833 h 1699043"/>
              <a:gd name="connsiteX53" fmla="*/ 2814782 w 10232859"/>
              <a:gd name="connsiteY53" fmla="*/ 177153 h 1699043"/>
              <a:gd name="connsiteX54" fmla="*/ 2816580 w 10232859"/>
              <a:gd name="connsiteY54" fmla="*/ 174366 h 1699043"/>
              <a:gd name="connsiteX55" fmla="*/ 2821623 w 10232859"/>
              <a:gd name="connsiteY55" fmla="*/ 172875 h 1699043"/>
              <a:gd name="connsiteX56" fmla="*/ 2836688 w 10232859"/>
              <a:gd name="connsiteY56" fmla="*/ 172971 h 1699043"/>
              <a:gd name="connsiteX57" fmla="*/ 2842564 w 10232859"/>
              <a:gd name="connsiteY57" fmla="*/ 173695 h 1699043"/>
              <a:gd name="connsiteX58" fmla="*/ 2850712 w 10232859"/>
              <a:gd name="connsiteY58" fmla="*/ 173290 h 1699043"/>
              <a:gd name="connsiteX59" fmla="*/ 2850846 w 10232859"/>
              <a:gd name="connsiteY59" fmla="*/ 173062 h 1699043"/>
              <a:gd name="connsiteX60" fmla="*/ 2858611 w 10232859"/>
              <a:gd name="connsiteY60" fmla="*/ 173112 h 1699043"/>
              <a:gd name="connsiteX61" fmla="*/ 2897454 w 10232859"/>
              <a:gd name="connsiteY61" fmla="*/ 176114 h 1699043"/>
              <a:gd name="connsiteX62" fmla="*/ 2940369 w 10232859"/>
              <a:gd name="connsiteY62" fmla="*/ 152944 h 1699043"/>
              <a:gd name="connsiteX63" fmla="*/ 2959670 w 10232859"/>
              <a:gd name="connsiteY63" fmla="*/ 148367 h 1699043"/>
              <a:gd name="connsiteX64" fmla="*/ 2969615 w 10232859"/>
              <a:gd name="connsiteY64" fmla="*/ 144755 h 1699043"/>
              <a:gd name="connsiteX65" fmla="*/ 2970000 w 10232859"/>
              <a:gd name="connsiteY65" fmla="*/ 143776 h 1699043"/>
              <a:gd name="connsiteX66" fmla="*/ 3007272 w 10232859"/>
              <a:gd name="connsiteY66" fmla="*/ 146766 h 1699043"/>
              <a:gd name="connsiteX67" fmla="*/ 3011677 w 10232859"/>
              <a:gd name="connsiteY67" fmla="*/ 145404 h 1699043"/>
              <a:gd name="connsiteX68" fmla="*/ 3036668 w 10232859"/>
              <a:gd name="connsiteY68" fmla="*/ 149604 h 1699043"/>
              <a:gd name="connsiteX69" fmla="*/ 3049208 w 10232859"/>
              <a:gd name="connsiteY69" fmla="*/ 150573 h 1699043"/>
              <a:gd name="connsiteX70" fmla="*/ 3053517 w 10232859"/>
              <a:gd name="connsiteY70" fmla="*/ 153322 h 1699043"/>
              <a:gd name="connsiteX71" fmla="*/ 3071637 w 10232859"/>
              <a:gd name="connsiteY71" fmla="*/ 153496 h 1699043"/>
              <a:gd name="connsiteX72" fmla="*/ 3110077 w 10232859"/>
              <a:gd name="connsiteY72" fmla="*/ 149202 h 1699043"/>
              <a:gd name="connsiteX73" fmla="*/ 3173743 w 10232859"/>
              <a:gd name="connsiteY73" fmla="*/ 159581 h 1699043"/>
              <a:gd name="connsiteX74" fmla="*/ 3254203 w 10232859"/>
              <a:gd name="connsiteY74" fmla="*/ 151756 h 1699043"/>
              <a:gd name="connsiteX75" fmla="*/ 3380350 w 10232859"/>
              <a:gd name="connsiteY75" fmla="*/ 151151 h 1699043"/>
              <a:gd name="connsiteX76" fmla="*/ 3476147 w 10232859"/>
              <a:gd name="connsiteY76" fmla="*/ 170925 h 1699043"/>
              <a:gd name="connsiteX77" fmla="*/ 3581876 w 10232859"/>
              <a:gd name="connsiteY77" fmla="*/ 150448 h 1699043"/>
              <a:gd name="connsiteX78" fmla="*/ 3704761 w 10232859"/>
              <a:gd name="connsiteY78" fmla="*/ 150492 h 1699043"/>
              <a:gd name="connsiteX79" fmla="*/ 3755040 w 10232859"/>
              <a:gd name="connsiteY79" fmla="*/ 141978 h 1699043"/>
              <a:gd name="connsiteX80" fmla="*/ 3804689 w 10232859"/>
              <a:gd name="connsiteY80" fmla="*/ 151893 h 1699043"/>
              <a:gd name="connsiteX81" fmla="*/ 3821793 w 10232859"/>
              <a:gd name="connsiteY81" fmla="*/ 144743 h 1699043"/>
              <a:gd name="connsiteX82" fmla="*/ 3824682 w 10232859"/>
              <a:gd name="connsiteY82" fmla="*/ 143319 h 1699043"/>
              <a:gd name="connsiteX83" fmla="*/ 3837536 w 10232859"/>
              <a:gd name="connsiteY83" fmla="*/ 141778 h 1699043"/>
              <a:gd name="connsiteX84" fmla="*/ 3839550 w 10232859"/>
              <a:gd name="connsiteY84" fmla="*/ 136147 h 1699043"/>
              <a:gd name="connsiteX85" fmla="*/ 3857743 w 10232859"/>
              <a:gd name="connsiteY85" fmla="*/ 130104 h 1699043"/>
              <a:gd name="connsiteX86" fmla="*/ 3881852 w 10232859"/>
              <a:gd name="connsiteY86" fmla="*/ 128717 h 1699043"/>
              <a:gd name="connsiteX87" fmla="*/ 3998088 w 10232859"/>
              <a:gd name="connsiteY87" fmla="*/ 127932 h 1699043"/>
              <a:gd name="connsiteX88" fmla="*/ 4066682 w 10232859"/>
              <a:gd name="connsiteY88" fmla="*/ 124147 h 1699043"/>
              <a:gd name="connsiteX89" fmla="*/ 4091246 w 10232859"/>
              <a:gd name="connsiteY89" fmla="*/ 117503 h 1699043"/>
              <a:gd name="connsiteX90" fmla="*/ 4126556 w 10232859"/>
              <a:gd name="connsiteY90" fmla="*/ 111725 h 1699043"/>
              <a:gd name="connsiteX91" fmla="*/ 4187717 w 10232859"/>
              <a:gd name="connsiteY91" fmla="*/ 97496 h 1699043"/>
              <a:gd name="connsiteX92" fmla="*/ 4220826 w 10232859"/>
              <a:gd name="connsiteY92" fmla="*/ 95991 h 1699043"/>
              <a:gd name="connsiteX93" fmla="*/ 4239014 w 10232859"/>
              <a:gd name="connsiteY93" fmla="*/ 90840 h 1699043"/>
              <a:gd name="connsiteX94" fmla="*/ 4246653 w 10232859"/>
              <a:gd name="connsiteY94" fmla="*/ 91360 h 1699043"/>
              <a:gd name="connsiteX95" fmla="*/ 4271841 w 10232859"/>
              <a:gd name="connsiteY95" fmla="*/ 90188 h 1699043"/>
              <a:gd name="connsiteX96" fmla="*/ 4286277 w 10232859"/>
              <a:gd name="connsiteY96" fmla="*/ 90173 h 1699043"/>
              <a:gd name="connsiteX97" fmla="*/ 4292025 w 10232859"/>
              <a:gd name="connsiteY97" fmla="*/ 90407 h 1699043"/>
              <a:gd name="connsiteX98" fmla="*/ 4304713 w 10232859"/>
              <a:gd name="connsiteY98" fmla="*/ 95673 h 1699043"/>
              <a:gd name="connsiteX99" fmla="*/ 4321285 w 10232859"/>
              <a:gd name="connsiteY99" fmla="*/ 93560 h 1699043"/>
              <a:gd name="connsiteX100" fmla="*/ 4339561 w 10232859"/>
              <a:gd name="connsiteY100" fmla="*/ 98806 h 1699043"/>
              <a:gd name="connsiteX101" fmla="*/ 4343990 w 10232859"/>
              <a:gd name="connsiteY101" fmla="*/ 94576 h 1699043"/>
              <a:gd name="connsiteX102" fmla="*/ 4358885 w 10232859"/>
              <a:gd name="connsiteY102" fmla="*/ 90264 h 1699043"/>
              <a:gd name="connsiteX103" fmla="*/ 4371648 w 10232859"/>
              <a:gd name="connsiteY103" fmla="*/ 95312 h 1699043"/>
              <a:gd name="connsiteX104" fmla="*/ 4398380 w 10232859"/>
              <a:gd name="connsiteY104" fmla="*/ 98447 h 1699043"/>
              <a:gd name="connsiteX105" fmla="*/ 4405729 w 10232859"/>
              <a:gd name="connsiteY105" fmla="*/ 97677 h 1699043"/>
              <a:gd name="connsiteX106" fmla="*/ 4431408 w 10232859"/>
              <a:gd name="connsiteY106" fmla="*/ 104311 h 1699043"/>
              <a:gd name="connsiteX107" fmla="*/ 4472183 w 10232859"/>
              <a:gd name="connsiteY107" fmla="*/ 109916 h 1699043"/>
              <a:gd name="connsiteX108" fmla="*/ 4518828 w 10232859"/>
              <a:gd name="connsiteY108" fmla="*/ 112600 h 1699043"/>
              <a:gd name="connsiteX109" fmla="*/ 4532040 w 10232859"/>
              <a:gd name="connsiteY109" fmla="*/ 117793 h 1699043"/>
              <a:gd name="connsiteX110" fmla="*/ 4617778 w 10232859"/>
              <a:gd name="connsiteY110" fmla="*/ 130479 h 1699043"/>
              <a:gd name="connsiteX111" fmla="*/ 4641872 w 10232859"/>
              <a:gd name="connsiteY111" fmla="*/ 134207 h 1699043"/>
              <a:gd name="connsiteX112" fmla="*/ 4662766 w 10232859"/>
              <a:gd name="connsiteY112" fmla="*/ 132438 h 1699043"/>
              <a:gd name="connsiteX113" fmla="*/ 4667770 w 10232859"/>
              <a:gd name="connsiteY113" fmla="*/ 127694 h 1699043"/>
              <a:gd name="connsiteX114" fmla="*/ 4681052 w 10232859"/>
              <a:gd name="connsiteY114" fmla="*/ 128947 h 1699043"/>
              <a:gd name="connsiteX115" fmla="*/ 4684624 w 10232859"/>
              <a:gd name="connsiteY115" fmla="*/ 128241 h 1699043"/>
              <a:gd name="connsiteX116" fmla="*/ 4705061 w 10232859"/>
              <a:gd name="connsiteY116" fmla="*/ 125234 h 1699043"/>
              <a:gd name="connsiteX117" fmla="*/ 4747746 w 10232859"/>
              <a:gd name="connsiteY117" fmla="*/ 144617 h 1699043"/>
              <a:gd name="connsiteX118" fmla="*/ 4801045 w 10232859"/>
              <a:gd name="connsiteY118" fmla="*/ 147239 h 1699043"/>
              <a:gd name="connsiteX119" fmla="*/ 5001600 w 10232859"/>
              <a:gd name="connsiteY119" fmla="*/ 190239 h 1699043"/>
              <a:gd name="connsiteX120" fmla="*/ 5033465 w 10232859"/>
              <a:gd name="connsiteY120" fmla="*/ 175915 h 1699043"/>
              <a:gd name="connsiteX121" fmla="*/ 5115965 w 10232859"/>
              <a:gd name="connsiteY121" fmla="*/ 186069 h 1699043"/>
              <a:gd name="connsiteX122" fmla="*/ 5237936 w 10232859"/>
              <a:gd name="connsiteY122" fmla="*/ 239508 h 1699043"/>
              <a:gd name="connsiteX123" fmla="*/ 5290566 w 10232859"/>
              <a:gd name="connsiteY123" fmla="*/ 263295 h 1699043"/>
              <a:gd name="connsiteX124" fmla="*/ 5344878 w 10232859"/>
              <a:gd name="connsiteY124" fmla="*/ 276360 h 1699043"/>
              <a:gd name="connsiteX125" fmla="*/ 5413398 w 10232859"/>
              <a:gd name="connsiteY125" fmla="*/ 276235 h 1699043"/>
              <a:gd name="connsiteX126" fmla="*/ 5415629 w 10232859"/>
              <a:gd name="connsiteY126" fmla="*/ 275768 h 1699043"/>
              <a:gd name="connsiteX127" fmla="*/ 5433078 w 10232859"/>
              <a:gd name="connsiteY127" fmla="*/ 279684 h 1699043"/>
              <a:gd name="connsiteX128" fmla="*/ 5435759 w 10232859"/>
              <a:gd name="connsiteY128" fmla="*/ 283100 h 1699043"/>
              <a:gd name="connsiteX129" fmla="*/ 5447372 w 10232859"/>
              <a:gd name="connsiteY129" fmla="*/ 286587 h 1699043"/>
              <a:gd name="connsiteX130" fmla="*/ 5469289 w 10232859"/>
              <a:gd name="connsiteY130" fmla="*/ 295620 h 1699043"/>
              <a:gd name="connsiteX131" fmla="*/ 5508752 w 10232859"/>
              <a:gd name="connsiteY131" fmla="*/ 305753 h 1699043"/>
              <a:gd name="connsiteX132" fmla="*/ 5509657 w 10232859"/>
              <a:gd name="connsiteY132" fmla="*/ 304936 h 1699043"/>
              <a:gd name="connsiteX133" fmla="*/ 5521245 w 10232859"/>
              <a:gd name="connsiteY133" fmla="*/ 303688 h 1699043"/>
              <a:gd name="connsiteX134" fmla="*/ 5542415 w 10232859"/>
              <a:gd name="connsiteY134" fmla="*/ 303495 h 1699043"/>
              <a:gd name="connsiteX135" fmla="*/ 5596538 w 10232859"/>
              <a:gd name="connsiteY135" fmla="*/ 291153 h 1699043"/>
              <a:gd name="connsiteX136" fmla="*/ 5632514 w 10232859"/>
              <a:gd name="connsiteY136" fmla="*/ 301962 h 1699043"/>
              <a:gd name="connsiteX137" fmla="*/ 5640005 w 10232859"/>
              <a:gd name="connsiteY137" fmla="*/ 303617 h 1699043"/>
              <a:gd name="connsiteX138" fmla="*/ 5640259 w 10232859"/>
              <a:gd name="connsiteY138" fmla="*/ 303435 h 1699043"/>
              <a:gd name="connsiteX139" fmla="*/ 5648365 w 10232859"/>
              <a:gd name="connsiteY139" fmla="*/ 304754 h 1699043"/>
              <a:gd name="connsiteX140" fmla="*/ 5653662 w 10232859"/>
              <a:gd name="connsiteY140" fmla="*/ 306635 h 1699043"/>
              <a:gd name="connsiteX141" fmla="*/ 5668196 w 10232859"/>
              <a:gd name="connsiteY141" fmla="*/ 309846 h 1699043"/>
              <a:gd name="connsiteX142" fmla="*/ 5673886 w 10232859"/>
              <a:gd name="connsiteY142" fmla="*/ 309526 h 1699043"/>
              <a:gd name="connsiteX143" fmla="*/ 5677139 w 10232859"/>
              <a:gd name="connsiteY143" fmla="*/ 307345 h 1699043"/>
              <a:gd name="connsiteX144" fmla="*/ 5708983 w 10232859"/>
              <a:gd name="connsiteY144" fmla="*/ 306674 h 1699043"/>
              <a:gd name="connsiteX145" fmla="*/ 5773909 w 10232859"/>
              <a:gd name="connsiteY145" fmla="*/ 312061 h 1699043"/>
              <a:gd name="connsiteX146" fmla="*/ 5809500 w 10232859"/>
              <a:gd name="connsiteY146" fmla="*/ 318450 h 1699043"/>
              <a:gd name="connsiteX147" fmla="*/ 5908729 w 10232859"/>
              <a:gd name="connsiteY147" fmla="*/ 332335 h 1699043"/>
              <a:gd name="connsiteX148" fmla="*/ 6009654 w 10232859"/>
              <a:gd name="connsiteY148" fmla="*/ 343526 h 1699043"/>
              <a:gd name="connsiteX149" fmla="*/ 6067487 w 10232859"/>
              <a:gd name="connsiteY149" fmla="*/ 333712 h 1699043"/>
              <a:gd name="connsiteX150" fmla="*/ 6073281 w 10232859"/>
              <a:gd name="connsiteY150" fmla="*/ 334316 h 1699043"/>
              <a:gd name="connsiteX151" fmla="*/ 6086225 w 10232859"/>
              <a:gd name="connsiteY151" fmla="*/ 339621 h 1699043"/>
              <a:gd name="connsiteX152" fmla="*/ 6105063 w 10232859"/>
              <a:gd name="connsiteY152" fmla="*/ 347340 h 1699043"/>
              <a:gd name="connsiteX153" fmla="*/ 6135796 w 10232859"/>
              <a:gd name="connsiteY153" fmla="*/ 363143 h 1699043"/>
              <a:gd name="connsiteX154" fmla="*/ 6195166 w 10232859"/>
              <a:gd name="connsiteY154" fmla="*/ 360190 h 1699043"/>
              <a:gd name="connsiteX155" fmla="*/ 6216259 w 10232859"/>
              <a:gd name="connsiteY155" fmla="*/ 363365 h 1699043"/>
              <a:gd name="connsiteX156" fmla="*/ 6228331 w 10232859"/>
              <a:gd name="connsiteY156" fmla="*/ 364034 h 1699043"/>
              <a:gd name="connsiteX157" fmla="*/ 6229602 w 10232859"/>
              <a:gd name="connsiteY157" fmla="*/ 363414 h 1699043"/>
              <a:gd name="connsiteX158" fmla="*/ 6258988 w 10232859"/>
              <a:gd name="connsiteY158" fmla="*/ 378660 h 1699043"/>
              <a:gd name="connsiteX159" fmla="*/ 6264106 w 10232859"/>
              <a:gd name="connsiteY159" fmla="*/ 379141 h 1699043"/>
              <a:gd name="connsiteX160" fmla="*/ 6281703 w 10232859"/>
              <a:gd name="connsiteY160" fmla="*/ 391054 h 1699043"/>
              <a:gd name="connsiteX161" fmla="*/ 6291622 w 10232859"/>
              <a:gd name="connsiteY161" fmla="*/ 396155 h 1699043"/>
              <a:gd name="connsiteX162" fmla="*/ 6292712 w 10232859"/>
              <a:gd name="connsiteY162" fmla="*/ 399771 h 1699043"/>
              <a:gd name="connsiteX163" fmla="*/ 6308227 w 10232859"/>
              <a:gd name="connsiteY163" fmla="*/ 406196 h 1699043"/>
              <a:gd name="connsiteX164" fmla="*/ 6328981 w 10232859"/>
              <a:gd name="connsiteY164" fmla="*/ 409495 h 1699043"/>
              <a:gd name="connsiteX165" fmla="*/ 6368693 w 10232859"/>
              <a:gd name="connsiteY165" fmla="*/ 417845 h 1699043"/>
              <a:gd name="connsiteX166" fmla="*/ 6414811 w 10232859"/>
              <a:gd name="connsiteY166" fmla="*/ 452200 h 1699043"/>
              <a:gd name="connsiteX167" fmla="*/ 6467879 w 10232859"/>
              <a:gd name="connsiteY167" fmla="*/ 468248 h 1699043"/>
              <a:gd name="connsiteX168" fmla="*/ 6564351 w 10232859"/>
              <a:gd name="connsiteY168" fmla="*/ 537518 h 1699043"/>
              <a:gd name="connsiteX169" fmla="*/ 6711178 w 10232859"/>
              <a:gd name="connsiteY169" fmla="*/ 573610 h 1699043"/>
              <a:gd name="connsiteX170" fmla="*/ 6764036 w 10232859"/>
              <a:gd name="connsiteY170" fmla="*/ 588943 h 1699043"/>
              <a:gd name="connsiteX171" fmla="*/ 6858983 w 10232859"/>
              <a:gd name="connsiteY171" fmla="*/ 623723 h 1699043"/>
              <a:gd name="connsiteX172" fmla="*/ 6910661 w 10232859"/>
              <a:gd name="connsiteY172" fmla="*/ 634620 h 1699043"/>
              <a:gd name="connsiteX173" fmla="*/ 6944111 w 10232859"/>
              <a:gd name="connsiteY173" fmla="*/ 659502 h 1699043"/>
              <a:gd name="connsiteX174" fmla="*/ 6965771 w 10232859"/>
              <a:gd name="connsiteY174" fmla="*/ 659931 h 1699043"/>
              <a:gd name="connsiteX175" fmla="*/ 6969639 w 10232859"/>
              <a:gd name="connsiteY175" fmla="*/ 659837 h 1699043"/>
              <a:gd name="connsiteX176" fmla="*/ 6982242 w 10232859"/>
              <a:gd name="connsiteY176" fmla="*/ 663112 h 1699043"/>
              <a:gd name="connsiteX177" fmla="*/ 6989387 w 10232859"/>
              <a:gd name="connsiteY177" fmla="*/ 659474 h 1699043"/>
              <a:gd name="connsiteX178" fmla="*/ 7010930 w 10232859"/>
              <a:gd name="connsiteY178" fmla="*/ 661134 h 1699043"/>
              <a:gd name="connsiteX179" fmla="*/ 7033125 w 10232859"/>
              <a:gd name="connsiteY179" fmla="*/ 668436 h 1699043"/>
              <a:gd name="connsiteX180" fmla="*/ 7134461 w 10232859"/>
              <a:gd name="connsiteY180" fmla="*/ 708192 h 1699043"/>
              <a:gd name="connsiteX181" fmla="*/ 7197450 w 10232859"/>
              <a:gd name="connsiteY181" fmla="*/ 729094 h 1699043"/>
              <a:gd name="connsiteX182" fmla="*/ 7225084 w 10232859"/>
              <a:gd name="connsiteY182" fmla="*/ 732505 h 1699043"/>
              <a:gd name="connsiteX183" fmla="*/ 7261183 w 10232859"/>
              <a:gd name="connsiteY183" fmla="*/ 740313 h 1699043"/>
              <a:gd name="connsiteX184" fmla="*/ 7327760 w 10232859"/>
              <a:gd name="connsiteY184" fmla="*/ 750586 h 1699043"/>
              <a:gd name="connsiteX185" fmla="*/ 7412222 w 10232859"/>
              <a:gd name="connsiteY185" fmla="*/ 770487 h 1699043"/>
              <a:gd name="connsiteX186" fmla="*/ 7457904 w 10232859"/>
              <a:gd name="connsiteY186" fmla="*/ 804321 h 1699043"/>
              <a:gd name="connsiteX187" fmla="*/ 7465795 w 10232859"/>
              <a:gd name="connsiteY187" fmla="*/ 802598 h 1699043"/>
              <a:gd name="connsiteX188" fmla="*/ 7505046 w 10232859"/>
              <a:gd name="connsiteY188" fmla="*/ 816517 h 1699043"/>
              <a:gd name="connsiteX189" fmla="*/ 7623220 w 10232859"/>
              <a:gd name="connsiteY189" fmla="*/ 888520 h 1699043"/>
              <a:gd name="connsiteX190" fmla="*/ 7700458 w 10232859"/>
              <a:gd name="connsiteY190" fmla="*/ 915079 h 1699043"/>
              <a:gd name="connsiteX191" fmla="*/ 7730988 w 10232859"/>
              <a:gd name="connsiteY191" fmla="*/ 920756 h 1699043"/>
              <a:gd name="connsiteX192" fmla="*/ 7781942 w 10232859"/>
              <a:gd name="connsiteY192" fmla="*/ 930503 h 1699043"/>
              <a:gd name="connsiteX193" fmla="*/ 7827704 w 10232859"/>
              <a:gd name="connsiteY193" fmla="*/ 928558 h 1699043"/>
              <a:gd name="connsiteX194" fmla="*/ 7867270 w 10232859"/>
              <a:gd name="connsiteY194" fmla="*/ 940366 h 1699043"/>
              <a:gd name="connsiteX195" fmla="*/ 7866538 w 10232859"/>
              <a:gd name="connsiteY195" fmla="*/ 955045 h 1699043"/>
              <a:gd name="connsiteX196" fmla="*/ 7912084 w 10232859"/>
              <a:gd name="connsiteY196" fmla="*/ 963800 h 1699043"/>
              <a:gd name="connsiteX197" fmla="*/ 7982264 w 10232859"/>
              <a:gd name="connsiteY197" fmla="*/ 975773 h 1699043"/>
              <a:gd name="connsiteX198" fmla="*/ 7991272 w 10232859"/>
              <a:gd name="connsiteY198" fmla="*/ 981104 h 1699043"/>
              <a:gd name="connsiteX199" fmla="*/ 8006496 w 10232859"/>
              <a:gd name="connsiteY199" fmla="*/ 972839 h 1699043"/>
              <a:gd name="connsiteX200" fmla="*/ 8034497 w 10232859"/>
              <a:gd name="connsiteY200" fmla="*/ 972054 h 1699043"/>
              <a:gd name="connsiteX201" fmla="*/ 8150881 w 10232859"/>
              <a:gd name="connsiteY201" fmla="*/ 990411 h 1699043"/>
              <a:gd name="connsiteX202" fmla="*/ 8172106 w 10232859"/>
              <a:gd name="connsiteY202" fmla="*/ 990512 h 1699043"/>
              <a:gd name="connsiteX203" fmla="*/ 8196076 w 10232859"/>
              <a:gd name="connsiteY203" fmla="*/ 1000078 h 1699043"/>
              <a:gd name="connsiteX204" fmla="*/ 8247463 w 10232859"/>
              <a:gd name="connsiteY204" fmla="*/ 1016332 h 1699043"/>
              <a:gd name="connsiteX205" fmla="*/ 8279272 w 10232859"/>
              <a:gd name="connsiteY205" fmla="*/ 1032921 h 1699043"/>
              <a:gd name="connsiteX206" fmla="*/ 8289611 w 10232859"/>
              <a:gd name="connsiteY206" fmla="*/ 1028630 h 1699043"/>
              <a:gd name="connsiteX207" fmla="*/ 8311483 w 10232859"/>
              <a:gd name="connsiteY207" fmla="*/ 1029399 h 1699043"/>
              <a:gd name="connsiteX208" fmla="*/ 8399489 w 10232859"/>
              <a:gd name="connsiteY208" fmla="*/ 1048562 h 1699043"/>
              <a:gd name="connsiteX209" fmla="*/ 8415973 w 10232859"/>
              <a:gd name="connsiteY209" fmla="*/ 1049660 h 1699043"/>
              <a:gd name="connsiteX210" fmla="*/ 8433326 w 10232859"/>
              <a:gd name="connsiteY210" fmla="*/ 1057881 h 1699043"/>
              <a:gd name="connsiteX211" fmla="*/ 8502328 w 10232859"/>
              <a:gd name="connsiteY211" fmla="*/ 1091498 h 1699043"/>
              <a:gd name="connsiteX212" fmla="*/ 8534346 w 10232859"/>
              <a:gd name="connsiteY212" fmla="*/ 1106980 h 1699043"/>
              <a:gd name="connsiteX213" fmla="*/ 8534980 w 10232859"/>
              <a:gd name="connsiteY213" fmla="*/ 1110861 h 1699043"/>
              <a:gd name="connsiteX214" fmla="*/ 8544104 w 10232859"/>
              <a:gd name="connsiteY214" fmla="*/ 1108406 h 1699043"/>
              <a:gd name="connsiteX215" fmla="*/ 8567742 w 10232859"/>
              <a:gd name="connsiteY215" fmla="*/ 1117590 h 1699043"/>
              <a:gd name="connsiteX216" fmla="*/ 8633779 w 10232859"/>
              <a:gd name="connsiteY216" fmla="*/ 1139226 h 1699043"/>
              <a:gd name="connsiteX217" fmla="*/ 8676965 w 10232859"/>
              <a:gd name="connsiteY217" fmla="*/ 1156949 h 1699043"/>
              <a:gd name="connsiteX218" fmla="*/ 8698944 w 10232859"/>
              <a:gd name="connsiteY218" fmla="*/ 1156939 h 1699043"/>
              <a:gd name="connsiteX219" fmla="*/ 8711456 w 10232859"/>
              <a:gd name="connsiteY219" fmla="*/ 1169217 h 1699043"/>
              <a:gd name="connsiteX220" fmla="*/ 8732793 w 10232859"/>
              <a:gd name="connsiteY220" fmla="*/ 1172972 h 1699043"/>
              <a:gd name="connsiteX221" fmla="*/ 8751897 w 10232859"/>
              <a:gd name="connsiteY221" fmla="*/ 1190886 h 1699043"/>
              <a:gd name="connsiteX222" fmla="*/ 8793564 w 10232859"/>
              <a:gd name="connsiteY222" fmla="*/ 1172572 h 1699043"/>
              <a:gd name="connsiteX223" fmla="*/ 8834270 w 10232859"/>
              <a:gd name="connsiteY223" fmla="*/ 1206624 h 1699043"/>
              <a:gd name="connsiteX224" fmla="*/ 8853872 w 10232859"/>
              <a:gd name="connsiteY224" fmla="*/ 1214714 h 1699043"/>
              <a:gd name="connsiteX225" fmla="*/ 8861901 w 10232859"/>
              <a:gd name="connsiteY225" fmla="*/ 1211375 h 1699043"/>
              <a:gd name="connsiteX226" fmla="*/ 8874168 w 10232859"/>
              <a:gd name="connsiteY226" fmla="*/ 1213967 h 1699043"/>
              <a:gd name="connsiteX227" fmla="*/ 8871123 w 10232859"/>
              <a:gd name="connsiteY227" fmla="*/ 1221160 h 1699043"/>
              <a:gd name="connsiteX228" fmla="*/ 8903537 w 10232859"/>
              <a:gd name="connsiteY228" fmla="*/ 1230588 h 1699043"/>
              <a:gd name="connsiteX229" fmla="*/ 8933767 w 10232859"/>
              <a:gd name="connsiteY229" fmla="*/ 1263368 h 1699043"/>
              <a:gd name="connsiteX230" fmla="*/ 8985765 w 10232859"/>
              <a:gd name="connsiteY230" fmla="*/ 1287664 h 1699043"/>
              <a:gd name="connsiteX231" fmla="*/ 9071444 w 10232859"/>
              <a:gd name="connsiteY231" fmla="*/ 1317305 h 1699043"/>
              <a:gd name="connsiteX232" fmla="*/ 9096711 w 10232859"/>
              <a:gd name="connsiteY232" fmla="*/ 1327777 h 1699043"/>
              <a:gd name="connsiteX233" fmla="*/ 9338853 w 10232859"/>
              <a:gd name="connsiteY233" fmla="*/ 1448046 h 1699043"/>
              <a:gd name="connsiteX234" fmla="*/ 9520814 w 10232859"/>
              <a:gd name="connsiteY234" fmla="*/ 1449827 h 1699043"/>
              <a:gd name="connsiteX235" fmla="*/ 9702271 w 10232859"/>
              <a:gd name="connsiteY235" fmla="*/ 1488553 h 1699043"/>
              <a:gd name="connsiteX236" fmla="*/ 9744273 w 10232859"/>
              <a:gd name="connsiteY236" fmla="*/ 1523512 h 1699043"/>
              <a:gd name="connsiteX237" fmla="*/ 9771903 w 10232859"/>
              <a:gd name="connsiteY237" fmla="*/ 1530034 h 1699043"/>
              <a:gd name="connsiteX238" fmla="*/ 9818565 w 10232859"/>
              <a:gd name="connsiteY238" fmla="*/ 1538545 h 1699043"/>
              <a:gd name="connsiteX239" fmla="*/ 9882202 w 10232859"/>
              <a:gd name="connsiteY239" fmla="*/ 1565888 h 1699043"/>
              <a:gd name="connsiteX240" fmla="*/ 10022025 w 10232859"/>
              <a:gd name="connsiteY240" fmla="*/ 1599696 h 1699043"/>
              <a:gd name="connsiteX241" fmla="*/ 10220406 w 10232859"/>
              <a:gd name="connsiteY241" fmla="*/ 1677005 h 1699043"/>
              <a:gd name="connsiteX242" fmla="*/ 10232859 w 10232859"/>
              <a:gd name="connsiteY242" fmla="*/ 1699043 h 1699043"/>
              <a:gd name="connsiteX243" fmla="*/ 0 w 10232859"/>
              <a:gd name="connsiteY243" fmla="*/ 1699043 h 1699043"/>
              <a:gd name="connsiteX244" fmla="*/ 0 w 10232859"/>
              <a:gd name="connsiteY244" fmla="*/ 21828 h 1699043"/>
              <a:gd name="connsiteX245" fmla="*/ 8097 w 10232859"/>
              <a:gd name="connsiteY245" fmla="*/ 24355 h 1699043"/>
              <a:gd name="connsiteX246" fmla="*/ 77128 w 10232859"/>
              <a:gd name="connsiteY246" fmla="*/ 6867 h 1699043"/>
              <a:gd name="connsiteX247" fmla="*/ 188338 w 10232859"/>
              <a:gd name="connsiteY247" fmla="*/ 5079 h 1699043"/>
              <a:gd name="connsiteX248" fmla="*/ 298809 w 10232859"/>
              <a:gd name="connsiteY248" fmla="*/ 6198 h 1699043"/>
              <a:gd name="connsiteX249" fmla="*/ 338985 w 10232859"/>
              <a:gd name="connsiteY249" fmla="*/ 8006 h 1699043"/>
              <a:gd name="connsiteX250" fmla="*/ 409815 w 10232859"/>
              <a:gd name="connsiteY250" fmla="*/ 5045 h 1699043"/>
              <a:gd name="connsiteX0" fmla="*/ 409815 w 10232859"/>
              <a:gd name="connsiteY0" fmla="*/ 5045 h 1699043"/>
              <a:gd name="connsiteX1" fmla="*/ 456316 w 10232859"/>
              <a:gd name="connsiteY1" fmla="*/ 4077 h 1699043"/>
              <a:gd name="connsiteX2" fmla="*/ 463611 w 10232859"/>
              <a:gd name="connsiteY2" fmla="*/ 18441 h 1699043"/>
              <a:gd name="connsiteX3" fmla="*/ 506289 w 10232859"/>
              <a:gd name="connsiteY3" fmla="*/ 21667 h 1699043"/>
              <a:gd name="connsiteX4" fmla="*/ 547180 w 10232859"/>
              <a:gd name="connsiteY4" fmla="*/ 10297 h 1699043"/>
              <a:gd name="connsiteX5" fmla="*/ 599180 w 10232859"/>
              <a:gd name="connsiteY5" fmla="*/ 9165 h 1699043"/>
              <a:gd name="connsiteX6" fmla="*/ 630247 w 10232859"/>
              <a:gd name="connsiteY6" fmla="*/ 8332 h 1699043"/>
              <a:gd name="connsiteX7" fmla="*/ 715463 w 10232859"/>
              <a:gd name="connsiteY7" fmla="*/ 18029 h 1699043"/>
              <a:gd name="connsiteX8" fmla="*/ 862866 w 10232859"/>
              <a:gd name="connsiteY8" fmla="*/ 63233 h 1699043"/>
              <a:gd name="connsiteX9" fmla="*/ 906400 w 10232859"/>
              <a:gd name="connsiteY9" fmla="*/ 68570 h 1699043"/>
              <a:gd name="connsiteX10" fmla="*/ 912698 w 10232859"/>
              <a:gd name="connsiteY10" fmla="*/ 65266 h 1699043"/>
              <a:gd name="connsiteX11" fmla="*/ 972936 w 10232859"/>
              <a:gd name="connsiteY11" fmla="*/ 88549 h 1699043"/>
              <a:gd name="connsiteX12" fmla="*/ 1061158 w 10232859"/>
              <a:gd name="connsiteY12" fmla="*/ 90302 h 1699043"/>
              <a:gd name="connsiteX13" fmla="*/ 1127764 w 10232859"/>
              <a:gd name="connsiteY13" fmla="*/ 86443 h 1699043"/>
              <a:gd name="connsiteX14" fmla="*/ 1165092 w 10232859"/>
              <a:gd name="connsiteY14" fmla="*/ 86517 h 1699043"/>
              <a:gd name="connsiteX15" fmla="*/ 1192274 w 10232859"/>
              <a:gd name="connsiteY15" fmla="*/ 84088 h 1699043"/>
              <a:gd name="connsiteX16" fmla="*/ 1261359 w 10232859"/>
              <a:gd name="connsiteY16" fmla="*/ 91263 h 1699043"/>
              <a:gd name="connsiteX17" fmla="*/ 1375826 w 10232859"/>
              <a:gd name="connsiteY17" fmla="*/ 108740 h 1699043"/>
              <a:gd name="connsiteX18" fmla="*/ 1400134 w 10232859"/>
              <a:gd name="connsiteY18" fmla="*/ 111208 h 1699043"/>
              <a:gd name="connsiteX19" fmla="*/ 1420782 w 10232859"/>
              <a:gd name="connsiteY19" fmla="*/ 108347 h 1699043"/>
              <a:gd name="connsiteX20" fmla="*/ 1425360 w 10232859"/>
              <a:gd name="connsiteY20" fmla="*/ 103343 h 1699043"/>
              <a:gd name="connsiteX21" fmla="*/ 1438688 w 10232859"/>
              <a:gd name="connsiteY21" fmla="*/ 103900 h 1699043"/>
              <a:gd name="connsiteX22" fmla="*/ 1442183 w 10232859"/>
              <a:gd name="connsiteY22" fmla="*/ 103008 h 1699043"/>
              <a:gd name="connsiteX23" fmla="*/ 1462271 w 10232859"/>
              <a:gd name="connsiteY23" fmla="*/ 98933 h 1699043"/>
              <a:gd name="connsiteX24" fmla="*/ 1506437 w 10232859"/>
              <a:gd name="connsiteY24" fmla="*/ 116084 h 1699043"/>
              <a:gd name="connsiteX25" fmla="*/ 1559721 w 10232859"/>
              <a:gd name="connsiteY25" fmla="*/ 115918 h 1699043"/>
              <a:gd name="connsiteX26" fmla="*/ 1763086 w 10232859"/>
              <a:gd name="connsiteY26" fmla="*/ 148431 h 1699043"/>
              <a:gd name="connsiteX27" fmla="*/ 1909571 w 10232859"/>
              <a:gd name="connsiteY27" fmla="*/ 158571 h 1699043"/>
              <a:gd name="connsiteX28" fmla="*/ 2002612 w 10232859"/>
              <a:gd name="connsiteY28" fmla="*/ 185342 h 1699043"/>
              <a:gd name="connsiteX29" fmla="*/ 2155278 w 10232859"/>
              <a:gd name="connsiteY29" fmla="*/ 197824 h 1699043"/>
              <a:gd name="connsiteX30" fmla="*/ 2166398 w 10232859"/>
              <a:gd name="connsiteY30" fmla="*/ 206965 h 1699043"/>
              <a:gd name="connsiteX31" fmla="*/ 2180455 w 10232859"/>
              <a:gd name="connsiteY31" fmla="*/ 212894 h 1699043"/>
              <a:gd name="connsiteX32" fmla="*/ 2182638 w 10232859"/>
              <a:gd name="connsiteY32" fmla="*/ 212313 h 1699043"/>
              <a:gd name="connsiteX33" fmla="*/ 2200348 w 10232859"/>
              <a:gd name="connsiteY33" fmla="*/ 215316 h 1699043"/>
              <a:gd name="connsiteX34" fmla="*/ 2203307 w 10232859"/>
              <a:gd name="connsiteY34" fmla="*/ 218590 h 1699043"/>
              <a:gd name="connsiteX35" fmla="*/ 2215170 w 10232859"/>
              <a:gd name="connsiteY35" fmla="*/ 221472 h 1699043"/>
              <a:gd name="connsiteX36" fmla="*/ 2237765 w 10232859"/>
              <a:gd name="connsiteY36" fmla="*/ 229357 h 1699043"/>
              <a:gd name="connsiteX37" fmla="*/ 2242719 w 10232859"/>
              <a:gd name="connsiteY37" fmla="*/ 228760 h 1699043"/>
              <a:gd name="connsiteX38" fmla="*/ 2277928 w 10232859"/>
              <a:gd name="connsiteY38" fmla="*/ 237427 h 1699043"/>
              <a:gd name="connsiteX39" fmla="*/ 2278759 w 10232859"/>
              <a:gd name="connsiteY39" fmla="*/ 236563 h 1699043"/>
              <a:gd name="connsiteX40" fmla="*/ 2290187 w 10232859"/>
              <a:gd name="connsiteY40" fmla="*/ 234709 h 1699043"/>
              <a:gd name="connsiteX41" fmla="*/ 2364066 w 10232859"/>
              <a:gd name="connsiteY41" fmla="*/ 218237 h 1699043"/>
              <a:gd name="connsiteX42" fmla="*/ 2400814 w 10232859"/>
              <a:gd name="connsiteY42" fmla="*/ 227165 h 1699043"/>
              <a:gd name="connsiteX43" fmla="*/ 2408414 w 10232859"/>
              <a:gd name="connsiteY43" fmla="*/ 228429 h 1699043"/>
              <a:gd name="connsiteX44" fmla="*/ 2408650 w 10232859"/>
              <a:gd name="connsiteY44" fmla="*/ 228234 h 1699043"/>
              <a:gd name="connsiteX45" fmla="*/ 2416835 w 10232859"/>
              <a:gd name="connsiteY45" fmla="*/ 229128 h 1699043"/>
              <a:gd name="connsiteX46" fmla="*/ 2422271 w 10232859"/>
              <a:gd name="connsiteY46" fmla="*/ 230733 h 1699043"/>
              <a:gd name="connsiteX47" fmla="*/ 2490341 w 10232859"/>
              <a:gd name="connsiteY47" fmla="*/ 211074 h 1699043"/>
              <a:gd name="connsiteX48" fmla="*/ 2588929 w 10232859"/>
              <a:gd name="connsiteY48" fmla="*/ 200980 h 1699043"/>
              <a:gd name="connsiteX49" fmla="*/ 2687426 w 10232859"/>
              <a:gd name="connsiteY49" fmla="*/ 193848 h 1699043"/>
              <a:gd name="connsiteX50" fmla="*/ 2723517 w 10232859"/>
              <a:gd name="connsiteY50" fmla="*/ 192652 h 1699043"/>
              <a:gd name="connsiteX51" fmla="*/ 2785956 w 10232859"/>
              <a:gd name="connsiteY51" fmla="*/ 184404 h 1699043"/>
              <a:gd name="connsiteX52" fmla="*/ 2813378 w 10232859"/>
              <a:gd name="connsiteY52" fmla="*/ 176833 h 1699043"/>
              <a:gd name="connsiteX53" fmla="*/ 2814782 w 10232859"/>
              <a:gd name="connsiteY53" fmla="*/ 177153 h 1699043"/>
              <a:gd name="connsiteX54" fmla="*/ 2816580 w 10232859"/>
              <a:gd name="connsiteY54" fmla="*/ 174366 h 1699043"/>
              <a:gd name="connsiteX55" fmla="*/ 2821623 w 10232859"/>
              <a:gd name="connsiteY55" fmla="*/ 172875 h 1699043"/>
              <a:gd name="connsiteX56" fmla="*/ 2836688 w 10232859"/>
              <a:gd name="connsiteY56" fmla="*/ 172971 h 1699043"/>
              <a:gd name="connsiteX57" fmla="*/ 2842564 w 10232859"/>
              <a:gd name="connsiteY57" fmla="*/ 173695 h 1699043"/>
              <a:gd name="connsiteX58" fmla="*/ 2850712 w 10232859"/>
              <a:gd name="connsiteY58" fmla="*/ 173290 h 1699043"/>
              <a:gd name="connsiteX59" fmla="*/ 2850846 w 10232859"/>
              <a:gd name="connsiteY59" fmla="*/ 173062 h 1699043"/>
              <a:gd name="connsiteX60" fmla="*/ 2858611 w 10232859"/>
              <a:gd name="connsiteY60" fmla="*/ 173112 h 1699043"/>
              <a:gd name="connsiteX61" fmla="*/ 2897454 w 10232859"/>
              <a:gd name="connsiteY61" fmla="*/ 176114 h 1699043"/>
              <a:gd name="connsiteX62" fmla="*/ 2940369 w 10232859"/>
              <a:gd name="connsiteY62" fmla="*/ 152944 h 1699043"/>
              <a:gd name="connsiteX63" fmla="*/ 2959670 w 10232859"/>
              <a:gd name="connsiteY63" fmla="*/ 148367 h 1699043"/>
              <a:gd name="connsiteX64" fmla="*/ 2969615 w 10232859"/>
              <a:gd name="connsiteY64" fmla="*/ 144755 h 1699043"/>
              <a:gd name="connsiteX65" fmla="*/ 2970000 w 10232859"/>
              <a:gd name="connsiteY65" fmla="*/ 143776 h 1699043"/>
              <a:gd name="connsiteX66" fmla="*/ 3007272 w 10232859"/>
              <a:gd name="connsiteY66" fmla="*/ 146766 h 1699043"/>
              <a:gd name="connsiteX67" fmla="*/ 3011677 w 10232859"/>
              <a:gd name="connsiteY67" fmla="*/ 145404 h 1699043"/>
              <a:gd name="connsiteX68" fmla="*/ 3036668 w 10232859"/>
              <a:gd name="connsiteY68" fmla="*/ 149604 h 1699043"/>
              <a:gd name="connsiteX69" fmla="*/ 3049208 w 10232859"/>
              <a:gd name="connsiteY69" fmla="*/ 150573 h 1699043"/>
              <a:gd name="connsiteX70" fmla="*/ 3053517 w 10232859"/>
              <a:gd name="connsiteY70" fmla="*/ 153322 h 1699043"/>
              <a:gd name="connsiteX71" fmla="*/ 3071637 w 10232859"/>
              <a:gd name="connsiteY71" fmla="*/ 153496 h 1699043"/>
              <a:gd name="connsiteX72" fmla="*/ 3110077 w 10232859"/>
              <a:gd name="connsiteY72" fmla="*/ 149202 h 1699043"/>
              <a:gd name="connsiteX73" fmla="*/ 3173743 w 10232859"/>
              <a:gd name="connsiteY73" fmla="*/ 159581 h 1699043"/>
              <a:gd name="connsiteX74" fmla="*/ 3254203 w 10232859"/>
              <a:gd name="connsiteY74" fmla="*/ 151756 h 1699043"/>
              <a:gd name="connsiteX75" fmla="*/ 3380350 w 10232859"/>
              <a:gd name="connsiteY75" fmla="*/ 151151 h 1699043"/>
              <a:gd name="connsiteX76" fmla="*/ 3476147 w 10232859"/>
              <a:gd name="connsiteY76" fmla="*/ 170925 h 1699043"/>
              <a:gd name="connsiteX77" fmla="*/ 3581876 w 10232859"/>
              <a:gd name="connsiteY77" fmla="*/ 150448 h 1699043"/>
              <a:gd name="connsiteX78" fmla="*/ 3704761 w 10232859"/>
              <a:gd name="connsiteY78" fmla="*/ 150492 h 1699043"/>
              <a:gd name="connsiteX79" fmla="*/ 3755040 w 10232859"/>
              <a:gd name="connsiteY79" fmla="*/ 141978 h 1699043"/>
              <a:gd name="connsiteX80" fmla="*/ 3804689 w 10232859"/>
              <a:gd name="connsiteY80" fmla="*/ 151893 h 1699043"/>
              <a:gd name="connsiteX81" fmla="*/ 3821793 w 10232859"/>
              <a:gd name="connsiteY81" fmla="*/ 144743 h 1699043"/>
              <a:gd name="connsiteX82" fmla="*/ 3824682 w 10232859"/>
              <a:gd name="connsiteY82" fmla="*/ 143319 h 1699043"/>
              <a:gd name="connsiteX83" fmla="*/ 3837536 w 10232859"/>
              <a:gd name="connsiteY83" fmla="*/ 141778 h 1699043"/>
              <a:gd name="connsiteX84" fmla="*/ 3839550 w 10232859"/>
              <a:gd name="connsiteY84" fmla="*/ 136147 h 1699043"/>
              <a:gd name="connsiteX85" fmla="*/ 3857743 w 10232859"/>
              <a:gd name="connsiteY85" fmla="*/ 130104 h 1699043"/>
              <a:gd name="connsiteX86" fmla="*/ 3881852 w 10232859"/>
              <a:gd name="connsiteY86" fmla="*/ 128717 h 1699043"/>
              <a:gd name="connsiteX87" fmla="*/ 3998088 w 10232859"/>
              <a:gd name="connsiteY87" fmla="*/ 127932 h 1699043"/>
              <a:gd name="connsiteX88" fmla="*/ 4066682 w 10232859"/>
              <a:gd name="connsiteY88" fmla="*/ 124147 h 1699043"/>
              <a:gd name="connsiteX89" fmla="*/ 4091246 w 10232859"/>
              <a:gd name="connsiteY89" fmla="*/ 117503 h 1699043"/>
              <a:gd name="connsiteX90" fmla="*/ 4126556 w 10232859"/>
              <a:gd name="connsiteY90" fmla="*/ 111725 h 1699043"/>
              <a:gd name="connsiteX91" fmla="*/ 4187717 w 10232859"/>
              <a:gd name="connsiteY91" fmla="*/ 97496 h 1699043"/>
              <a:gd name="connsiteX92" fmla="*/ 4220826 w 10232859"/>
              <a:gd name="connsiteY92" fmla="*/ 95991 h 1699043"/>
              <a:gd name="connsiteX93" fmla="*/ 4239014 w 10232859"/>
              <a:gd name="connsiteY93" fmla="*/ 90840 h 1699043"/>
              <a:gd name="connsiteX94" fmla="*/ 4246653 w 10232859"/>
              <a:gd name="connsiteY94" fmla="*/ 91360 h 1699043"/>
              <a:gd name="connsiteX95" fmla="*/ 4271841 w 10232859"/>
              <a:gd name="connsiteY95" fmla="*/ 90188 h 1699043"/>
              <a:gd name="connsiteX96" fmla="*/ 4286277 w 10232859"/>
              <a:gd name="connsiteY96" fmla="*/ 90173 h 1699043"/>
              <a:gd name="connsiteX97" fmla="*/ 4292025 w 10232859"/>
              <a:gd name="connsiteY97" fmla="*/ 90407 h 1699043"/>
              <a:gd name="connsiteX98" fmla="*/ 4304713 w 10232859"/>
              <a:gd name="connsiteY98" fmla="*/ 95673 h 1699043"/>
              <a:gd name="connsiteX99" fmla="*/ 4321285 w 10232859"/>
              <a:gd name="connsiteY99" fmla="*/ 93560 h 1699043"/>
              <a:gd name="connsiteX100" fmla="*/ 4339561 w 10232859"/>
              <a:gd name="connsiteY100" fmla="*/ 98806 h 1699043"/>
              <a:gd name="connsiteX101" fmla="*/ 4343990 w 10232859"/>
              <a:gd name="connsiteY101" fmla="*/ 94576 h 1699043"/>
              <a:gd name="connsiteX102" fmla="*/ 4358885 w 10232859"/>
              <a:gd name="connsiteY102" fmla="*/ 90264 h 1699043"/>
              <a:gd name="connsiteX103" fmla="*/ 4371648 w 10232859"/>
              <a:gd name="connsiteY103" fmla="*/ 95312 h 1699043"/>
              <a:gd name="connsiteX104" fmla="*/ 4398380 w 10232859"/>
              <a:gd name="connsiteY104" fmla="*/ 98447 h 1699043"/>
              <a:gd name="connsiteX105" fmla="*/ 4405729 w 10232859"/>
              <a:gd name="connsiteY105" fmla="*/ 97677 h 1699043"/>
              <a:gd name="connsiteX106" fmla="*/ 4431408 w 10232859"/>
              <a:gd name="connsiteY106" fmla="*/ 104311 h 1699043"/>
              <a:gd name="connsiteX107" fmla="*/ 4472183 w 10232859"/>
              <a:gd name="connsiteY107" fmla="*/ 109916 h 1699043"/>
              <a:gd name="connsiteX108" fmla="*/ 4518828 w 10232859"/>
              <a:gd name="connsiteY108" fmla="*/ 112600 h 1699043"/>
              <a:gd name="connsiteX109" fmla="*/ 4532040 w 10232859"/>
              <a:gd name="connsiteY109" fmla="*/ 117793 h 1699043"/>
              <a:gd name="connsiteX110" fmla="*/ 4617778 w 10232859"/>
              <a:gd name="connsiteY110" fmla="*/ 130479 h 1699043"/>
              <a:gd name="connsiteX111" fmla="*/ 4641872 w 10232859"/>
              <a:gd name="connsiteY111" fmla="*/ 134207 h 1699043"/>
              <a:gd name="connsiteX112" fmla="*/ 4662766 w 10232859"/>
              <a:gd name="connsiteY112" fmla="*/ 132438 h 1699043"/>
              <a:gd name="connsiteX113" fmla="*/ 4667770 w 10232859"/>
              <a:gd name="connsiteY113" fmla="*/ 127694 h 1699043"/>
              <a:gd name="connsiteX114" fmla="*/ 4681052 w 10232859"/>
              <a:gd name="connsiteY114" fmla="*/ 128947 h 1699043"/>
              <a:gd name="connsiteX115" fmla="*/ 4684624 w 10232859"/>
              <a:gd name="connsiteY115" fmla="*/ 128241 h 1699043"/>
              <a:gd name="connsiteX116" fmla="*/ 4705061 w 10232859"/>
              <a:gd name="connsiteY116" fmla="*/ 125234 h 1699043"/>
              <a:gd name="connsiteX117" fmla="*/ 4747746 w 10232859"/>
              <a:gd name="connsiteY117" fmla="*/ 144617 h 1699043"/>
              <a:gd name="connsiteX118" fmla="*/ 4801045 w 10232859"/>
              <a:gd name="connsiteY118" fmla="*/ 147239 h 1699043"/>
              <a:gd name="connsiteX119" fmla="*/ 5001600 w 10232859"/>
              <a:gd name="connsiteY119" fmla="*/ 190239 h 1699043"/>
              <a:gd name="connsiteX120" fmla="*/ 5115965 w 10232859"/>
              <a:gd name="connsiteY120" fmla="*/ 186069 h 1699043"/>
              <a:gd name="connsiteX121" fmla="*/ 5237936 w 10232859"/>
              <a:gd name="connsiteY121" fmla="*/ 239508 h 1699043"/>
              <a:gd name="connsiteX122" fmla="*/ 5290566 w 10232859"/>
              <a:gd name="connsiteY122" fmla="*/ 263295 h 1699043"/>
              <a:gd name="connsiteX123" fmla="*/ 5344878 w 10232859"/>
              <a:gd name="connsiteY123" fmla="*/ 276360 h 1699043"/>
              <a:gd name="connsiteX124" fmla="*/ 5413398 w 10232859"/>
              <a:gd name="connsiteY124" fmla="*/ 276235 h 1699043"/>
              <a:gd name="connsiteX125" fmla="*/ 5415629 w 10232859"/>
              <a:gd name="connsiteY125" fmla="*/ 275768 h 1699043"/>
              <a:gd name="connsiteX126" fmla="*/ 5433078 w 10232859"/>
              <a:gd name="connsiteY126" fmla="*/ 279684 h 1699043"/>
              <a:gd name="connsiteX127" fmla="*/ 5435759 w 10232859"/>
              <a:gd name="connsiteY127" fmla="*/ 283100 h 1699043"/>
              <a:gd name="connsiteX128" fmla="*/ 5447372 w 10232859"/>
              <a:gd name="connsiteY128" fmla="*/ 286587 h 1699043"/>
              <a:gd name="connsiteX129" fmla="*/ 5469289 w 10232859"/>
              <a:gd name="connsiteY129" fmla="*/ 295620 h 1699043"/>
              <a:gd name="connsiteX130" fmla="*/ 5508752 w 10232859"/>
              <a:gd name="connsiteY130" fmla="*/ 305753 h 1699043"/>
              <a:gd name="connsiteX131" fmla="*/ 5509657 w 10232859"/>
              <a:gd name="connsiteY131" fmla="*/ 304936 h 1699043"/>
              <a:gd name="connsiteX132" fmla="*/ 5521245 w 10232859"/>
              <a:gd name="connsiteY132" fmla="*/ 303688 h 1699043"/>
              <a:gd name="connsiteX133" fmla="*/ 5542415 w 10232859"/>
              <a:gd name="connsiteY133" fmla="*/ 303495 h 1699043"/>
              <a:gd name="connsiteX134" fmla="*/ 5596538 w 10232859"/>
              <a:gd name="connsiteY134" fmla="*/ 291153 h 1699043"/>
              <a:gd name="connsiteX135" fmla="*/ 5632514 w 10232859"/>
              <a:gd name="connsiteY135" fmla="*/ 301962 h 1699043"/>
              <a:gd name="connsiteX136" fmla="*/ 5640005 w 10232859"/>
              <a:gd name="connsiteY136" fmla="*/ 303617 h 1699043"/>
              <a:gd name="connsiteX137" fmla="*/ 5640259 w 10232859"/>
              <a:gd name="connsiteY137" fmla="*/ 303435 h 1699043"/>
              <a:gd name="connsiteX138" fmla="*/ 5648365 w 10232859"/>
              <a:gd name="connsiteY138" fmla="*/ 304754 h 1699043"/>
              <a:gd name="connsiteX139" fmla="*/ 5653662 w 10232859"/>
              <a:gd name="connsiteY139" fmla="*/ 306635 h 1699043"/>
              <a:gd name="connsiteX140" fmla="*/ 5668196 w 10232859"/>
              <a:gd name="connsiteY140" fmla="*/ 309846 h 1699043"/>
              <a:gd name="connsiteX141" fmla="*/ 5673886 w 10232859"/>
              <a:gd name="connsiteY141" fmla="*/ 309526 h 1699043"/>
              <a:gd name="connsiteX142" fmla="*/ 5677139 w 10232859"/>
              <a:gd name="connsiteY142" fmla="*/ 307345 h 1699043"/>
              <a:gd name="connsiteX143" fmla="*/ 5708983 w 10232859"/>
              <a:gd name="connsiteY143" fmla="*/ 306674 h 1699043"/>
              <a:gd name="connsiteX144" fmla="*/ 5773909 w 10232859"/>
              <a:gd name="connsiteY144" fmla="*/ 312061 h 1699043"/>
              <a:gd name="connsiteX145" fmla="*/ 5809500 w 10232859"/>
              <a:gd name="connsiteY145" fmla="*/ 318450 h 1699043"/>
              <a:gd name="connsiteX146" fmla="*/ 5908729 w 10232859"/>
              <a:gd name="connsiteY146" fmla="*/ 332335 h 1699043"/>
              <a:gd name="connsiteX147" fmla="*/ 6009654 w 10232859"/>
              <a:gd name="connsiteY147" fmla="*/ 343526 h 1699043"/>
              <a:gd name="connsiteX148" fmla="*/ 6067487 w 10232859"/>
              <a:gd name="connsiteY148" fmla="*/ 333712 h 1699043"/>
              <a:gd name="connsiteX149" fmla="*/ 6073281 w 10232859"/>
              <a:gd name="connsiteY149" fmla="*/ 334316 h 1699043"/>
              <a:gd name="connsiteX150" fmla="*/ 6086225 w 10232859"/>
              <a:gd name="connsiteY150" fmla="*/ 339621 h 1699043"/>
              <a:gd name="connsiteX151" fmla="*/ 6105063 w 10232859"/>
              <a:gd name="connsiteY151" fmla="*/ 347340 h 1699043"/>
              <a:gd name="connsiteX152" fmla="*/ 6135796 w 10232859"/>
              <a:gd name="connsiteY152" fmla="*/ 363143 h 1699043"/>
              <a:gd name="connsiteX153" fmla="*/ 6195166 w 10232859"/>
              <a:gd name="connsiteY153" fmla="*/ 360190 h 1699043"/>
              <a:gd name="connsiteX154" fmla="*/ 6216259 w 10232859"/>
              <a:gd name="connsiteY154" fmla="*/ 363365 h 1699043"/>
              <a:gd name="connsiteX155" fmla="*/ 6228331 w 10232859"/>
              <a:gd name="connsiteY155" fmla="*/ 364034 h 1699043"/>
              <a:gd name="connsiteX156" fmla="*/ 6229602 w 10232859"/>
              <a:gd name="connsiteY156" fmla="*/ 363414 h 1699043"/>
              <a:gd name="connsiteX157" fmla="*/ 6258988 w 10232859"/>
              <a:gd name="connsiteY157" fmla="*/ 378660 h 1699043"/>
              <a:gd name="connsiteX158" fmla="*/ 6264106 w 10232859"/>
              <a:gd name="connsiteY158" fmla="*/ 379141 h 1699043"/>
              <a:gd name="connsiteX159" fmla="*/ 6281703 w 10232859"/>
              <a:gd name="connsiteY159" fmla="*/ 391054 h 1699043"/>
              <a:gd name="connsiteX160" fmla="*/ 6291622 w 10232859"/>
              <a:gd name="connsiteY160" fmla="*/ 396155 h 1699043"/>
              <a:gd name="connsiteX161" fmla="*/ 6292712 w 10232859"/>
              <a:gd name="connsiteY161" fmla="*/ 399771 h 1699043"/>
              <a:gd name="connsiteX162" fmla="*/ 6308227 w 10232859"/>
              <a:gd name="connsiteY162" fmla="*/ 406196 h 1699043"/>
              <a:gd name="connsiteX163" fmla="*/ 6328981 w 10232859"/>
              <a:gd name="connsiteY163" fmla="*/ 409495 h 1699043"/>
              <a:gd name="connsiteX164" fmla="*/ 6368693 w 10232859"/>
              <a:gd name="connsiteY164" fmla="*/ 417845 h 1699043"/>
              <a:gd name="connsiteX165" fmla="*/ 6414811 w 10232859"/>
              <a:gd name="connsiteY165" fmla="*/ 452200 h 1699043"/>
              <a:gd name="connsiteX166" fmla="*/ 6467879 w 10232859"/>
              <a:gd name="connsiteY166" fmla="*/ 468248 h 1699043"/>
              <a:gd name="connsiteX167" fmla="*/ 6564351 w 10232859"/>
              <a:gd name="connsiteY167" fmla="*/ 537518 h 1699043"/>
              <a:gd name="connsiteX168" fmla="*/ 6711178 w 10232859"/>
              <a:gd name="connsiteY168" fmla="*/ 573610 h 1699043"/>
              <a:gd name="connsiteX169" fmla="*/ 6764036 w 10232859"/>
              <a:gd name="connsiteY169" fmla="*/ 588943 h 1699043"/>
              <a:gd name="connsiteX170" fmla="*/ 6858983 w 10232859"/>
              <a:gd name="connsiteY170" fmla="*/ 623723 h 1699043"/>
              <a:gd name="connsiteX171" fmla="*/ 6910661 w 10232859"/>
              <a:gd name="connsiteY171" fmla="*/ 634620 h 1699043"/>
              <a:gd name="connsiteX172" fmla="*/ 6944111 w 10232859"/>
              <a:gd name="connsiteY172" fmla="*/ 659502 h 1699043"/>
              <a:gd name="connsiteX173" fmla="*/ 6965771 w 10232859"/>
              <a:gd name="connsiteY173" fmla="*/ 659931 h 1699043"/>
              <a:gd name="connsiteX174" fmla="*/ 6969639 w 10232859"/>
              <a:gd name="connsiteY174" fmla="*/ 659837 h 1699043"/>
              <a:gd name="connsiteX175" fmla="*/ 6982242 w 10232859"/>
              <a:gd name="connsiteY175" fmla="*/ 663112 h 1699043"/>
              <a:gd name="connsiteX176" fmla="*/ 6989387 w 10232859"/>
              <a:gd name="connsiteY176" fmla="*/ 659474 h 1699043"/>
              <a:gd name="connsiteX177" fmla="*/ 7010930 w 10232859"/>
              <a:gd name="connsiteY177" fmla="*/ 661134 h 1699043"/>
              <a:gd name="connsiteX178" fmla="*/ 7033125 w 10232859"/>
              <a:gd name="connsiteY178" fmla="*/ 668436 h 1699043"/>
              <a:gd name="connsiteX179" fmla="*/ 7134461 w 10232859"/>
              <a:gd name="connsiteY179" fmla="*/ 708192 h 1699043"/>
              <a:gd name="connsiteX180" fmla="*/ 7197450 w 10232859"/>
              <a:gd name="connsiteY180" fmla="*/ 729094 h 1699043"/>
              <a:gd name="connsiteX181" fmla="*/ 7225084 w 10232859"/>
              <a:gd name="connsiteY181" fmla="*/ 732505 h 1699043"/>
              <a:gd name="connsiteX182" fmla="*/ 7261183 w 10232859"/>
              <a:gd name="connsiteY182" fmla="*/ 740313 h 1699043"/>
              <a:gd name="connsiteX183" fmla="*/ 7327760 w 10232859"/>
              <a:gd name="connsiteY183" fmla="*/ 750586 h 1699043"/>
              <a:gd name="connsiteX184" fmla="*/ 7412222 w 10232859"/>
              <a:gd name="connsiteY184" fmla="*/ 770487 h 1699043"/>
              <a:gd name="connsiteX185" fmla="*/ 7457904 w 10232859"/>
              <a:gd name="connsiteY185" fmla="*/ 804321 h 1699043"/>
              <a:gd name="connsiteX186" fmla="*/ 7465795 w 10232859"/>
              <a:gd name="connsiteY186" fmla="*/ 802598 h 1699043"/>
              <a:gd name="connsiteX187" fmla="*/ 7505046 w 10232859"/>
              <a:gd name="connsiteY187" fmla="*/ 816517 h 1699043"/>
              <a:gd name="connsiteX188" fmla="*/ 7623220 w 10232859"/>
              <a:gd name="connsiteY188" fmla="*/ 888520 h 1699043"/>
              <a:gd name="connsiteX189" fmla="*/ 7700458 w 10232859"/>
              <a:gd name="connsiteY189" fmla="*/ 915079 h 1699043"/>
              <a:gd name="connsiteX190" fmla="*/ 7730988 w 10232859"/>
              <a:gd name="connsiteY190" fmla="*/ 920756 h 1699043"/>
              <a:gd name="connsiteX191" fmla="*/ 7781942 w 10232859"/>
              <a:gd name="connsiteY191" fmla="*/ 930503 h 1699043"/>
              <a:gd name="connsiteX192" fmla="*/ 7827704 w 10232859"/>
              <a:gd name="connsiteY192" fmla="*/ 928558 h 1699043"/>
              <a:gd name="connsiteX193" fmla="*/ 7867270 w 10232859"/>
              <a:gd name="connsiteY193" fmla="*/ 940366 h 1699043"/>
              <a:gd name="connsiteX194" fmla="*/ 7866538 w 10232859"/>
              <a:gd name="connsiteY194" fmla="*/ 955045 h 1699043"/>
              <a:gd name="connsiteX195" fmla="*/ 7912084 w 10232859"/>
              <a:gd name="connsiteY195" fmla="*/ 963800 h 1699043"/>
              <a:gd name="connsiteX196" fmla="*/ 7982264 w 10232859"/>
              <a:gd name="connsiteY196" fmla="*/ 975773 h 1699043"/>
              <a:gd name="connsiteX197" fmla="*/ 7991272 w 10232859"/>
              <a:gd name="connsiteY197" fmla="*/ 981104 h 1699043"/>
              <a:gd name="connsiteX198" fmla="*/ 8006496 w 10232859"/>
              <a:gd name="connsiteY198" fmla="*/ 972839 h 1699043"/>
              <a:gd name="connsiteX199" fmla="*/ 8034497 w 10232859"/>
              <a:gd name="connsiteY199" fmla="*/ 972054 h 1699043"/>
              <a:gd name="connsiteX200" fmla="*/ 8150881 w 10232859"/>
              <a:gd name="connsiteY200" fmla="*/ 990411 h 1699043"/>
              <a:gd name="connsiteX201" fmla="*/ 8172106 w 10232859"/>
              <a:gd name="connsiteY201" fmla="*/ 990512 h 1699043"/>
              <a:gd name="connsiteX202" fmla="*/ 8196076 w 10232859"/>
              <a:gd name="connsiteY202" fmla="*/ 1000078 h 1699043"/>
              <a:gd name="connsiteX203" fmla="*/ 8247463 w 10232859"/>
              <a:gd name="connsiteY203" fmla="*/ 1016332 h 1699043"/>
              <a:gd name="connsiteX204" fmla="*/ 8279272 w 10232859"/>
              <a:gd name="connsiteY204" fmla="*/ 1032921 h 1699043"/>
              <a:gd name="connsiteX205" fmla="*/ 8289611 w 10232859"/>
              <a:gd name="connsiteY205" fmla="*/ 1028630 h 1699043"/>
              <a:gd name="connsiteX206" fmla="*/ 8311483 w 10232859"/>
              <a:gd name="connsiteY206" fmla="*/ 1029399 h 1699043"/>
              <a:gd name="connsiteX207" fmla="*/ 8399489 w 10232859"/>
              <a:gd name="connsiteY207" fmla="*/ 1048562 h 1699043"/>
              <a:gd name="connsiteX208" fmla="*/ 8415973 w 10232859"/>
              <a:gd name="connsiteY208" fmla="*/ 1049660 h 1699043"/>
              <a:gd name="connsiteX209" fmla="*/ 8433326 w 10232859"/>
              <a:gd name="connsiteY209" fmla="*/ 1057881 h 1699043"/>
              <a:gd name="connsiteX210" fmla="*/ 8502328 w 10232859"/>
              <a:gd name="connsiteY210" fmla="*/ 1091498 h 1699043"/>
              <a:gd name="connsiteX211" fmla="*/ 8534346 w 10232859"/>
              <a:gd name="connsiteY211" fmla="*/ 1106980 h 1699043"/>
              <a:gd name="connsiteX212" fmla="*/ 8534980 w 10232859"/>
              <a:gd name="connsiteY212" fmla="*/ 1110861 h 1699043"/>
              <a:gd name="connsiteX213" fmla="*/ 8544104 w 10232859"/>
              <a:gd name="connsiteY213" fmla="*/ 1108406 h 1699043"/>
              <a:gd name="connsiteX214" fmla="*/ 8567742 w 10232859"/>
              <a:gd name="connsiteY214" fmla="*/ 1117590 h 1699043"/>
              <a:gd name="connsiteX215" fmla="*/ 8633779 w 10232859"/>
              <a:gd name="connsiteY215" fmla="*/ 1139226 h 1699043"/>
              <a:gd name="connsiteX216" fmla="*/ 8676965 w 10232859"/>
              <a:gd name="connsiteY216" fmla="*/ 1156949 h 1699043"/>
              <a:gd name="connsiteX217" fmla="*/ 8698944 w 10232859"/>
              <a:gd name="connsiteY217" fmla="*/ 1156939 h 1699043"/>
              <a:gd name="connsiteX218" fmla="*/ 8711456 w 10232859"/>
              <a:gd name="connsiteY218" fmla="*/ 1169217 h 1699043"/>
              <a:gd name="connsiteX219" fmla="*/ 8732793 w 10232859"/>
              <a:gd name="connsiteY219" fmla="*/ 1172972 h 1699043"/>
              <a:gd name="connsiteX220" fmla="*/ 8751897 w 10232859"/>
              <a:gd name="connsiteY220" fmla="*/ 1190886 h 1699043"/>
              <a:gd name="connsiteX221" fmla="*/ 8793564 w 10232859"/>
              <a:gd name="connsiteY221" fmla="*/ 1172572 h 1699043"/>
              <a:gd name="connsiteX222" fmla="*/ 8834270 w 10232859"/>
              <a:gd name="connsiteY222" fmla="*/ 1206624 h 1699043"/>
              <a:gd name="connsiteX223" fmla="*/ 8853872 w 10232859"/>
              <a:gd name="connsiteY223" fmla="*/ 1214714 h 1699043"/>
              <a:gd name="connsiteX224" fmla="*/ 8861901 w 10232859"/>
              <a:gd name="connsiteY224" fmla="*/ 1211375 h 1699043"/>
              <a:gd name="connsiteX225" fmla="*/ 8874168 w 10232859"/>
              <a:gd name="connsiteY225" fmla="*/ 1213967 h 1699043"/>
              <a:gd name="connsiteX226" fmla="*/ 8871123 w 10232859"/>
              <a:gd name="connsiteY226" fmla="*/ 1221160 h 1699043"/>
              <a:gd name="connsiteX227" fmla="*/ 8903537 w 10232859"/>
              <a:gd name="connsiteY227" fmla="*/ 1230588 h 1699043"/>
              <a:gd name="connsiteX228" fmla="*/ 8933767 w 10232859"/>
              <a:gd name="connsiteY228" fmla="*/ 1263368 h 1699043"/>
              <a:gd name="connsiteX229" fmla="*/ 8985765 w 10232859"/>
              <a:gd name="connsiteY229" fmla="*/ 1287664 h 1699043"/>
              <a:gd name="connsiteX230" fmla="*/ 9071444 w 10232859"/>
              <a:gd name="connsiteY230" fmla="*/ 1317305 h 1699043"/>
              <a:gd name="connsiteX231" fmla="*/ 9096711 w 10232859"/>
              <a:gd name="connsiteY231" fmla="*/ 1327777 h 1699043"/>
              <a:gd name="connsiteX232" fmla="*/ 9338853 w 10232859"/>
              <a:gd name="connsiteY232" fmla="*/ 1448046 h 1699043"/>
              <a:gd name="connsiteX233" fmla="*/ 9520814 w 10232859"/>
              <a:gd name="connsiteY233" fmla="*/ 1449827 h 1699043"/>
              <a:gd name="connsiteX234" fmla="*/ 9702271 w 10232859"/>
              <a:gd name="connsiteY234" fmla="*/ 1488553 h 1699043"/>
              <a:gd name="connsiteX235" fmla="*/ 9744273 w 10232859"/>
              <a:gd name="connsiteY235" fmla="*/ 1523512 h 1699043"/>
              <a:gd name="connsiteX236" fmla="*/ 9771903 w 10232859"/>
              <a:gd name="connsiteY236" fmla="*/ 1530034 h 1699043"/>
              <a:gd name="connsiteX237" fmla="*/ 9818565 w 10232859"/>
              <a:gd name="connsiteY237" fmla="*/ 1538545 h 1699043"/>
              <a:gd name="connsiteX238" fmla="*/ 9882202 w 10232859"/>
              <a:gd name="connsiteY238" fmla="*/ 1565888 h 1699043"/>
              <a:gd name="connsiteX239" fmla="*/ 10022025 w 10232859"/>
              <a:gd name="connsiteY239" fmla="*/ 1599696 h 1699043"/>
              <a:gd name="connsiteX240" fmla="*/ 10220406 w 10232859"/>
              <a:gd name="connsiteY240" fmla="*/ 1677005 h 1699043"/>
              <a:gd name="connsiteX241" fmla="*/ 10232859 w 10232859"/>
              <a:gd name="connsiteY241" fmla="*/ 1699043 h 1699043"/>
              <a:gd name="connsiteX242" fmla="*/ 0 w 10232859"/>
              <a:gd name="connsiteY242" fmla="*/ 1699043 h 1699043"/>
              <a:gd name="connsiteX243" fmla="*/ 0 w 10232859"/>
              <a:gd name="connsiteY243" fmla="*/ 21828 h 1699043"/>
              <a:gd name="connsiteX244" fmla="*/ 8097 w 10232859"/>
              <a:gd name="connsiteY244" fmla="*/ 24355 h 1699043"/>
              <a:gd name="connsiteX245" fmla="*/ 77128 w 10232859"/>
              <a:gd name="connsiteY245" fmla="*/ 6867 h 1699043"/>
              <a:gd name="connsiteX246" fmla="*/ 188338 w 10232859"/>
              <a:gd name="connsiteY246" fmla="*/ 5079 h 1699043"/>
              <a:gd name="connsiteX247" fmla="*/ 298809 w 10232859"/>
              <a:gd name="connsiteY247" fmla="*/ 6198 h 1699043"/>
              <a:gd name="connsiteX248" fmla="*/ 338985 w 10232859"/>
              <a:gd name="connsiteY248" fmla="*/ 8006 h 1699043"/>
              <a:gd name="connsiteX249" fmla="*/ 409815 w 10232859"/>
              <a:gd name="connsiteY249" fmla="*/ 5045 h 1699043"/>
              <a:gd name="connsiteX0" fmla="*/ 409815 w 10232859"/>
              <a:gd name="connsiteY0" fmla="*/ 5045 h 1699043"/>
              <a:gd name="connsiteX1" fmla="*/ 456316 w 10232859"/>
              <a:gd name="connsiteY1" fmla="*/ 4077 h 1699043"/>
              <a:gd name="connsiteX2" fmla="*/ 463611 w 10232859"/>
              <a:gd name="connsiteY2" fmla="*/ 18441 h 1699043"/>
              <a:gd name="connsiteX3" fmla="*/ 506289 w 10232859"/>
              <a:gd name="connsiteY3" fmla="*/ 21667 h 1699043"/>
              <a:gd name="connsiteX4" fmla="*/ 547180 w 10232859"/>
              <a:gd name="connsiteY4" fmla="*/ 10297 h 1699043"/>
              <a:gd name="connsiteX5" fmla="*/ 599180 w 10232859"/>
              <a:gd name="connsiteY5" fmla="*/ 9165 h 1699043"/>
              <a:gd name="connsiteX6" fmla="*/ 630247 w 10232859"/>
              <a:gd name="connsiteY6" fmla="*/ 8332 h 1699043"/>
              <a:gd name="connsiteX7" fmla="*/ 715463 w 10232859"/>
              <a:gd name="connsiteY7" fmla="*/ 18029 h 1699043"/>
              <a:gd name="connsiteX8" fmla="*/ 862866 w 10232859"/>
              <a:gd name="connsiteY8" fmla="*/ 63233 h 1699043"/>
              <a:gd name="connsiteX9" fmla="*/ 906400 w 10232859"/>
              <a:gd name="connsiteY9" fmla="*/ 68570 h 1699043"/>
              <a:gd name="connsiteX10" fmla="*/ 912698 w 10232859"/>
              <a:gd name="connsiteY10" fmla="*/ 65266 h 1699043"/>
              <a:gd name="connsiteX11" fmla="*/ 972936 w 10232859"/>
              <a:gd name="connsiteY11" fmla="*/ 88549 h 1699043"/>
              <a:gd name="connsiteX12" fmla="*/ 1061158 w 10232859"/>
              <a:gd name="connsiteY12" fmla="*/ 90302 h 1699043"/>
              <a:gd name="connsiteX13" fmla="*/ 1127764 w 10232859"/>
              <a:gd name="connsiteY13" fmla="*/ 86443 h 1699043"/>
              <a:gd name="connsiteX14" fmla="*/ 1165092 w 10232859"/>
              <a:gd name="connsiteY14" fmla="*/ 86517 h 1699043"/>
              <a:gd name="connsiteX15" fmla="*/ 1192274 w 10232859"/>
              <a:gd name="connsiteY15" fmla="*/ 84088 h 1699043"/>
              <a:gd name="connsiteX16" fmla="*/ 1261359 w 10232859"/>
              <a:gd name="connsiteY16" fmla="*/ 91263 h 1699043"/>
              <a:gd name="connsiteX17" fmla="*/ 1375826 w 10232859"/>
              <a:gd name="connsiteY17" fmla="*/ 108740 h 1699043"/>
              <a:gd name="connsiteX18" fmla="*/ 1400134 w 10232859"/>
              <a:gd name="connsiteY18" fmla="*/ 111208 h 1699043"/>
              <a:gd name="connsiteX19" fmla="*/ 1420782 w 10232859"/>
              <a:gd name="connsiteY19" fmla="*/ 108347 h 1699043"/>
              <a:gd name="connsiteX20" fmla="*/ 1425360 w 10232859"/>
              <a:gd name="connsiteY20" fmla="*/ 103343 h 1699043"/>
              <a:gd name="connsiteX21" fmla="*/ 1438688 w 10232859"/>
              <a:gd name="connsiteY21" fmla="*/ 103900 h 1699043"/>
              <a:gd name="connsiteX22" fmla="*/ 1442183 w 10232859"/>
              <a:gd name="connsiteY22" fmla="*/ 103008 h 1699043"/>
              <a:gd name="connsiteX23" fmla="*/ 1462271 w 10232859"/>
              <a:gd name="connsiteY23" fmla="*/ 98933 h 1699043"/>
              <a:gd name="connsiteX24" fmla="*/ 1506437 w 10232859"/>
              <a:gd name="connsiteY24" fmla="*/ 116084 h 1699043"/>
              <a:gd name="connsiteX25" fmla="*/ 1559721 w 10232859"/>
              <a:gd name="connsiteY25" fmla="*/ 115918 h 1699043"/>
              <a:gd name="connsiteX26" fmla="*/ 1763086 w 10232859"/>
              <a:gd name="connsiteY26" fmla="*/ 148431 h 1699043"/>
              <a:gd name="connsiteX27" fmla="*/ 1909571 w 10232859"/>
              <a:gd name="connsiteY27" fmla="*/ 158571 h 1699043"/>
              <a:gd name="connsiteX28" fmla="*/ 2002612 w 10232859"/>
              <a:gd name="connsiteY28" fmla="*/ 185342 h 1699043"/>
              <a:gd name="connsiteX29" fmla="*/ 2155278 w 10232859"/>
              <a:gd name="connsiteY29" fmla="*/ 197824 h 1699043"/>
              <a:gd name="connsiteX30" fmla="*/ 2166398 w 10232859"/>
              <a:gd name="connsiteY30" fmla="*/ 206965 h 1699043"/>
              <a:gd name="connsiteX31" fmla="*/ 2180455 w 10232859"/>
              <a:gd name="connsiteY31" fmla="*/ 212894 h 1699043"/>
              <a:gd name="connsiteX32" fmla="*/ 2182638 w 10232859"/>
              <a:gd name="connsiteY32" fmla="*/ 212313 h 1699043"/>
              <a:gd name="connsiteX33" fmla="*/ 2200348 w 10232859"/>
              <a:gd name="connsiteY33" fmla="*/ 215316 h 1699043"/>
              <a:gd name="connsiteX34" fmla="*/ 2203307 w 10232859"/>
              <a:gd name="connsiteY34" fmla="*/ 218590 h 1699043"/>
              <a:gd name="connsiteX35" fmla="*/ 2215170 w 10232859"/>
              <a:gd name="connsiteY35" fmla="*/ 221472 h 1699043"/>
              <a:gd name="connsiteX36" fmla="*/ 2237765 w 10232859"/>
              <a:gd name="connsiteY36" fmla="*/ 229357 h 1699043"/>
              <a:gd name="connsiteX37" fmla="*/ 2242719 w 10232859"/>
              <a:gd name="connsiteY37" fmla="*/ 228760 h 1699043"/>
              <a:gd name="connsiteX38" fmla="*/ 2277928 w 10232859"/>
              <a:gd name="connsiteY38" fmla="*/ 237427 h 1699043"/>
              <a:gd name="connsiteX39" fmla="*/ 2278759 w 10232859"/>
              <a:gd name="connsiteY39" fmla="*/ 236563 h 1699043"/>
              <a:gd name="connsiteX40" fmla="*/ 2290187 w 10232859"/>
              <a:gd name="connsiteY40" fmla="*/ 234709 h 1699043"/>
              <a:gd name="connsiteX41" fmla="*/ 2364066 w 10232859"/>
              <a:gd name="connsiteY41" fmla="*/ 218237 h 1699043"/>
              <a:gd name="connsiteX42" fmla="*/ 2400814 w 10232859"/>
              <a:gd name="connsiteY42" fmla="*/ 227165 h 1699043"/>
              <a:gd name="connsiteX43" fmla="*/ 2408414 w 10232859"/>
              <a:gd name="connsiteY43" fmla="*/ 228429 h 1699043"/>
              <a:gd name="connsiteX44" fmla="*/ 2408650 w 10232859"/>
              <a:gd name="connsiteY44" fmla="*/ 228234 h 1699043"/>
              <a:gd name="connsiteX45" fmla="*/ 2416835 w 10232859"/>
              <a:gd name="connsiteY45" fmla="*/ 229128 h 1699043"/>
              <a:gd name="connsiteX46" fmla="*/ 2422271 w 10232859"/>
              <a:gd name="connsiteY46" fmla="*/ 230733 h 1699043"/>
              <a:gd name="connsiteX47" fmla="*/ 2490341 w 10232859"/>
              <a:gd name="connsiteY47" fmla="*/ 211074 h 1699043"/>
              <a:gd name="connsiteX48" fmla="*/ 2588929 w 10232859"/>
              <a:gd name="connsiteY48" fmla="*/ 200980 h 1699043"/>
              <a:gd name="connsiteX49" fmla="*/ 2687426 w 10232859"/>
              <a:gd name="connsiteY49" fmla="*/ 193848 h 1699043"/>
              <a:gd name="connsiteX50" fmla="*/ 2723517 w 10232859"/>
              <a:gd name="connsiteY50" fmla="*/ 192652 h 1699043"/>
              <a:gd name="connsiteX51" fmla="*/ 2785956 w 10232859"/>
              <a:gd name="connsiteY51" fmla="*/ 184404 h 1699043"/>
              <a:gd name="connsiteX52" fmla="*/ 2813378 w 10232859"/>
              <a:gd name="connsiteY52" fmla="*/ 176833 h 1699043"/>
              <a:gd name="connsiteX53" fmla="*/ 2814782 w 10232859"/>
              <a:gd name="connsiteY53" fmla="*/ 177153 h 1699043"/>
              <a:gd name="connsiteX54" fmla="*/ 2816580 w 10232859"/>
              <a:gd name="connsiteY54" fmla="*/ 174366 h 1699043"/>
              <a:gd name="connsiteX55" fmla="*/ 2821623 w 10232859"/>
              <a:gd name="connsiteY55" fmla="*/ 172875 h 1699043"/>
              <a:gd name="connsiteX56" fmla="*/ 2836688 w 10232859"/>
              <a:gd name="connsiteY56" fmla="*/ 172971 h 1699043"/>
              <a:gd name="connsiteX57" fmla="*/ 2842564 w 10232859"/>
              <a:gd name="connsiteY57" fmla="*/ 173695 h 1699043"/>
              <a:gd name="connsiteX58" fmla="*/ 2850712 w 10232859"/>
              <a:gd name="connsiteY58" fmla="*/ 173290 h 1699043"/>
              <a:gd name="connsiteX59" fmla="*/ 2850846 w 10232859"/>
              <a:gd name="connsiteY59" fmla="*/ 173062 h 1699043"/>
              <a:gd name="connsiteX60" fmla="*/ 2858611 w 10232859"/>
              <a:gd name="connsiteY60" fmla="*/ 173112 h 1699043"/>
              <a:gd name="connsiteX61" fmla="*/ 2897454 w 10232859"/>
              <a:gd name="connsiteY61" fmla="*/ 176114 h 1699043"/>
              <a:gd name="connsiteX62" fmla="*/ 2940369 w 10232859"/>
              <a:gd name="connsiteY62" fmla="*/ 152944 h 1699043"/>
              <a:gd name="connsiteX63" fmla="*/ 2959670 w 10232859"/>
              <a:gd name="connsiteY63" fmla="*/ 148367 h 1699043"/>
              <a:gd name="connsiteX64" fmla="*/ 2969615 w 10232859"/>
              <a:gd name="connsiteY64" fmla="*/ 144755 h 1699043"/>
              <a:gd name="connsiteX65" fmla="*/ 2970000 w 10232859"/>
              <a:gd name="connsiteY65" fmla="*/ 143776 h 1699043"/>
              <a:gd name="connsiteX66" fmla="*/ 3007272 w 10232859"/>
              <a:gd name="connsiteY66" fmla="*/ 146766 h 1699043"/>
              <a:gd name="connsiteX67" fmla="*/ 3011677 w 10232859"/>
              <a:gd name="connsiteY67" fmla="*/ 145404 h 1699043"/>
              <a:gd name="connsiteX68" fmla="*/ 3036668 w 10232859"/>
              <a:gd name="connsiteY68" fmla="*/ 149604 h 1699043"/>
              <a:gd name="connsiteX69" fmla="*/ 3049208 w 10232859"/>
              <a:gd name="connsiteY69" fmla="*/ 150573 h 1699043"/>
              <a:gd name="connsiteX70" fmla="*/ 3053517 w 10232859"/>
              <a:gd name="connsiteY70" fmla="*/ 153322 h 1699043"/>
              <a:gd name="connsiteX71" fmla="*/ 3071637 w 10232859"/>
              <a:gd name="connsiteY71" fmla="*/ 153496 h 1699043"/>
              <a:gd name="connsiteX72" fmla="*/ 3110077 w 10232859"/>
              <a:gd name="connsiteY72" fmla="*/ 149202 h 1699043"/>
              <a:gd name="connsiteX73" fmla="*/ 3173743 w 10232859"/>
              <a:gd name="connsiteY73" fmla="*/ 159581 h 1699043"/>
              <a:gd name="connsiteX74" fmla="*/ 3254203 w 10232859"/>
              <a:gd name="connsiteY74" fmla="*/ 151756 h 1699043"/>
              <a:gd name="connsiteX75" fmla="*/ 3380350 w 10232859"/>
              <a:gd name="connsiteY75" fmla="*/ 151151 h 1699043"/>
              <a:gd name="connsiteX76" fmla="*/ 3476147 w 10232859"/>
              <a:gd name="connsiteY76" fmla="*/ 170925 h 1699043"/>
              <a:gd name="connsiteX77" fmla="*/ 3581876 w 10232859"/>
              <a:gd name="connsiteY77" fmla="*/ 150448 h 1699043"/>
              <a:gd name="connsiteX78" fmla="*/ 3704761 w 10232859"/>
              <a:gd name="connsiteY78" fmla="*/ 150492 h 1699043"/>
              <a:gd name="connsiteX79" fmla="*/ 3755040 w 10232859"/>
              <a:gd name="connsiteY79" fmla="*/ 141978 h 1699043"/>
              <a:gd name="connsiteX80" fmla="*/ 3804689 w 10232859"/>
              <a:gd name="connsiteY80" fmla="*/ 151893 h 1699043"/>
              <a:gd name="connsiteX81" fmla="*/ 3821793 w 10232859"/>
              <a:gd name="connsiteY81" fmla="*/ 144743 h 1699043"/>
              <a:gd name="connsiteX82" fmla="*/ 3824682 w 10232859"/>
              <a:gd name="connsiteY82" fmla="*/ 143319 h 1699043"/>
              <a:gd name="connsiteX83" fmla="*/ 3837536 w 10232859"/>
              <a:gd name="connsiteY83" fmla="*/ 141778 h 1699043"/>
              <a:gd name="connsiteX84" fmla="*/ 3839550 w 10232859"/>
              <a:gd name="connsiteY84" fmla="*/ 136147 h 1699043"/>
              <a:gd name="connsiteX85" fmla="*/ 3857743 w 10232859"/>
              <a:gd name="connsiteY85" fmla="*/ 130104 h 1699043"/>
              <a:gd name="connsiteX86" fmla="*/ 3881852 w 10232859"/>
              <a:gd name="connsiteY86" fmla="*/ 128717 h 1699043"/>
              <a:gd name="connsiteX87" fmla="*/ 3998088 w 10232859"/>
              <a:gd name="connsiteY87" fmla="*/ 127932 h 1699043"/>
              <a:gd name="connsiteX88" fmla="*/ 4066682 w 10232859"/>
              <a:gd name="connsiteY88" fmla="*/ 124147 h 1699043"/>
              <a:gd name="connsiteX89" fmla="*/ 4091246 w 10232859"/>
              <a:gd name="connsiteY89" fmla="*/ 117503 h 1699043"/>
              <a:gd name="connsiteX90" fmla="*/ 4126556 w 10232859"/>
              <a:gd name="connsiteY90" fmla="*/ 111725 h 1699043"/>
              <a:gd name="connsiteX91" fmla="*/ 4187717 w 10232859"/>
              <a:gd name="connsiteY91" fmla="*/ 97496 h 1699043"/>
              <a:gd name="connsiteX92" fmla="*/ 4220826 w 10232859"/>
              <a:gd name="connsiteY92" fmla="*/ 95991 h 1699043"/>
              <a:gd name="connsiteX93" fmla="*/ 4239014 w 10232859"/>
              <a:gd name="connsiteY93" fmla="*/ 90840 h 1699043"/>
              <a:gd name="connsiteX94" fmla="*/ 4246653 w 10232859"/>
              <a:gd name="connsiteY94" fmla="*/ 91360 h 1699043"/>
              <a:gd name="connsiteX95" fmla="*/ 4271841 w 10232859"/>
              <a:gd name="connsiteY95" fmla="*/ 90188 h 1699043"/>
              <a:gd name="connsiteX96" fmla="*/ 4286277 w 10232859"/>
              <a:gd name="connsiteY96" fmla="*/ 90173 h 1699043"/>
              <a:gd name="connsiteX97" fmla="*/ 4292025 w 10232859"/>
              <a:gd name="connsiteY97" fmla="*/ 90407 h 1699043"/>
              <a:gd name="connsiteX98" fmla="*/ 4304713 w 10232859"/>
              <a:gd name="connsiteY98" fmla="*/ 95673 h 1699043"/>
              <a:gd name="connsiteX99" fmla="*/ 4321285 w 10232859"/>
              <a:gd name="connsiteY99" fmla="*/ 93560 h 1699043"/>
              <a:gd name="connsiteX100" fmla="*/ 4339561 w 10232859"/>
              <a:gd name="connsiteY100" fmla="*/ 98806 h 1699043"/>
              <a:gd name="connsiteX101" fmla="*/ 4343990 w 10232859"/>
              <a:gd name="connsiteY101" fmla="*/ 94576 h 1699043"/>
              <a:gd name="connsiteX102" fmla="*/ 4358885 w 10232859"/>
              <a:gd name="connsiteY102" fmla="*/ 90264 h 1699043"/>
              <a:gd name="connsiteX103" fmla="*/ 4371648 w 10232859"/>
              <a:gd name="connsiteY103" fmla="*/ 95312 h 1699043"/>
              <a:gd name="connsiteX104" fmla="*/ 4398380 w 10232859"/>
              <a:gd name="connsiteY104" fmla="*/ 98447 h 1699043"/>
              <a:gd name="connsiteX105" fmla="*/ 4405729 w 10232859"/>
              <a:gd name="connsiteY105" fmla="*/ 97677 h 1699043"/>
              <a:gd name="connsiteX106" fmla="*/ 4431408 w 10232859"/>
              <a:gd name="connsiteY106" fmla="*/ 104311 h 1699043"/>
              <a:gd name="connsiteX107" fmla="*/ 4472183 w 10232859"/>
              <a:gd name="connsiteY107" fmla="*/ 109916 h 1699043"/>
              <a:gd name="connsiteX108" fmla="*/ 4518828 w 10232859"/>
              <a:gd name="connsiteY108" fmla="*/ 112600 h 1699043"/>
              <a:gd name="connsiteX109" fmla="*/ 4532040 w 10232859"/>
              <a:gd name="connsiteY109" fmla="*/ 117793 h 1699043"/>
              <a:gd name="connsiteX110" fmla="*/ 4617778 w 10232859"/>
              <a:gd name="connsiteY110" fmla="*/ 130479 h 1699043"/>
              <a:gd name="connsiteX111" fmla="*/ 4641872 w 10232859"/>
              <a:gd name="connsiteY111" fmla="*/ 134207 h 1699043"/>
              <a:gd name="connsiteX112" fmla="*/ 4662766 w 10232859"/>
              <a:gd name="connsiteY112" fmla="*/ 132438 h 1699043"/>
              <a:gd name="connsiteX113" fmla="*/ 4667770 w 10232859"/>
              <a:gd name="connsiteY113" fmla="*/ 127694 h 1699043"/>
              <a:gd name="connsiteX114" fmla="*/ 4681052 w 10232859"/>
              <a:gd name="connsiteY114" fmla="*/ 128947 h 1699043"/>
              <a:gd name="connsiteX115" fmla="*/ 4684624 w 10232859"/>
              <a:gd name="connsiteY115" fmla="*/ 128241 h 1699043"/>
              <a:gd name="connsiteX116" fmla="*/ 4705061 w 10232859"/>
              <a:gd name="connsiteY116" fmla="*/ 125234 h 1699043"/>
              <a:gd name="connsiteX117" fmla="*/ 4747746 w 10232859"/>
              <a:gd name="connsiteY117" fmla="*/ 144617 h 1699043"/>
              <a:gd name="connsiteX118" fmla="*/ 4867014 w 10232859"/>
              <a:gd name="connsiteY118" fmla="*/ 164145 h 1699043"/>
              <a:gd name="connsiteX119" fmla="*/ 5001600 w 10232859"/>
              <a:gd name="connsiteY119" fmla="*/ 190239 h 1699043"/>
              <a:gd name="connsiteX120" fmla="*/ 5115965 w 10232859"/>
              <a:gd name="connsiteY120" fmla="*/ 186069 h 1699043"/>
              <a:gd name="connsiteX121" fmla="*/ 5237936 w 10232859"/>
              <a:gd name="connsiteY121" fmla="*/ 239508 h 1699043"/>
              <a:gd name="connsiteX122" fmla="*/ 5290566 w 10232859"/>
              <a:gd name="connsiteY122" fmla="*/ 263295 h 1699043"/>
              <a:gd name="connsiteX123" fmla="*/ 5344878 w 10232859"/>
              <a:gd name="connsiteY123" fmla="*/ 276360 h 1699043"/>
              <a:gd name="connsiteX124" fmla="*/ 5413398 w 10232859"/>
              <a:gd name="connsiteY124" fmla="*/ 276235 h 1699043"/>
              <a:gd name="connsiteX125" fmla="*/ 5415629 w 10232859"/>
              <a:gd name="connsiteY125" fmla="*/ 275768 h 1699043"/>
              <a:gd name="connsiteX126" fmla="*/ 5433078 w 10232859"/>
              <a:gd name="connsiteY126" fmla="*/ 279684 h 1699043"/>
              <a:gd name="connsiteX127" fmla="*/ 5435759 w 10232859"/>
              <a:gd name="connsiteY127" fmla="*/ 283100 h 1699043"/>
              <a:gd name="connsiteX128" fmla="*/ 5447372 w 10232859"/>
              <a:gd name="connsiteY128" fmla="*/ 286587 h 1699043"/>
              <a:gd name="connsiteX129" fmla="*/ 5469289 w 10232859"/>
              <a:gd name="connsiteY129" fmla="*/ 295620 h 1699043"/>
              <a:gd name="connsiteX130" fmla="*/ 5508752 w 10232859"/>
              <a:gd name="connsiteY130" fmla="*/ 305753 h 1699043"/>
              <a:gd name="connsiteX131" fmla="*/ 5509657 w 10232859"/>
              <a:gd name="connsiteY131" fmla="*/ 304936 h 1699043"/>
              <a:gd name="connsiteX132" fmla="*/ 5521245 w 10232859"/>
              <a:gd name="connsiteY132" fmla="*/ 303688 h 1699043"/>
              <a:gd name="connsiteX133" fmla="*/ 5542415 w 10232859"/>
              <a:gd name="connsiteY133" fmla="*/ 303495 h 1699043"/>
              <a:gd name="connsiteX134" fmla="*/ 5596538 w 10232859"/>
              <a:gd name="connsiteY134" fmla="*/ 291153 h 1699043"/>
              <a:gd name="connsiteX135" fmla="*/ 5632514 w 10232859"/>
              <a:gd name="connsiteY135" fmla="*/ 301962 h 1699043"/>
              <a:gd name="connsiteX136" fmla="*/ 5640005 w 10232859"/>
              <a:gd name="connsiteY136" fmla="*/ 303617 h 1699043"/>
              <a:gd name="connsiteX137" fmla="*/ 5640259 w 10232859"/>
              <a:gd name="connsiteY137" fmla="*/ 303435 h 1699043"/>
              <a:gd name="connsiteX138" fmla="*/ 5648365 w 10232859"/>
              <a:gd name="connsiteY138" fmla="*/ 304754 h 1699043"/>
              <a:gd name="connsiteX139" fmla="*/ 5653662 w 10232859"/>
              <a:gd name="connsiteY139" fmla="*/ 306635 h 1699043"/>
              <a:gd name="connsiteX140" fmla="*/ 5668196 w 10232859"/>
              <a:gd name="connsiteY140" fmla="*/ 309846 h 1699043"/>
              <a:gd name="connsiteX141" fmla="*/ 5673886 w 10232859"/>
              <a:gd name="connsiteY141" fmla="*/ 309526 h 1699043"/>
              <a:gd name="connsiteX142" fmla="*/ 5677139 w 10232859"/>
              <a:gd name="connsiteY142" fmla="*/ 307345 h 1699043"/>
              <a:gd name="connsiteX143" fmla="*/ 5708983 w 10232859"/>
              <a:gd name="connsiteY143" fmla="*/ 306674 h 1699043"/>
              <a:gd name="connsiteX144" fmla="*/ 5773909 w 10232859"/>
              <a:gd name="connsiteY144" fmla="*/ 312061 h 1699043"/>
              <a:gd name="connsiteX145" fmla="*/ 5809500 w 10232859"/>
              <a:gd name="connsiteY145" fmla="*/ 318450 h 1699043"/>
              <a:gd name="connsiteX146" fmla="*/ 5908729 w 10232859"/>
              <a:gd name="connsiteY146" fmla="*/ 332335 h 1699043"/>
              <a:gd name="connsiteX147" fmla="*/ 6009654 w 10232859"/>
              <a:gd name="connsiteY147" fmla="*/ 343526 h 1699043"/>
              <a:gd name="connsiteX148" fmla="*/ 6067487 w 10232859"/>
              <a:gd name="connsiteY148" fmla="*/ 333712 h 1699043"/>
              <a:gd name="connsiteX149" fmla="*/ 6073281 w 10232859"/>
              <a:gd name="connsiteY149" fmla="*/ 334316 h 1699043"/>
              <a:gd name="connsiteX150" fmla="*/ 6086225 w 10232859"/>
              <a:gd name="connsiteY150" fmla="*/ 339621 h 1699043"/>
              <a:gd name="connsiteX151" fmla="*/ 6105063 w 10232859"/>
              <a:gd name="connsiteY151" fmla="*/ 347340 h 1699043"/>
              <a:gd name="connsiteX152" fmla="*/ 6135796 w 10232859"/>
              <a:gd name="connsiteY152" fmla="*/ 363143 h 1699043"/>
              <a:gd name="connsiteX153" fmla="*/ 6195166 w 10232859"/>
              <a:gd name="connsiteY153" fmla="*/ 360190 h 1699043"/>
              <a:gd name="connsiteX154" fmla="*/ 6216259 w 10232859"/>
              <a:gd name="connsiteY154" fmla="*/ 363365 h 1699043"/>
              <a:gd name="connsiteX155" fmla="*/ 6228331 w 10232859"/>
              <a:gd name="connsiteY155" fmla="*/ 364034 h 1699043"/>
              <a:gd name="connsiteX156" fmla="*/ 6229602 w 10232859"/>
              <a:gd name="connsiteY156" fmla="*/ 363414 h 1699043"/>
              <a:gd name="connsiteX157" fmla="*/ 6258988 w 10232859"/>
              <a:gd name="connsiteY157" fmla="*/ 378660 h 1699043"/>
              <a:gd name="connsiteX158" fmla="*/ 6264106 w 10232859"/>
              <a:gd name="connsiteY158" fmla="*/ 379141 h 1699043"/>
              <a:gd name="connsiteX159" fmla="*/ 6281703 w 10232859"/>
              <a:gd name="connsiteY159" fmla="*/ 391054 h 1699043"/>
              <a:gd name="connsiteX160" fmla="*/ 6291622 w 10232859"/>
              <a:gd name="connsiteY160" fmla="*/ 396155 h 1699043"/>
              <a:gd name="connsiteX161" fmla="*/ 6292712 w 10232859"/>
              <a:gd name="connsiteY161" fmla="*/ 399771 h 1699043"/>
              <a:gd name="connsiteX162" fmla="*/ 6308227 w 10232859"/>
              <a:gd name="connsiteY162" fmla="*/ 406196 h 1699043"/>
              <a:gd name="connsiteX163" fmla="*/ 6328981 w 10232859"/>
              <a:gd name="connsiteY163" fmla="*/ 409495 h 1699043"/>
              <a:gd name="connsiteX164" fmla="*/ 6368693 w 10232859"/>
              <a:gd name="connsiteY164" fmla="*/ 417845 h 1699043"/>
              <a:gd name="connsiteX165" fmla="*/ 6414811 w 10232859"/>
              <a:gd name="connsiteY165" fmla="*/ 452200 h 1699043"/>
              <a:gd name="connsiteX166" fmla="*/ 6467879 w 10232859"/>
              <a:gd name="connsiteY166" fmla="*/ 468248 h 1699043"/>
              <a:gd name="connsiteX167" fmla="*/ 6564351 w 10232859"/>
              <a:gd name="connsiteY167" fmla="*/ 537518 h 1699043"/>
              <a:gd name="connsiteX168" fmla="*/ 6711178 w 10232859"/>
              <a:gd name="connsiteY168" fmla="*/ 573610 h 1699043"/>
              <a:gd name="connsiteX169" fmla="*/ 6764036 w 10232859"/>
              <a:gd name="connsiteY169" fmla="*/ 588943 h 1699043"/>
              <a:gd name="connsiteX170" fmla="*/ 6858983 w 10232859"/>
              <a:gd name="connsiteY170" fmla="*/ 623723 h 1699043"/>
              <a:gd name="connsiteX171" fmla="*/ 6910661 w 10232859"/>
              <a:gd name="connsiteY171" fmla="*/ 634620 h 1699043"/>
              <a:gd name="connsiteX172" fmla="*/ 6944111 w 10232859"/>
              <a:gd name="connsiteY172" fmla="*/ 659502 h 1699043"/>
              <a:gd name="connsiteX173" fmla="*/ 6965771 w 10232859"/>
              <a:gd name="connsiteY173" fmla="*/ 659931 h 1699043"/>
              <a:gd name="connsiteX174" fmla="*/ 6969639 w 10232859"/>
              <a:gd name="connsiteY174" fmla="*/ 659837 h 1699043"/>
              <a:gd name="connsiteX175" fmla="*/ 6982242 w 10232859"/>
              <a:gd name="connsiteY175" fmla="*/ 663112 h 1699043"/>
              <a:gd name="connsiteX176" fmla="*/ 6989387 w 10232859"/>
              <a:gd name="connsiteY176" fmla="*/ 659474 h 1699043"/>
              <a:gd name="connsiteX177" fmla="*/ 7010930 w 10232859"/>
              <a:gd name="connsiteY177" fmla="*/ 661134 h 1699043"/>
              <a:gd name="connsiteX178" fmla="*/ 7033125 w 10232859"/>
              <a:gd name="connsiteY178" fmla="*/ 668436 h 1699043"/>
              <a:gd name="connsiteX179" fmla="*/ 7134461 w 10232859"/>
              <a:gd name="connsiteY179" fmla="*/ 708192 h 1699043"/>
              <a:gd name="connsiteX180" fmla="*/ 7197450 w 10232859"/>
              <a:gd name="connsiteY180" fmla="*/ 729094 h 1699043"/>
              <a:gd name="connsiteX181" fmla="*/ 7225084 w 10232859"/>
              <a:gd name="connsiteY181" fmla="*/ 732505 h 1699043"/>
              <a:gd name="connsiteX182" fmla="*/ 7261183 w 10232859"/>
              <a:gd name="connsiteY182" fmla="*/ 740313 h 1699043"/>
              <a:gd name="connsiteX183" fmla="*/ 7327760 w 10232859"/>
              <a:gd name="connsiteY183" fmla="*/ 750586 h 1699043"/>
              <a:gd name="connsiteX184" fmla="*/ 7412222 w 10232859"/>
              <a:gd name="connsiteY184" fmla="*/ 770487 h 1699043"/>
              <a:gd name="connsiteX185" fmla="*/ 7457904 w 10232859"/>
              <a:gd name="connsiteY185" fmla="*/ 804321 h 1699043"/>
              <a:gd name="connsiteX186" fmla="*/ 7465795 w 10232859"/>
              <a:gd name="connsiteY186" fmla="*/ 802598 h 1699043"/>
              <a:gd name="connsiteX187" fmla="*/ 7505046 w 10232859"/>
              <a:gd name="connsiteY187" fmla="*/ 816517 h 1699043"/>
              <a:gd name="connsiteX188" fmla="*/ 7623220 w 10232859"/>
              <a:gd name="connsiteY188" fmla="*/ 888520 h 1699043"/>
              <a:gd name="connsiteX189" fmla="*/ 7700458 w 10232859"/>
              <a:gd name="connsiteY189" fmla="*/ 915079 h 1699043"/>
              <a:gd name="connsiteX190" fmla="*/ 7730988 w 10232859"/>
              <a:gd name="connsiteY190" fmla="*/ 920756 h 1699043"/>
              <a:gd name="connsiteX191" fmla="*/ 7781942 w 10232859"/>
              <a:gd name="connsiteY191" fmla="*/ 930503 h 1699043"/>
              <a:gd name="connsiteX192" fmla="*/ 7827704 w 10232859"/>
              <a:gd name="connsiteY192" fmla="*/ 928558 h 1699043"/>
              <a:gd name="connsiteX193" fmla="*/ 7867270 w 10232859"/>
              <a:gd name="connsiteY193" fmla="*/ 940366 h 1699043"/>
              <a:gd name="connsiteX194" fmla="*/ 7866538 w 10232859"/>
              <a:gd name="connsiteY194" fmla="*/ 955045 h 1699043"/>
              <a:gd name="connsiteX195" fmla="*/ 7912084 w 10232859"/>
              <a:gd name="connsiteY195" fmla="*/ 963800 h 1699043"/>
              <a:gd name="connsiteX196" fmla="*/ 7982264 w 10232859"/>
              <a:gd name="connsiteY196" fmla="*/ 975773 h 1699043"/>
              <a:gd name="connsiteX197" fmla="*/ 7991272 w 10232859"/>
              <a:gd name="connsiteY197" fmla="*/ 981104 h 1699043"/>
              <a:gd name="connsiteX198" fmla="*/ 8006496 w 10232859"/>
              <a:gd name="connsiteY198" fmla="*/ 972839 h 1699043"/>
              <a:gd name="connsiteX199" fmla="*/ 8034497 w 10232859"/>
              <a:gd name="connsiteY199" fmla="*/ 972054 h 1699043"/>
              <a:gd name="connsiteX200" fmla="*/ 8150881 w 10232859"/>
              <a:gd name="connsiteY200" fmla="*/ 990411 h 1699043"/>
              <a:gd name="connsiteX201" fmla="*/ 8172106 w 10232859"/>
              <a:gd name="connsiteY201" fmla="*/ 990512 h 1699043"/>
              <a:gd name="connsiteX202" fmla="*/ 8196076 w 10232859"/>
              <a:gd name="connsiteY202" fmla="*/ 1000078 h 1699043"/>
              <a:gd name="connsiteX203" fmla="*/ 8247463 w 10232859"/>
              <a:gd name="connsiteY203" fmla="*/ 1016332 h 1699043"/>
              <a:gd name="connsiteX204" fmla="*/ 8279272 w 10232859"/>
              <a:gd name="connsiteY204" fmla="*/ 1032921 h 1699043"/>
              <a:gd name="connsiteX205" fmla="*/ 8289611 w 10232859"/>
              <a:gd name="connsiteY205" fmla="*/ 1028630 h 1699043"/>
              <a:gd name="connsiteX206" fmla="*/ 8311483 w 10232859"/>
              <a:gd name="connsiteY206" fmla="*/ 1029399 h 1699043"/>
              <a:gd name="connsiteX207" fmla="*/ 8399489 w 10232859"/>
              <a:gd name="connsiteY207" fmla="*/ 1048562 h 1699043"/>
              <a:gd name="connsiteX208" fmla="*/ 8415973 w 10232859"/>
              <a:gd name="connsiteY208" fmla="*/ 1049660 h 1699043"/>
              <a:gd name="connsiteX209" fmla="*/ 8433326 w 10232859"/>
              <a:gd name="connsiteY209" fmla="*/ 1057881 h 1699043"/>
              <a:gd name="connsiteX210" fmla="*/ 8502328 w 10232859"/>
              <a:gd name="connsiteY210" fmla="*/ 1091498 h 1699043"/>
              <a:gd name="connsiteX211" fmla="*/ 8534346 w 10232859"/>
              <a:gd name="connsiteY211" fmla="*/ 1106980 h 1699043"/>
              <a:gd name="connsiteX212" fmla="*/ 8534980 w 10232859"/>
              <a:gd name="connsiteY212" fmla="*/ 1110861 h 1699043"/>
              <a:gd name="connsiteX213" fmla="*/ 8544104 w 10232859"/>
              <a:gd name="connsiteY213" fmla="*/ 1108406 h 1699043"/>
              <a:gd name="connsiteX214" fmla="*/ 8567742 w 10232859"/>
              <a:gd name="connsiteY214" fmla="*/ 1117590 h 1699043"/>
              <a:gd name="connsiteX215" fmla="*/ 8633779 w 10232859"/>
              <a:gd name="connsiteY215" fmla="*/ 1139226 h 1699043"/>
              <a:gd name="connsiteX216" fmla="*/ 8676965 w 10232859"/>
              <a:gd name="connsiteY216" fmla="*/ 1156949 h 1699043"/>
              <a:gd name="connsiteX217" fmla="*/ 8698944 w 10232859"/>
              <a:gd name="connsiteY217" fmla="*/ 1156939 h 1699043"/>
              <a:gd name="connsiteX218" fmla="*/ 8711456 w 10232859"/>
              <a:gd name="connsiteY218" fmla="*/ 1169217 h 1699043"/>
              <a:gd name="connsiteX219" fmla="*/ 8732793 w 10232859"/>
              <a:gd name="connsiteY219" fmla="*/ 1172972 h 1699043"/>
              <a:gd name="connsiteX220" fmla="*/ 8751897 w 10232859"/>
              <a:gd name="connsiteY220" fmla="*/ 1190886 h 1699043"/>
              <a:gd name="connsiteX221" fmla="*/ 8793564 w 10232859"/>
              <a:gd name="connsiteY221" fmla="*/ 1172572 h 1699043"/>
              <a:gd name="connsiteX222" fmla="*/ 8834270 w 10232859"/>
              <a:gd name="connsiteY222" fmla="*/ 1206624 h 1699043"/>
              <a:gd name="connsiteX223" fmla="*/ 8853872 w 10232859"/>
              <a:gd name="connsiteY223" fmla="*/ 1214714 h 1699043"/>
              <a:gd name="connsiteX224" fmla="*/ 8861901 w 10232859"/>
              <a:gd name="connsiteY224" fmla="*/ 1211375 h 1699043"/>
              <a:gd name="connsiteX225" fmla="*/ 8874168 w 10232859"/>
              <a:gd name="connsiteY225" fmla="*/ 1213967 h 1699043"/>
              <a:gd name="connsiteX226" fmla="*/ 8871123 w 10232859"/>
              <a:gd name="connsiteY226" fmla="*/ 1221160 h 1699043"/>
              <a:gd name="connsiteX227" fmla="*/ 8903537 w 10232859"/>
              <a:gd name="connsiteY227" fmla="*/ 1230588 h 1699043"/>
              <a:gd name="connsiteX228" fmla="*/ 8933767 w 10232859"/>
              <a:gd name="connsiteY228" fmla="*/ 1263368 h 1699043"/>
              <a:gd name="connsiteX229" fmla="*/ 8985765 w 10232859"/>
              <a:gd name="connsiteY229" fmla="*/ 1287664 h 1699043"/>
              <a:gd name="connsiteX230" fmla="*/ 9071444 w 10232859"/>
              <a:gd name="connsiteY230" fmla="*/ 1317305 h 1699043"/>
              <a:gd name="connsiteX231" fmla="*/ 9096711 w 10232859"/>
              <a:gd name="connsiteY231" fmla="*/ 1327777 h 1699043"/>
              <a:gd name="connsiteX232" fmla="*/ 9338853 w 10232859"/>
              <a:gd name="connsiteY232" fmla="*/ 1448046 h 1699043"/>
              <a:gd name="connsiteX233" fmla="*/ 9520814 w 10232859"/>
              <a:gd name="connsiteY233" fmla="*/ 1449827 h 1699043"/>
              <a:gd name="connsiteX234" fmla="*/ 9702271 w 10232859"/>
              <a:gd name="connsiteY234" fmla="*/ 1488553 h 1699043"/>
              <a:gd name="connsiteX235" fmla="*/ 9744273 w 10232859"/>
              <a:gd name="connsiteY235" fmla="*/ 1523512 h 1699043"/>
              <a:gd name="connsiteX236" fmla="*/ 9771903 w 10232859"/>
              <a:gd name="connsiteY236" fmla="*/ 1530034 h 1699043"/>
              <a:gd name="connsiteX237" fmla="*/ 9818565 w 10232859"/>
              <a:gd name="connsiteY237" fmla="*/ 1538545 h 1699043"/>
              <a:gd name="connsiteX238" fmla="*/ 9882202 w 10232859"/>
              <a:gd name="connsiteY238" fmla="*/ 1565888 h 1699043"/>
              <a:gd name="connsiteX239" fmla="*/ 10022025 w 10232859"/>
              <a:gd name="connsiteY239" fmla="*/ 1599696 h 1699043"/>
              <a:gd name="connsiteX240" fmla="*/ 10220406 w 10232859"/>
              <a:gd name="connsiteY240" fmla="*/ 1677005 h 1699043"/>
              <a:gd name="connsiteX241" fmla="*/ 10232859 w 10232859"/>
              <a:gd name="connsiteY241" fmla="*/ 1699043 h 1699043"/>
              <a:gd name="connsiteX242" fmla="*/ 0 w 10232859"/>
              <a:gd name="connsiteY242" fmla="*/ 1699043 h 1699043"/>
              <a:gd name="connsiteX243" fmla="*/ 0 w 10232859"/>
              <a:gd name="connsiteY243" fmla="*/ 21828 h 1699043"/>
              <a:gd name="connsiteX244" fmla="*/ 8097 w 10232859"/>
              <a:gd name="connsiteY244" fmla="*/ 24355 h 1699043"/>
              <a:gd name="connsiteX245" fmla="*/ 77128 w 10232859"/>
              <a:gd name="connsiteY245" fmla="*/ 6867 h 1699043"/>
              <a:gd name="connsiteX246" fmla="*/ 188338 w 10232859"/>
              <a:gd name="connsiteY246" fmla="*/ 5079 h 1699043"/>
              <a:gd name="connsiteX247" fmla="*/ 298809 w 10232859"/>
              <a:gd name="connsiteY247" fmla="*/ 6198 h 1699043"/>
              <a:gd name="connsiteX248" fmla="*/ 338985 w 10232859"/>
              <a:gd name="connsiteY248" fmla="*/ 8006 h 1699043"/>
              <a:gd name="connsiteX249" fmla="*/ 409815 w 10232859"/>
              <a:gd name="connsiteY249" fmla="*/ 5045 h 1699043"/>
              <a:gd name="connsiteX0" fmla="*/ 409815 w 10232859"/>
              <a:gd name="connsiteY0" fmla="*/ 5045 h 1699043"/>
              <a:gd name="connsiteX1" fmla="*/ 456316 w 10232859"/>
              <a:gd name="connsiteY1" fmla="*/ 4077 h 1699043"/>
              <a:gd name="connsiteX2" fmla="*/ 463611 w 10232859"/>
              <a:gd name="connsiteY2" fmla="*/ 18441 h 1699043"/>
              <a:gd name="connsiteX3" fmla="*/ 506289 w 10232859"/>
              <a:gd name="connsiteY3" fmla="*/ 21667 h 1699043"/>
              <a:gd name="connsiteX4" fmla="*/ 547180 w 10232859"/>
              <a:gd name="connsiteY4" fmla="*/ 10297 h 1699043"/>
              <a:gd name="connsiteX5" fmla="*/ 599180 w 10232859"/>
              <a:gd name="connsiteY5" fmla="*/ 9165 h 1699043"/>
              <a:gd name="connsiteX6" fmla="*/ 630247 w 10232859"/>
              <a:gd name="connsiteY6" fmla="*/ 8332 h 1699043"/>
              <a:gd name="connsiteX7" fmla="*/ 715463 w 10232859"/>
              <a:gd name="connsiteY7" fmla="*/ 18029 h 1699043"/>
              <a:gd name="connsiteX8" fmla="*/ 862866 w 10232859"/>
              <a:gd name="connsiteY8" fmla="*/ 63233 h 1699043"/>
              <a:gd name="connsiteX9" fmla="*/ 906400 w 10232859"/>
              <a:gd name="connsiteY9" fmla="*/ 68570 h 1699043"/>
              <a:gd name="connsiteX10" fmla="*/ 912698 w 10232859"/>
              <a:gd name="connsiteY10" fmla="*/ 65266 h 1699043"/>
              <a:gd name="connsiteX11" fmla="*/ 972936 w 10232859"/>
              <a:gd name="connsiteY11" fmla="*/ 88549 h 1699043"/>
              <a:gd name="connsiteX12" fmla="*/ 1061158 w 10232859"/>
              <a:gd name="connsiteY12" fmla="*/ 90302 h 1699043"/>
              <a:gd name="connsiteX13" fmla="*/ 1127764 w 10232859"/>
              <a:gd name="connsiteY13" fmla="*/ 86443 h 1699043"/>
              <a:gd name="connsiteX14" fmla="*/ 1165092 w 10232859"/>
              <a:gd name="connsiteY14" fmla="*/ 86517 h 1699043"/>
              <a:gd name="connsiteX15" fmla="*/ 1192274 w 10232859"/>
              <a:gd name="connsiteY15" fmla="*/ 84088 h 1699043"/>
              <a:gd name="connsiteX16" fmla="*/ 1261359 w 10232859"/>
              <a:gd name="connsiteY16" fmla="*/ 91263 h 1699043"/>
              <a:gd name="connsiteX17" fmla="*/ 1375826 w 10232859"/>
              <a:gd name="connsiteY17" fmla="*/ 108740 h 1699043"/>
              <a:gd name="connsiteX18" fmla="*/ 1400134 w 10232859"/>
              <a:gd name="connsiteY18" fmla="*/ 111208 h 1699043"/>
              <a:gd name="connsiteX19" fmla="*/ 1420782 w 10232859"/>
              <a:gd name="connsiteY19" fmla="*/ 108347 h 1699043"/>
              <a:gd name="connsiteX20" fmla="*/ 1425360 w 10232859"/>
              <a:gd name="connsiteY20" fmla="*/ 103343 h 1699043"/>
              <a:gd name="connsiteX21" fmla="*/ 1438688 w 10232859"/>
              <a:gd name="connsiteY21" fmla="*/ 103900 h 1699043"/>
              <a:gd name="connsiteX22" fmla="*/ 1442183 w 10232859"/>
              <a:gd name="connsiteY22" fmla="*/ 103008 h 1699043"/>
              <a:gd name="connsiteX23" fmla="*/ 1462271 w 10232859"/>
              <a:gd name="connsiteY23" fmla="*/ 98933 h 1699043"/>
              <a:gd name="connsiteX24" fmla="*/ 1506437 w 10232859"/>
              <a:gd name="connsiteY24" fmla="*/ 116084 h 1699043"/>
              <a:gd name="connsiteX25" fmla="*/ 1559721 w 10232859"/>
              <a:gd name="connsiteY25" fmla="*/ 115918 h 1699043"/>
              <a:gd name="connsiteX26" fmla="*/ 1763086 w 10232859"/>
              <a:gd name="connsiteY26" fmla="*/ 148431 h 1699043"/>
              <a:gd name="connsiteX27" fmla="*/ 1909571 w 10232859"/>
              <a:gd name="connsiteY27" fmla="*/ 158571 h 1699043"/>
              <a:gd name="connsiteX28" fmla="*/ 2002612 w 10232859"/>
              <a:gd name="connsiteY28" fmla="*/ 185342 h 1699043"/>
              <a:gd name="connsiteX29" fmla="*/ 2155278 w 10232859"/>
              <a:gd name="connsiteY29" fmla="*/ 197824 h 1699043"/>
              <a:gd name="connsiteX30" fmla="*/ 2166398 w 10232859"/>
              <a:gd name="connsiteY30" fmla="*/ 206965 h 1699043"/>
              <a:gd name="connsiteX31" fmla="*/ 2180455 w 10232859"/>
              <a:gd name="connsiteY31" fmla="*/ 212894 h 1699043"/>
              <a:gd name="connsiteX32" fmla="*/ 2182638 w 10232859"/>
              <a:gd name="connsiteY32" fmla="*/ 212313 h 1699043"/>
              <a:gd name="connsiteX33" fmla="*/ 2200348 w 10232859"/>
              <a:gd name="connsiteY33" fmla="*/ 215316 h 1699043"/>
              <a:gd name="connsiteX34" fmla="*/ 2203307 w 10232859"/>
              <a:gd name="connsiteY34" fmla="*/ 218590 h 1699043"/>
              <a:gd name="connsiteX35" fmla="*/ 2215170 w 10232859"/>
              <a:gd name="connsiteY35" fmla="*/ 221472 h 1699043"/>
              <a:gd name="connsiteX36" fmla="*/ 2237765 w 10232859"/>
              <a:gd name="connsiteY36" fmla="*/ 229357 h 1699043"/>
              <a:gd name="connsiteX37" fmla="*/ 2242719 w 10232859"/>
              <a:gd name="connsiteY37" fmla="*/ 228760 h 1699043"/>
              <a:gd name="connsiteX38" fmla="*/ 2277928 w 10232859"/>
              <a:gd name="connsiteY38" fmla="*/ 237427 h 1699043"/>
              <a:gd name="connsiteX39" fmla="*/ 2278759 w 10232859"/>
              <a:gd name="connsiteY39" fmla="*/ 236563 h 1699043"/>
              <a:gd name="connsiteX40" fmla="*/ 2290187 w 10232859"/>
              <a:gd name="connsiteY40" fmla="*/ 234709 h 1699043"/>
              <a:gd name="connsiteX41" fmla="*/ 2364066 w 10232859"/>
              <a:gd name="connsiteY41" fmla="*/ 218237 h 1699043"/>
              <a:gd name="connsiteX42" fmla="*/ 2400814 w 10232859"/>
              <a:gd name="connsiteY42" fmla="*/ 227165 h 1699043"/>
              <a:gd name="connsiteX43" fmla="*/ 2408414 w 10232859"/>
              <a:gd name="connsiteY43" fmla="*/ 228429 h 1699043"/>
              <a:gd name="connsiteX44" fmla="*/ 2408650 w 10232859"/>
              <a:gd name="connsiteY44" fmla="*/ 228234 h 1699043"/>
              <a:gd name="connsiteX45" fmla="*/ 2416835 w 10232859"/>
              <a:gd name="connsiteY45" fmla="*/ 229128 h 1699043"/>
              <a:gd name="connsiteX46" fmla="*/ 2422271 w 10232859"/>
              <a:gd name="connsiteY46" fmla="*/ 230733 h 1699043"/>
              <a:gd name="connsiteX47" fmla="*/ 2490341 w 10232859"/>
              <a:gd name="connsiteY47" fmla="*/ 211074 h 1699043"/>
              <a:gd name="connsiteX48" fmla="*/ 2588929 w 10232859"/>
              <a:gd name="connsiteY48" fmla="*/ 200980 h 1699043"/>
              <a:gd name="connsiteX49" fmla="*/ 2687426 w 10232859"/>
              <a:gd name="connsiteY49" fmla="*/ 193848 h 1699043"/>
              <a:gd name="connsiteX50" fmla="*/ 2723517 w 10232859"/>
              <a:gd name="connsiteY50" fmla="*/ 192652 h 1699043"/>
              <a:gd name="connsiteX51" fmla="*/ 2785956 w 10232859"/>
              <a:gd name="connsiteY51" fmla="*/ 184404 h 1699043"/>
              <a:gd name="connsiteX52" fmla="*/ 2813378 w 10232859"/>
              <a:gd name="connsiteY52" fmla="*/ 176833 h 1699043"/>
              <a:gd name="connsiteX53" fmla="*/ 2814782 w 10232859"/>
              <a:gd name="connsiteY53" fmla="*/ 177153 h 1699043"/>
              <a:gd name="connsiteX54" fmla="*/ 2816580 w 10232859"/>
              <a:gd name="connsiteY54" fmla="*/ 174366 h 1699043"/>
              <a:gd name="connsiteX55" fmla="*/ 2821623 w 10232859"/>
              <a:gd name="connsiteY55" fmla="*/ 172875 h 1699043"/>
              <a:gd name="connsiteX56" fmla="*/ 2836688 w 10232859"/>
              <a:gd name="connsiteY56" fmla="*/ 172971 h 1699043"/>
              <a:gd name="connsiteX57" fmla="*/ 2842564 w 10232859"/>
              <a:gd name="connsiteY57" fmla="*/ 173695 h 1699043"/>
              <a:gd name="connsiteX58" fmla="*/ 2850712 w 10232859"/>
              <a:gd name="connsiteY58" fmla="*/ 173290 h 1699043"/>
              <a:gd name="connsiteX59" fmla="*/ 2850846 w 10232859"/>
              <a:gd name="connsiteY59" fmla="*/ 173062 h 1699043"/>
              <a:gd name="connsiteX60" fmla="*/ 2858611 w 10232859"/>
              <a:gd name="connsiteY60" fmla="*/ 173112 h 1699043"/>
              <a:gd name="connsiteX61" fmla="*/ 2897454 w 10232859"/>
              <a:gd name="connsiteY61" fmla="*/ 176114 h 1699043"/>
              <a:gd name="connsiteX62" fmla="*/ 2940369 w 10232859"/>
              <a:gd name="connsiteY62" fmla="*/ 152944 h 1699043"/>
              <a:gd name="connsiteX63" fmla="*/ 2959670 w 10232859"/>
              <a:gd name="connsiteY63" fmla="*/ 148367 h 1699043"/>
              <a:gd name="connsiteX64" fmla="*/ 2969615 w 10232859"/>
              <a:gd name="connsiteY64" fmla="*/ 144755 h 1699043"/>
              <a:gd name="connsiteX65" fmla="*/ 2970000 w 10232859"/>
              <a:gd name="connsiteY65" fmla="*/ 143776 h 1699043"/>
              <a:gd name="connsiteX66" fmla="*/ 3007272 w 10232859"/>
              <a:gd name="connsiteY66" fmla="*/ 146766 h 1699043"/>
              <a:gd name="connsiteX67" fmla="*/ 3011677 w 10232859"/>
              <a:gd name="connsiteY67" fmla="*/ 145404 h 1699043"/>
              <a:gd name="connsiteX68" fmla="*/ 3036668 w 10232859"/>
              <a:gd name="connsiteY68" fmla="*/ 149604 h 1699043"/>
              <a:gd name="connsiteX69" fmla="*/ 3049208 w 10232859"/>
              <a:gd name="connsiteY69" fmla="*/ 150573 h 1699043"/>
              <a:gd name="connsiteX70" fmla="*/ 3053517 w 10232859"/>
              <a:gd name="connsiteY70" fmla="*/ 153322 h 1699043"/>
              <a:gd name="connsiteX71" fmla="*/ 3071637 w 10232859"/>
              <a:gd name="connsiteY71" fmla="*/ 153496 h 1699043"/>
              <a:gd name="connsiteX72" fmla="*/ 3110077 w 10232859"/>
              <a:gd name="connsiteY72" fmla="*/ 149202 h 1699043"/>
              <a:gd name="connsiteX73" fmla="*/ 3173743 w 10232859"/>
              <a:gd name="connsiteY73" fmla="*/ 159581 h 1699043"/>
              <a:gd name="connsiteX74" fmla="*/ 3254203 w 10232859"/>
              <a:gd name="connsiteY74" fmla="*/ 151756 h 1699043"/>
              <a:gd name="connsiteX75" fmla="*/ 3380350 w 10232859"/>
              <a:gd name="connsiteY75" fmla="*/ 151151 h 1699043"/>
              <a:gd name="connsiteX76" fmla="*/ 3476147 w 10232859"/>
              <a:gd name="connsiteY76" fmla="*/ 170925 h 1699043"/>
              <a:gd name="connsiteX77" fmla="*/ 3581876 w 10232859"/>
              <a:gd name="connsiteY77" fmla="*/ 150448 h 1699043"/>
              <a:gd name="connsiteX78" fmla="*/ 3704761 w 10232859"/>
              <a:gd name="connsiteY78" fmla="*/ 150492 h 1699043"/>
              <a:gd name="connsiteX79" fmla="*/ 3755040 w 10232859"/>
              <a:gd name="connsiteY79" fmla="*/ 141978 h 1699043"/>
              <a:gd name="connsiteX80" fmla="*/ 3804689 w 10232859"/>
              <a:gd name="connsiteY80" fmla="*/ 151893 h 1699043"/>
              <a:gd name="connsiteX81" fmla="*/ 3821793 w 10232859"/>
              <a:gd name="connsiteY81" fmla="*/ 144743 h 1699043"/>
              <a:gd name="connsiteX82" fmla="*/ 3824682 w 10232859"/>
              <a:gd name="connsiteY82" fmla="*/ 143319 h 1699043"/>
              <a:gd name="connsiteX83" fmla="*/ 3837536 w 10232859"/>
              <a:gd name="connsiteY83" fmla="*/ 141778 h 1699043"/>
              <a:gd name="connsiteX84" fmla="*/ 3839550 w 10232859"/>
              <a:gd name="connsiteY84" fmla="*/ 136147 h 1699043"/>
              <a:gd name="connsiteX85" fmla="*/ 3857743 w 10232859"/>
              <a:gd name="connsiteY85" fmla="*/ 130104 h 1699043"/>
              <a:gd name="connsiteX86" fmla="*/ 3881852 w 10232859"/>
              <a:gd name="connsiteY86" fmla="*/ 128717 h 1699043"/>
              <a:gd name="connsiteX87" fmla="*/ 3998088 w 10232859"/>
              <a:gd name="connsiteY87" fmla="*/ 127932 h 1699043"/>
              <a:gd name="connsiteX88" fmla="*/ 4066682 w 10232859"/>
              <a:gd name="connsiteY88" fmla="*/ 124147 h 1699043"/>
              <a:gd name="connsiteX89" fmla="*/ 4091246 w 10232859"/>
              <a:gd name="connsiteY89" fmla="*/ 117503 h 1699043"/>
              <a:gd name="connsiteX90" fmla="*/ 4126556 w 10232859"/>
              <a:gd name="connsiteY90" fmla="*/ 111725 h 1699043"/>
              <a:gd name="connsiteX91" fmla="*/ 4187717 w 10232859"/>
              <a:gd name="connsiteY91" fmla="*/ 97496 h 1699043"/>
              <a:gd name="connsiteX92" fmla="*/ 4220826 w 10232859"/>
              <a:gd name="connsiteY92" fmla="*/ 95991 h 1699043"/>
              <a:gd name="connsiteX93" fmla="*/ 4239014 w 10232859"/>
              <a:gd name="connsiteY93" fmla="*/ 90840 h 1699043"/>
              <a:gd name="connsiteX94" fmla="*/ 4246653 w 10232859"/>
              <a:gd name="connsiteY94" fmla="*/ 91360 h 1699043"/>
              <a:gd name="connsiteX95" fmla="*/ 4271841 w 10232859"/>
              <a:gd name="connsiteY95" fmla="*/ 90188 h 1699043"/>
              <a:gd name="connsiteX96" fmla="*/ 4286277 w 10232859"/>
              <a:gd name="connsiteY96" fmla="*/ 90173 h 1699043"/>
              <a:gd name="connsiteX97" fmla="*/ 4292025 w 10232859"/>
              <a:gd name="connsiteY97" fmla="*/ 90407 h 1699043"/>
              <a:gd name="connsiteX98" fmla="*/ 4304713 w 10232859"/>
              <a:gd name="connsiteY98" fmla="*/ 95673 h 1699043"/>
              <a:gd name="connsiteX99" fmla="*/ 4321285 w 10232859"/>
              <a:gd name="connsiteY99" fmla="*/ 93560 h 1699043"/>
              <a:gd name="connsiteX100" fmla="*/ 4339561 w 10232859"/>
              <a:gd name="connsiteY100" fmla="*/ 98806 h 1699043"/>
              <a:gd name="connsiteX101" fmla="*/ 4343990 w 10232859"/>
              <a:gd name="connsiteY101" fmla="*/ 94576 h 1699043"/>
              <a:gd name="connsiteX102" fmla="*/ 4358885 w 10232859"/>
              <a:gd name="connsiteY102" fmla="*/ 90264 h 1699043"/>
              <a:gd name="connsiteX103" fmla="*/ 4371648 w 10232859"/>
              <a:gd name="connsiteY103" fmla="*/ 95312 h 1699043"/>
              <a:gd name="connsiteX104" fmla="*/ 4398380 w 10232859"/>
              <a:gd name="connsiteY104" fmla="*/ 98447 h 1699043"/>
              <a:gd name="connsiteX105" fmla="*/ 4405729 w 10232859"/>
              <a:gd name="connsiteY105" fmla="*/ 97677 h 1699043"/>
              <a:gd name="connsiteX106" fmla="*/ 4431408 w 10232859"/>
              <a:gd name="connsiteY106" fmla="*/ 104311 h 1699043"/>
              <a:gd name="connsiteX107" fmla="*/ 4472183 w 10232859"/>
              <a:gd name="connsiteY107" fmla="*/ 109916 h 1699043"/>
              <a:gd name="connsiteX108" fmla="*/ 4518828 w 10232859"/>
              <a:gd name="connsiteY108" fmla="*/ 112600 h 1699043"/>
              <a:gd name="connsiteX109" fmla="*/ 4532040 w 10232859"/>
              <a:gd name="connsiteY109" fmla="*/ 117793 h 1699043"/>
              <a:gd name="connsiteX110" fmla="*/ 4617778 w 10232859"/>
              <a:gd name="connsiteY110" fmla="*/ 130479 h 1699043"/>
              <a:gd name="connsiteX111" fmla="*/ 4641872 w 10232859"/>
              <a:gd name="connsiteY111" fmla="*/ 134207 h 1699043"/>
              <a:gd name="connsiteX112" fmla="*/ 4662766 w 10232859"/>
              <a:gd name="connsiteY112" fmla="*/ 132438 h 1699043"/>
              <a:gd name="connsiteX113" fmla="*/ 4667770 w 10232859"/>
              <a:gd name="connsiteY113" fmla="*/ 127694 h 1699043"/>
              <a:gd name="connsiteX114" fmla="*/ 4681052 w 10232859"/>
              <a:gd name="connsiteY114" fmla="*/ 128947 h 1699043"/>
              <a:gd name="connsiteX115" fmla="*/ 4684624 w 10232859"/>
              <a:gd name="connsiteY115" fmla="*/ 128241 h 1699043"/>
              <a:gd name="connsiteX116" fmla="*/ 4705061 w 10232859"/>
              <a:gd name="connsiteY116" fmla="*/ 125234 h 1699043"/>
              <a:gd name="connsiteX117" fmla="*/ 4747746 w 10232859"/>
              <a:gd name="connsiteY117" fmla="*/ 144617 h 1699043"/>
              <a:gd name="connsiteX118" fmla="*/ 4867014 w 10232859"/>
              <a:gd name="connsiteY118" fmla="*/ 164145 h 1699043"/>
              <a:gd name="connsiteX119" fmla="*/ 5001600 w 10232859"/>
              <a:gd name="connsiteY119" fmla="*/ 190239 h 1699043"/>
              <a:gd name="connsiteX120" fmla="*/ 5115965 w 10232859"/>
              <a:gd name="connsiteY120" fmla="*/ 186069 h 1699043"/>
              <a:gd name="connsiteX121" fmla="*/ 5237936 w 10232859"/>
              <a:gd name="connsiteY121" fmla="*/ 239508 h 1699043"/>
              <a:gd name="connsiteX122" fmla="*/ 5290566 w 10232859"/>
              <a:gd name="connsiteY122" fmla="*/ 263295 h 1699043"/>
              <a:gd name="connsiteX123" fmla="*/ 5344878 w 10232859"/>
              <a:gd name="connsiteY123" fmla="*/ 276360 h 1699043"/>
              <a:gd name="connsiteX124" fmla="*/ 5413398 w 10232859"/>
              <a:gd name="connsiteY124" fmla="*/ 276235 h 1699043"/>
              <a:gd name="connsiteX125" fmla="*/ 5415629 w 10232859"/>
              <a:gd name="connsiteY125" fmla="*/ 275768 h 1699043"/>
              <a:gd name="connsiteX126" fmla="*/ 5433078 w 10232859"/>
              <a:gd name="connsiteY126" fmla="*/ 279684 h 1699043"/>
              <a:gd name="connsiteX127" fmla="*/ 5435759 w 10232859"/>
              <a:gd name="connsiteY127" fmla="*/ 283100 h 1699043"/>
              <a:gd name="connsiteX128" fmla="*/ 5447372 w 10232859"/>
              <a:gd name="connsiteY128" fmla="*/ 286587 h 1699043"/>
              <a:gd name="connsiteX129" fmla="*/ 5469289 w 10232859"/>
              <a:gd name="connsiteY129" fmla="*/ 295620 h 1699043"/>
              <a:gd name="connsiteX130" fmla="*/ 5508752 w 10232859"/>
              <a:gd name="connsiteY130" fmla="*/ 305753 h 1699043"/>
              <a:gd name="connsiteX131" fmla="*/ 5509657 w 10232859"/>
              <a:gd name="connsiteY131" fmla="*/ 304936 h 1699043"/>
              <a:gd name="connsiteX132" fmla="*/ 5521245 w 10232859"/>
              <a:gd name="connsiteY132" fmla="*/ 303688 h 1699043"/>
              <a:gd name="connsiteX133" fmla="*/ 5542415 w 10232859"/>
              <a:gd name="connsiteY133" fmla="*/ 303495 h 1699043"/>
              <a:gd name="connsiteX134" fmla="*/ 5596538 w 10232859"/>
              <a:gd name="connsiteY134" fmla="*/ 291153 h 1699043"/>
              <a:gd name="connsiteX135" fmla="*/ 5632514 w 10232859"/>
              <a:gd name="connsiteY135" fmla="*/ 301962 h 1699043"/>
              <a:gd name="connsiteX136" fmla="*/ 5640005 w 10232859"/>
              <a:gd name="connsiteY136" fmla="*/ 303617 h 1699043"/>
              <a:gd name="connsiteX137" fmla="*/ 5640259 w 10232859"/>
              <a:gd name="connsiteY137" fmla="*/ 303435 h 1699043"/>
              <a:gd name="connsiteX138" fmla="*/ 5648365 w 10232859"/>
              <a:gd name="connsiteY138" fmla="*/ 304754 h 1699043"/>
              <a:gd name="connsiteX139" fmla="*/ 5653662 w 10232859"/>
              <a:gd name="connsiteY139" fmla="*/ 306635 h 1699043"/>
              <a:gd name="connsiteX140" fmla="*/ 5668196 w 10232859"/>
              <a:gd name="connsiteY140" fmla="*/ 309846 h 1699043"/>
              <a:gd name="connsiteX141" fmla="*/ 5673886 w 10232859"/>
              <a:gd name="connsiteY141" fmla="*/ 309526 h 1699043"/>
              <a:gd name="connsiteX142" fmla="*/ 5677139 w 10232859"/>
              <a:gd name="connsiteY142" fmla="*/ 307345 h 1699043"/>
              <a:gd name="connsiteX143" fmla="*/ 5708983 w 10232859"/>
              <a:gd name="connsiteY143" fmla="*/ 306674 h 1699043"/>
              <a:gd name="connsiteX144" fmla="*/ 5773909 w 10232859"/>
              <a:gd name="connsiteY144" fmla="*/ 312061 h 1699043"/>
              <a:gd name="connsiteX145" fmla="*/ 5809500 w 10232859"/>
              <a:gd name="connsiteY145" fmla="*/ 318450 h 1699043"/>
              <a:gd name="connsiteX146" fmla="*/ 5908729 w 10232859"/>
              <a:gd name="connsiteY146" fmla="*/ 332335 h 1699043"/>
              <a:gd name="connsiteX147" fmla="*/ 6009654 w 10232859"/>
              <a:gd name="connsiteY147" fmla="*/ 343526 h 1699043"/>
              <a:gd name="connsiteX148" fmla="*/ 6067487 w 10232859"/>
              <a:gd name="connsiteY148" fmla="*/ 333712 h 1699043"/>
              <a:gd name="connsiteX149" fmla="*/ 6073281 w 10232859"/>
              <a:gd name="connsiteY149" fmla="*/ 334316 h 1699043"/>
              <a:gd name="connsiteX150" fmla="*/ 6086225 w 10232859"/>
              <a:gd name="connsiteY150" fmla="*/ 339621 h 1699043"/>
              <a:gd name="connsiteX151" fmla="*/ 6105063 w 10232859"/>
              <a:gd name="connsiteY151" fmla="*/ 347340 h 1699043"/>
              <a:gd name="connsiteX152" fmla="*/ 6135796 w 10232859"/>
              <a:gd name="connsiteY152" fmla="*/ 363143 h 1699043"/>
              <a:gd name="connsiteX153" fmla="*/ 6195166 w 10232859"/>
              <a:gd name="connsiteY153" fmla="*/ 360190 h 1699043"/>
              <a:gd name="connsiteX154" fmla="*/ 6216259 w 10232859"/>
              <a:gd name="connsiteY154" fmla="*/ 363365 h 1699043"/>
              <a:gd name="connsiteX155" fmla="*/ 6228331 w 10232859"/>
              <a:gd name="connsiteY155" fmla="*/ 364034 h 1699043"/>
              <a:gd name="connsiteX156" fmla="*/ 6229602 w 10232859"/>
              <a:gd name="connsiteY156" fmla="*/ 363414 h 1699043"/>
              <a:gd name="connsiteX157" fmla="*/ 6258988 w 10232859"/>
              <a:gd name="connsiteY157" fmla="*/ 378660 h 1699043"/>
              <a:gd name="connsiteX158" fmla="*/ 6264106 w 10232859"/>
              <a:gd name="connsiteY158" fmla="*/ 379141 h 1699043"/>
              <a:gd name="connsiteX159" fmla="*/ 6281703 w 10232859"/>
              <a:gd name="connsiteY159" fmla="*/ 391054 h 1699043"/>
              <a:gd name="connsiteX160" fmla="*/ 6291622 w 10232859"/>
              <a:gd name="connsiteY160" fmla="*/ 396155 h 1699043"/>
              <a:gd name="connsiteX161" fmla="*/ 6292712 w 10232859"/>
              <a:gd name="connsiteY161" fmla="*/ 399771 h 1699043"/>
              <a:gd name="connsiteX162" fmla="*/ 6308227 w 10232859"/>
              <a:gd name="connsiteY162" fmla="*/ 406196 h 1699043"/>
              <a:gd name="connsiteX163" fmla="*/ 6328981 w 10232859"/>
              <a:gd name="connsiteY163" fmla="*/ 409495 h 1699043"/>
              <a:gd name="connsiteX164" fmla="*/ 6368693 w 10232859"/>
              <a:gd name="connsiteY164" fmla="*/ 417845 h 1699043"/>
              <a:gd name="connsiteX165" fmla="*/ 6414811 w 10232859"/>
              <a:gd name="connsiteY165" fmla="*/ 452200 h 1699043"/>
              <a:gd name="connsiteX166" fmla="*/ 6467879 w 10232859"/>
              <a:gd name="connsiteY166" fmla="*/ 468248 h 1699043"/>
              <a:gd name="connsiteX167" fmla="*/ 6564351 w 10232859"/>
              <a:gd name="connsiteY167" fmla="*/ 537518 h 1699043"/>
              <a:gd name="connsiteX168" fmla="*/ 6711178 w 10232859"/>
              <a:gd name="connsiteY168" fmla="*/ 573610 h 1699043"/>
              <a:gd name="connsiteX169" fmla="*/ 6764036 w 10232859"/>
              <a:gd name="connsiteY169" fmla="*/ 588943 h 1699043"/>
              <a:gd name="connsiteX170" fmla="*/ 6858983 w 10232859"/>
              <a:gd name="connsiteY170" fmla="*/ 623723 h 1699043"/>
              <a:gd name="connsiteX171" fmla="*/ 6910661 w 10232859"/>
              <a:gd name="connsiteY171" fmla="*/ 634620 h 1699043"/>
              <a:gd name="connsiteX172" fmla="*/ 6944111 w 10232859"/>
              <a:gd name="connsiteY172" fmla="*/ 659502 h 1699043"/>
              <a:gd name="connsiteX173" fmla="*/ 6965771 w 10232859"/>
              <a:gd name="connsiteY173" fmla="*/ 659931 h 1699043"/>
              <a:gd name="connsiteX174" fmla="*/ 6969639 w 10232859"/>
              <a:gd name="connsiteY174" fmla="*/ 659837 h 1699043"/>
              <a:gd name="connsiteX175" fmla="*/ 6982242 w 10232859"/>
              <a:gd name="connsiteY175" fmla="*/ 663112 h 1699043"/>
              <a:gd name="connsiteX176" fmla="*/ 6989387 w 10232859"/>
              <a:gd name="connsiteY176" fmla="*/ 659474 h 1699043"/>
              <a:gd name="connsiteX177" fmla="*/ 7010930 w 10232859"/>
              <a:gd name="connsiteY177" fmla="*/ 661134 h 1699043"/>
              <a:gd name="connsiteX178" fmla="*/ 7033125 w 10232859"/>
              <a:gd name="connsiteY178" fmla="*/ 668436 h 1699043"/>
              <a:gd name="connsiteX179" fmla="*/ 7134461 w 10232859"/>
              <a:gd name="connsiteY179" fmla="*/ 708192 h 1699043"/>
              <a:gd name="connsiteX180" fmla="*/ 7197450 w 10232859"/>
              <a:gd name="connsiteY180" fmla="*/ 729094 h 1699043"/>
              <a:gd name="connsiteX181" fmla="*/ 7225084 w 10232859"/>
              <a:gd name="connsiteY181" fmla="*/ 732505 h 1699043"/>
              <a:gd name="connsiteX182" fmla="*/ 7261183 w 10232859"/>
              <a:gd name="connsiteY182" fmla="*/ 740313 h 1699043"/>
              <a:gd name="connsiteX183" fmla="*/ 7327760 w 10232859"/>
              <a:gd name="connsiteY183" fmla="*/ 750586 h 1699043"/>
              <a:gd name="connsiteX184" fmla="*/ 7412222 w 10232859"/>
              <a:gd name="connsiteY184" fmla="*/ 770487 h 1699043"/>
              <a:gd name="connsiteX185" fmla="*/ 7457904 w 10232859"/>
              <a:gd name="connsiteY185" fmla="*/ 804321 h 1699043"/>
              <a:gd name="connsiteX186" fmla="*/ 7465795 w 10232859"/>
              <a:gd name="connsiteY186" fmla="*/ 802598 h 1699043"/>
              <a:gd name="connsiteX187" fmla="*/ 7505046 w 10232859"/>
              <a:gd name="connsiteY187" fmla="*/ 816517 h 1699043"/>
              <a:gd name="connsiteX188" fmla="*/ 7623220 w 10232859"/>
              <a:gd name="connsiteY188" fmla="*/ 888520 h 1699043"/>
              <a:gd name="connsiteX189" fmla="*/ 7700458 w 10232859"/>
              <a:gd name="connsiteY189" fmla="*/ 915079 h 1699043"/>
              <a:gd name="connsiteX190" fmla="*/ 7730988 w 10232859"/>
              <a:gd name="connsiteY190" fmla="*/ 920756 h 1699043"/>
              <a:gd name="connsiteX191" fmla="*/ 7781942 w 10232859"/>
              <a:gd name="connsiteY191" fmla="*/ 930503 h 1699043"/>
              <a:gd name="connsiteX192" fmla="*/ 7827704 w 10232859"/>
              <a:gd name="connsiteY192" fmla="*/ 928558 h 1699043"/>
              <a:gd name="connsiteX193" fmla="*/ 7867270 w 10232859"/>
              <a:gd name="connsiteY193" fmla="*/ 940366 h 1699043"/>
              <a:gd name="connsiteX194" fmla="*/ 7866538 w 10232859"/>
              <a:gd name="connsiteY194" fmla="*/ 955045 h 1699043"/>
              <a:gd name="connsiteX195" fmla="*/ 7912084 w 10232859"/>
              <a:gd name="connsiteY195" fmla="*/ 963800 h 1699043"/>
              <a:gd name="connsiteX196" fmla="*/ 7982264 w 10232859"/>
              <a:gd name="connsiteY196" fmla="*/ 975773 h 1699043"/>
              <a:gd name="connsiteX197" fmla="*/ 7991272 w 10232859"/>
              <a:gd name="connsiteY197" fmla="*/ 981104 h 1699043"/>
              <a:gd name="connsiteX198" fmla="*/ 8006496 w 10232859"/>
              <a:gd name="connsiteY198" fmla="*/ 972839 h 1699043"/>
              <a:gd name="connsiteX199" fmla="*/ 8034497 w 10232859"/>
              <a:gd name="connsiteY199" fmla="*/ 972054 h 1699043"/>
              <a:gd name="connsiteX200" fmla="*/ 8150881 w 10232859"/>
              <a:gd name="connsiteY200" fmla="*/ 990411 h 1699043"/>
              <a:gd name="connsiteX201" fmla="*/ 8172106 w 10232859"/>
              <a:gd name="connsiteY201" fmla="*/ 990512 h 1699043"/>
              <a:gd name="connsiteX202" fmla="*/ 8196076 w 10232859"/>
              <a:gd name="connsiteY202" fmla="*/ 1000078 h 1699043"/>
              <a:gd name="connsiteX203" fmla="*/ 8247463 w 10232859"/>
              <a:gd name="connsiteY203" fmla="*/ 1016332 h 1699043"/>
              <a:gd name="connsiteX204" fmla="*/ 8279272 w 10232859"/>
              <a:gd name="connsiteY204" fmla="*/ 1032921 h 1699043"/>
              <a:gd name="connsiteX205" fmla="*/ 8289611 w 10232859"/>
              <a:gd name="connsiteY205" fmla="*/ 1028630 h 1699043"/>
              <a:gd name="connsiteX206" fmla="*/ 8311483 w 10232859"/>
              <a:gd name="connsiteY206" fmla="*/ 1029399 h 1699043"/>
              <a:gd name="connsiteX207" fmla="*/ 8399489 w 10232859"/>
              <a:gd name="connsiteY207" fmla="*/ 1048562 h 1699043"/>
              <a:gd name="connsiteX208" fmla="*/ 8415973 w 10232859"/>
              <a:gd name="connsiteY208" fmla="*/ 1049660 h 1699043"/>
              <a:gd name="connsiteX209" fmla="*/ 8433326 w 10232859"/>
              <a:gd name="connsiteY209" fmla="*/ 1057881 h 1699043"/>
              <a:gd name="connsiteX210" fmla="*/ 8502328 w 10232859"/>
              <a:gd name="connsiteY210" fmla="*/ 1091498 h 1699043"/>
              <a:gd name="connsiteX211" fmla="*/ 8534346 w 10232859"/>
              <a:gd name="connsiteY211" fmla="*/ 1106980 h 1699043"/>
              <a:gd name="connsiteX212" fmla="*/ 8534980 w 10232859"/>
              <a:gd name="connsiteY212" fmla="*/ 1110861 h 1699043"/>
              <a:gd name="connsiteX213" fmla="*/ 8544104 w 10232859"/>
              <a:gd name="connsiteY213" fmla="*/ 1108406 h 1699043"/>
              <a:gd name="connsiteX214" fmla="*/ 8567742 w 10232859"/>
              <a:gd name="connsiteY214" fmla="*/ 1117590 h 1699043"/>
              <a:gd name="connsiteX215" fmla="*/ 8633779 w 10232859"/>
              <a:gd name="connsiteY215" fmla="*/ 1139226 h 1699043"/>
              <a:gd name="connsiteX216" fmla="*/ 8676965 w 10232859"/>
              <a:gd name="connsiteY216" fmla="*/ 1156949 h 1699043"/>
              <a:gd name="connsiteX217" fmla="*/ 8698944 w 10232859"/>
              <a:gd name="connsiteY217" fmla="*/ 1156939 h 1699043"/>
              <a:gd name="connsiteX218" fmla="*/ 8711456 w 10232859"/>
              <a:gd name="connsiteY218" fmla="*/ 1169217 h 1699043"/>
              <a:gd name="connsiteX219" fmla="*/ 8732793 w 10232859"/>
              <a:gd name="connsiteY219" fmla="*/ 1172972 h 1699043"/>
              <a:gd name="connsiteX220" fmla="*/ 8751897 w 10232859"/>
              <a:gd name="connsiteY220" fmla="*/ 1190886 h 1699043"/>
              <a:gd name="connsiteX221" fmla="*/ 8793564 w 10232859"/>
              <a:gd name="connsiteY221" fmla="*/ 1172572 h 1699043"/>
              <a:gd name="connsiteX222" fmla="*/ 8834270 w 10232859"/>
              <a:gd name="connsiteY222" fmla="*/ 1206624 h 1699043"/>
              <a:gd name="connsiteX223" fmla="*/ 8853872 w 10232859"/>
              <a:gd name="connsiteY223" fmla="*/ 1214714 h 1699043"/>
              <a:gd name="connsiteX224" fmla="*/ 8861901 w 10232859"/>
              <a:gd name="connsiteY224" fmla="*/ 1211375 h 1699043"/>
              <a:gd name="connsiteX225" fmla="*/ 8874168 w 10232859"/>
              <a:gd name="connsiteY225" fmla="*/ 1213967 h 1699043"/>
              <a:gd name="connsiteX226" fmla="*/ 8871123 w 10232859"/>
              <a:gd name="connsiteY226" fmla="*/ 1221160 h 1699043"/>
              <a:gd name="connsiteX227" fmla="*/ 8903537 w 10232859"/>
              <a:gd name="connsiteY227" fmla="*/ 1230588 h 1699043"/>
              <a:gd name="connsiteX228" fmla="*/ 8933767 w 10232859"/>
              <a:gd name="connsiteY228" fmla="*/ 1263368 h 1699043"/>
              <a:gd name="connsiteX229" fmla="*/ 8985765 w 10232859"/>
              <a:gd name="connsiteY229" fmla="*/ 1287664 h 1699043"/>
              <a:gd name="connsiteX230" fmla="*/ 9071444 w 10232859"/>
              <a:gd name="connsiteY230" fmla="*/ 1317305 h 1699043"/>
              <a:gd name="connsiteX231" fmla="*/ 9096711 w 10232859"/>
              <a:gd name="connsiteY231" fmla="*/ 1327777 h 1699043"/>
              <a:gd name="connsiteX232" fmla="*/ 9338853 w 10232859"/>
              <a:gd name="connsiteY232" fmla="*/ 1448046 h 1699043"/>
              <a:gd name="connsiteX233" fmla="*/ 9520814 w 10232859"/>
              <a:gd name="connsiteY233" fmla="*/ 1449827 h 1699043"/>
              <a:gd name="connsiteX234" fmla="*/ 9702271 w 10232859"/>
              <a:gd name="connsiteY234" fmla="*/ 1488553 h 1699043"/>
              <a:gd name="connsiteX235" fmla="*/ 9744273 w 10232859"/>
              <a:gd name="connsiteY235" fmla="*/ 1523512 h 1699043"/>
              <a:gd name="connsiteX236" fmla="*/ 9771903 w 10232859"/>
              <a:gd name="connsiteY236" fmla="*/ 1530034 h 1699043"/>
              <a:gd name="connsiteX237" fmla="*/ 9818565 w 10232859"/>
              <a:gd name="connsiteY237" fmla="*/ 1538545 h 1699043"/>
              <a:gd name="connsiteX238" fmla="*/ 9882202 w 10232859"/>
              <a:gd name="connsiteY238" fmla="*/ 1565888 h 1699043"/>
              <a:gd name="connsiteX239" fmla="*/ 10022025 w 10232859"/>
              <a:gd name="connsiteY239" fmla="*/ 1599696 h 1699043"/>
              <a:gd name="connsiteX240" fmla="*/ 10220406 w 10232859"/>
              <a:gd name="connsiteY240" fmla="*/ 1677005 h 1699043"/>
              <a:gd name="connsiteX241" fmla="*/ 10232859 w 10232859"/>
              <a:gd name="connsiteY241" fmla="*/ 1699043 h 1699043"/>
              <a:gd name="connsiteX242" fmla="*/ 0 w 10232859"/>
              <a:gd name="connsiteY242" fmla="*/ 1699043 h 1699043"/>
              <a:gd name="connsiteX243" fmla="*/ 0 w 10232859"/>
              <a:gd name="connsiteY243" fmla="*/ 21828 h 1699043"/>
              <a:gd name="connsiteX244" fmla="*/ 8097 w 10232859"/>
              <a:gd name="connsiteY244" fmla="*/ 24355 h 1699043"/>
              <a:gd name="connsiteX245" fmla="*/ 77128 w 10232859"/>
              <a:gd name="connsiteY245" fmla="*/ 6867 h 1699043"/>
              <a:gd name="connsiteX246" fmla="*/ 188338 w 10232859"/>
              <a:gd name="connsiteY246" fmla="*/ 5079 h 1699043"/>
              <a:gd name="connsiteX247" fmla="*/ 298809 w 10232859"/>
              <a:gd name="connsiteY247" fmla="*/ 6198 h 1699043"/>
              <a:gd name="connsiteX248" fmla="*/ 338985 w 10232859"/>
              <a:gd name="connsiteY248" fmla="*/ 8006 h 1699043"/>
              <a:gd name="connsiteX249" fmla="*/ 409815 w 10232859"/>
              <a:gd name="connsiteY249" fmla="*/ 5045 h 1699043"/>
              <a:gd name="connsiteX0" fmla="*/ 409815 w 10232859"/>
              <a:gd name="connsiteY0" fmla="*/ 5045 h 1699043"/>
              <a:gd name="connsiteX1" fmla="*/ 456316 w 10232859"/>
              <a:gd name="connsiteY1" fmla="*/ 4077 h 1699043"/>
              <a:gd name="connsiteX2" fmla="*/ 463611 w 10232859"/>
              <a:gd name="connsiteY2" fmla="*/ 18441 h 1699043"/>
              <a:gd name="connsiteX3" fmla="*/ 506289 w 10232859"/>
              <a:gd name="connsiteY3" fmla="*/ 21667 h 1699043"/>
              <a:gd name="connsiteX4" fmla="*/ 547180 w 10232859"/>
              <a:gd name="connsiteY4" fmla="*/ 10297 h 1699043"/>
              <a:gd name="connsiteX5" fmla="*/ 599180 w 10232859"/>
              <a:gd name="connsiteY5" fmla="*/ 9165 h 1699043"/>
              <a:gd name="connsiteX6" fmla="*/ 630247 w 10232859"/>
              <a:gd name="connsiteY6" fmla="*/ 8332 h 1699043"/>
              <a:gd name="connsiteX7" fmla="*/ 715463 w 10232859"/>
              <a:gd name="connsiteY7" fmla="*/ 18029 h 1699043"/>
              <a:gd name="connsiteX8" fmla="*/ 862866 w 10232859"/>
              <a:gd name="connsiteY8" fmla="*/ 63233 h 1699043"/>
              <a:gd name="connsiteX9" fmla="*/ 906400 w 10232859"/>
              <a:gd name="connsiteY9" fmla="*/ 68570 h 1699043"/>
              <a:gd name="connsiteX10" fmla="*/ 912698 w 10232859"/>
              <a:gd name="connsiteY10" fmla="*/ 65266 h 1699043"/>
              <a:gd name="connsiteX11" fmla="*/ 972936 w 10232859"/>
              <a:gd name="connsiteY11" fmla="*/ 88549 h 1699043"/>
              <a:gd name="connsiteX12" fmla="*/ 1061158 w 10232859"/>
              <a:gd name="connsiteY12" fmla="*/ 90302 h 1699043"/>
              <a:gd name="connsiteX13" fmla="*/ 1127764 w 10232859"/>
              <a:gd name="connsiteY13" fmla="*/ 86443 h 1699043"/>
              <a:gd name="connsiteX14" fmla="*/ 1165092 w 10232859"/>
              <a:gd name="connsiteY14" fmla="*/ 86517 h 1699043"/>
              <a:gd name="connsiteX15" fmla="*/ 1192274 w 10232859"/>
              <a:gd name="connsiteY15" fmla="*/ 84088 h 1699043"/>
              <a:gd name="connsiteX16" fmla="*/ 1261359 w 10232859"/>
              <a:gd name="connsiteY16" fmla="*/ 91263 h 1699043"/>
              <a:gd name="connsiteX17" fmla="*/ 1375826 w 10232859"/>
              <a:gd name="connsiteY17" fmla="*/ 108740 h 1699043"/>
              <a:gd name="connsiteX18" fmla="*/ 1400134 w 10232859"/>
              <a:gd name="connsiteY18" fmla="*/ 111208 h 1699043"/>
              <a:gd name="connsiteX19" fmla="*/ 1420782 w 10232859"/>
              <a:gd name="connsiteY19" fmla="*/ 108347 h 1699043"/>
              <a:gd name="connsiteX20" fmla="*/ 1425360 w 10232859"/>
              <a:gd name="connsiteY20" fmla="*/ 103343 h 1699043"/>
              <a:gd name="connsiteX21" fmla="*/ 1438688 w 10232859"/>
              <a:gd name="connsiteY21" fmla="*/ 103900 h 1699043"/>
              <a:gd name="connsiteX22" fmla="*/ 1442183 w 10232859"/>
              <a:gd name="connsiteY22" fmla="*/ 103008 h 1699043"/>
              <a:gd name="connsiteX23" fmla="*/ 1462271 w 10232859"/>
              <a:gd name="connsiteY23" fmla="*/ 98933 h 1699043"/>
              <a:gd name="connsiteX24" fmla="*/ 1506437 w 10232859"/>
              <a:gd name="connsiteY24" fmla="*/ 116084 h 1699043"/>
              <a:gd name="connsiteX25" fmla="*/ 1559721 w 10232859"/>
              <a:gd name="connsiteY25" fmla="*/ 115918 h 1699043"/>
              <a:gd name="connsiteX26" fmla="*/ 1763086 w 10232859"/>
              <a:gd name="connsiteY26" fmla="*/ 148431 h 1699043"/>
              <a:gd name="connsiteX27" fmla="*/ 1909571 w 10232859"/>
              <a:gd name="connsiteY27" fmla="*/ 158571 h 1699043"/>
              <a:gd name="connsiteX28" fmla="*/ 2002612 w 10232859"/>
              <a:gd name="connsiteY28" fmla="*/ 185342 h 1699043"/>
              <a:gd name="connsiteX29" fmla="*/ 2155278 w 10232859"/>
              <a:gd name="connsiteY29" fmla="*/ 197824 h 1699043"/>
              <a:gd name="connsiteX30" fmla="*/ 2166398 w 10232859"/>
              <a:gd name="connsiteY30" fmla="*/ 206965 h 1699043"/>
              <a:gd name="connsiteX31" fmla="*/ 2180455 w 10232859"/>
              <a:gd name="connsiteY31" fmla="*/ 212894 h 1699043"/>
              <a:gd name="connsiteX32" fmla="*/ 2182638 w 10232859"/>
              <a:gd name="connsiteY32" fmla="*/ 212313 h 1699043"/>
              <a:gd name="connsiteX33" fmla="*/ 2200348 w 10232859"/>
              <a:gd name="connsiteY33" fmla="*/ 215316 h 1699043"/>
              <a:gd name="connsiteX34" fmla="*/ 2203307 w 10232859"/>
              <a:gd name="connsiteY34" fmla="*/ 218590 h 1699043"/>
              <a:gd name="connsiteX35" fmla="*/ 2215170 w 10232859"/>
              <a:gd name="connsiteY35" fmla="*/ 221472 h 1699043"/>
              <a:gd name="connsiteX36" fmla="*/ 2237765 w 10232859"/>
              <a:gd name="connsiteY36" fmla="*/ 229357 h 1699043"/>
              <a:gd name="connsiteX37" fmla="*/ 2242719 w 10232859"/>
              <a:gd name="connsiteY37" fmla="*/ 228760 h 1699043"/>
              <a:gd name="connsiteX38" fmla="*/ 2277928 w 10232859"/>
              <a:gd name="connsiteY38" fmla="*/ 237427 h 1699043"/>
              <a:gd name="connsiteX39" fmla="*/ 2278759 w 10232859"/>
              <a:gd name="connsiteY39" fmla="*/ 236563 h 1699043"/>
              <a:gd name="connsiteX40" fmla="*/ 2290187 w 10232859"/>
              <a:gd name="connsiteY40" fmla="*/ 234709 h 1699043"/>
              <a:gd name="connsiteX41" fmla="*/ 2364066 w 10232859"/>
              <a:gd name="connsiteY41" fmla="*/ 218237 h 1699043"/>
              <a:gd name="connsiteX42" fmla="*/ 2400814 w 10232859"/>
              <a:gd name="connsiteY42" fmla="*/ 227165 h 1699043"/>
              <a:gd name="connsiteX43" fmla="*/ 2408414 w 10232859"/>
              <a:gd name="connsiteY43" fmla="*/ 228429 h 1699043"/>
              <a:gd name="connsiteX44" fmla="*/ 2408650 w 10232859"/>
              <a:gd name="connsiteY44" fmla="*/ 228234 h 1699043"/>
              <a:gd name="connsiteX45" fmla="*/ 2416835 w 10232859"/>
              <a:gd name="connsiteY45" fmla="*/ 229128 h 1699043"/>
              <a:gd name="connsiteX46" fmla="*/ 2422271 w 10232859"/>
              <a:gd name="connsiteY46" fmla="*/ 230733 h 1699043"/>
              <a:gd name="connsiteX47" fmla="*/ 2490341 w 10232859"/>
              <a:gd name="connsiteY47" fmla="*/ 211074 h 1699043"/>
              <a:gd name="connsiteX48" fmla="*/ 2588929 w 10232859"/>
              <a:gd name="connsiteY48" fmla="*/ 200980 h 1699043"/>
              <a:gd name="connsiteX49" fmla="*/ 2687426 w 10232859"/>
              <a:gd name="connsiteY49" fmla="*/ 193848 h 1699043"/>
              <a:gd name="connsiteX50" fmla="*/ 2723517 w 10232859"/>
              <a:gd name="connsiteY50" fmla="*/ 192652 h 1699043"/>
              <a:gd name="connsiteX51" fmla="*/ 2785956 w 10232859"/>
              <a:gd name="connsiteY51" fmla="*/ 184404 h 1699043"/>
              <a:gd name="connsiteX52" fmla="*/ 2813378 w 10232859"/>
              <a:gd name="connsiteY52" fmla="*/ 176833 h 1699043"/>
              <a:gd name="connsiteX53" fmla="*/ 2814782 w 10232859"/>
              <a:gd name="connsiteY53" fmla="*/ 177153 h 1699043"/>
              <a:gd name="connsiteX54" fmla="*/ 2816580 w 10232859"/>
              <a:gd name="connsiteY54" fmla="*/ 174366 h 1699043"/>
              <a:gd name="connsiteX55" fmla="*/ 2821623 w 10232859"/>
              <a:gd name="connsiteY55" fmla="*/ 172875 h 1699043"/>
              <a:gd name="connsiteX56" fmla="*/ 2836688 w 10232859"/>
              <a:gd name="connsiteY56" fmla="*/ 172971 h 1699043"/>
              <a:gd name="connsiteX57" fmla="*/ 2842564 w 10232859"/>
              <a:gd name="connsiteY57" fmla="*/ 173695 h 1699043"/>
              <a:gd name="connsiteX58" fmla="*/ 2850712 w 10232859"/>
              <a:gd name="connsiteY58" fmla="*/ 173290 h 1699043"/>
              <a:gd name="connsiteX59" fmla="*/ 2850846 w 10232859"/>
              <a:gd name="connsiteY59" fmla="*/ 173062 h 1699043"/>
              <a:gd name="connsiteX60" fmla="*/ 2858611 w 10232859"/>
              <a:gd name="connsiteY60" fmla="*/ 173112 h 1699043"/>
              <a:gd name="connsiteX61" fmla="*/ 2897454 w 10232859"/>
              <a:gd name="connsiteY61" fmla="*/ 176114 h 1699043"/>
              <a:gd name="connsiteX62" fmla="*/ 2940369 w 10232859"/>
              <a:gd name="connsiteY62" fmla="*/ 152944 h 1699043"/>
              <a:gd name="connsiteX63" fmla="*/ 2959670 w 10232859"/>
              <a:gd name="connsiteY63" fmla="*/ 148367 h 1699043"/>
              <a:gd name="connsiteX64" fmla="*/ 2969615 w 10232859"/>
              <a:gd name="connsiteY64" fmla="*/ 144755 h 1699043"/>
              <a:gd name="connsiteX65" fmla="*/ 2970000 w 10232859"/>
              <a:gd name="connsiteY65" fmla="*/ 143776 h 1699043"/>
              <a:gd name="connsiteX66" fmla="*/ 3007272 w 10232859"/>
              <a:gd name="connsiteY66" fmla="*/ 146766 h 1699043"/>
              <a:gd name="connsiteX67" fmla="*/ 3011677 w 10232859"/>
              <a:gd name="connsiteY67" fmla="*/ 145404 h 1699043"/>
              <a:gd name="connsiteX68" fmla="*/ 3036668 w 10232859"/>
              <a:gd name="connsiteY68" fmla="*/ 149604 h 1699043"/>
              <a:gd name="connsiteX69" fmla="*/ 3049208 w 10232859"/>
              <a:gd name="connsiteY69" fmla="*/ 150573 h 1699043"/>
              <a:gd name="connsiteX70" fmla="*/ 3053517 w 10232859"/>
              <a:gd name="connsiteY70" fmla="*/ 153322 h 1699043"/>
              <a:gd name="connsiteX71" fmla="*/ 3071637 w 10232859"/>
              <a:gd name="connsiteY71" fmla="*/ 153496 h 1699043"/>
              <a:gd name="connsiteX72" fmla="*/ 3110077 w 10232859"/>
              <a:gd name="connsiteY72" fmla="*/ 149202 h 1699043"/>
              <a:gd name="connsiteX73" fmla="*/ 3173743 w 10232859"/>
              <a:gd name="connsiteY73" fmla="*/ 159581 h 1699043"/>
              <a:gd name="connsiteX74" fmla="*/ 3254203 w 10232859"/>
              <a:gd name="connsiteY74" fmla="*/ 151756 h 1699043"/>
              <a:gd name="connsiteX75" fmla="*/ 3380350 w 10232859"/>
              <a:gd name="connsiteY75" fmla="*/ 151151 h 1699043"/>
              <a:gd name="connsiteX76" fmla="*/ 3476147 w 10232859"/>
              <a:gd name="connsiteY76" fmla="*/ 170925 h 1699043"/>
              <a:gd name="connsiteX77" fmla="*/ 3581876 w 10232859"/>
              <a:gd name="connsiteY77" fmla="*/ 150448 h 1699043"/>
              <a:gd name="connsiteX78" fmla="*/ 3704761 w 10232859"/>
              <a:gd name="connsiteY78" fmla="*/ 150492 h 1699043"/>
              <a:gd name="connsiteX79" fmla="*/ 3755040 w 10232859"/>
              <a:gd name="connsiteY79" fmla="*/ 141978 h 1699043"/>
              <a:gd name="connsiteX80" fmla="*/ 3804689 w 10232859"/>
              <a:gd name="connsiteY80" fmla="*/ 151893 h 1699043"/>
              <a:gd name="connsiteX81" fmla="*/ 3821793 w 10232859"/>
              <a:gd name="connsiteY81" fmla="*/ 144743 h 1699043"/>
              <a:gd name="connsiteX82" fmla="*/ 3824682 w 10232859"/>
              <a:gd name="connsiteY82" fmla="*/ 143319 h 1699043"/>
              <a:gd name="connsiteX83" fmla="*/ 3837536 w 10232859"/>
              <a:gd name="connsiteY83" fmla="*/ 141778 h 1699043"/>
              <a:gd name="connsiteX84" fmla="*/ 3839550 w 10232859"/>
              <a:gd name="connsiteY84" fmla="*/ 136147 h 1699043"/>
              <a:gd name="connsiteX85" fmla="*/ 3857743 w 10232859"/>
              <a:gd name="connsiteY85" fmla="*/ 130104 h 1699043"/>
              <a:gd name="connsiteX86" fmla="*/ 3881852 w 10232859"/>
              <a:gd name="connsiteY86" fmla="*/ 128717 h 1699043"/>
              <a:gd name="connsiteX87" fmla="*/ 3998088 w 10232859"/>
              <a:gd name="connsiteY87" fmla="*/ 127932 h 1699043"/>
              <a:gd name="connsiteX88" fmla="*/ 4066682 w 10232859"/>
              <a:gd name="connsiteY88" fmla="*/ 124147 h 1699043"/>
              <a:gd name="connsiteX89" fmla="*/ 4091246 w 10232859"/>
              <a:gd name="connsiteY89" fmla="*/ 117503 h 1699043"/>
              <a:gd name="connsiteX90" fmla="*/ 4126556 w 10232859"/>
              <a:gd name="connsiteY90" fmla="*/ 111725 h 1699043"/>
              <a:gd name="connsiteX91" fmla="*/ 4187717 w 10232859"/>
              <a:gd name="connsiteY91" fmla="*/ 97496 h 1699043"/>
              <a:gd name="connsiteX92" fmla="*/ 4220826 w 10232859"/>
              <a:gd name="connsiteY92" fmla="*/ 95991 h 1699043"/>
              <a:gd name="connsiteX93" fmla="*/ 4239014 w 10232859"/>
              <a:gd name="connsiteY93" fmla="*/ 90840 h 1699043"/>
              <a:gd name="connsiteX94" fmla="*/ 4246653 w 10232859"/>
              <a:gd name="connsiteY94" fmla="*/ 91360 h 1699043"/>
              <a:gd name="connsiteX95" fmla="*/ 4271841 w 10232859"/>
              <a:gd name="connsiteY95" fmla="*/ 90188 h 1699043"/>
              <a:gd name="connsiteX96" fmla="*/ 4286277 w 10232859"/>
              <a:gd name="connsiteY96" fmla="*/ 90173 h 1699043"/>
              <a:gd name="connsiteX97" fmla="*/ 4292025 w 10232859"/>
              <a:gd name="connsiteY97" fmla="*/ 90407 h 1699043"/>
              <a:gd name="connsiteX98" fmla="*/ 4304713 w 10232859"/>
              <a:gd name="connsiteY98" fmla="*/ 95673 h 1699043"/>
              <a:gd name="connsiteX99" fmla="*/ 4321285 w 10232859"/>
              <a:gd name="connsiteY99" fmla="*/ 93560 h 1699043"/>
              <a:gd name="connsiteX100" fmla="*/ 4339561 w 10232859"/>
              <a:gd name="connsiteY100" fmla="*/ 98806 h 1699043"/>
              <a:gd name="connsiteX101" fmla="*/ 4343990 w 10232859"/>
              <a:gd name="connsiteY101" fmla="*/ 94576 h 1699043"/>
              <a:gd name="connsiteX102" fmla="*/ 4358885 w 10232859"/>
              <a:gd name="connsiteY102" fmla="*/ 90264 h 1699043"/>
              <a:gd name="connsiteX103" fmla="*/ 4371648 w 10232859"/>
              <a:gd name="connsiteY103" fmla="*/ 95312 h 1699043"/>
              <a:gd name="connsiteX104" fmla="*/ 4398380 w 10232859"/>
              <a:gd name="connsiteY104" fmla="*/ 98447 h 1699043"/>
              <a:gd name="connsiteX105" fmla="*/ 4405729 w 10232859"/>
              <a:gd name="connsiteY105" fmla="*/ 97677 h 1699043"/>
              <a:gd name="connsiteX106" fmla="*/ 4431408 w 10232859"/>
              <a:gd name="connsiteY106" fmla="*/ 104311 h 1699043"/>
              <a:gd name="connsiteX107" fmla="*/ 4472183 w 10232859"/>
              <a:gd name="connsiteY107" fmla="*/ 109916 h 1699043"/>
              <a:gd name="connsiteX108" fmla="*/ 4518828 w 10232859"/>
              <a:gd name="connsiteY108" fmla="*/ 112600 h 1699043"/>
              <a:gd name="connsiteX109" fmla="*/ 4532040 w 10232859"/>
              <a:gd name="connsiteY109" fmla="*/ 117793 h 1699043"/>
              <a:gd name="connsiteX110" fmla="*/ 4617778 w 10232859"/>
              <a:gd name="connsiteY110" fmla="*/ 130479 h 1699043"/>
              <a:gd name="connsiteX111" fmla="*/ 4641872 w 10232859"/>
              <a:gd name="connsiteY111" fmla="*/ 134207 h 1699043"/>
              <a:gd name="connsiteX112" fmla="*/ 4662766 w 10232859"/>
              <a:gd name="connsiteY112" fmla="*/ 132438 h 1699043"/>
              <a:gd name="connsiteX113" fmla="*/ 4667770 w 10232859"/>
              <a:gd name="connsiteY113" fmla="*/ 127694 h 1699043"/>
              <a:gd name="connsiteX114" fmla="*/ 4681052 w 10232859"/>
              <a:gd name="connsiteY114" fmla="*/ 128947 h 1699043"/>
              <a:gd name="connsiteX115" fmla="*/ 4684624 w 10232859"/>
              <a:gd name="connsiteY115" fmla="*/ 128241 h 1699043"/>
              <a:gd name="connsiteX116" fmla="*/ 4705061 w 10232859"/>
              <a:gd name="connsiteY116" fmla="*/ 125234 h 1699043"/>
              <a:gd name="connsiteX117" fmla="*/ 4747746 w 10232859"/>
              <a:gd name="connsiteY117" fmla="*/ 144617 h 1699043"/>
              <a:gd name="connsiteX118" fmla="*/ 4867014 w 10232859"/>
              <a:gd name="connsiteY118" fmla="*/ 164145 h 1699043"/>
              <a:gd name="connsiteX119" fmla="*/ 5001600 w 10232859"/>
              <a:gd name="connsiteY119" fmla="*/ 190239 h 1699043"/>
              <a:gd name="connsiteX120" fmla="*/ 5115965 w 10232859"/>
              <a:gd name="connsiteY120" fmla="*/ 186069 h 1699043"/>
              <a:gd name="connsiteX121" fmla="*/ 5193957 w 10232859"/>
              <a:gd name="connsiteY121" fmla="*/ 229364 h 1699043"/>
              <a:gd name="connsiteX122" fmla="*/ 5290566 w 10232859"/>
              <a:gd name="connsiteY122" fmla="*/ 263295 h 1699043"/>
              <a:gd name="connsiteX123" fmla="*/ 5344878 w 10232859"/>
              <a:gd name="connsiteY123" fmla="*/ 276360 h 1699043"/>
              <a:gd name="connsiteX124" fmla="*/ 5413398 w 10232859"/>
              <a:gd name="connsiteY124" fmla="*/ 276235 h 1699043"/>
              <a:gd name="connsiteX125" fmla="*/ 5415629 w 10232859"/>
              <a:gd name="connsiteY125" fmla="*/ 275768 h 1699043"/>
              <a:gd name="connsiteX126" fmla="*/ 5433078 w 10232859"/>
              <a:gd name="connsiteY126" fmla="*/ 279684 h 1699043"/>
              <a:gd name="connsiteX127" fmla="*/ 5435759 w 10232859"/>
              <a:gd name="connsiteY127" fmla="*/ 283100 h 1699043"/>
              <a:gd name="connsiteX128" fmla="*/ 5447372 w 10232859"/>
              <a:gd name="connsiteY128" fmla="*/ 286587 h 1699043"/>
              <a:gd name="connsiteX129" fmla="*/ 5469289 w 10232859"/>
              <a:gd name="connsiteY129" fmla="*/ 295620 h 1699043"/>
              <a:gd name="connsiteX130" fmla="*/ 5508752 w 10232859"/>
              <a:gd name="connsiteY130" fmla="*/ 305753 h 1699043"/>
              <a:gd name="connsiteX131" fmla="*/ 5509657 w 10232859"/>
              <a:gd name="connsiteY131" fmla="*/ 304936 h 1699043"/>
              <a:gd name="connsiteX132" fmla="*/ 5521245 w 10232859"/>
              <a:gd name="connsiteY132" fmla="*/ 303688 h 1699043"/>
              <a:gd name="connsiteX133" fmla="*/ 5542415 w 10232859"/>
              <a:gd name="connsiteY133" fmla="*/ 303495 h 1699043"/>
              <a:gd name="connsiteX134" fmla="*/ 5596538 w 10232859"/>
              <a:gd name="connsiteY134" fmla="*/ 291153 h 1699043"/>
              <a:gd name="connsiteX135" fmla="*/ 5632514 w 10232859"/>
              <a:gd name="connsiteY135" fmla="*/ 301962 h 1699043"/>
              <a:gd name="connsiteX136" fmla="*/ 5640005 w 10232859"/>
              <a:gd name="connsiteY136" fmla="*/ 303617 h 1699043"/>
              <a:gd name="connsiteX137" fmla="*/ 5640259 w 10232859"/>
              <a:gd name="connsiteY137" fmla="*/ 303435 h 1699043"/>
              <a:gd name="connsiteX138" fmla="*/ 5648365 w 10232859"/>
              <a:gd name="connsiteY138" fmla="*/ 304754 h 1699043"/>
              <a:gd name="connsiteX139" fmla="*/ 5653662 w 10232859"/>
              <a:gd name="connsiteY139" fmla="*/ 306635 h 1699043"/>
              <a:gd name="connsiteX140" fmla="*/ 5668196 w 10232859"/>
              <a:gd name="connsiteY140" fmla="*/ 309846 h 1699043"/>
              <a:gd name="connsiteX141" fmla="*/ 5673886 w 10232859"/>
              <a:gd name="connsiteY141" fmla="*/ 309526 h 1699043"/>
              <a:gd name="connsiteX142" fmla="*/ 5677139 w 10232859"/>
              <a:gd name="connsiteY142" fmla="*/ 307345 h 1699043"/>
              <a:gd name="connsiteX143" fmla="*/ 5708983 w 10232859"/>
              <a:gd name="connsiteY143" fmla="*/ 306674 h 1699043"/>
              <a:gd name="connsiteX144" fmla="*/ 5773909 w 10232859"/>
              <a:gd name="connsiteY144" fmla="*/ 312061 h 1699043"/>
              <a:gd name="connsiteX145" fmla="*/ 5809500 w 10232859"/>
              <a:gd name="connsiteY145" fmla="*/ 318450 h 1699043"/>
              <a:gd name="connsiteX146" fmla="*/ 5908729 w 10232859"/>
              <a:gd name="connsiteY146" fmla="*/ 332335 h 1699043"/>
              <a:gd name="connsiteX147" fmla="*/ 6009654 w 10232859"/>
              <a:gd name="connsiteY147" fmla="*/ 343526 h 1699043"/>
              <a:gd name="connsiteX148" fmla="*/ 6067487 w 10232859"/>
              <a:gd name="connsiteY148" fmla="*/ 333712 h 1699043"/>
              <a:gd name="connsiteX149" fmla="*/ 6073281 w 10232859"/>
              <a:gd name="connsiteY149" fmla="*/ 334316 h 1699043"/>
              <a:gd name="connsiteX150" fmla="*/ 6086225 w 10232859"/>
              <a:gd name="connsiteY150" fmla="*/ 339621 h 1699043"/>
              <a:gd name="connsiteX151" fmla="*/ 6105063 w 10232859"/>
              <a:gd name="connsiteY151" fmla="*/ 347340 h 1699043"/>
              <a:gd name="connsiteX152" fmla="*/ 6135796 w 10232859"/>
              <a:gd name="connsiteY152" fmla="*/ 363143 h 1699043"/>
              <a:gd name="connsiteX153" fmla="*/ 6195166 w 10232859"/>
              <a:gd name="connsiteY153" fmla="*/ 360190 h 1699043"/>
              <a:gd name="connsiteX154" fmla="*/ 6216259 w 10232859"/>
              <a:gd name="connsiteY154" fmla="*/ 363365 h 1699043"/>
              <a:gd name="connsiteX155" fmla="*/ 6228331 w 10232859"/>
              <a:gd name="connsiteY155" fmla="*/ 364034 h 1699043"/>
              <a:gd name="connsiteX156" fmla="*/ 6229602 w 10232859"/>
              <a:gd name="connsiteY156" fmla="*/ 363414 h 1699043"/>
              <a:gd name="connsiteX157" fmla="*/ 6258988 w 10232859"/>
              <a:gd name="connsiteY157" fmla="*/ 378660 h 1699043"/>
              <a:gd name="connsiteX158" fmla="*/ 6264106 w 10232859"/>
              <a:gd name="connsiteY158" fmla="*/ 379141 h 1699043"/>
              <a:gd name="connsiteX159" fmla="*/ 6281703 w 10232859"/>
              <a:gd name="connsiteY159" fmla="*/ 391054 h 1699043"/>
              <a:gd name="connsiteX160" fmla="*/ 6291622 w 10232859"/>
              <a:gd name="connsiteY160" fmla="*/ 396155 h 1699043"/>
              <a:gd name="connsiteX161" fmla="*/ 6292712 w 10232859"/>
              <a:gd name="connsiteY161" fmla="*/ 399771 h 1699043"/>
              <a:gd name="connsiteX162" fmla="*/ 6308227 w 10232859"/>
              <a:gd name="connsiteY162" fmla="*/ 406196 h 1699043"/>
              <a:gd name="connsiteX163" fmla="*/ 6328981 w 10232859"/>
              <a:gd name="connsiteY163" fmla="*/ 409495 h 1699043"/>
              <a:gd name="connsiteX164" fmla="*/ 6368693 w 10232859"/>
              <a:gd name="connsiteY164" fmla="*/ 417845 h 1699043"/>
              <a:gd name="connsiteX165" fmla="*/ 6414811 w 10232859"/>
              <a:gd name="connsiteY165" fmla="*/ 452200 h 1699043"/>
              <a:gd name="connsiteX166" fmla="*/ 6467879 w 10232859"/>
              <a:gd name="connsiteY166" fmla="*/ 468248 h 1699043"/>
              <a:gd name="connsiteX167" fmla="*/ 6564351 w 10232859"/>
              <a:gd name="connsiteY167" fmla="*/ 537518 h 1699043"/>
              <a:gd name="connsiteX168" fmla="*/ 6711178 w 10232859"/>
              <a:gd name="connsiteY168" fmla="*/ 573610 h 1699043"/>
              <a:gd name="connsiteX169" fmla="*/ 6764036 w 10232859"/>
              <a:gd name="connsiteY169" fmla="*/ 588943 h 1699043"/>
              <a:gd name="connsiteX170" fmla="*/ 6858983 w 10232859"/>
              <a:gd name="connsiteY170" fmla="*/ 623723 h 1699043"/>
              <a:gd name="connsiteX171" fmla="*/ 6910661 w 10232859"/>
              <a:gd name="connsiteY171" fmla="*/ 634620 h 1699043"/>
              <a:gd name="connsiteX172" fmla="*/ 6944111 w 10232859"/>
              <a:gd name="connsiteY172" fmla="*/ 659502 h 1699043"/>
              <a:gd name="connsiteX173" fmla="*/ 6965771 w 10232859"/>
              <a:gd name="connsiteY173" fmla="*/ 659931 h 1699043"/>
              <a:gd name="connsiteX174" fmla="*/ 6969639 w 10232859"/>
              <a:gd name="connsiteY174" fmla="*/ 659837 h 1699043"/>
              <a:gd name="connsiteX175" fmla="*/ 6982242 w 10232859"/>
              <a:gd name="connsiteY175" fmla="*/ 663112 h 1699043"/>
              <a:gd name="connsiteX176" fmla="*/ 6989387 w 10232859"/>
              <a:gd name="connsiteY176" fmla="*/ 659474 h 1699043"/>
              <a:gd name="connsiteX177" fmla="*/ 7010930 w 10232859"/>
              <a:gd name="connsiteY177" fmla="*/ 661134 h 1699043"/>
              <a:gd name="connsiteX178" fmla="*/ 7033125 w 10232859"/>
              <a:gd name="connsiteY178" fmla="*/ 668436 h 1699043"/>
              <a:gd name="connsiteX179" fmla="*/ 7134461 w 10232859"/>
              <a:gd name="connsiteY179" fmla="*/ 708192 h 1699043"/>
              <a:gd name="connsiteX180" fmla="*/ 7197450 w 10232859"/>
              <a:gd name="connsiteY180" fmla="*/ 729094 h 1699043"/>
              <a:gd name="connsiteX181" fmla="*/ 7225084 w 10232859"/>
              <a:gd name="connsiteY181" fmla="*/ 732505 h 1699043"/>
              <a:gd name="connsiteX182" fmla="*/ 7261183 w 10232859"/>
              <a:gd name="connsiteY182" fmla="*/ 740313 h 1699043"/>
              <a:gd name="connsiteX183" fmla="*/ 7327760 w 10232859"/>
              <a:gd name="connsiteY183" fmla="*/ 750586 h 1699043"/>
              <a:gd name="connsiteX184" fmla="*/ 7412222 w 10232859"/>
              <a:gd name="connsiteY184" fmla="*/ 770487 h 1699043"/>
              <a:gd name="connsiteX185" fmla="*/ 7457904 w 10232859"/>
              <a:gd name="connsiteY185" fmla="*/ 804321 h 1699043"/>
              <a:gd name="connsiteX186" fmla="*/ 7465795 w 10232859"/>
              <a:gd name="connsiteY186" fmla="*/ 802598 h 1699043"/>
              <a:gd name="connsiteX187" fmla="*/ 7505046 w 10232859"/>
              <a:gd name="connsiteY187" fmla="*/ 816517 h 1699043"/>
              <a:gd name="connsiteX188" fmla="*/ 7623220 w 10232859"/>
              <a:gd name="connsiteY188" fmla="*/ 888520 h 1699043"/>
              <a:gd name="connsiteX189" fmla="*/ 7700458 w 10232859"/>
              <a:gd name="connsiteY189" fmla="*/ 915079 h 1699043"/>
              <a:gd name="connsiteX190" fmla="*/ 7730988 w 10232859"/>
              <a:gd name="connsiteY190" fmla="*/ 920756 h 1699043"/>
              <a:gd name="connsiteX191" fmla="*/ 7781942 w 10232859"/>
              <a:gd name="connsiteY191" fmla="*/ 930503 h 1699043"/>
              <a:gd name="connsiteX192" fmla="*/ 7827704 w 10232859"/>
              <a:gd name="connsiteY192" fmla="*/ 928558 h 1699043"/>
              <a:gd name="connsiteX193" fmla="*/ 7867270 w 10232859"/>
              <a:gd name="connsiteY193" fmla="*/ 940366 h 1699043"/>
              <a:gd name="connsiteX194" fmla="*/ 7866538 w 10232859"/>
              <a:gd name="connsiteY194" fmla="*/ 955045 h 1699043"/>
              <a:gd name="connsiteX195" fmla="*/ 7912084 w 10232859"/>
              <a:gd name="connsiteY195" fmla="*/ 963800 h 1699043"/>
              <a:gd name="connsiteX196" fmla="*/ 7982264 w 10232859"/>
              <a:gd name="connsiteY196" fmla="*/ 975773 h 1699043"/>
              <a:gd name="connsiteX197" fmla="*/ 7991272 w 10232859"/>
              <a:gd name="connsiteY197" fmla="*/ 981104 h 1699043"/>
              <a:gd name="connsiteX198" fmla="*/ 8006496 w 10232859"/>
              <a:gd name="connsiteY198" fmla="*/ 972839 h 1699043"/>
              <a:gd name="connsiteX199" fmla="*/ 8034497 w 10232859"/>
              <a:gd name="connsiteY199" fmla="*/ 972054 h 1699043"/>
              <a:gd name="connsiteX200" fmla="*/ 8150881 w 10232859"/>
              <a:gd name="connsiteY200" fmla="*/ 990411 h 1699043"/>
              <a:gd name="connsiteX201" fmla="*/ 8172106 w 10232859"/>
              <a:gd name="connsiteY201" fmla="*/ 990512 h 1699043"/>
              <a:gd name="connsiteX202" fmla="*/ 8196076 w 10232859"/>
              <a:gd name="connsiteY202" fmla="*/ 1000078 h 1699043"/>
              <a:gd name="connsiteX203" fmla="*/ 8247463 w 10232859"/>
              <a:gd name="connsiteY203" fmla="*/ 1016332 h 1699043"/>
              <a:gd name="connsiteX204" fmla="*/ 8279272 w 10232859"/>
              <a:gd name="connsiteY204" fmla="*/ 1032921 h 1699043"/>
              <a:gd name="connsiteX205" fmla="*/ 8289611 w 10232859"/>
              <a:gd name="connsiteY205" fmla="*/ 1028630 h 1699043"/>
              <a:gd name="connsiteX206" fmla="*/ 8311483 w 10232859"/>
              <a:gd name="connsiteY206" fmla="*/ 1029399 h 1699043"/>
              <a:gd name="connsiteX207" fmla="*/ 8399489 w 10232859"/>
              <a:gd name="connsiteY207" fmla="*/ 1048562 h 1699043"/>
              <a:gd name="connsiteX208" fmla="*/ 8415973 w 10232859"/>
              <a:gd name="connsiteY208" fmla="*/ 1049660 h 1699043"/>
              <a:gd name="connsiteX209" fmla="*/ 8433326 w 10232859"/>
              <a:gd name="connsiteY209" fmla="*/ 1057881 h 1699043"/>
              <a:gd name="connsiteX210" fmla="*/ 8502328 w 10232859"/>
              <a:gd name="connsiteY210" fmla="*/ 1091498 h 1699043"/>
              <a:gd name="connsiteX211" fmla="*/ 8534346 w 10232859"/>
              <a:gd name="connsiteY211" fmla="*/ 1106980 h 1699043"/>
              <a:gd name="connsiteX212" fmla="*/ 8534980 w 10232859"/>
              <a:gd name="connsiteY212" fmla="*/ 1110861 h 1699043"/>
              <a:gd name="connsiteX213" fmla="*/ 8544104 w 10232859"/>
              <a:gd name="connsiteY213" fmla="*/ 1108406 h 1699043"/>
              <a:gd name="connsiteX214" fmla="*/ 8567742 w 10232859"/>
              <a:gd name="connsiteY214" fmla="*/ 1117590 h 1699043"/>
              <a:gd name="connsiteX215" fmla="*/ 8633779 w 10232859"/>
              <a:gd name="connsiteY215" fmla="*/ 1139226 h 1699043"/>
              <a:gd name="connsiteX216" fmla="*/ 8676965 w 10232859"/>
              <a:gd name="connsiteY216" fmla="*/ 1156949 h 1699043"/>
              <a:gd name="connsiteX217" fmla="*/ 8698944 w 10232859"/>
              <a:gd name="connsiteY217" fmla="*/ 1156939 h 1699043"/>
              <a:gd name="connsiteX218" fmla="*/ 8711456 w 10232859"/>
              <a:gd name="connsiteY218" fmla="*/ 1169217 h 1699043"/>
              <a:gd name="connsiteX219" fmla="*/ 8732793 w 10232859"/>
              <a:gd name="connsiteY219" fmla="*/ 1172972 h 1699043"/>
              <a:gd name="connsiteX220" fmla="*/ 8751897 w 10232859"/>
              <a:gd name="connsiteY220" fmla="*/ 1190886 h 1699043"/>
              <a:gd name="connsiteX221" fmla="*/ 8793564 w 10232859"/>
              <a:gd name="connsiteY221" fmla="*/ 1172572 h 1699043"/>
              <a:gd name="connsiteX222" fmla="*/ 8834270 w 10232859"/>
              <a:gd name="connsiteY222" fmla="*/ 1206624 h 1699043"/>
              <a:gd name="connsiteX223" fmla="*/ 8853872 w 10232859"/>
              <a:gd name="connsiteY223" fmla="*/ 1214714 h 1699043"/>
              <a:gd name="connsiteX224" fmla="*/ 8861901 w 10232859"/>
              <a:gd name="connsiteY224" fmla="*/ 1211375 h 1699043"/>
              <a:gd name="connsiteX225" fmla="*/ 8874168 w 10232859"/>
              <a:gd name="connsiteY225" fmla="*/ 1213967 h 1699043"/>
              <a:gd name="connsiteX226" fmla="*/ 8871123 w 10232859"/>
              <a:gd name="connsiteY226" fmla="*/ 1221160 h 1699043"/>
              <a:gd name="connsiteX227" fmla="*/ 8903537 w 10232859"/>
              <a:gd name="connsiteY227" fmla="*/ 1230588 h 1699043"/>
              <a:gd name="connsiteX228" fmla="*/ 8933767 w 10232859"/>
              <a:gd name="connsiteY228" fmla="*/ 1263368 h 1699043"/>
              <a:gd name="connsiteX229" fmla="*/ 8985765 w 10232859"/>
              <a:gd name="connsiteY229" fmla="*/ 1287664 h 1699043"/>
              <a:gd name="connsiteX230" fmla="*/ 9071444 w 10232859"/>
              <a:gd name="connsiteY230" fmla="*/ 1317305 h 1699043"/>
              <a:gd name="connsiteX231" fmla="*/ 9096711 w 10232859"/>
              <a:gd name="connsiteY231" fmla="*/ 1327777 h 1699043"/>
              <a:gd name="connsiteX232" fmla="*/ 9338853 w 10232859"/>
              <a:gd name="connsiteY232" fmla="*/ 1448046 h 1699043"/>
              <a:gd name="connsiteX233" fmla="*/ 9520814 w 10232859"/>
              <a:gd name="connsiteY233" fmla="*/ 1449827 h 1699043"/>
              <a:gd name="connsiteX234" fmla="*/ 9702271 w 10232859"/>
              <a:gd name="connsiteY234" fmla="*/ 1488553 h 1699043"/>
              <a:gd name="connsiteX235" fmla="*/ 9744273 w 10232859"/>
              <a:gd name="connsiteY235" fmla="*/ 1523512 h 1699043"/>
              <a:gd name="connsiteX236" fmla="*/ 9771903 w 10232859"/>
              <a:gd name="connsiteY236" fmla="*/ 1530034 h 1699043"/>
              <a:gd name="connsiteX237" fmla="*/ 9818565 w 10232859"/>
              <a:gd name="connsiteY237" fmla="*/ 1538545 h 1699043"/>
              <a:gd name="connsiteX238" fmla="*/ 9882202 w 10232859"/>
              <a:gd name="connsiteY238" fmla="*/ 1565888 h 1699043"/>
              <a:gd name="connsiteX239" fmla="*/ 10022025 w 10232859"/>
              <a:gd name="connsiteY239" fmla="*/ 1599696 h 1699043"/>
              <a:gd name="connsiteX240" fmla="*/ 10220406 w 10232859"/>
              <a:gd name="connsiteY240" fmla="*/ 1677005 h 1699043"/>
              <a:gd name="connsiteX241" fmla="*/ 10232859 w 10232859"/>
              <a:gd name="connsiteY241" fmla="*/ 1699043 h 1699043"/>
              <a:gd name="connsiteX242" fmla="*/ 0 w 10232859"/>
              <a:gd name="connsiteY242" fmla="*/ 1699043 h 1699043"/>
              <a:gd name="connsiteX243" fmla="*/ 0 w 10232859"/>
              <a:gd name="connsiteY243" fmla="*/ 21828 h 1699043"/>
              <a:gd name="connsiteX244" fmla="*/ 8097 w 10232859"/>
              <a:gd name="connsiteY244" fmla="*/ 24355 h 1699043"/>
              <a:gd name="connsiteX245" fmla="*/ 77128 w 10232859"/>
              <a:gd name="connsiteY245" fmla="*/ 6867 h 1699043"/>
              <a:gd name="connsiteX246" fmla="*/ 188338 w 10232859"/>
              <a:gd name="connsiteY246" fmla="*/ 5079 h 1699043"/>
              <a:gd name="connsiteX247" fmla="*/ 298809 w 10232859"/>
              <a:gd name="connsiteY247" fmla="*/ 6198 h 1699043"/>
              <a:gd name="connsiteX248" fmla="*/ 338985 w 10232859"/>
              <a:gd name="connsiteY248" fmla="*/ 8006 h 1699043"/>
              <a:gd name="connsiteX249" fmla="*/ 409815 w 10232859"/>
              <a:gd name="connsiteY249" fmla="*/ 5045 h 1699043"/>
              <a:gd name="connsiteX0" fmla="*/ 409815 w 10232859"/>
              <a:gd name="connsiteY0" fmla="*/ 5045 h 1699043"/>
              <a:gd name="connsiteX1" fmla="*/ 456316 w 10232859"/>
              <a:gd name="connsiteY1" fmla="*/ 4077 h 1699043"/>
              <a:gd name="connsiteX2" fmla="*/ 463611 w 10232859"/>
              <a:gd name="connsiteY2" fmla="*/ 18441 h 1699043"/>
              <a:gd name="connsiteX3" fmla="*/ 506289 w 10232859"/>
              <a:gd name="connsiteY3" fmla="*/ 21667 h 1699043"/>
              <a:gd name="connsiteX4" fmla="*/ 547180 w 10232859"/>
              <a:gd name="connsiteY4" fmla="*/ 10297 h 1699043"/>
              <a:gd name="connsiteX5" fmla="*/ 599180 w 10232859"/>
              <a:gd name="connsiteY5" fmla="*/ 9165 h 1699043"/>
              <a:gd name="connsiteX6" fmla="*/ 630247 w 10232859"/>
              <a:gd name="connsiteY6" fmla="*/ 8332 h 1699043"/>
              <a:gd name="connsiteX7" fmla="*/ 715463 w 10232859"/>
              <a:gd name="connsiteY7" fmla="*/ 18029 h 1699043"/>
              <a:gd name="connsiteX8" fmla="*/ 862866 w 10232859"/>
              <a:gd name="connsiteY8" fmla="*/ 63233 h 1699043"/>
              <a:gd name="connsiteX9" fmla="*/ 906400 w 10232859"/>
              <a:gd name="connsiteY9" fmla="*/ 68570 h 1699043"/>
              <a:gd name="connsiteX10" fmla="*/ 912698 w 10232859"/>
              <a:gd name="connsiteY10" fmla="*/ 65266 h 1699043"/>
              <a:gd name="connsiteX11" fmla="*/ 972936 w 10232859"/>
              <a:gd name="connsiteY11" fmla="*/ 88549 h 1699043"/>
              <a:gd name="connsiteX12" fmla="*/ 1061158 w 10232859"/>
              <a:gd name="connsiteY12" fmla="*/ 90302 h 1699043"/>
              <a:gd name="connsiteX13" fmla="*/ 1127764 w 10232859"/>
              <a:gd name="connsiteY13" fmla="*/ 86443 h 1699043"/>
              <a:gd name="connsiteX14" fmla="*/ 1165092 w 10232859"/>
              <a:gd name="connsiteY14" fmla="*/ 86517 h 1699043"/>
              <a:gd name="connsiteX15" fmla="*/ 1192274 w 10232859"/>
              <a:gd name="connsiteY15" fmla="*/ 84088 h 1699043"/>
              <a:gd name="connsiteX16" fmla="*/ 1261359 w 10232859"/>
              <a:gd name="connsiteY16" fmla="*/ 91263 h 1699043"/>
              <a:gd name="connsiteX17" fmla="*/ 1375826 w 10232859"/>
              <a:gd name="connsiteY17" fmla="*/ 108740 h 1699043"/>
              <a:gd name="connsiteX18" fmla="*/ 1400134 w 10232859"/>
              <a:gd name="connsiteY18" fmla="*/ 111208 h 1699043"/>
              <a:gd name="connsiteX19" fmla="*/ 1420782 w 10232859"/>
              <a:gd name="connsiteY19" fmla="*/ 108347 h 1699043"/>
              <a:gd name="connsiteX20" fmla="*/ 1425360 w 10232859"/>
              <a:gd name="connsiteY20" fmla="*/ 103343 h 1699043"/>
              <a:gd name="connsiteX21" fmla="*/ 1438688 w 10232859"/>
              <a:gd name="connsiteY21" fmla="*/ 103900 h 1699043"/>
              <a:gd name="connsiteX22" fmla="*/ 1442183 w 10232859"/>
              <a:gd name="connsiteY22" fmla="*/ 103008 h 1699043"/>
              <a:gd name="connsiteX23" fmla="*/ 1462271 w 10232859"/>
              <a:gd name="connsiteY23" fmla="*/ 98933 h 1699043"/>
              <a:gd name="connsiteX24" fmla="*/ 1506437 w 10232859"/>
              <a:gd name="connsiteY24" fmla="*/ 116084 h 1699043"/>
              <a:gd name="connsiteX25" fmla="*/ 1559721 w 10232859"/>
              <a:gd name="connsiteY25" fmla="*/ 115918 h 1699043"/>
              <a:gd name="connsiteX26" fmla="*/ 1763086 w 10232859"/>
              <a:gd name="connsiteY26" fmla="*/ 148431 h 1699043"/>
              <a:gd name="connsiteX27" fmla="*/ 1909571 w 10232859"/>
              <a:gd name="connsiteY27" fmla="*/ 158571 h 1699043"/>
              <a:gd name="connsiteX28" fmla="*/ 2002612 w 10232859"/>
              <a:gd name="connsiteY28" fmla="*/ 185342 h 1699043"/>
              <a:gd name="connsiteX29" fmla="*/ 2155278 w 10232859"/>
              <a:gd name="connsiteY29" fmla="*/ 197824 h 1699043"/>
              <a:gd name="connsiteX30" fmla="*/ 2166398 w 10232859"/>
              <a:gd name="connsiteY30" fmla="*/ 206965 h 1699043"/>
              <a:gd name="connsiteX31" fmla="*/ 2180455 w 10232859"/>
              <a:gd name="connsiteY31" fmla="*/ 212894 h 1699043"/>
              <a:gd name="connsiteX32" fmla="*/ 2182638 w 10232859"/>
              <a:gd name="connsiteY32" fmla="*/ 212313 h 1699043"/>
              <a:gd name="connsiteX33" fmla="*/ 2200348 w 10232859"/>
              <a:gd name="connsiteY33" fmla="*/ 215316 h 1699043"/>
              <a:gd name="connsiteX34" fmla="*/ 2203307 w 10232859"/>
              <a:gd name="connsiteY34" fmla="*/ 218590 h 1699043"/>
              <a:gd name="connsiteX35" fmla="*/ 2215170 w 10232859"/>
              <a:gd name="connsiteY35" fmla="*/ 221472 h 1699043"/>
              <a:gd name="connsiteX36" fmla="*/ 2237765 w 10232859"/>
              <a:gd name="connsiteY36" fmla="*/ 229357 h 1699043"/>
              <a:gd name="connsiteX37" fmla="*/ 2242719 w 10232859"/>
              <a:gd name="connsiteY37" fmla="*/ 228760 h 1699043"/>
              <a:gd name="connsiteX38" fmla="*/ 2277928 w 10232859"/>
              <a:gd name="connsiteY38" fmla="*/ 237427 h 1699043"/>
              <a:gd name="connsiteX39" fmla="*/ 2278759 w 10232859"/>
              <a:gd name="connsiteY39" fmla="*/ 236563 h 1699043"/>
              <a:gd name="connsiteX40" fmla="*/ 2290187 w 10232859"/>
              <a:gd name="connsiteY40" fmla="*/ 234709 h 1699043"/>
              <a:gd name="connsiteX41" fmla="*/ 2364066 w 10232859"/>
              <a:gd name="connsiteY41" fmla="*/ 218237 h 1699043"/>
              <a:gd name="connsiteX42" fmla="*/ 2400814 w 10232859"/>
              <a:gd name="connsiteY42" fmla="*/ 227165 h 1699043"/>
              <a:gd name="connsiteX43" fmla="*/ 2408414 w 10232859"/>
              <a:gd name="connsiteY43" fmla="*/ 228429 h 1699043"/>
              <a:gd name="connsiteX44" fmla="*/ 2408650 w 10232859"/>
              <a:gd name="connsiteY44" fmla="*/ 228234 h 1699043"/>
              <a:gd name="connsiteX45" fmla="*/ 2416835 w 10232859"/>
              <a:gd name="connsiteY45" fmla="*/ 229128 h 1699043"/>
              <a:gd name="connsiteX46" fmla="*/ 2422271 w 10232859"/>
              <a:gd name="connsiteY46" fmla="*/ 230733 h 1699043"/>
              <a:gd name="connsiteX47" fmla="*/ 2490341 w 10232859"/>
              <a:gd name="connsiteY47" fmla="*/ 211074 h 1699043"/>
              <a:gd name="connsiteX48" fmla="*/ 2588929 w 10232859"/>
              <a:gd name="connsiteY48" fmla="*/ 200980 h 1699043"/>
              <a:gd name="connsiteX49" fmla="*/ 2687426 w 10232859"/>
              <a:gd name="connsiteY49" fmla="*/ 193848 h 1699043"/>
              <a:gd name="connsiteX50" fmla="*/ 2723517 w 10232859"/>
              <a:gd name="connsiteY50" fmla="*/ 192652 h 1699043"/>
              <a:gd name="connsiteX51" fmla="*/ 2785956 w 10232859"/>
              <a:gd name="connsiteY51" fmla="*/ 184404 h 1699043"/>
              <a:gd name="connsiteX52" fmla="*/ 2813378 w 10232859"/>
              <a:gd name="connsiteY52" fmla="*/ 176833 h 1699043"/>
              <a:gd name="connsiteX53" fmla="*/ 2814782 w 10232859"/>
              <a:gd name="connsiteY53" fmla="*/ 177153 h 1699043"/>
              <a:gd name="connsiteX54" fmla="*/ 2816580 w 10232859"/>
              <a:gd name="connsiteY54" fmla="*/ 174366 h 1699043"/>
              <a:gd name="connsiteX55" fmla="*/ 2821623 w 10232859"/>
              <a:gd name="connsiteY55" fmla="*/ 172875 h 1699043"/>
              <a:gd name="connsiteX56" fmla="*/ 2836688 w 10232859"/>
              <a:gd name="connsiteY56" fmla="*/ 172971 h 1699043"/>
              <a:gd name="connsiteX57" fmla="*/ 2842564 w 10232859"/>
              <a:gd name="connsiteY57" fmla="*/ 173695 h 1699043"/>
              <a:gd name="connsiteX58" fmla="*/ 2850712 w 10232859"/>
              <a:gd name="connsiteY58" fmla="*/ 173290 h 1699043"/>
              <a:gd name="connsiteX59" fmla="*/ 2850846 w 10232859"/>
              <a:gd name="connsiteY59" fmla="*/ 173062 h 1699043"/>
              <a:gd name="connsiteX60" fmla="*/ 2858611 w 10232859"/>
              <a:gd name="connsiteY60" fmla="*/ 173112 h 1699043"/>
              <a:gd name="connsiteX61" fmla="*/ 2897454 w 10232859"/>
              <a:gd name="connsiteY61" fmla="*/ 176114 h 1699043"/>
              <a:gd name="connsiteX62" fmla="*/ 2940369 w 10232859"/>
              <a:gd name="connsiteY62" fmla="*/ 152944 h 1699043"/>
              <a:gd name="connsiteX63" fmla="*/ 2959670 w 10232859"/>
              <a:gd name="connsiteY63" fmla="*/ 148367 h 1699043"/>
              <a:gd name="connsiteX64" fmla="*/ 2969615 w 10232859"/>
              <a:gd name="connsiteY64" fmla="*/ 144755 h 1699043"/>
              <a:gd name="connsiteX65" fmla="*/ 2970000 w 10232859"/>
              <a:gd name="connsiteY65" fmla="*/ 143776 h 1699043"/>
              <a:gd name="connsiteX66" fmla="*/ 3007272 w 10232859"/>
              <a:gd name="connsiteY66" fmla="*/ 146766 h 1699043"/>
              <a:gd name="connsiteX67" fmla="*/ 3011677 w 10232859"/>
              <a:gd name="connsiteY67" fmla="*/ 145404 h 1699043"/>
              <a:gd name="connsiteX68" fmla="*/ 3036668 w 10232859"/>
              <a:gd name="connsiteY68" fmla="*/ 149604 h 1699043"/>
              <a:gd name="connsiteX69" fmla="*/ 3049208 w 10232859"/>
              <a:gd name="connsiteY69" fmla="*/ 150573 h 1699043"/>
              <a:gd name="connsiteX70" fmla="*/ 3053517 w 10232859"/>
              <a:gd name="connsiteY70" fmla="*/ 153322 h 1699043"/>
              <a:gd name="connsiteX71" fmla="*/ 3071637 w 10232859"/>
              <a:gd name="connsiteY71" fmla="*/ 153496 h 1699043"/>
              <a:gd name="connsiteX72" fmla="*/ 3110077 w 10232859"/>
              <a:gd name="connsiteY72" fmla="*/ 149202 h 1699043"/>
              <a:gd name="connsiteX73" fmla="*/ 3173743 w 10232859"/>
              <a:gd name="connsiteY73" fmla="*/ 159581 h 1699043"/>
              <a:gd name="connsiteX74" fmla="*/ 3254203 w 10232859"/>
              <a:gd name="connsiteY74" fmla="*/ 151756 h 1699043"/>
              <a:gd name="connsiteX75" fmla="*/ 3380350 w 10232859"/>
              <a:gd name="connsiteY75" fmla="*/ 151151 h 1699043"/>
              <a:gd name="connsiteX76" fmla="*/ 3476147 w 10232859"/>
              <a:gd name="connsiteY76" fmla="*/ 170925 h 1699043"/>
              <a:gd name="connsiteX77" fmla="*/ 3581876 w 10232859"/>
              <a:gd name="connsiteY77" fmla="*/ 150448 h 1699043"/>
              <a:gd name="connsiteX78" fmla="*/ 3704761 w 10232859"/>
              <a:gd name="connsiteY78" fmla="*/ 150492 h 1699043"/>
              <a:gd name="connsiteX79" fmla="*/ 3755040 w 10232859"/>
              <a:gd name="connsiteY79" fmla="*/ 141978 h 1699043"/>
              <a:gd name="connsiteX80" fmla="*/ 3804689 w 10232859"/>
              <a:gd name="connsiteY80" fmla="*/ 151893 h 1699043"/>
              <a:gd name="connsiteX81" fmla="*/ 3821793 w 10232859"/>
              <a:gd name="connsiteY81" fmla="*/ 144743 h 1699043"/>
              <a:gd name="connsiteX82" fmla="*/ 3824682 w 10232859"/>
              <a:gd name="connsiteY82" fmla="*/ 143319 h 1699043"/>
              <a:gd name="connsiteX83" fmla="*/ 3837536 w 10232859"/>
              <a:gd name="connsiteY83" fmla="*/ 141778 h 1699043"/>
              <a:gd name="connsiteX84" fmla="*/ 3839550 w 10232859"/>
              <a:gd name="connsiteY84" fmla="*/ 136147 h 1699043"/>
              <a:gd name="connsiteX85" fmla="*/ 3857743 w 10232859"/>
              <a:gd name="connsiteY85" fmla="*/ 130104 h 1699043"/>
              <a:gd name="connsiteX86" fmla="*/ 3881852 w 10232859"/>
              <a:gd name="connsiteY86" fmla="*/ 128717 h 1699043"/>
              <a:gd name="connsiteX87" fmla="*/ 3998088 w 10232859"/>
              <a:gd name="connsiteY87" fmla="*/ 127932 h 1699043"/>
              <a:gd name="connsiteX88" fmla="*/ 4066682 w 10232859"/>
              <a:gd name="connsiteY88" fmla="*/ 124147 h 1699043"/>
              <a:gd name="connsiteX89" fmla="*/ 4091246 w 10232859"/>
              <a:gd name="connsiteY89" fmla="*/ 117503 h 1699043"/>
              <a:gd name="connsiteX90" fmla="*/ 4126556 w 10232859"/>
              <a:gd name="connsiteY90" fmla="*/ 111725 h 1699043"/>
              <a:gd name="connsiteX91" fmla="*/ 4187717 w 10232859"/>
              <a:gd name="connsiteY91" fmla="*/ 97496 h 1699043"/>
              <a:gd name="connsiteX92" fmla="*/ 4220826 w 10232859"/>
              <a:gd name="connsiteY92" fmla="*/ 95991 h 1699043"/>
              <a:gd name="connsiteX93" fmla="*/ 4239014 w 10232859"/>
              <a:gd name="connsiteY93" fmla="*/ 90840 h 1699043"/>
              <a:gd name="connsiteX94" fmla="*/ 4246653 w 10232859"/>
              <a:gd name="connsiteY94" fmla="*/ 91360 h 1699043"/>
              <a:gd name="connsiteX95" fmla="*/ 4271841 w 10232859"/>
              <a:gd name="connsiteY95" fmla="*/ 90188 h 1699043"/>
              <a:gd name="connsiteX96" fmla="*/ 4286277 w 10232859"/>
              <a:gd name="connsiteY96" fmla="*/ 90173 h 1699043"/>
              <a:gd name="connsiteX97" fmla="*/ 4292025 w 10232859"/>
              <a:gd name="connsiteY97" fmla="*/ 90407 h 1699043"/>
              <a:gd name="connsiteX98" fmla="*/ 4304713 w 10232859"/>
              <a:gd name="connsiteY98" fmla="*/ 95673 h 1699043"/>
              <a:gd name="connsiteX99" fmla="*/ 4321285 w 10232859"/>
              <a:gd name="connsiteY99" fmla="*/ 93560 h 1699043"/>
              <a:gd name="connsiteX100" fmla="*/ 4339561 w 10232859"/>
              <a:gd name="connsiteY100" fmla="*/ 98806 h 1699043"/>
              <a:gd name="connsiteX101" fmla="*/ 4343990 w 10232859"/>
              <a:gd name="connsiteY101" fmla="*/ 94576 h 1699043"/>
              <a:gd name="connsiteX102" fmla="*/ 4358885 w 10232859"/>
              <a:gd name="connsiteY102" fmla="*/ 90264 h 1699043"/>
              <a:gd name="connsiteX103" fmla="*/ 4371648 w 10232859"/>
              <a:gd name="connsiteY103" fmla="*/ 95312 h 1699043"/>
              <a:gd name="connsiteX104" fmla="*/ 4398380 w 10232859"/>
              <a:gd name="connsiteY104" fmla="*/ 98447 h 1699043"/>
              <a:gd name="connsiteX105" fmla="*/ 4405729 w 10232859"/>
              <a:gd name="connsiteY105" fmla="*/ 97677 h 1699043"/>
              <a:gd name="connsiteX106" fmla="*/ 4431408 w 10232859"/>
              <a:gd name="connsiteY106" fmla="*/ 104311 h 1699043"/>
              <a:gd name="connsiteX107" fmla="*/ 4472183 w 10232859"/>
              <a:gd name="connsiteY107" fmla="*/ 109916 h 1699043"/>
              <a:gd name="connsiteX108" fmla="*/ 4518828 w 10232859"/>
              <a:gd name="connsiteY108" fmla="*/ 112600 h 1699043"/>
              <a:gd name="connsiteX109" fmla="*/ 4532040 w 10232859"/>
              <a:gd name="connsiteY109" fmla="*/ 117793 h 1699043"/>
              <a:gd name="connsiteX110" fmla="*/ 4617778 w 10232859"/>
              <a:gd name="connsiteY110" fmla="*/ 130479 h 1699043"/>
              <a:gd name="connsiteX111" fmla="*/ 4641872 w 10232859"/>
              <a:gd name="connsiteY111" fmla="*/ 134207 h 1699043"/>
              <a:gd name="connsiteX112" fmla="*/ 4662766 w 10232859"/>
              <a:gd name="connsiteY112" fmla="*/ 132438 h 1699043"/>
              <a:gd name="connsiteX113" fmla="*/ 4667770 w 10232859"/>
              <a:gd name="connsiteY113" fmla="*/ 127694 h 1699043"/>
              <a:gd name="connsiteX114" fmla="*/ 4681052 w 10232859"/>
              <a:gd name="connsiteY114" fmla="*/ 128947 h 1699043"/>
              <a:gd name="connsiteX115" fmla="*/ 4684624 w 10232859"/>
              <a:gd name="connsiteY115" fmla="*/ 128241 h 1699043"/>
              <a:gd name="connsiteX116" fmla="*/ 4705061 w 10232859"/>
              <a:gd name="connsiteY116" fmla="*/ 125234 h 1699043"/>
              <a:gd name="connsiteX117" fmla="*/ 4747746 w 10232859"/>
              <a:gd name="connsiteY117" fmla="*/ 144617 h 1699043"/>
              <a:gd name="connsiteX118" fmla="*/ 4867014 w 10232859"/>
              <a:gd name="connsiteY118" fmla="*/ 164145 h 1699043"/>
              <a:gd name="connsiteX119" fmla="*/ 5001600 w 10232859"/>
              <a:gd name="connsiteY119" fmla="*/ 190239 h 1699043"/>
              <a:gd name="connsiteX120" fmla="*/ 5115965 w 10232859"/>
              <a:gd name="connsiteY120" fmla="*/ 186069 h 1699043"/>
              <a:gd name="connsiteX121" fmla="*/ 5193957 w 10232859"/>
              <a:gd name="connsiteY121" fmla="*/ 229364 h 1699043"/>
              <a:gd name="connsiteX122" fmla="*/ 5275907 w 10232859"/>
              <a:gd name="connsiteY122" fmla="*/ 263295 h 1699043"/>
              <a:gd name="connsiteX123" fmla="*/ 5344878 w 10232859"/>
              <a:gd name="connsiteY123" fmla="*/ 276360 h 1699043"/>
              <a:gd name="connsiteX124" fmla="*/ 5413398 w 10232859"/>
              <a:gd name="connsiteY124" fmla="*/ 276235 h 1699043"/>
              <a:gd name="connsiteX125" fmla="*/ 5415629 w 10232859"/>
              <a:gd name="connsiteY125" fmla="*/ 275768 h 1699043"/>
              <a:gd name="connsiteX126" fmla="*/ 5433078 w 10232859"/>
              <a:gd name="connsiteY126" fmla="*/ 279684 h 1699043"/>
              <a:gd name="connsiteX127" fmla="*/ 5435759 w 10232859"/>
              <a:gd name="connsiteY127" fmla="*/ 283100 h 1699043"/>
              <a:gd name="connsiteX128" fmla="*/ 5447372 w 10232859"/>
              <a:gd name="connsiteY128" fmla="*/ 286587 h 1699043"/>
              <a:gd name="connsiteX129" fmla="*/ 5469289 w 10232859"/>
              <a:gd name="connsiteY129" fmla="*/ 295620 h 1699043"/>
              <a:gd name="connsiteX130" fmla="*/ 5508752 w 10232859"/>
              <a:gd name="connsiteY130" fmla="*/ 305753 h 1699043"/>
              <a:gd name="connsiteX131" fmla="*/ 5509657 w 10232859"/>
              <a:gd name="connsiteY131" fmla="*/ 304936 h 1699043"/>
              <a:gd name="connsiteX132" fmla="*/ 5521245 w 10232859"/>
              <a:gd name="connsiteY132" fmla="*/ 303688 h 1699043"/>
              <a:gd name="connsiteX133" fmla="*/ 5542415 w 10232859"/>
              <a:gd name="connsiteY133" fmla="*/ 303495 h 1699043"/>
              <a:gd name="connsiteX134" fmla="*/ 5596538 w 10232859"/>
              <a:gd name="connsiteY134" fmla="*/ 291153 h 1699043"/>
              <a:gd name="connsiteX135" fmla="*/ 5632514 w 10232859"/>
              <a:gd name="connsiteY135" fmla="*/ 301962 h 1699043"/>
              <a:gd name="connsiteX136" fmla="*/ 5640005 w 10232859"/>
              <a:gd name="connsiteY136" fmla="*/ 303617 h 1699043"/>
              <a:gd name="connsiteX137" fmla="*/ 5640259 w 10232859"/>
              <a:gd name="connsiteY137" fmla="*/ 303435 h 1699043"/>
              <a:gd name="connsiteX138" fmla="*/ 5648365 w 10232859"/>
              <a:gd name="connsiteY138" fmla="*/ 304754 h 1699043"/>
              <a:gd name="connsiteX139" fmla="*/ 5653662 w 10232859"/>
              <a:gd name="connsiteY139" fmla="*/ 306635 h 1699043"/>
              <a:gd name="connsiteX140" fmla="*/ 5668196 w 10232859"/>
              <a:gd name="connsiteY140" fmla="*/ 309846 h 1699043"/>
              <a:gd name="connsiteX141" fmla="*/ 5673886 w 10232859"/>
              <a:gd name="connsiteY141" fmla="*/ 309526 h 1699043"/>
              <a:gd name="connsiteX142" fmla="*/ 5677139 w 10232859"/>
              <a:gd name="connsiteY142" fmla="*/ 307345 h 1699043"/>
              <a:gd name="connsiteX143" fmla="*/ 5708983 w 10232859"/>
              <a:gd name="connsiteY143" fmla="*/ 306674 h 1699043"/>
              <a:gd name="connsiteX144" fmla="*/ 5773909 w 10232859"/>
              <a:gd name="connsiteY144" fmla="*/ 312061 h 1699043"/>
              <a:gd name="connsiteX145" fmla="*/ 5809500 w 10232859"/>
              <a:gd name="connsiteY145" fmla="*/ 318450 h 1699043"/>
              <a:gd name="connsiteX146" fmla="*/ 5908729 w 10232859"/>
              <a:gd name="connsiteY146" fmla="*/ 332335 h 1699043"/>
              <a:gd name="connsiteX147" fmla="*/ 6009654 w 10232859"/>
              <a:gd name="connsiteY147" fmla="*/ 343526 h 1699043"/>
              <a:gd name="connsiteX148" fmla="*/ 6067487 w 10232859"/>
              <a:gd name="connsiteY148" fmla="*/ 333712 h 1699043"/>
              <a:gd name="connsiteX149" fmla="*/ 6073281 w 10232859"/>
              <a:gd name="connsiteY149" fmla="*/ 334316 h 1699043"/>
              <a:gd name="connsiteX150" fmla="*/ 6086225 w 10232859"/>
              <a:gd name="connsiteY150" fmla="*/ 339621 h 1699043"/>
              <a:gd name="connsiteX151" fmla="*/ 6105063 w 10232859"/>
              <a:gd name="connsiteY151" fmla="*/ 347340 h 1699043"/>
              <a:gd name="connsiteX152" fmla="*/ 6135796 w 10232859"/>
              <a:gd name="connsiteY152" fmla="*/ 363143 h 1699043"/>
              <a:gd name="connsiteX153" fmla="*/ 6195166 w 10232859"/>
              <a:gd name="connsiteY153" fmla="*/ 360190 h 1699043"/>
              <a:gd name="connsiteX154" fmla="*/ 6216259 w 10232859"/>
              <a:gd name="connsiteY154" fmla="*/ 363365 h 1699043"/>
              <a:gd name="connsiteX155" fmla="*/ 6228331 w 10232859"/>
              <a:gd name="connsiteY155" fmla="*/ 364034 h 1699043"/>
              <a:gd name="connsiteX156" fmla="*/ 6229602 w 10232859"/>
              <a:gd name="connsiteY156" fmla="*/ 363414 h 1699043"/>
              <a:gd name="connsiteX157" fmla="*/ 6258988 w 10232859"/>
              <a:gd name="connsiteY157" fmla="*/ 378660 h 1699043"/>
              <a:gd name="connsiteX158" fmla="*/ 6264106 w 10232859"/>
              <a:gd name="connsiteY158" fmla="*/ 379141 h 1699043"/>
              <a:gd name="connsiteX159" fmla="*/ 6281703 w 10232859"/>
              <a:gd name="connsiteY159" fmla="*/ 391054 h 1699043"/>
              <a:gd name="connsiteX160" fmla="*/ 6291622 w 10232859"/>
              <a:gd name="connsiteY160" fmla="*/ 396155 h 1699043"/>
              <a:gd name="connsiteX161" fmla="*/ 6292712 w 10232859"/>
              <a:gd name="connsiteY161" fmla="*/ 399771 h 1699043"/>
              <a:gd name="connsiteX162" fmla="*/ 6308227 w 10232859"/>
              <a:gd name="connsiteY162" fmla="*/ 406196 h 1699043"/>
              <a:gd name="connsiteX163" fmla="*/ 6328981 w 10232859"/>
              <a:gd name="connsiteY163" fmla="*/ 409495 h 1699043"/>
              <a:gd name="connsiteX164" fmla="*/ 6368693 w 10232859"/>
              <a:gd name="connsiteY164" fmla="*/ 417845 h 1699043"/>
              <a:gd name="connsiteX165" fmla="*/ 6414811 w 10232859"/>
              <a:gd name="connsiteY165" fmla="*/ 452200 h 1699043"/>
              <a:gd name="connsiteX166" fmla="*/ 6467879 w 10232859"/>
              <a:gd name="connsiteY166" fmla="*/ 468248 h 1699043"/>
              <a:gd name="connsiteX167" fmla="*/ 6564351 w 10232859"/>
              <a:gd name="connsiteY167" fmla="*/ 537518 h 1699043"/>
              <a:gd name="connsiteX168" fmla="*/ 6711178 w 10232859"/>
              <a:gd name="connsiteY168" fmla="*/ 573610 h 1699043"/>
              <a:gd name="connsiteX169" fmla="*/ 6764036 w 10232859"/>
              <a:gd name="connsiteY169" fmla="*/ 588943 h 1699043"/>
              <a:gd name="connsiteX170" fmla="*/ 6858983 w 10232859"/>
              <a:gd name="connsiteY170" fmla="*/ 623723 h 1699043"/>
              <a:gd name="connsiteX171" fmla="*/ 6910661 w 10232859"/>
              <a:gd name="connsiteY171" fmla="*/ 634620 h 1699043"/>
              <a:gd name="connsiteX172" fmla="*/ 6944111 w 10232859"/>
              <a:gd name="connsiteY172" fmla="*/ 659502 h 1699043"/>
              <a:gd name="connsiteX173" fmla="*/ 6965771 w 10232859"/>
              <a:gd name="connsiteY173" fmla="*/ 659931 h 1699043"/>
              <a:gd name="connsiteX174" fmla="*/ 6969639 w 10232859"/>
              <a:gd name="connsiteY174" fmla="*/ 659837 h 1699043"/>
              <a:gd name="connsiteX175" fmla="*/ 6982242 w 10232859"/>
              <a:gd name="connsiteY175" fmla="*/ 663112 h 1699043"/>
              <a:gd name="connsiteX176" fmla="*/ 6989387 w 10232859"/>
              <a:gd name="connsiteY176" fmla="*/ 659474 h 1699043"/>
              <a:gd name="connsiteX177" fmla="*/ 7010930 w 10232859"/>
              <a:gd name="connsiteY177" fmla="*/ 661134 h 1699043"/>
              <a:gd name="connsiteX178" fmla="*/ 7033125 w 10232859"/>
              <a:gd name="connsiteY178" fmla="*/ 668436 h 1699043"/>
              <a:gd name="connsiteX179" fmla="*/ 7134461 w 10232859"/>
              <a:gd name="connsiteY179" fmla="*/ 708192 h 1699043"/>
              <a:gd name="connsiteX180" fmla="*/ 7197450 w 10232859"/>
              <a:gd name="connsiteY180" fmla="*/ 729094 h 1699043"/>
              <a:gd name="connsiteX181" fmla="*/ 7225084 w 10232859"/>
              <a:gd name="connsiteY181" fmla="*/ 732505 h 1699043"/>
              <a:gd name="connsiteX182" fmla="*/ 7261183 w 10232859"/>
              <a:gd name="connsiteY182" fmla="*/ 740313 h 1699043"/>
              <a:gd name="connsiteX183" fmla="*/ 7327760 w 10232859"/>
              <a:gd name="connsiteY183" fmla="*/ 750586 h 1699043"/>
              <a:gd name="connsiteX184" fmla="*/ 7412222 w 10232859"/>
              <a:gd name="connsiteY184" fmla="*/ 770487 h 1699043"/>
              <a:gd name="connsiteX185" fmla="*/ 7457904 w 10232859"/>
              <a:gd name="connsiteY185" fmla="*/ 804321 h 1699043"/>
              <a:gd name="connsiteX186" fmla="*/ 7465795 w 10232859"/>
              <a:gd name="connsiteY186" fmla="*/ 802598 h 1699043"/>
              <a:gd name="connsiteX187" fmla="*/ 7505046 w 10232859"/>
              <a:gd name="connsiteY187" fmla="*/ 816517 h 1699043"/>
              <a:gd name="connsiteX188" fmla="*/ 7623220 w 10232859"/>
              <a:gd name="connsiteY188" fmla="*/ 888520 h 1699043"/>
              <a:gd name="connsiteX189" fmla="*/ 7700458 w 10232859"/>
              <a:gd name="connsiteY189" fmla="*/ 915079 h 1699043"/>
              <a:gd name="connsiteX190" fmla="*/ 7730988 w 10232859"/>
              <a:gd name="connsiteY190" fmla="*/ 920756 h 1699043"/>
              <a:gd name="connsiteX191" fmla="*/ 7781942 w 10232859"/>
              <a:gd name="connsiteY191" fmla="*/ 930503 h 1699043"/>
              <a:gd name="connsiteX192" fmla="*/ 7827704 w 10232859"/>
              <a:gd name="connsiteY192" fmla="*/ 928558 h 1699043"/>
              <a:gd name="connsiteX193" fmla="*/ 7867270 w 10232859"/>
              <a:gd name="connsiteY193" fmla="*/ 940366 h 1699043"/>
              <a:gd name="connsiteX194" fmla="*/ 7866538 w 10232859"/>
              <a:gd name="connsiteY194" fmla="*/ 955045 h 1699043"/>
              <a:gd name="connsiteX195" fmla="*/ 7912084 w 10232859"/>
              <a:gd name="connsiteY195" fmla="*/ 963800 h 1699043"/>
              <a:gd name="connsiteX196" fmla="*/ 7982264 w 10232859"/>
              <a:gd name="connsiteY196" fmla="*/ 975773 h 1699043"/>
              <a:gd name="connsiteX197" fmla="*/ 7991272 w 10232859"/>
              <a:gd name="connsiteY197" fmla="*/ 981104 h 1699043"/>
              <a:gd name="connsiteX198" fmla="*/ 8006496 w 10232859"/>
              <a:gd name="connsiteY198" fmla="*/ 972839 h 1699043"/>
              <a:gd name="connsiteX199" fmla="*/ 8034497 w 10232859"/>
              <a:gd name="connsiteY199" fmla="*/ 972054 h 1699043"/>
              <a:gd name="connsiteX200" fmla="*/ 8150881 w 10232859"/>
              <a:gd name="connsiteY200" fmla="*/ 990411 h 1699043"/>
              <a:gd name="connsiteX201" fmla="*/ 8172106 w 10232859"/>
              <a:gd name="connsiteY201" fmla="*/ 990512 h 1699043"/>
              <a:gd name="connsiteX202" fmla="*/ 8196076 w 10232859"/>
              <a:gd name="connsiteY202" fmla="*/ 1000078 h 1699043"/>
              <a:gd name="connsiteX203" fmla="*/ 8247463 w 10232859"/>
              <a:gd name="connsiteY203" fmla="*/ 1016332 h 1699043"/>
              <a:gd name="connsiteX204" fmla="*/ 8279272 w 10232859"/>
              <a:gd name="connsiteY204" fmla="*/ 1032921 h 1699043"/>
              <a:gd name="connsiteX205" fmla="*/ 8289611 w 10232859"/>
              <a:gd name="connsiteY205" fmla="*/ 1028630 h 1699043"/>
              <a:gd name="connsiteX206" fmla="*/ 8311483 w 10232859"/>
              <a:gd name="connsiteY206" fmla="*/ 1029399 h 1699043"/>
              <a:gd name="connsiteX207" fmla="*/ 8399489 w 10232859"/>
              <a:gd name="connsiteY207" fmla="*/ 1048562 h 1699043"/>
              <a:gd name="connsiteX208" fmla="*/ 8415973 w 10232859"/>
              <a:gd name="connsiteY208" fmla="*/ 1049660 h 1699043"/>
              <a:gd name="connsiteX209" fmla="*/ 8433326 w 10232859"/>
              <a:gd name="connsiteY209" fmla="*/ 1057881 h 1699043"/>
              <a:gd name="connsiteX210" fmla="*/ 8502328 w 10232859"/>
              <a:gd name="connsiteY210" fmla="*/ 1091498 h 1699043"/>
              <a:gd name="connsiteX211" fmla="*/ 8534346 w 10232859"/>
              <a:gd name="connsiteY211" fmla="*/ 1106980 h 1699043"/>
              <a:gd name="connsiteX212" fmla="*/ 8534980 w 10232859"/>
              <a:gd name="connsiteY212" fmla="*/ 1110861 h 1699043"/>
              <a:gd name="connsiteX213" fmla="*/ 8544104 w 10232859"/>
              <a:gd name="connsiteY213" fmla="*/ 1108406 h 1699043"/>
              <a:gd name="connsiteX214" fmla="*/ 8567742 w 10232859"/>
              <a:gd name="connsiteY214" fmla="*/ 1117590 h 1699043"/>
              <a:gd name="connsiteX215" fmla="*/ 8633779 w 10232859"/>
              <a:gd name="connsiteY215" fmla="*/ 1139226 h 1699043"/>
              <a:gd name="connsiteX216" fmla="*/ 8676965 w 10232859"/>
              <a:gd name="connsiteY216" fmla="*/ 1156949 h 1699043"/>
              <a:gd name="connsiteX217" fmla="*/ 8698944 w 10232859"/>
              <a:gd name="connsiteY217" fmla="*/ 1156939 h 1699043"/>
              <a:gd name="connsiteX218" fmla="*/ 8711456 w 10232859"/>
              <a:gd name="connsiteY218" fmla="*/ 1169217 h 1699043"/>
              <a:gd name="connsiteX219" fmla="*/ 8732793 w 10232859"/>
              <a:gd name="connsiteY219" fmla="*/ 1172972 h 1699043"/>
              <a:gd name="connsiteX220" fmla="*/ 8751897 w 10232859"/>
              <a:gd name="connsiteY220" fmla="*/ 1190886 h 1699043"/>
              <a:gd name="connsiteX221" fmla="*/ 8793564 w 10232859"/>
              <a:gd name="connsiteY221" fmla="*/ 1172572 h 1699043"/>
              <a:gd name="connsiteX222" fmla="*/ 8834270 w 10232859"/>
              <a:gd name="connsiteY222" fmla="*/ 1206624 h 1699043"/>
              <a:gd name="connsiteX223" fmla="*/ 8853872 w 10232859"/>
              <a:gd name="connsiteY223" fmla="*/ 1214714 h 1699043"/>
              <a:gd name="connsiteX224" fmla="*/ 8861901 w 10232859"/>
              <a:gd name="connsiteY224" fmla="*/ 1211375 h 1699043"/>
              <a:gd name="connsiteX225" fmla="*/ 8874168 w 10232859"/>
              <a:gd name="connsiteY225" fmla="*/ 1213967 h 1699043"/>
              <a:gd name="connsiteX226" fmla="*/ 8871123 w 10232859"/>
              <a:gd name="connsiteY226" fmla="*/ 1221160 h 1699043"/>
              <a:gd name="connsiteX227" fmla="*/ 8903537 w 10232859"/>
              <a:gd name="connsiteY227" fmla="*/ 1230588 h 1699043"/>
              <a:gd name="connsiteX228" fmla="*/ 8933767 w 10232859"/>
              <a:gd name="connsiteY228" fmla="*/ 1263368 h 1699043"/>
              <a:gd name="connsiteX229" fmla="*/ 8985765 w 10232859"/>
              <a:gd name="connsiteY229" fmla="*/ 1287664 h 1699043"/>
              <a:gd name="connsiteX230" fmla="*/ 9071444 w 10232859"/>
              <a:gd name="connsiteY230" fmla="*/ 1317305 h 1699043"/>
              <a:gd name="connsiteX231" fmla="*/ 9096711 w 10232859"/>
              <a:gd name="connsiteY231" fmla="*/ 1327777 h 1699043"/>
              <a:gd name="connsiteX232" fmla="*/ 9338853 w 10232859"/>
              <a:gd name="connsiteY232" fmla="*/ 1448046 h 1699043"/>
              <a:gd name="connsiteX233" fmla="*/ 9520814 w 10232859"/>
              <a:gd name="connsiteY233" fmla="*/ 1449827 h 1699043"/>
              <a:gd name="connsiteX234" fmla="*/ 9702271 w 10232859"/>
              <a:gd name="connsiteY234" fmla="*/ 1488553 h 1699043"/>
              <a:gd name="connsiteX235" fmla="*/ 9744273 w 10232859"/>
              <a:gd name="connsiteY235" fmla="*/ 1523512 h 1699043"/>
              <a:gd name="connsiteX236" fmla="*/ 9771903 w 10232859"/>
              <a:gd name="connsiteY236" fmla="*/ 1530034 h 1699043"/>
              <a:gd name="connsiteX237" fmla="*/ 9818565 w 10232859"/>
              <a:gd name="connsiteY237" fmla="*/ 1538545 h 1699043"/>
              <a:gd name="connsiteX238" fmla="*/ 9882202 w 10232859"/>
              <a:gd name="connsiteY238" fmla="*/ 1565888 h 1699043"/>
              <a:gd name="connsiteX239" fmla="*/ 10022025 w 10232859"/>
              <a:gd name="connsiteY239" fmla="*/ 1599696 h 1699043"/>
              <a:gd name="connsiteX240" fmla="*/ 10220406 w 10232859"/>
              <a:gd name="connsiteY240" fmla="*/ 1677005 h 1699043"/>
              <a:gd name="connsiteX241" fmla="*/ 10232859 w 10232859"/>
              <a:gd name="connsiteY241" fmla="*/ 1699043 h 1699043"/>
              <a:gd name="connsiteX242" fmla="*/ 0 w 10232859"/>
              <a:gd name="connsiteY242" fmla="*/ 1699043 h 1699043"/>
              <a:gd name="connsiteX243" fmla="*/ 0 w 10232859"/>
              <a:gd name="connsiteY243" fmla="*/ 21828 h 1699043"/>
              <a:gd name="connsiteX244" fmla="*/ 8097 w 10232859"/>
              <a:gd name="connsiteY244" fmla="*/ 24355 h 1699043"/>
              <a:gd name="connsiteX245" fmla="*/ 77128 w 10232859"/>
              <a:gd name="connsiteY245" fmla="*/ 6867 h 1699043"/>
              <a:gd name="connsiteX246" fmla="*/ 188338 w 10232859"/>
              <a:gd name="connsiteY246" fmla="*/ 5079 h 1699043"/>
              <a:gd name="connsiteX247" fmla="*/ 298809 w 10232859"/>
              <a:gd name="connsiteY247" fmla="*/ 6198 h 1699043"/>
              <a:gd name="connsiteX248" fmla="*/ 338985 w 10232859"/>
              <a:gd name="connsiteY248" fmla="*/ 8006 h 1699043"/>
              <a:gd name="connsiteX249" fmla="*/ 409815 w 10232859"/>
              <a:gd name="connsiteY249" fmla="*/ 5045 h 1699043"/>
              <a:gd name="connsiteX0" fmla="*/ 409815 w 10232859"/>
              <a:gd name="connsiteY0" fmla="*/ 5045 h 1699043"/>
              <a:gd name="connsiteX1" fmla="*/ 456316 w 10232859"/>
              <a:gd name="connsiteY1" fmla="*/ 4077 h 1699043"/>
              <a:gd name="connsiteX2" fmla="*/ 463611 w 10232859"/>
              <a:gd name="connsiteY2" fmla="*/ 18441 h 1699043"/>
              <a:gd name="connsiteX3" fmla="*/ 506289 w 10232859"/>
              <a:gd name="connsiteY3" fmla="*/ 21667 h 1699043"/>
              <a:gd name="connsiteX4" fmla="*/ 547180 w 10232859"/>
              <a:gd name="connsiteY4" fmla="*/ 10297 h 1699043"/>
              <a:gd name="connsiteX5" fmla="*/ 599180 w 10232859"/>
              <a:gd name="connsiteY5" fmla="*/ 9165 h 1699043"/>
              <a:gd name="connsiteX6" fmla="*/ 630247 w 10232859"/>
              <a:gd name="connsiteY6" fmla="*/ 8332 h 1699043"/>
              <a:gd name="connsiteX7" fmla="*/ 715463 w 10232859"/>
              <a:gd name="connsiteY7" fmla="*/ 18029 h 1699043"/>
              <a:gd name="connsiteX8" fmla="*/ 862866 w 10232859"/>
              <a:gd name="connsiteY8" fmla="*/ 63233 h 1699043"/>
              <a:gd name="connsiteX9" fmla="*/ 906400 w 10232859"/>
              <a:gd name="connsiteY9" fmla="*/ 68570 h 1699043"/>
              <a:gd name="connsiteX10" fmla="*/ 912698 w 10232859"/>
              <a:gd name="connsiteY10" fmla="*/ 65266 h 1699043"/>
              <a:gd name="connsiteX11" fmla="*/ 972936 w 10232859"/>
              <a:gd name="connsiteY11" fmla="*/ 88549 h 1699043"/>
              <a:gd name="connsiteX12" fmla="*/ 1061158 w 10232859"/>
              <a:gd name="connsiteY12" fmla="*/ 90302 h 1699043"/>
              <a:gd name="connsiteX13" fmla="*/ 1127764 w 10232859"/>
              <a:gd name="connsiteY13" fmla="*/ 86443 h 1699043"/>
              <a:gd name="connsiteX14" fmla="*/ 1165092 w 10232859"/>
              <a:gd name="connsiteY14" fmla="*/ 86517 h 1699043"/>
              <a:gd name="connsiteX15" fmla="*/ 1192274 w 10232859"/>
              <a:gd name="connsiteY15" fmla="*/ 84088 h 1699043"/>
              <a:gd name="connsiteX16" fmla="*/ 1261359 w 10232859"/>
              <a:gd name="connsiteY16" fmla="*/ 91263 h 1699043"/>
              <a:gd name="connsiteX17" fmla="*/ 1375826 w 10232859"/>
              <a:gd name="connsiteY17" fmla="*/ 108740 h 1699043"/>
              <a:gd name="connsiteX18" fmla="*/ 1400134 w 10232859"/>
              <a:gd name="connsiteY18" fmla="*/ 111208 h 1699043"/>
              <a:gd name="connsiteX19" fmla="*/ 1420782 w 10232859"/>
              <a:gd name="connsiteY19" fmla="*/ 108347 h 1699043"/>
              <a:gd name="connsiteX20" fmla="*/ 1425360 w 10232859"/>
              <a:gd name="connsiteY20" fmla="*/ 103343 h 1699043"/>
              <a:gd name="connsiteX21" fmla="*/ 1438688 w 10232859"/>
              <a:gd name="connsiteY21" fmla="*/ 103900 h 1699043"/>
              <a:gd name="connsiteX22" fmla="*/ 1442183 w 10232859"/>
              <a:gd name="connsiteY22" fmla="*/ 103008 h 1699043"/>
              <a:gd name="connsiteX23" fmla="*/ 1462271 w 10232859"/>
              <a:gd name="connsiteY23" fmla="*/ 98933 h 1699043"/>
              <a:gd name="connsiteX24" fmla="*/ 1506437 w 10232859"/>
              <a:gd name="connsiteY24" fmla="*/ 116084 h 1699043"/>
              <a:gd name="connsiteX25" fmla="*/ 1559721 w 10232859"/>
              <a:gd name="connsiteY25" fmla="*/ 115918 h 1699043"/>
              <a:gd name="connsiteX26" fmla="*/ 1763086 w 10232859"/>
              <a:gd name="connsiteY26" fmla="*/ 148431 h 1699043"/>
              <a:gd name="connsiteX27" fmla="*/ 1909571 w 10232859"/>
              <a:gd name="connsiteY27" fmla="*/ 158571 h 1699043"/>
              <a:gd name="connsiteX28" fmla="*/ 2002612 w 10232859"/>
              <a:gd name="connsiteY28" fmla="*/ 185342 h 1699043"/>
              <a:gd name="connsiteX29" fmla="*/ 2155278 w 10232859"/>
              <a:gd name="connsiteY29" fmla="*/ 197824 h 1699043"/>
              <a:gd name="connsiteX30" fmla="*/ 2166398 w 10232859"/>
              <a:gd name="connsiteY30" fmla="*/ 206965 h 1699043"/>
              <a:gd name="connsiteX31" fmla="*/ 2180455 w 10232859"/>
              <a:gd name="connsiteY31" fmla="*/ 212894 h 1699043"/>
              <a:gd name="connsiteX32" fmla="*/ 2182638 w 10232859"/>
              <a:gd name="connsiteY32" fmla="*/ 212313 h 1699043"/>
              <a:gd name="connsiteX33" fmla="*/ 2200348 w 10232859"/>
              <a:gd name="connsiteY33" fmla="*/ 215316 h 1699043"/>
              <a:gd name="connsiteX34" fmla="*/ 2203307 w 10232859"/>
              <a:gd name="connsiteY34" fmla="*/ 218590 h 1699043"/>
              <a:gd name="connsiteX35" fmla="*/ 2215170 w 10232859"/>
              <a:gd name="connsiteY35" fmla="*/ 221472 h 1699043"/>
              <a:gd name="connsiteX36" fmla="*/ 2237765 w 10232859"/>
              <a:gd name="connsiteY36" fmla="*/ 229357 h 1699043"/>
              <a:gd name="connsiteX37" fmla="*/ 2242719 w 10232859"/>
              <a:gd name="connsiteY37" fmla="*/ 228760 h 1699043"/>
              <a:gd name="connsiteX38" fmla="*/ 2277928 w 10232859"/>
              <a:gd name="connsiteY38" fmla="*/ 237427 h 1699043"/>
              <a:gd name="connsiteX39" fmla="*/ 2278759 w 10232859"/>
              <a:gd name="connsiteY39" fmla="*/ 236563 h 1699043"/>
              <a:gd name="connsiteX40" fmla="*/ 2290187 w 10232859"/>
              <a:gd name="connsiteY40" fmla="*/ 234709 h 1699043"/>
              <a:gd name="connsiteX41" fmla="*/ 2364066 w 10232859"/>
              <a:gd name="connsiteY41" fmla="*/ 218237 h 1699043"/>
              <a:gd name="connsiteX42" fmla="*/ 2400814 w 10232859"/>
              <a:gd name="connsiteY42" fmla="*/ 227165 h 1699043"/>
              <a:gd name="connsiteX43" fmla="*/ 2408414 w 10232859"/>
              <a:gd name="connsiteY43" fmla="*/ 228429 h 1699043"/>
              <a:gd name="connsiteX44" fmla="*/ 2408650 w 10232859"/>
              <a:gd name="connsiteY44" fmla="*/ 228234 h 1699043"/>
              <a:gd name="connsiteX45" fmla="*/ 2416835 w 10232859"/>
              <a:gd name="connsiteY45" fmla="*/ 229128 h 1699043"/>
              <a:gd name="connsiteX46" fmla="*/ 2422271 w 10232859"/>
              <a:gd name="connsiteY46" fmla="*/ 230733 h 1699043"/>
              <a:gd name="connsiteX47" fmla="*/ 2490341 w 10232859"/>
              <a:gd name="connsiteY47" fmla="*/ 211074 h 1699043"/>
              <a:gd name="connsiteX48" fmla="*/ 2588929 w 10232859"/>
              <a:gd name="connsiteY48" fmla="*/ 200980 h 1699043"/>
              <a:gd name="connsiteX49" fmla="*/ 2687426 w 10232859"/>
              <a:gd name="connsiteY49" fmla="*/ 193848 h 1699043"/>
              <a:gd name="connsiteX50" fmla="*/ 2723517 w 10232859"/>
              <a:gd name="connsiteY50" fmla="*/ 192652 h 1699043"/>
              <a:gd name="connsiteX51" fmla="*/ 2785956 w 10232859"/>
              <a:gd name="connsiteY51" fmla="*/ 184404 h 1699043"/>
              <a:gd name="connsiteX52" fmla="*/ 2813378 w 10232859"/>
              <a:gd name="connsiteY52" fmla="*/ 176833 h 1699043"/>
              <a:gd name="connsiteX53" fmla="*/ 2814782 w 10232859"/>
              <a:gd name="connsiteY53" fmla="*/ 177153 h 1699043"/>
              <a:gd name="connsiteX54" fmla="*/ 2816580 w 10232859"/>
              <a:gd name="connsiteY54" fmla="*/ 174366 h 1699043"/>
              <a:gd name="connsiteX55" fmla="*/ 2821623 w 10232859"/>
              <a:gd name="connsiteY55" fmla="*/ 172875 h 1699043"/>
              <a:gd name="connsiteX56" fmla="*/ 2836688 w 10232859"/>
              <a:gd name="connsiteY56" fmla="*/ 172971 h 1699043"/>
              <a:gd name="connsiteX57" fmla="*/ 2842564 w 10232859"/>
              <a:gd name="connsiteY57" fmla="*/ 173695 h 1699043"/>
              <a:gd name="connsiteX58" fmla="*/ 2850712 w 10232859"/>
              <a:gd name="connsiteY58" fmla="*/ 173290 h 1699043"/>
              <a:gd name="connsiteX59" fmla="*/ 2850846 w 10232859"/>
              <a:gd name="connsiteY59" fmla="*/ 173062 h 1699043"/>
              <a:gd name="connsiteX60" fmla="*/ 2858611 w 10232859"/>
              <a:gd name="connsiteY60" fmla="*/ 173112 h 1699043"/>
              <a:gd name="connsiteX61" fmla="*/ 2897454 w 10232859"/>
              <a:gd name="connsiteY61" fmla="*/ 176114 h 1699043"/>
              <a:gd name="connsiteX62" fmla="*/ 2940369 w 10232859"/>
              <a:gd name="connsiteY62" fmla="*/ 152944 h 1699043"/>
              <a:gd name="connsiteX63" fmla="*/ 2959670 w 10232859"/>
              <a:gd name="connsiteY63" fmla="*/ 148367 h 1699043"/>
              <a:gd name="connsiteX64" fmla="*/ 2969615 w 10232859"/>
              <a:gd name="connsiteY64" fmla="*/ 144755 h 1699043"/>
              <a:gd name="connsiteX65" fmla="*/ 2970000 w 10232859"/>
              <a:gd name="connsiteY65" fmla="*/ 143776 h 1699043"/>
              <a:gd name="connsiteX66" fmla="*/ 3007272 w 10232859"/>
              <a:gd name="connsiteY66" fmla="*/ 146766 h 1699043"/>
              <a:gd name="connsiteX67" fmla="*/ 3011677 w 10232859"/>
              <a:gd name="connsiteY67" fmla="*/ 145404 h 1699043"/>
              <a:gd name="connsiteX68" fmla="*/ 3036668 w 10232859"/>
              <a:gd name="connsiteY68" fmla="*/ 149604 h 1699043"/>
              <a:gd name="connsiteX69" fmla="*/ 3049208 w 10232859"/>
              <a:gd name="connsiteY69" fmla="*/ 150573 h 1699043"/>
              <a:gd name="connsiteX70" fmla="*/ 3053517 w 10232859"/>
              <a:gd name="connsiteY70" fmla="*/ 153322 h 1699043"/>
              <a:gd name="connsiteX71" fmla="*/ 3071637 w 10232859"/>
              <a:gd name="connsiteY71" fmla="*/ 153496 h 1699043"/>
              <a:gd name="connsiteX72" fmla="*/ 3110077 w 10232859"/>
              <a:gd name="connsiteY72" fmla="*/ 149202 h 1699043"/>
              <a:gd name="connsiteX73" fmla="*/ 3173743 w 10232859"/>
              <a:gd name="connsiteY73" fmla="*/ 159581 h 1699043"/>
              <a:gd name="connsiteX74" fmla="*/ 3254203 w 10232859"/>
              <a:gd name="connsiteY74" fmla="*/ 151756 h 1699043"/>
              <a:gd name="connsiteX75" fmla="*/ 3380350 w 10232859"/>
              <a:gd name="connsiteY75" fmla="*/ 151151 h 1699043"/>
              <a:gd name="connsiteX76" fmla="*/ 3476147 w 10232859"/>
              <a:gd name="connsiteY76" fmla="*/ 170925 h 1699043"/>
              <a:gd name="connsiteX77" fmla="*/ 3581876 w 10232859"/>
              <a:gd name="connsiteY77" fmla="*/ 150448 h 1699043"/>
              <a:gd name="connsiteX78" fmla="*/ 3704761 w 10232859"/>
              <a:gd name="connsiteY78" fmla="*/ 150492 h 1699043"/>
              <a:gd name="connsiteX79" fmla="*/ 3755040 w 10232859"/>
              <a:gd name="connsiteY79" fmla="*/ 141978 h 1699043"/>
              <a:gd name="connsiteX80" fmla="*/ 3804689 w 10232859"/>
              <a:gd name="connsiteY80" fmla="*/ 151893 h 1699043"/>
              <a:gd name="connsiteX81" fmla="*/ 3821793 w 10232859"/>
              <a:gd name="connsiteY81" fmla="*/ 144743 h 1699043"/>
              <a:gd name="connsiteX82" fmla="*/ 3824682 w 10232859"/>
              <a:gd name="connsiteY82" fmla="*/ 143319 h 1699043"/>
              <a:gd name="connsiteX83" fmla="*/ 3837536 w 10232859"/>
              <a:gd name="connsiteY83" fmla="*/ 141778 h 1699043"/>
              <a:gd name="connsiteX84" fmla="*/ 3839550 w 10232859"/>
              <a:gd name="connsiteY84" fmla="*/ 136147 h 1699043"/>
              <a:gd name="connsiteX85" fmla="*/ 3857743 w 10232859"/>
              <a:gd name="connsiteY85" fmla="*/ 130104 h 1699043"/>
              <a:gd name="connsiteX86" fmla="*/ 3881852 w 10232859"/>
              <a:gd name="connsiteY86" fmla="*/ 128717 h 1699043"/>
              <a:gd name="connsiteX87" fmla="*/ 3998088 w 10232859"/>
              <a:gd name="connsiteY87" fmla="*/ 127932 h 1699043"/>
              <a:gd name="connsiteX88" fmla="*/ 4066682 w 10232859"/>
              <a:gd name="connsiteY88" fmla="*/ 124147 h 1699043"/>
              <a:gd name="connsiteX89" fmla="*/ 4091246 w 10232859"/>
              <a:gd name="connsiteY89" fmla="*/ 117503 h 1699043"/>
              <a:gd name="connsiteX90" fmla="*/ 4126556 w 10232859"/>
              <a:gd name="connsiteY90" fmla="*/ 111725 h 1699043"/>
              <a:gd name="connsiteX91" fmla="*/ 4187717 w 10232859"/>
              <a:gd name="connsiteY91" fmla="*/ 97496 h 1699043"/>
              <a:gd name="connsiteX92" fmla="*/ 4220826 w 10232859"/>
              <a:gd name="connsiteY92" fmla="*/ 95991 h 1699043"/>
              <a:gd name="connsiteX93" fmla="*/ 4239014 w 10232859"/>
              <a:gd name="connsiteY93" fmla="*/ 90840 h 1699043"/>
              <a:gd name="connsiteX94" fmla="*/ 4246653 w 10232859"/>
              <a:gd name="connsiteY94" fmla="*/ 91360 h 1699043"/>
              <a:gd name="connsiteX95" fmla="*/ 4271841 w 10232859"/>
              <a:gd name="connsiteY95" fmla="*/ 90188 h 1699043"/>
              <a:gd name="connsiteX96" fmla="*/ 4286277 w 10232859"/>
              <a:gd name="connsiteY96" fmla="*/ 90173 h 1699043"/>
              <a:gd name="connsiteX97" fmla="*/ 4292025 w 10232859"/>
              <a:gd name="connsiteY97" fmla="*/ 90407 h 1699043"/>
              <a:gd name="connsiteX98" fmla="*/ 4304713 w 10232859"/>
              <a:gd name="connsiteY98" fmla="*/ 95673 h 1699043"/>
              <a:gd name="connsiteX99" fmla="*/ 4321285 w 10232859"/>
              <a:gd name="connsiteY99" fmla="*/ 93560 h 1699043"/>
              <a:gd name="connsiteX100" fmla="*/ 4339561 w 10232859"/>
              <a:gd name="connsiteY100" fmla="*/ 98806 h 1699043"/>
              <a:gd name="connsiteX101" fmla="*/ 4343990 w 10232859"/>
              <a:gd name="connsiteY101" fmla="*/ 94576 h 1699043"/>
              <a:gd name="connsiteX102" fmla="*/ 4358885 w 10232859"/>
              <a:gd name="connsiteY102" fmla="*/ 90264 h 1699043"/>
              <a:gd name="connsiteX103" fmla="*/ 4371648 w 10232859"/>
              <a:gd name="connsiteY103" fmla="*/ 95312 h 1699043"/>
              <a:gd name="connsiteX104" fmla="*/ 4398380 w 10232859"/>
              <a:gd name="connsiteY104" fmla="*/ 98447 h 1699043"/>
              <a:gd name="connsiteX105" fmla="*/ 4405729 w 10232859"/>
              <a:gd name="connsiteY105" fmla="*/ 97677 h 1699043"/>
              <a:gd name="connsiteX106" fmla="*/ 4431408 w 10232859"/>
              <a:gd name="connsiteY106" fmla="*/ 104311 h 1699043"/>
              <a:gd name="connsiteX107" fmla="*/ 4472183 w 10232859"/>
              <a:gd name="connsiteY107" fmla="*/ 109916 h 1699043"/>
              <a:gd name="connsiteX108" fmla="*/ 4518828 w 10232859"/>
              <a:gd name="connsiteY108" fmla="*/ 112600 h 1699043"/>
              <a:gd name="connsiteX109" fmla="*/ 4532040 w 10232859"/>
              <a:gd name="connsiteY109" fmla="*/ 117793 h 1699043"/>
              <a:gd name="connsiteX110" fmla="*/ 4617778 w 10232859"/>
              <a:gd name="connsiteY110" fmla="*/ 130479 h 1699043"/>
              <a:gd name="connsiteX111" fmla="*/ 4641872 w 10232859"/>
              <a:gd name="connsiteY111" fmla="*/ 134207 h 1699043"/>
              <a:gd name="connsiteX112" fmla="*/ 4662766 w 10232859"/>
              <a:gd name="connsiteY112" fmla="*/ 132438 h 1699043"/>
              <a:gd name="connsiteX113" fmla="*/ 4667770 w 10232859"/>
              <a:gd name="connsiteY113" fmla="*/ 127694 h 1699043"/>
              <a:gd name="connsiteX114" fmla="*/ 4681052 w 10232859"/>
              <a:gd name="connsiteY114" fmla="*/ 128947 h 1699043"/>
              <a:gd name="connsiteX115" fmla="*/ 4684624 w 10232859"/>
              <a:gd name="connsiteY115" fmla="*/ 128241 h 1699043"/>
              <a:gd name="connsiteX116" fmla="*/ 4705061 w 10232859"/>
              <a:gd name="connsiteY116" fmla="*/ 125234 h 1699043"/>
              <a:gd name="connsiteX117" fmla="*/ 4747746 w 10232859"/>
              <a:gd name="connsiteY117" fmla="*/ 144617 h 1699043"/>
              <a:gd name="connsiteX118" fmla="*/ 4867014 w 10232859"/>
              <a:gd name="connsiteY118" fmla="*/ 164145 h 1699043"/>
              <a:gd name="connsiteX119" fmla="*/ 5001600 w 10232859"/>
              <a:gd name="connsiteY119" fmla="*/ 190239 h 1699043"/>
              <a:gd name="connsiteX120" fmla="*/ 5115965 w 10232859"/>
              <a:gd name="connsiteY120" fmla="*/ 186069 h 1699043"/>
              <a:gd name="connsiteX121" fmla="*/ 5193957 w 10232859"/>
              <a:gd name="connsiteY121" fmla="*/ 229364 h 1699043"/>
              <a:gd name="connsiteX122" fmla="*/ 5275907 w 10232859"/>
              <a:gd name="connsiteY122" fmla="*/ 263295 h 1699043"/>
              <a:gd name="connsiteX123" fmla="*/ 5344878 w 10232859"/>
              <a:gd name="connsiteY123" fmla="*/ 276360 h 1699043"/>
              <a:gd name="connsiteX124" fmla="*/ 5413398 w 10232859"/>
              <a:gd name="connsiteY124" fmla="*/ 276235 h 1699043"/>
              <a:gd name="connsiteX125" fmla="*/ 5415629 w 10232859"/>
              <a:gd name="connsiteY125" fmla="*/ 275768 h 1699043"/>
              <a:gd name="connsiteX126" fmla="*/ 5433078 w 10232859"/>
              <a:gd name="connsiteY126" fmla="*/ 279684 h 1699043"/>
              <a:gd name="connsiteX127" fmla="*/ 5435759 w 10232859"/>
              <a:gd name="connsiteY127" fmla="*/ 283100 h 1699043"/>
              <a:gd name="connsiteX128" fmla="*/ 5447372 w 10232859"/>
              <a:gd name="connsiteY128" fmla="*/ 286587 h 1699043"/>
              <a:gd name="connsiteX129" fmla="*/ 5469289 w 10232859"/>
              <a:gd name="connsiteY129" fmla="*/ 295620 h 1699043"/>
              <a:gd name="connsiteX130" fmla="*/ 5508752 w 10232859"/>
              <a:gd name="connsiteY130" fmla="*/ 305753 h 1699043"/>
              <a:gd name="connsiteX131" fmla="*/ 5509657 w 10232859"/>
              <a:gd name="connsiteY131" fmla="*/ 304936 h 1699043"/>
              <a:gd name="connsiteX132" fmla="*/ 5521245 w 10232859"/>
              <a:gd name="connsiteY132" fmla="*/ 303688 h 1699043"/>
              <a:gd name="connsiteX133" fmla="*/ 5596538 w 10232859"/>
              <a:gd name="connsiteY133" fmla="*/ 291153 h 1699043"/>
              <a:gd name="connsiteX134" fmla="*/ 5632514 w 10232859"/>
              <a:gd name="connsiteY134" fmla="*/ 301962 h 1699043"/>
              <a:gd name="connsiteX135" fmla="*/ 5640005 w 10232859"/>
              <a:gd name="connsiteY135" fmla="*/ 303617 h 1699043"/>
              <a:gd name="connsiteX136" fmla="*/ 5640259 w 10232859"/>
              <a:gd name="connsiteY136" fmla="*/ 303435 h 1699043"/>
              <a:gd name="connsiteX137" fmla="*/ 5648365 w 10232859"/>
              <a:gd name="connsiteY137" fmla="*/ 304754 h 1699043"/>
              <a:gd name="connsiteX138" fmla="*/ 5653662 w 10232859"/>
              <a:gd name="connsiteY138" fmla="*/ 306635 h 1699043"/>
              <a:gd name="connsiteX139" fmla="*/ 5668196 w 10232859"/>
              <a:gd name="connsiteY139" fmla="*/ 309846 h 1699043"/>
              <a:gd name="connsiteX140" fmla="*/ 5673886 w 10232859"/>
              <a:gd name="connsiteY140" fmla="*/ 309526 h 1699043"/>
              <a:gd name="connsiteX141" fmla="*/ 5677139 w 10232859"/>
              <a:gd name="connsiteY141" fmla="*/ 307345 h 1699043"/>
              <a:gd name="connsiteX142" fmla="*/ 5708983 w 10232859"/>
              <a:gd name="connsiteY142" fmla="*/ 306674 h 1699043"/>
              <a:gd name="connsiteX143" fmla="*/ 5773909 w 10232859"/>
              <a:gd name="connsiteY143" fmla="*/ 312061 h 1699043"/>
              <a:gd name="connsiteX144" fmla="*/ 5809500 w 10232859"/>
              <a:gd name="connsiteY144" fmla="*/ 318450 h 1699043"/>
              <a:gd name="connsiteX145" fmla="*/ 5908729 w 10232859"/>
              <a:gd name="connsiteY145" fmla="*/ 332335 h 1699043"/>
              <a:gd name="connsiteX146" fmla="*/ 6009654 w 10232859"/>
              <a:gd name="connsiteY146" fmla="*/ 343526 h 1699043"/>
              <a:gd name="connsiteX147" fmla="*/ 6067487 w 10232859"/>
              <a:gd name="connsiteY147" fmla="*/ 333712 h 1699043"/>
              <a:gd name="connsiteX148" fmla="*/ 6073281 w 10232859"/>
              <a:gd name="connsiteY148" fmla="*/ 334316 h 1699043"/>
              <a:gd name="connsiteX149" fmla="*/ 6086225 w 10232859"/>
              <a:gd name="connsiteY149" fmla="*/ 339621 h 1699043"/>
              <a:gd name="connsiteX150" fmla="*/ 6105063 w 10232859"/>
              <a:gd name="connsiteY150" fmla="*/ 347340 h 1699043"/>
              <a:gd name="connsiteX151" fmla="*/ 6135796 w 10232859"/>
              <a:gd name="connsiteY151" fmla="*/ 363143 h 1699043"/>
              <a:gd name="connsiteX152" fmla="*/ 6195166 w 10232859"/>
              <a:gd name="connsiteY152" fmla="*/ 360190 h 1699043"/>
              <a:gd name="connsiteX153" fmla="*/ 6216259 w 10232859"/>
              <a:gd name="connsiteY153" fmla="*/ 363365 h 1699043"/>
              <a:gd name="connsiteX154" fmla="*/ 6228331 w 10232859"/>
              <a:gd name="connsiteY154" fmla="*/ 364034 h 1699043"/>
              <a:gd name="connsiteX155" fmla="*/ 6229602 w 10232859"/>
              <a:gd name="connsiteY155" fmla="*/ 363414 h 1699043"/>
              <a:gd name="connsiteX156" fmla="*/ 6258988 w 10232859"/>
              <a:gd name="connsiteY156" fmla="*/ 378660 h 1699043"/>
              <a:gd name="connsiteX157" fmla="*/ 6264106 w 10232859"/>
              <a:gd name="connsiteY157" fmla="*/ 379141 h 1699043"/>
              <a:gd name="connsiteX158" fmla="*/ 6281703 w 10232859"/>
              <a:gd name="connsiteY158" fmla="*/ 391054 h 1699043"/>
              <a:gd name="connsiteX159" fmla="*/ 6291622 w 10232859"/>
              <a:gd name="connsiteY159" fmla="*/ 396155 h 1699043"/>
              <a:gd name="connsiteX160" fmla="*/ 6292712 w 10232859"/>
              <a:gd name="connsiteY160" fmla="*/ 399771 h 1699043"/>
              <a:gd name="connsiteX161" fmla="*/ 6308227 w 10232859"/>
              <a:gd name="connsiteY161" fmla="*/ 406196 h 1699043"/>
              <a:gd name="connsiteX162" fmla="*/ 6328981 w 10232859"/>
              <a:gd name="connsiteY162" fmla="*/ 409495 h 1699043"/>
              <a:gd name="connsiteX163" fmla="*/ 6368693 w 10232859"/>
              <a:gd name="connsiteY163" fmla="*/ 417845 h 1699043"/>
              <a:gd name="connsiteX164" fmla="*/ 6414811 w 10232859"/>
              <a:gd name="connsiteY164" fmla="*/ 452200 h 1699043"/>
              <a:gd name="connsiteX165" fmla="*/ 6467879 w 10232859"/>
              <a:gd name="connsiteY165" fmla="*/ 468248 h 1699043"/>
              <a:gd name="connsiteX166" fmla="*/ 6564351 w 10232859"/>
              <a:gd name="connsiteY166" fmla="*/ 537518 h 1699043"/>
              <a:gd name="connsiteX167" fmla="*/ 6711178 w 10232859"/>
              <a:gd name="connsiteY167" fmla="*/ 573610 h 1699043"/>
              <a:gd name="connsiteX168" fmla="*/ 6764036 w 10232859"/>
              <a:gd name="connsiteY168" fmla="*/ 588943 h 1699043"/>
              <a:gd name="connsiteX169" fmla="*/ 6858983 w 10232859"/>
              <a:gd name="connsiteY169" fmla="*/ 623723 h 1699043"/>
              <a:gd name="connsiteX170" fmla="*/ 6910661 w 10232859"/>
              <a:gd name="connsiteY170" fmla="*/ 634620 h 1699043"/>
              <a:gd name="connsiteX171" fmla="*/ 6944111 w 10232859"/>
              <a:gd name="connsiteY171" fmla="*/ 659502 h 1699043"/>
              <a:gd name="connsiteX172" fmla="*/ 6965771 w 10232859"/>
              <a:gd name="connsiteY172" fmla="*/ 659931 h 1699043"/>
              <a:gd name="connsiteX173" fmla="*/ 6969639 w 10232859"/>
              <a:gd name="connsiteY173" fmla="*/ 659837 h 1699043"/>
              <a:gd name="connsiteX174" fmla="*/ 6982242 w 10232859"/>
              <a:gd name="connsiteY174" fmla="*/ 663112 h 1699043"/>
              <a:gd name="connsiteX175" fmla="*/ 6989387 w 10232859"/>
              <a:gd name="connsiteY175" fmla="*/ 659474 h 1699043"/>
              <a:gd name="connsiteX176" fmla="*/ 7010930 w 10232859"/>
              <a:gd name="connsiteY176" fmla="*/ 661134 h 1699043"/>
              <a:gd name="connsiteX177" fmla="*/ 7033125 w 10232859"/>
              <a:gd name="connsiteY177" fmla="*/ 668436 h 1699043"/>
              <a:gd name="connsiteX178" fmla="*/ 7134461 w 10232859"/>
              <a:gd name="connsiteY178" fmla="*/ 708192 h 1699043"/>
              <a:gd name="connsiteX179" fmla="*/ 7197450 w 10232859"/>
              <a:gd name="connsiteY179" fmla="*/ 729094 h 1699043"/>
              <a:gd name="connsiteX180" fmla="*/ 7225084 w 10232859"/>
              <a:gd name="connsiteY180" fmla="*/ 732505 h 1699043"/>
              <a:gd name="connsiteX181" fmla="*/ 7261183 w 10232859"/>
              <a:gd name="connsiteY181" fmla="*/ 740313 h 1699043"/>
              <a:gd name="connsiteX182" fmla="*/ 7327760 w 10232859"/>
              <a:gd name="connsiteY182" fmla="*/ 750586 h 1699043"/>
              <a:gd name="connsiteX183" fmla="*/ 7412222 w 10232859"/>
              <a:gd name="connsiteY183" fmla="*/ 770487 h 1699043"/>
              <a:gd name="connsiteX184" fmla="*/ 7457904 w 10232859"/>
              <a:gd name="connsiteY184" fmla="*/ 804321 h 1699043"/>
              <a:gd name="connsiteX185" fmla="*/ 7465795 w 10232859"/>
              <a:gd name="connsiteY185" fmla="*/ 802598 h 1699043"/>
              <a:gd name="connsiteX186" fmla="*/ 7505046 w 10232859"/>
              <a:gd name="connsiteY186" fmla="*/ 816517 h 1699043"/>
              <a:gd name="connsiteX187" fmla="*/ 7623220 w 10232859"/>
              <a:gd name="connsiteY187" fmla="*/ 888520 h 1699043"/>
              <a:gd name="connsiteX188" fmla="*/ 7700458 w 10232859"/>
              <a:gd name="connsiteY188" fmla="*/ 915079 h 1699043"/>
              <a:gd name="connsiteX189" fmla="*/ 7730988 w 10232859"/>
              <a:gd name="connsiteY189" fmla="*/ 920756 h 1699043"/>
              <a:gd name="connsiteX190" fmla="*/ 7781942 w 10232859"/>
              <a:gd name="connsiteY190" fmla="*/ 930503 h 1699043"/>
              <a:gd name="connsiteX191" fmla="*/ 7827704 w 10232859"/>
              <a:gd name="connsiteY191" fmla="*/ 928558 h 1699043"/>
              <a:gd name="connsiteX192" fmla="*/ 7867270 w 10232859"/>
              <a:gd name="connsiteY192" fmla="*/ 940366 h 1699043"/>
              <a:gd name="connsiteX193" fmla="*/ 7866538 w 10232859"/>
              <a:gd name="connsiteY193" fmla="*/ 955045 h 1699043"/>
              <a:gd name="connsiteX194" fmla="*/ 7912084 w 10232859"/>
              <a:gd name="connsiteY194" fmla="*/ 963800 h 1699043"/>
              <a:gd name="connsiteX195" fmla="*/ 7982264 w 10232859"/>
              <a:gd name="connsiteY195" fmla="*/ 975773 h 1699043"/>
              <a:gd name="connsiteX196" fmla="*/ 7991272 w 10232859"/>
              <a:gd name="connsiteY196" fmla="*/ 981104 h 1699043"/>
              <a:gd name="connsiteX197" fmla="*/ 8006496 w 10232859"/>
              <a:gd name="connsiteY197" fmla="*/ 972839 h 1699043"/>
              <a:gd name="connsiteX198" fmla="*/ 8034497 w 10232859"/>
              <a:gd name="connsiteY198" fmla="*/ 972054 h 1699043"/>
              <a:gd name="connsiteX199" fmla="*/ 8150881 w 10232859"/>
              <a:gd name="connsiteY199" fmla="*/ 990411 h 1699043"/>
              <a:gd name="connsiteX200" fmla="*/ 8172106 w 10232859"/>
              <a:gd name="connsiteY200" fmla="*/ 990512 h 1699043"/>
              <a:gd name="connsiteX201" fmla="*/ 8196076 w 10232859"/>
              <a:gd name="connsiteY201" fmla="*/ 1000078 h 1699043"/>
              <a:gd name="connsiteX202" fmla="*/ 8247463 w 10232859"/>
              <a:gd name="connsiteY202" fmla="*/ 1016332 h 1699043"/>
              <a:gd name="connsiteX203" fmla="*/ 8279272 w 10232859"/>
              <a:gd name="connsiteY203" fmla="*/ 1032921 h 1699043"/>
              <a:gd name="connsiteX204" fmla="*/ 8289611 w 10232859"/>
              <a:gd name="connsiteY204" fmla="*/ 1028630 h 1699043"/>
              <a:gd name="connsiteX205" fmla="*/ 8311483 w 10232859"/>
              <a:gd name="connsiteY205" fmla="*/ 1029399 h 1699043"/>
              <a:gd name="connsiteX206" fmla="*/ 8399489 w 10232859"/>
              <a:gd name="connsiteY206" fmla="*/ 1048562 h 1699043"/>
              <a:gd name="connsiteX207" fmla="*/ 8415973 w 10232859"/>
              <a:gd name="connsiteY207" fmla="*/ 1049660 h 1699043"/>
              <a:gd name="connsiteX208" fmla="*/ 8433326 w 10232859"/>
              <a:gd name="connsiteY208" fmla="*/ 1057881 h 1699043"/>
              <a:gd name="connsiteX209" fmla="*/ 8502328 w 10232859"/>
              <a:gd name="connsiteY209" fmla="*/ 1091498 h 1699043"/>
              <a:gd name="connsiteX210" fmla="*/ 8534346 w 10232859"/>
              <a:gd name="connsiteY210" fmla="*/ 1106980 h 1699043"/>
              <a:gd name="connsiteX211" fmla="*/ 8534980 w 10232859"/>
              <a:gd name="connsiteY211" fmla="*/ 1110861 h 1699043"/>
              <a:gd name="connsiteX212" fmla="*/ 8544104 w 10232859"/>
              <a:gd name="connsiteY212" fmla="*/ 1108406 h 1699043"/>
              <a:gd name="connsiteX213" fmla="*/ 8567742 w 10232859"/>
              <a:gd name="connsiteY213" fmla="*/ 1117590 h 1699043"/>
              <a:gd name="connsiteX214" fmla="*/ 8633779 w 10232859"/>
              <a:gd name="connsiteY214" fmla="*/ 1139226 h 1699043"/>
              <a:gd name="connsiteX215" fmla="*/ 8676965 w 10232859"/>
              <a:gd name="connsiteY215" fmla="*/ 1156949 h 1699043"/>
              <a:gd name="connsiteX216" fmla="*/ 8698944 w 10232859"/>
              <a:gd name="connsiteY216" fmla="*/ 1156939 h 1699043"/>
              <a:gd name="connsiteX217" fmla="*/ 8711456 w 10232859"/>
              <a:gd name="connsiteY217" fmla="*/ 1169217 h 1699043"/>
              <a:gd name="connsiteX218" fmla="*/ 8732793 w 10232859"/>
              <a:gd name="connsiteY218" fmla="*/ 1172972 h 1699043"/>
              <a:gd name="connsiteX219" fmla="*/ 8751897 w 10232859"/>
              <a:gd name="connsiteY219" fmla="*/ 1190886 h 1699043"/>
              <a:gd name="connsiteX220" fmla="*/ 8793564 w 10232859"/>
              <a:gd name="connsiteY220" fmla="*/ 1172572 h 1699043"/>
              <a:gd name="connsiteX221" fmla="*/ 8834270 w 10232859"/>
              <a:gd name="connsiteY221" fmla="*/ 1206624 h 1699043"/>
              <a:gd name="connsiteX222" fmla="*/ 8853872 w 10232859"/>
              <a:gd name="connsiteY222" fmla="*/ 1214714 h 1699043"/>
              <a:gd name="connsiteX223" fmla="*/ 8861901 w 10232859"/>
              <a:gd name="connsiteY223" fmla="*/ 1211375 h 1699043"/>
              <a:gd name="connsiteX224" fmla="*/ 8874168 w 10232859"/>
              <a:gd name="connsiteY224" fmla="*/ 1213967 h 1699043"/>
              <a:gd name="connsiteX225" fmla="*/ 8871123 w 10232859"/>
              <a:gd name="connsiteY225" fmla="*/ 1221160 h 1699043"/>
              <a:gd name="connsiteX226" fmla="*/ 8903537 w 10232859"/>
              <a:gd name="connsiteY226" fmla="*/ 1230588 h 1699043"/>
              <a:gd name="connsiteX227" fmla="*/ 8933767 w 10232859"/>
              <a:gd name="connsiteY227" fmla="*/ 1263368 h 1699043"/>
              <a:gd name="connsiteX228" fmla="*/ 8985765 w 10232859"/>
              <a:gd name="connsiteY228" fmla="*/ 1287664 h 1699043"/>
              <a:gd name="connsiteX229" fmla="*/ 9071444 w 10232859"/>
              <a:gd name="connsiteY229" fmla="*/ 1317305 h 1699043"/>
              <a:gd name="connsiteX230" fmla="*/ 9096711 w 10232859"/>
              <a:gd name="connsiteY230" fmla="*/ 1327777 h 1699043"/>
              <a:gd name="connsiteX231" fmla="*/ 9338853 w 10232859"/>
              <a:gd name="connsiteY231" fmla="*/ 1448046 h 1699043"/>
              <a:gd name="connsiteX232" fmla="*/ 9520814 w 10232859"/>
              <a:gd name="connsiteY232" fmla="*/ 1449827 h 1699043"/>
              <a:gd name="connsiteX233" fmla="*/ 9702271 w 10232859"/>
              <a:gd name="connsiteY233" fmla="*/ 1488553 h 1699043"/>
              <a:gd name="connsiteX234" fmla="*/ 9744273 w 10232859"/>
              <a:gd name="connsiteY234" fmla="*/ 1523512 h 1699043"/>
              <a:gd name="connsiteX235" fmla="*/ 9771903 w 10232859"/>
              <a:gd name="connsiteY235" fmla="*/ 1530034 h 1699043"/>
              <a:gd name="connsiteX236" fmla="*/ 9818565 w 10232859"/>
              <a:gd name="connsiteY236" fmla="*/ 1538545 h 1699043"/>
              <a:gd name="connsiteX237" fmla="*/ 9882202 w 10232859"/>
              <a:gd name="connsiteY237" fmla="*/ 1565888 h 1699043"/>
              <a:gd name="connsiteX238" fmla="*/ 10022025 w 10232859"/>
              <a:gd name="connsiteY238" fmla="*/ 1599696 h 1699043"/>
              <a:gd name="connsiteX239" fmla="*/ 10220406 w 10232859"/>
              <a:gd name="connsiteY239" fmla="*/ 1677005 h 1699043"/>
              <a:gd name="connsiteX240" fmla="*/ 10232859 w 10232859"/>
              <a:gd name="connsiteY240" fmla="*/ 1699043 h 1699043"/>
              <a:gd name="connsiteX241" fmla="*/ 0 w 10232859"/>
              <a:gd name="connsiteY241" fmla="*/ 1699043 h 1699043"/>
              <a:gd name="connsiteX242" fmla="*/ 0 w 10232859"/>
              <a:gd name="connsiteY242" fmla="*/ 21828 h 1699043"/>
              <a:gd name="connsiteX243" fmla="*/ 8097 w 10232859"/>
              <a:gd name="connsiteY243" fmla="*/ 24355 h 1699043"/>
              <a:gd name="connsiteX244" fmla="*/ 77128 w 10232859"/>
              <a:gd name="connsiteY244" fmla="*/ 6867 h 1699043"/>
              <a:gd name="connsiteX245" fmla="*/ 188338 w 10232859"/>
              <a:gd name="connsiteY245" fmla="*/ 5079 h 1699043"/>
              <a:gd name="connsiteX246" fmla="*/ 298809 w 10232859"/>
              <a:gd name="connsiteY246" fmla="*/ 6198 h 1699043"/>
              <a:gd name="connsiteX247" fmla="*/ 338985 w 10232859"/>
              <a:gd name="connsiteY247" fmla="*/ 8006 h 1699043"/>
              <a:gd name="connsiteX248" fmla="*/ 409815 w 10232859"/>
              <a:gd name="connsiteY248" fmla="*/ 5045 h 1699043"/>
              <a:gd name="connsiteX0" fmla="*/ 409815 w 10232859"/>
              <a:gd name="connsiteY0" fmla="*/ 5045 h 1699043"/>
              <a:gd name="connsiteX1" fmla="*/ 456316 w 10232859"/>
              <a:gd name="connsiteY1" fmla="*/ 4077 h 1699043"/>
              <a:gd name="connsiteX2" fmla="*/ 463611 w 10232859"/>
              <a:gd name="connsiteY2" fmla="*/ 18441 h 1699043"/>
              <a:gd name="connsiteX3" fmla="*/ 506289 w 10232859"/>
              <a:gd name="connsiteY3" fmla="*/ 21667 h 1699043"/>
              <a:gd name="connsiteX4" fmla="*/ 547180 w 10232859"/>
              <a:gd name="connsiteY4" fmla="*/ 10297 h 1699043"/>
              <a:gd name="connsiteX5" fmla="*/ 599180 w 10232859"/>
              <a:gd name="connsiteY5" fmla="*/ 9165 h 1699043"/>
              <a:gd name="connsiteX6" fmla="*/ 630247 w 10232859"/>
              <a:gd name="connsiteY6" fmla="*/ 8332 h 1699043"/>
              <a:gd name="connsiteX7" fmla="*/ 715463 w 10232859"/>
              <a:gd name="connsiteY7" fmla="*/ 18029 h 1699043"/>
              <a:gd name="connsiteX8" fmla="*/ 862866 w 10232859"/>
              <a:gd name="connsiteY8" fmla="*/ 63233 h 1699043"/>
              <a:gd name="connsiteX9" fmla="*/ 906400 w 10232859"/>
              <a:gd name="connsiteY9" fmla="*/ 68570 h 1699043"/>
              <a:gd name="connsiteX10" fmla="*/ 912698 w 10232859"/>
              <a:gd name="connsiteY10" fmla="*/ 65266 h 1699043"/>
              <a:gd name="connsiteX11" fmla="*/ 972936 w 10232859"/>
              <a:gd name="connsiteY11" fmla="*/ 88549 h 1699043"/>
              <a:gd name="connsiteX12" fmla="*/ 1061158 w 10232859"/>
              <a:gd name="connsiteY12" fmla="*/ 90302 h 1699043"/>
              <a:gd name="connsiteX13" fmla="*/ 1127764 w 10232859"/>
              <a:gd name="connsiteY13" fmla="*/ 86443 h 1699043"/>
              <a:gd name="connsiteX14" fmla="*/ 1165092 w 10232859"/>
              <a:gd name="connsiteY14" fmla="*/ 86517 h 1699043"/>
              <a:gd name="connsiteX15" fmla="*/ 1192274 w 10232859"/>
              <a:gd name="connsiteY15" fmla="*/ 84088 h 1699043"/>
              <a:gd name="connsiteX16" fmla="*/ 1261359 w 10232859"/>
              <a:gd name="connsiteY16" fmla="*/ 91263 h 1699043"/>
              <a:gd name="connsiteX17" fmla="*/ 1375826 w 10232859"/>
              <a:gd name="connsiteY17" fmla="*/ 108740 h 1699043"/>
              <a:gd name="connsiteX18" fmla="*/ 1400134 w 10232859"/>
              <a:gd name="connsiteY18" fmla="*/ 111208 h 1699043"/>
              <a:gd name="connsiteX19" fmla="*/ 1420782 w 10232859"/>
              <a:gd name="connsiteY19" fmla="*/ 108347 h 1699043"/>
              <a:gd name="connsiteX20" fmla="*/ 1425360 w 10232859"/>
              <a:gd name="connsiteY20" fmla="*/ 103343 h 1699043"/>
              <a:gd name="connsiteX21" fmla="*/ 1438688 w 10232859"/>
              <a:gd name="connsiteY21" fmla="*/ 103900 h 1699043"/>
              <a:gd name="connsiteX22" fmla="*/ 1442183 w 10232859"/>
              <a:gd name="connsiteY22" fmla="*/ 103008 h 1699043"/>
              <a:gd name="connsiteX23" fmla="*/ 1462271 w 10232859"/>
              <a:gd name="connsiteY23" fmla="*/ 98933 h 1699043"/>
              <a:gd name="connsiteX24" fmla="*/ 1506437 w 10232859"/>
              <a:gd name="connsiteY24" fmla="*/ 116084 h 1699043"/>
              <a:gd name="connsiteX25" fmla="*/ 1559721 w 10232859"/>
              <a:gd name="connsiteY25" fmla="*/ 115918 h 1699043"/>
              <a:gd name="connsiteX26" fmla="*/ 1763086 w 10232859"/>
              <a:gd name="connsiteY26" fmla="*/ 148431 h 1699043"/>
              <a:gd name="connsiteX27" fmla="*/ 1909571 w 10232859"/>
              <a:gd name="connsiteY27" fmla="*/ 158571 h 1699043"/>
              <a:gd name="connsiteX28" fmla="*/ 2002612 w 10232859"/>
              <a:gd name="connsiteY28" fmla="*/ 185342 h 1699043"/>
              <a:gd name="connsiteX29" fmla="*/ 2155278 w 10232859"/>
              <a:gd name="connsiteY29" fmla="*/ 197824 h 1699043"/>
              <a:gd name="connsiteX30" fmla="*/ 2166398 w 10232859"/>
              <a:gd name="connsiteY30" fmla="*/ 206965 h 1699043"/>
              <a:gd name="connsiteX31" fmla="*/ 2180455 w 10232859"/>
              <a:gd name="connsiteY31" fmla="*/ 212894 h 1699043"/>
              <a:gd name="connsiteX32" fmla="*/ 2182638 w 10232859"/>
              <a:gd name="connsiteY32" fmla="*/ 212313 h 1699043"/>
              <a:gd name="connsiteX33" fmla="*/ 2200348 w 10232859"/>
              <a:gd name="connsiteY33" fmla="*/ 215316 h 1699043"/>
              <a:gd name="connsiteX34" fmla="*/ 2203307 w 10232859"/>
              <a:gd name="connsiteY34" fmla="*/ 218590 h 1699043"/>
              <a:gd name="connsiteX35" fmla="*/ 2215170 w 10232859"/>
              <a:gd name="connsiteY35" fmla="*/ 221472 h 1699043"/>
              <a:gd name="connsiteX36" fmla="*/ 2237765 w 10232859"/>
              <a:gd name="connsiteY36" fmla="*/ 229357 h 1699043"/>
              <a:gd name="connsiteX37" fmla="*/ 2242719 w 10232859"/>
              <a:gd name="connsiteY37" fmla="*/ 228760 h 1699043"/>
              <a:gd name="connsiteX38" fmla="*/ 2277928 w 10232859"/>
              <a:gd name="connsiteY38" fmla="*/ 237427 h 1699043"/>
              <a:gd name="connsiteX39" fmla="*/ 2278759 w 10232859"/>
              <a:gd name="connsiteY39" fmla="*/ 236563 h 1699043"/>
              <a:gd name="connsiteX40" fmla="*/ 2290187 w 10232859"/>
              <a:gd name="connsiteY40" fmla="*/ 234709 h 1699043"/>
              <a:gd name="connsiteX41" fmla="*/ 2364066 w 10232859"/>
              <a:gd name="connsiteY41" fmla="*/ 218237 h 1699043"/>
              <a:gd name="connsiteX42" fmla="*/ 2400814 w 10232859"/>
              <a:gd name="connsiteY42" fmla="*/ 227165 h 1699043"/>
              <a:gd name="connsiteX43" fmla="*/ 2408414 w 10232859"/>
              <a:gd name="connsiteY43" fmla="*/ 228429 h 1699043"/>
              <a:gd name="connsiteX44" fmla="*/ 2408650 w 10232859"/>
              <a:gd name="connsiteY44" fmla="*/ 228234 h 1699043"/>
              <a:gd name="connsiteX45" fmla="*/ 2416835 w 10232859"/>
              <a:gd name="connsiteY45" fmla="*/ 229128 h 1699043"/>
              <a:gd name="connsiteX46" fmla="*/ 2422271 w 10232859"/>
              <a:gd name="connsiteY46" fmla="*/ 230733 h 1699043"/>
              <a:gd name="connsiteX47" fmla="*/ 2490341 w 10232859"/>
              <a:gd name="connsiteY47" fmla="*/ 211074 h 1699043"/>
              <a:gd name="connsiteX48" fmla="*/ 2588929 w 10232859"/>
              <a:gd name="connsiteY48" fmla="*/ 200980 h 1699043"/>
              <a:gd name="connsiteX49" fmla="*/ 2687426 w 10232859"/>
              <a:gd name="connsiteY49" fmla="*/ 193848 h 1699043"/>
              <a:gd name="connsiteX50" fmla="*/ 2723517 w 10232859"/>
              <a:gd name="connsiteY50" fmla="*/ 192652 h 1699043"/>
              <a:gd name="connsiteX51" fmla="*/ 2785956 w 10232859"/>
              <a:gd name="connsiteY51" fmla="*/ 184404 h 1699043"/>
              <a:gd name="connsiteX52" fmla="*/ 2813378 w 10232859"/>
              <a:gd name="connsiteY52" fmla="*/ 176833 h 1699043"/>
              <a:gd name="connsiteX53" fmla="*/ 2814782 w 10232859"/>
              <a:gd name="connsiteY53" fmla="*/ 177153 h 1699043"/>
              <a:gd name="connsiteX54" fmla="*/ 2816580 w 10232859"/>
              <a:gd name="connsiteY54" fmla="*/ 174366 h 1699043"/>
              <a:gd name="connsiteX55" fmla="*/ 2821623 w 10232859"/>
              <a:gd name="connsiteY55" fmla="*/ 172875 h 1699043"/>
              <a:gd name="connsiteX56" fmla="*/ 2836688 w 10232859"/>
              <a:gd name="connsiteY56" fmla="*/ 172971 h 1699043"/>
              <a:gd name="connsiteX57" fmla="*/ 2842564 w 10232859"/>
              <a:gd name="connsiteY57" fmla="*/ 173695 h 1699043"/>
              <a:gd name="connsiteX58" fmla="*/ 2850712 w 10232859"/>
              <a:gd name="connsiteY58" fmla="*/ 173290 h 1699043"/>
              <a:gd name="connsiteX59" fmla="*/ 2850846 w 10232859"/>
              <a:gd name="connsiteY59" fmla="*/ 173062 h 1699043"/>
              <a:gd name="connsiteX60" fmla="*/ 2858611 w 10232859"/>
              <a:gd name="connsiteY60" fmla="*/ 173112 h 1699043"/>
              <a:gd name="connsiteX61" fmla="*/ 2897454 w 10232859"/>
              <a:gd name="connsiteY61" fmla="*/ 176114 h 1699043"/>
              <a:gd name="connsiteX62" fmla="*/ 2940369 w 10232859"/>
              <a:gd name="connsiteY62" fmla="*/ 152944 h 1699043"/>
              <a:gd name="connsiteX63" fmla="*/ 2959670 w 10232859"/>
              <a:gd name="connsiteY63" fmla="*/ 148367 h 1699043"/>
              <a:gd name="connsiteX64" fmla="*/ 2969615 w 10232859"/>
              <a:gd name="connsiteY64" fmla="*/ 144755 h 1699043"/>
              <a:gd name="connsiteX65" fmla="*/ 2970000 w 10232859"/>
              <a:gd name="connsiteY65" fmla="*/ 143776 h 1699043"/>
              <a:gd name="connsiteX66" fmla="*/ 3007272 w 10232859"/>
              <a:gd name="connsiteY66" fmla="*/ 146766 h 1699043"/>
              <a:gd name="connsiteX67" fmla="*/ 3011677 w 10232859"/>
              <a:gd name="connsiteY67" fmla="*/ 145404 h 1699043"/>
              <a:gd name="connsiteX68" fmla="*/ 3036668 w 10232859"/>
              <a:gd name="connsiteY68" fmla="*/ 149604 h 1699043"/>
              <a:gd name="connsiteX69" fmla="*/ 3049208 w 10232859"/>
              <a:gd name="connsiteY69" fmla="*/ 150573 h 1699043"/>
              <a:gd name="connsiteX70" fmla="*/ 3053517 w 10232859"/>
              <a:gd name="connsiteY70" fmla="*/ 153322 h 1699043"/>
              <a:gd name="connsiteX71" fmla="*/ 3071637 w 10232859"/>
              <a:gd name="connsiteY71" fmla="*/ 153496 h 1699043"/>
              <a:gd name="connsiteX72" fmla="*/ 3110077 w 10232859"/>
              <a:gd name="connsiteY72" fmla="*/ 149202 h 1699043"/>
              <a:gd name="connsiteX73" fmla="*/ 3173743 w 10232859"/>
              <a:gd name="connsiteY73" fmla="*/ 159581 h 1699043"/>
              <a:gd name="connsiteX74" fmla="*/ 3254203 w 10232859"/>
              <a:gd name="connsiteY74" fmla="*/ 151756 h 1699043"/>
              <a:gd name="connsiteX75" fmla="*/ 3380350 w 10232859"/>
              <a:gd name="connsiteY75" fmla="*/ 151151 h 1699043"/>
              <a:gd name="connsiteX76" fmla="*/ 3476147 w 10232859"/>
              <a:gd name="connsiteY76" fmla="*/ 170925 h 1699043"/>
              <a:gd name="connsiteX77" fmla="*/ 3581876 w 10232859"/>
              <a:gd name="connsiteY77" fmla="*/ 150448 h 1699043"/>
              <a:gd name="connsiteX78" fmla="*/ 3704761 w 10232859"/>
              <a:gd name="connsiteY78" fmla="*/ 150492 h 1699043"/>
              <a:gd name="connsiteX79" fmla="*/ 3755040 w 10232859"/>
              <a:gd name="connsiteY79" fmla="*/ 141978 h 1699043"/>
              <a:gd name="connsiteX80" fmla="*/ 3804689 w 10232859"/>
              <a:gd name="connsiteY80" fmla="*/ 151893 h 1699043"/>
              <a:gd name="connsiteX81" fmla="*/ 3821793 w 10232859"/>
              <a:gd name="connsiteY81" fmla="*/ 144743 h 1699043"/>
              <a:gd name="connsiteX82" fmla="*/ 3824682 w 10232859"/>
              <a:gd name="connsiteY82" fmla="*/ 143319 h 1699043"/>
              <a:gd name="connsiteX83" fmla="*/ 3837536 w 10232859"/>
              <a:gd name="connsiteY83" fmla="*/ 141778 h 1699043"/>
              <a:gd name="connsiteX84" fmla="*/ 3839550 w 10232859"/>
              <a:gd name="connsiteY84" fmla="*/ 136147 h 1699043"/>
              <a:gd name="connsiteX85" fmla="*/ 3857743 w 10232859"/>
              <a:gd name="connsiteY85" fmla="*/ 130104 h 1699043"/>
              <a:gd name="connsiteX86" fmla="*/ 3881852 w 10232859"/>
              <a:gd name="connsiteY86" fmla="*/ 128717 h 1699043"/>
              <a:gd name="connsiteX87" fmla="*/ 3998088 w 10232859"/>
              <a:gd name="connsiteY87" fmla="*/ 127932 h 1699043"/>
              <a:gd name="connsiteX88" fmla="*/ 4066682 w 10232859"/>
              <a:gd name="connsiteY88" fmla="*/ 124147 h 1699043"/>
              <a:gd name="connsiteX89" fmla="*/ 4091246 w 10232859"/>
              <a:gd name="connsiteY89" fmla="*/ 117503 h 1699043"/>
              <a:gd name="connsiteX90" fmla="*/ 4126556 w 10232859"/>
              <a:gd name="connsiteY90" fmla="*/ 111725 h 1699043"/>
              <a:gd name="connsiteX91" fmla="*/ 4187717 w 10232859"/>
              <a:gd name="connsiteY91" fmla="*/ 97496 h 1699043"/>
              <a:gd name="connsiteX92" fmla="*/ 4220826 w 10232859"/>
              <a:gd name="connsiteY92" fmla="*/ 95991 h 1699043"/>
              <a:gd name="connsiteX93" fmla="*/ 4239014 w 10232859"/>
              <a:gd name="connsiteY93" fmla="*/ 90840 h 1699043"/>
              <a:gd name="connsiteX94" fmla="*/ 4246653 w 10232859"/>
              <a:gd name="connsiteY94" fmla="*/ 91360 h 1699043"/>
              <a:gd name="connsiteX95" fmla="*/ 4271841 w 10232859"/>
              <a:gd name="connsiteY95" fmla="*/ 90188 h 1699043"/>
              <a:gd name="connsiteX96" fmla="*/ 4286277 w 10232859"/>
              <a:gd name="connsiteY96" fmla="*/ 90173 h 1699043"/>
              <a:gd name="connsiteX97" fmla="*/ 4292025 w 10232859"/>
              <a:gd name="connsiteY97" fmla="*/ 90407 h 1699043"/>
              <a:gd name="connsiteX98" fmla="*/ 4304713 w 10232859"/>
              <a:gd name="connsiteY98" fmla="*/ 95673 h 1699043"/>
              <a:gd name="connsiteX99" fmla="*/ 4321285 w 10232859"/>
              <a:gd name="connsiteY99" fmla="*/ 93560 h 1699043"/>
              <a:gd name="connsiteX100" fmla="*/ 4339561 w 10232859"/>
              <a:gd name="connsiteY100" fmla="*/ 98806 h 1699043"/>
              <a:gd name="connsiteX101" fmla="*/ 4343990 w 10232859"/>
              <a:gd name="connsiteY101" fmla="*/ 94576 h 1699043"/>
              <a:gd name="connsiteX102" fmla="*/ 4358885 w 10232859"/>
              <a:gd name="connsiteY102" fmla="*/ 90264 h 1699043"/>
              <a:gd name="connsiteX103" fmla="*/ 4371648 w 10232859"/>
              <a:gd name="connsiteY103" fmla="*/ 95312 h 1699043"/>
              <a:gd name="connsiteX104" fmla="*/ 4398380 w 10232859"/>
              <a:gd name="connsiteY104" fmla="*/ 98447 h 1699043"/>
              <a:gd name="connsiteX105" fmla="*/ 4405729 w 10232859"/>
              <a:gd name="connsiteY105" fmla="*/ 97677 h 1699043"/>
              <a:gd name="connsiteX106" fmla="*/ 4431408 w 10232859"/>
              <a:gd name="connsiteY106" fmla="*/ 104311 h 1699043"/>
              <a:gd name="connsiteX107" fmla="*/ 4472183 w 10232859"/>
              <a:gd name="connsiteY107" fmla="*/ 109916 h 1699043"/>
              <a:gd name="connsiteX108" fmla="*/ 4518828 w 10232859"/>
              <a:gd name="connsiteY108" fmla="*/ 112600 h 1699043"/>
              <a:gd name="connsiteX109" fmla="*/ 4532040 w 10232859"/>
              <a:gd name="connsiteY109" fmla="*/ 117793 h 1699043"/>
              <a:gd name="connsiteX110" fmla="*/ 4617778 w 10232859"/>
              <a:gd name="connsiteY110" fmla="*/ 130479 h 1699043"/>
              <a:gd name="connsiteX111" fmla="*/ 4641872 w 10232859"/>
              <a:gd name="connsiteY111" fmla="*/ 134207 h 1699043"/>
              <a:gd name="connsiteX112" fmla="*/ 4662766 w 10232859"/>
              <a:gd name="connsiteY112" fmla="*/ 132438 h 1699043"/>
              <a:gd name="connsiteX113" fmla="*/ 4667770 w 10232859"/>
              <a:gd name="connsiteY113" fmla="*/ 127694 h 1699043"/>
              <a:gd name="connsiteX114" fmla="*/ 4681052 w 10232859"/>
              <a:gd name="connsiteY114" fmla="*/ 128947 h 1699043"/>
              <a:gd name="connsiteX115" fmla="*/ 4684624 w 10232859"/>
              <a:gd name="connsiteY115" fmla="*/ 128241 h 1699043"/>
              <a:gd name="connsiteX116" fmla="*/ 4705061 w 10232859"/>
              <a:gd name="connsiteY116" fmla="*/ 125234 h 1699043"/>
              <a:gd name="connsiteX117" fmla="*/ 4747746 w 10232859"/>
              <a:gd name="connsiteY117" fmla="*/ 144617 h 1699043"/>
              <a:gd name="connsiteX118" fmla="*/ 4867014 w 10232859"/>
              <a:gd name="connsiteY118" fmla="*/ 164145 h 1699043"/>
              <a:gd name="connsiteX119" fmla="*/ 5001600 w 10232859"/>
              <a:gd name="connsiteY119" fmla="*/ 190239 h 1699043"/>
              <a:gd name="connsiteX120" fmla="*/ 5115965 w 10232859"/>
              <a:gd name="connsiteY120" fmla="*/ 186069 h 1699043"/>
              <a:gd name="connsiteX121" fmla="*/ 5193957 w 10232859"/>
              <a:gd name="connsiteY121" fmla="*/ 229364 h 1699043"/>
              <a:gd name="connsiteX122" fmla="*/ 5275907 w 10232859"/>
              <a:gd name="connsiteY122" fmla="*/ 263295 h 1699043"/>
              <a:gd name="connsiteX123" fmla="*/ 5344878 w 10232859"/>
              <a:gd name="connsiteY123" fmla="*/ 276360 h 1699043"/>
              <a:gd name="connsiteX124" fmla="*/ 5413398 w 10232859"/>
              <a:gd name="connsiteY124" fmla="*/ 276235 h 1699043"/>
              <a:gd name="connsiteX125" fmla="*/ 5415629 w 10232859"/>
              <a:gd name="connsiteY125" fmla="*/ 275768 h 1699043"/>
              <a:gd name="connsiteX126" fmla="*/ 5433078 w 10232859"/>
              <a:gd name="connsiteY126" fmla="*/ 279684 h 1699043"/>
              <a:gd name="connsiteX127" fmla="*/ 5435759 w 10232859"/>
              <a:gd name="connsiteY127" fmla="*/ 283100 h 1699043"/>
              <a:gd name="connsiteX128" fmla="*/ 5447372 w 10232859"/>
              <a:gd name="connsiteY128" fmla="*/ 286587 h 1699043"/>
              <a:gd name="connsiteX129" fmla="*/ 5469289 w 10232859"/>
              <a:gd name="connsiteY129" fmla="*/ 295620 h 1699043"/>
              <a:gd name="connsiteX130" fmla="*/ 5508752 w 10232859"/>
              <a:gd name="connsiteY130" fmla="*/ 305753 h 1699043"/>
              <a:gd name="connsiteX131" fmla="*/ 5509657 w 10232859"/>
              <a:gd name="connsiteY131" fmla="*/ 304936 h 1699043"/>
              <a:gd name="connsiteX132" fmla="*/ 5521245 w 10232859"/>
              <a:gd name="connsiteY132" fmla="*/ 303688 h 1699043"/>
              <a:gd name="connsiteX133" fmla="*/ 5596538 w 10232859"/>
              <a:gd name="connsiteY133" fmla="*/ 291153 h 1699043"/>
              <a:gd name="connsiteX134" fmla="*/ 5632514 w 10232859"/>
              <a:gd name="connsiteY134" fmla="*/ 301962 h 1699043"/>
              <a:gd name="connsiteX135" fmla="*/ 5640005 w 10232859"/>
              <a:gd name="connsiteY135" fmla="*/ 303617 h 1699043"/>
              <a:gd name="connsiteX136" fmla="*/ 5640259 w 10232859"/>
              <a:gd name="connsiteY136" fmla="*/ 303435 h 1699043"/>
              <a:gd name="connsiteX137" fmla="*/ 5648365 w 10232859"/>
              <a:gd name="connsiteY137" fmla="*/ 304754 h 1699043"/>
              <a:gd name="connsiteX138" fmla="*/ 5653662 w 10232859"/>
              <a:gd name="connsiteY138" fmla="*/ 306635 h 1699043"/>
              <a:gd name="connsiteX139" fmla="*/ 5668196 w 10232859"/>
              <a:gd name="connsiteY139" fmla="*/ 309846 h 1699043"/>
              <a:gd name="connsiteX140" fmla="*/ 5673886 w 10232859"/>
              <a:gd name="connsiteY140" fmla="*/ 309526 h 1699043"/>
              <a:gd name="connsiteX141" fmla="*/ 5677139 w 10232859"/>
              <a:gd name="connsiteY141" fmla="*/ 307345 h 1699043"/>
              <a:gd name="connsiteX142" fmla="*/ 5708983 w 10232859"/>
              <a:gd name="connsiteY142" fmla="*/ 306674 h 1699043"/>
              <a:gd name="connsiteX143" fmla="*/ 5773909 w 10232859"/>
              <a:gd name="connsiteY143" fmla="*/ 312061 h 1699043"/>
              <a:gd name="connsiteX144" fmla="*/ 5809500 w 10232859"/>
              <a:gd name="connsiteY144" fmla="*/ 318450 h 1699043"/>
              <a:gd name="connsiteX145" fmla="*/ 5908729 w 10232859"/>
              <a:gd name="connsiteY145" fmla="*/ 332335 h 1699043"/>
              <a:gd name="connsiteX146" fmla="*/ 6009654 w 10232859"/>
              <a:gd name="connsiteY146" fmla="*/ 343526 h 1699043"/>
              <a:gd name="connsiteX147" fmla="*/ 6067487 w 10232859"/>
              <a:gd name="connsiteY147" fmla="*/ 333712 h 1699043"/>
              <a:gd name="connsiteX148" fmla="*/ 6073281 w 10232859"/>
              <a:gd name="connsiteY148" fmla="*/ 334316 h 1699043"/>
              <a:gd name="connsiteX149" fmla="*/ 6086225 w 10232859"/>
              <a:gd name="connsiteY149" fmla="*/ 339621 h 1699043"/>
              <a:gd name="connsiteX150" fmla="*/ 6105063 w 10232859"/>
              <a:gd name="connsiteY150" fmla="*/ 347340 h 1699043"/>
              <a:gd name="connsiteX151" fmla="*/ 6195166 w 10232859"/>
              <a:gd name="connsiteY151" fmla="*/ 360190 h 1699043"/>
              <a:gd name="connsiteX152" fmla="*/ 6216259 w 10232859"/>
              <a:gd name="connsiteY152" fmla="*/ 363365 h 1699043"/>
              <a:gd name="connsiteX153" fmla="*/ 6228331 w 10232859"/>
              <a:gd name="connsiteY153" fmla="*/ 364034 h 1699043"/>
              <a:gd name="connsiteX154" fmla="*/ 6229602 w 10232859"/>
              <a:gd name="connsiteY154" fmla="*/ 363414 h 1699043"/>
              <a:gd name="connsiteX155" fmla="*/ 6258988 w 10232859"/>
              <a:gd name="connsiteY155" fmla="*/ 378660 h 1699043"/>
              <a:gd name="connsiteX156" fmla="*/ 6264106 w 10232859"/>
              <a:gd name="connsiteY156" fmla="*/ 379141 h 1699043"/>
              <a:gd name="connsiteX157" fmla="*/ 6281703 w 10232859"/>
              <a:gd name="connsiteY157" fmla="*/ 391054 h 1699043"/>
              <a:gd name="connsiteX158" fmla="*/ 6291622 w 10232859"/>
              <a:gd name="connsiteY158" fmla="*/ 396155 h 1699043"/>
              <a:gd name="connsiteX159" fmla="*/ 6292712 w 10232859"/>
              <a:gd name="connsiteY159" fmla="*/ 399771 h 1699043"/>
              <a:gd name="connsiteX160" fmla="*/ 6308227 w 10232859"/>
              <a:gd name="connsiteY160" fmla="*/ 406196 h 1699043"/>
              <a:gd name="connsiteX161" fmla="*/ 6328981 w 10232859"/>
              <a:gd name="connsiteY161" fmla="*/ 409495 h 1699043"/>
              <a:gd name="connsiteX162" fmla="*/ 6368693 w 10232859"/>
              <a:gd name="connsiteY162" fmla="*/ 417845 h 1699043"/>
              <a:gd name="connsiteX163" fmla="*/ 6414811 w 10232859"/>
              <a:gd name="connsiteY163" fmla="*/ 452200 h 1699043"/>
              <a:gd name="connsiteX164" fmla="*/ 6467879 w 10232859"/>
              <a:gd name="connsiteY164" fmla="*/ 468248 h 1699043"/>
              <a:gd name="connsiteX165" fmla="*/ 6564351 w 10232859"/>
              <a:gd name="connsiteY165" fmla="*/ 537518 h 1699043"/>
              <a:gd name="connsiteX166" fmla="*/ 6711178 w 10232859"/>
              <a:gd name="connsiteY166" fmla="*/ 573610 h 1699043"/>
              <a:gd name="connsiteX167" fmla="*/ 6764036 w 10232859"/>
              <a:gd name="connsiteY167" fmla="*/ 588943 h 1699043"/>
              <a:gd name="connsiteX168" fmla="*/ 6858983 w 10232859"/>
              <a:gd name="connsiteY168" fmla="*/ 623723 h 1699043"/>
              <a:gd name="connsiteX169" fmla="*/ 6910661 w 10232859"/>
              <a:gd name="connsiteY169" fmla="*/ 634620 h 1699043"/>
              <a:gd name="connsiteX170" fmla="*/ 6944111 w 10232859"/>
              <a:gd name="connsiteY170" fmla="*/ 659502 h 1699043"/>
              <a:gd name="connsiteX171" fmla="*/ 6965771 w 10232859"/>
              <a:gd name="connsiteY171" fmla="*/ 659931 h 1699043"/>
              <a:gd name="connsiteX172" fmla="*/ 6969639 w 10232859"/>
              <a:gd name="connsiteY172" fmla="*/ 659837 h 1699043"/>
              <a:gd name="connsiteX173" fmla="*/ 6982242 w 10232859"/>
              <a:gd name="connsiteY173" fmla="*/ 663112 h 1699043"/>
              <a:gd name="connsiteX174" fmla="*/ 6989387 w 10232859"/>
              <a:gd name="connsiteY174" fmla="*/ 659474 h 1699043"/>
              <a:gd name="connsiteX175" fmla="*/ 7010930 w 10232859"/>
              <a:gd name="connsiteY175" fmla="*/ 661134 h 1699043"/>
              <a:gd name="connsiteX176" fmla="*/ 7033125 w 10232859"/>
              <a:gd name="connsiteY176" fmla="*/ 668436 h 1699043"/>
              <a:gd name="connsiteX177" fmla="*/ 7134461 w 10232859"/>
              <a:gd name="connsiteY177" fmla="*/ 708192 h 1699043"/>
              <a:gd name="connsiteX178" fmla="*/ 7197450 w 10232859"/>
              <a:gd name="connsiteY178" fmla="*/ 729094 h 1699043"/>
              <a:gd name="connsiteX179" fmla="*/ 7225084 w 10232859"/>
              <a:gd name="connsiteY179" fmla="*/ 732505 h 1699043"/>
              <a:gd name="connsiteX180" fmla="*/ 7261183 w 10232859"/>
              <a:gd name="connsiteY180" fmla="*/ 740313 h 1699043"/>
              <a:gd name="connsiteX181" fmla="*/ 7327760 w 10232859"/>
              <a:gd name="connsiteY181" fmla="*/ 750586 h 1699043"/>
              <a:gd name="connsiteX182" fmla="*/ 7412222 w 10232859"/>
              <a:gd name="connsiteY182" fmla="*/ 770487 h 1699043"/>
              <a:gd name="connsiteX183" fmla="*/ 7457904 w 10232859"/>
              <a:gd name="connsiteY183" fmla="*/ 804321 h 1699043"/>
              <a:gd name="connsiteX184" fmla="*/ 7465795 w 10232859"/>
              <a:gd name="connsiteY184" fmla="*/ 802598 h 1699043"/>
              <a:gd name="connsiteX185" fmla="*/ 7505046 w 10232859"/>
              <a:gd name="connsiteY185" fmla="*/ 816517 h 1699043"/>
              <a:gd name="connsiteX186" fmla="*/ 7623220 w 10232859"/>
              <a:gd name="connsiteY186" fmla="*/ 888520 h 1699043"/>
              <a:gd name="connsiteX187" fmla="*/ 7700458 w 10232859"/>
              <a:gd name="connsiteY187" fmla="*/ 915079 h 1699043"/>
              <a:gd name="connsiteX188" fmla="*/ 7730988 w 10232859"/>
              <a:gd name="connsiteY188" fmla="*/ 920756 h 1699043"/>
              <a:gd name="connsiteX189" fmla="*/ 7781942 w 10232859"/>
              <a:gd name="connsiteY189" fmla="*/ 930503 h 1699043"/>
              <a:gd name="connsiteX190" fmla="*/ 7827704 w 10232859"/>
              <a:gd name="connsiteY190" fmla="*/ 928558 h 1699043"/>
              <a:gd name="connsiteX191" fmla="*/ 7867270 w 10232859"/>
              <a:gd name="connsiteY191" fmla="*/ 940366 h 1699043"/>
              <a:gd name="connsiteX192" fmla="*/ 7866538 w 10232859"/>
              <a:gd name="connsiteY192" fmla="*/ 955045 h 1699043"/>
              <a:gd name="connsiteX193" fmla="*/ 7912084 w 10232859"/>
              <a:gd name="connsiteY193" fmla="*/ 963800 h 1699043"/>
              <a:gd name="connsiteX194" fmla="*/ 7982264 w 10232859"/>
              <a:gd name="connsiteY194" fmla="*/ 975773 h 1699043"/>
              <a:gd name="connsiteX195" fmla="*/ 7991272 w 10232859"/>
              <a:gd name="connsiteY195" fmla="*/ 981104 h 1699043"/>
              <a:gd name="connsiteX196" fmla="*/ 8006496 w 10232859"/>
              <a:gd name="connsiteY196" fmla="*/ 972839 h 1699043"/>
              <a:gd name="connsiteX197" fmla="*/ 8034497 w 10232859"/>
              <a:gd name="connsiteY197" fmla="*/ 972054 h 1699043"/>
              <a:gd name="connsiteX198" fmla="*/ 8150881 w 10232859"/>
              <a:gd name="connsiteY198" fmla="*/ 990411 h 1699043"/>
              <a:gd name="connsiteX199" fmla="*/ 8172106 w 10232859"/>
              <a:gd name="connsiteY199" fmla="*/ 990512 h 1699043"/>
              <a:gd name="connsiteX200" fmla="*/ 8196076 w 10232859"/>
              <a:gd name="connsiteY200" fmla="*/ 1000078 h 1699043"/>
              <a:gd name="connsiteX201" fmla="*/ 8247463 w 10232859"/>
              <a:gd name="connsiteY201" fmla="*/ 1016332 h 1699043"/>
              <a:gd name="connsiteX202" fmla="*/ 8279272 w 10232859"/>
              <a:gd name="connsiteY202" fmla="*/ 1032921 h 1699043"/>
              <a:gd name="connsiteX203" fmla="*/ 8289611 w 10232859"/>
              <a:gd name="connsiteY203" fmla="*/ 1028630 h 1699043"/>
              <a:gd name="connsiteX204" fmla="*/ 8311483 w 10232859"/>
              <a:gd name="connsiteY204" fmla="*/ 1029399 h 1699043"/>
              <a:gd name="connsiteX205" fmla="*/ 8399489 w 10232859"/>
              <a:gd name="connsiteY205" fmla="*/ 1048562 h 1699043"/>
              <a:gd name="connsiteX206" fmla="*/ 8415973 w 10232859"/>
              <a:gd name="connsiteY206" fmla="*/ 1049660 h 1699043"/>
              <a:gd name="connsiteX207" fmla="*/ 8433326 w 10232859"/>
              <a:gd name="connsiteY207" fmla="*/ 1057881 h 1699043"/>
              <a:gd name="connsiteX208" fmla="*/ 8502328 w 10232859"/>
              <a:gd name="connsiteY208" fmla="*/ 1091498 h 1699043"/>
              <a:gd name="connsiteX209" fmla="*/ 8534346 w 10232859"/>
              <a:gd name="connsiteY209" fmla="*/ 1106980 h 1699043"/>
              <a:gd name="connsiteX210" fmla="*/ 8534980 w 10232859"/>
              <a:gd name="connsiteY210" fmla="*/ 1110861 h 1699043"/>
              <a:gd name="connsiteX211" fmla="*/ 8544104 w 10232859"/>
              <a:gd name="connsiteY211" fmla="*/ 1108406 h 1699043"/>
              <a:gd name="connsiteX212" fmla="*/ 8567742 w 10232859"/>
              <a:gd name="connsiteY212" fmla="*/ 1117590 h 1699043"/>
              <a:gd name="connsiteX213" fmla="*/ 8633779 w 10232859"/>
              <a:gd name="connsiteY213" fmla="*/ 1139226 h 1699043"/>
              <a:gd name="connsiteX214" fmla="*/ 8676965 w 10232859"/>
              <a:gd name="connsiteY214" fmla="*/ 1156949 h 1699043"/>
              <a:gd name="connsiteX215" fmla="*/ 8698944 w 10232859"/>
              <a:gd name="connsiteY215" fmla="*/ 1156939 h 1699043"/>
              <a:gd name="connsiteX216" fmla="*/ 8711456 w 10232859"/>
              <a:gd name="connsiteY216" fmla="*/ 1169217 h 1699043"/>
              <a:gd name="connsiteX217" fmla="*/ 8732793 w 10232859"/>
              <a:gd name="connsiteY217" fmla="*/ 1172972 h 1699043"/>
              <a:gd name="connsiteX218" fmla="*/ 8751897 w 10232859"/>
              <a:gd name="connsiteY218" fmla="*/ 1190886 h 1699043"/>
              <a:gd name="connsiteX219" fmla="*/ 8793564 w 10232859"/>
              <a:gd name="connsiteY219" fmla="*/ 1172572 h 1699043"/>
              <a:gd name="connsiteX220" fmla="*/ 8834270 w 10232859"/>
              <a:gd name="connsiteY220" fmla="*/ 1206624 h 1699043"/>
              <a:gd name="connsiteX221" fmla="*/ 8853872 w 10232859"/>
              <a:gd name="connsiteY221" fmla="*/ 1214714 h 1699043"/>
              <a:gd name="connsiteX222" fmla="*/ 8861901 w 10232859"/>
              <a:gd name="connsiteY222" fmla="*/ 1211375 h 1699043"/>
              <a:gd name="connsiteX223" fmla="*/ 8874168 w 10232859"/>
              <a:gd name="connsiteY223" fmla="*/ 1213967 h 1699043"/>
              <a:gd name="connsiteX224" fmla="*/ 8871123 w 10232859"/>
              <a:gd name="connsiteY224" fmla="*/ 1221160 h 1699043"/>
              <a:gd name="connsiteX225" fmla="*/ 8903537 w 10232859"/>
              <a:gd name="connsiteY225" fmla="*/ 1230588 h 1699043"/>
              <a:gd name="connsiteX226" fmla="*/ 8933767 w 10232859"/>
              <a:gd name="connsiteY226" fmla="*/ 1263368 h 1699043"/>
              <a:gd name="connsiteX227" fmla="*/ 8985765 w 10232859"/>
              <a:gd name="connsiteY227" fmla="*/ 1287664 h 1699043"/>
              <a:gd name="connsiteX228" fmla="*/ 9071444 w 10232859"/>
              <a:gd name="connsiteY228" fmla="*/ 1317305 h 1699043"/>
              <a:gd name="connsiteX229" fmla="*/ 9096711 w 10232859"/>
              <a:gd name="connsiteY229" fmla="*/ 1327777 h 1699043"/>
              <a:gd name="connsiteX230" fmla="*/ 9338853 w 10232859"/>
              <a:gd name="connsiteY230" fmla="*/ 1448046 h 1699043"/>
              <a:gd name="connsiteX231" fmla="*/ 9520814 w 10232859"/>
              <a:gd name="connsiteY231" fmla="*/ 1449827 h 1699043"/>
              <a:gd name="connsiteX232" fmla="*/ 9702271 w 10232859"/>
              <a:gd name="connsiteY232" fmla="*/ 1488553 h 1699043"/>
              <a:gd name="connsiteX233" fmla="*/ 9744273 w 10232859"/>
              <a:gd name="connsiteY233" fmla="*/ 1523512 h 1699043"/>
              <a:gd name="connsiteX234" fmla="*/ 9771903 w 10232859"/>
              <a:gd name="connsiteY234" fmla="*/ 1530034 h 1699043"/>
              <a:gd name="connsiteX235" fmla="*/ 9818565 w 10232859"/>
              <a:gd name="connsiteY235" fmla="*/ 1538545 h 1699043"/>
              <a:gd name="connsiteX236" fmla="*/ 9882202 w 10232859"/>
              <a:gd name="connsiteY236" fmla="*/ 1565888 h 1699043"/>
              <a:gd name="connsiteX237" fmla="*/ 10022025 w 10232859"/>
              <a:gd name="connsiteY237" fmla="*/ 1599696 h 1699043"/>
              <a:gd name="connsiteX238" fmla="*/ 10220406 w 10232859"/>
              <a:gd name="connsiteY238" fmla="*/ 1677005 h 1699043"/>
              <a:gd name="connsiteX239" fmla="*/ 10232859 w 10232859"/>
              <a:gd name="connsiteY239" fmla="*/ 1699043 h 1699043"/>
              <a:gd name="connsiteX240" fmla="*/ 0 w 10232859"/>
              <a:gd name="connsiteY240" fmla="*/ 1699043 h 1699043"/>
              <a:gd name="connsiteX241" fmla="*/ 0 w 10232859"/>
              <a:gd name="connsiteY241" fmla="*/ 21828 h 1699043"/>
              <a:gd name="connsiteX242" fmla="*/ 8097 w 10232859"/>
              <a:gd name="connsiteY242" fmla="*/ 24355 h 1699043"/>
              <a:gd name="connsiteX243" fmla="*/ 77128 w 10232859"/>
              <a:gd name="connsiteY243" fmla="*/ 6867 h 1699043"/>
              <a:gd name="connsiteX244" fmla="*/ 188338 w 10232859"/>
              <a:gd name="connsiteY244" fmla="*/ 5079 h 1699043"/>
              <a:gd name="connsiteX245" fmla="*/ 298809 w 10232859"/>
              <a:gd name="connsiteY245" fmla="*/ 6198 h 1699043"/>
              <a:gd name="connsiteX246" fmla="*/ 338985 w 10232859"/>
              <a:gd name="connsiteY246" fmla="*/ 8006 h 1699043"/>
              <a:gd name="connsiteX247" fmla="*/ 409815 w 10232859"/>
              <a:gd name="connsiteY247" fmla="*/ 5045 h 1699043"/>
              <a:gd name="connsiteX0" fmla="*/ 409815 w 10232859"/>
              <a:gd name="connsiteY0" fmla="*/ 5045 h 1699043"/>
              <a:gd name="connsiteX1" fmla="*/ 456316 w 10232859"/>
              <a:gd name="connsiteY1" fmla="*/ 4077 h 1699043"/>
              <a:gd name="connsiteX2" fmla="*/ 463611 w 10232859"/>
              <a:gd name="connsiteY2" fmla="*/ 18441 h 1699043"/>
              <a:gd name="connsiteX3" fmla="*/ 506289 w 10232859"/>
              <a:gd name="connsiteY3" fmla="*/ 21667 h 1699043"/>
              <a:gd name="connsiteX4" fmla="*/ 547180 w 10232859"/>
              <a:gd name="connsiteY4" fmla="*/ 10297 h 1699043"/>
              <a:gd name="connsiteX5" fmla="*/ 599180 w 10232859"/>
              <a:gd name="connsiteY5" fmla="*/ 9165 h 1699043"/>
              <a:gd name="connsiteX6" fmla="*/ 630247 w 10232859"/>
              <a:gd name="connsiteY6" fmla="*/ 8332 h 1699043"/>
              <a:gd name="connsiteX7" fmla="*/ 715463 w 10232859"/>
              <a:gd name="connsiteY7" fmla="*/ 18029 h 1699043"/>
              <a:gd name="connsiteX8" fmla="*/ 862866 w 10232859"/>
              <a:gd name="connsiteY8" fmla="*/ 63233 h 1699043"/>
              <a:gd name="connsiteX9" fmla="*/ 906400 w 10232859"/>
              <a:gd name="connsiteY9" fmla="*/ 68570 h 1699043"/>
              <a:gd name="connsiteX10" fmla="*/ 912698 w 10232859"/>
              <a:gd name="connsiteY10" fmla="*/ 65266 h 1699043"/>
              <a:gd name="connsiteX11" fmla="*/ 972936 w 10232859"/>
              <a:gd name="connsiteY11" fmla="*/ 88549 h 1699043"/>
              <a:gd name="connsiteX12" fmla="*/ 1061158 w 10232859"/>
              <a:gd name="connsiteY12" fmla="*/ 90302 h 1699043"/>
              <a:gd name="connsiteX13" fmla="*/ 1127764 w 10232859"/>
              <a:gd name="connsiteY13" fmla="*/ 86443 h 1699043"/>
              <a:gd name="connsiteX14" fmla="*/ 1165092 w 10232859"/>
              <a:gd name="connsiteY14" fmla="*/ 86517 h 1699043"/>
              <a:gd name="connsiteX15" fmla="*/ 1192274 w 10232859"/>
              <a:gd name="connsiteY15" fmla="*/ 84088 h 1699043"/>
              <a:gd name="connsiteX16" fmla="*/ 1261359 w 10232859"/>
              <a:gd name="connsiteY16" fmla="*/ 91263 h 1699043"/>
              <a:gd name="connsiteX17" fmla="*/ 1375826 w 10232859"/>
              <a:gd name="connsiteY17" fmla="*/ 108740 h 1699043"/>
              <a:gd name="connsiteX18" fmla="*/ 1400134 w 10232859"/>
              <a:gd name="connsiteY18" fmla="*/ 111208 h 1699043"/>
              <a:gd name="connsiteX19" fmla="*/ 1420782 w 10232859"/>
              <a:gd name="connsiteY19" fmla="*/ 108347 h 1699043"/>
              <a:gd name="connsiteX20" fmla="*/ 1425360 w 10232859"/>
              <a:gd name="connsiteY20" fmla="*/ 103343 h 1699043"/>
              <a:gd name="connsiteX21" fmla="*/ 1438688 w 10232859"/>
              <a:gd name="connsiteY21" fmla="*/ 103900 h 1699043"/>
              <a:gd name="connsiteX22" fmla="*/ 1442183 w 10232859"/>
              <a:gd name="connsiteY22" fmla="*/ 103008 h 1699043"/>
              <a:gd name="connsiteX23" fmla="*/ 1462271 w 10232859"/>
              <a:gd name="connsiteY23" fmla="*/ 98933 h 1699043"/>
              <a:gd name="connsiteX24" fmla="*/ 1506437 w 10232859"/>
              <a:gd name="connsiteY24" fmla="*/ 116084 h 1699043"/>
              <a:gd name="connsiteX25" fmla="*/ 1559721 w 10232859"/>
              <a:gd name="connsiteY25" fmla="*/ 115918 h 1699043"/>
              <a:gd name="connsiteX26" fmla="*/ 1763086 w 10232859"/>
              <a:gd name="connsiteY26" fmla="*/ 148431 h 1699043"/>
              <a:gd name="connsiteX27" fmla="*/ 1909571 w 10232859"/>
              <a:gd name="connsiteY27" fmla="*/ 158571 h 1699043"/>
              <a:gd name="connsiteX28" fmla="*/ 2002612 w 10232859"/>
              <a:gd name="connsiteY28" fmla="*/ 185342 h 1699043"/>
              <a:gd name="connsiteX29" fmla="*/ 2155278 w 10232859"/>
              <a:gd name="connsiteY29" fmla="*/ 197824 h 1699043"/>
              <a:gd name="connsiteX30" fmla="*/ 2166398 w 10232859"/>
              <a:gd name="connsiteY30" fmla="*/ 206965 h 1699043"/>
              <a:gd name="connsiteX31" fmla="*/ 2180455 w 10232859"/>
              <a:gd name="connsiteY31" fmla="*/ 212894 h 1699043"/>
              <a:gd name="connsiteX32" fmla="*/ 2182638 w 10232859"/>
              <a:gd name="connsiteY32" fmla="*/ 212313 h 1699043"/>
              <a:gd name="connsiteX33" fmla="*/ 2200348 w 10232859"/>
              <a:gd name="connsiteY33" fmla="*/ 215316 h 1699043"/>
              <a:gd name="connsiteX34" fmla="*/ 2203307 w 10232859"/>
              <a:gd name="connsiteY34" fmla="*/ 218590 h 1699043"/>
              <a:gd name="connsiteX35" fmla="*/ 2215170 w 10232859"/>
              <a:gd name="connsiteY35" fmla="*/ 221472 h 1699043"/>
              <a:gd name="connsiteX36" fmla="*/ 2237765 w 10232859"/>
              <a:gd name="connsiteY36" fmla="*/ 229357 h 1699043"/>
              <a:gd name="connsiteX37" fmla="*/ 2242719 w 10232859"/>
              <a:gd name="connsiteY37" fmla="*/ 228760 h 1699043"/>
              <a:gd name="connsiteX38" fmla="*/ 2277928 w 10232859"/>
              <a:gd name="connsiteY38" fmla="*/ 237427 h 1699043"/>
              <a:gd name="connsiteX39" fmla="*/ 2278759 w 10232859"/>
              <a:gd name="connsiteY39" fmla="*/ 236563 h 1699043"/>
              <a:gd name="connsiteX40" fmla="*/ 2290187 w 10232859"/>
              <a:gd name="connsiteY40" fmla="*/ 234709 h 1699043"/>
              <a:gd name="connsiteX41" fmla="*/ 2364066 w 10232859"/>
              <a:gd name="connsiteY41" fmla="*/ 218237 h 1699043"/>
              <a:gd name="connsiteX42" fmla="*/ 2400814 w 10232859"/>
              <a:gd name="connsiteY42" fmla="*/ 227165 h 1699043"/>
              <a:gd name="connsiteX43" fmla="*/ 2408414 w 10232859"/>
              <a:gd name="connsiteY43" fmla="*/ 228429 h 1699043"/>
              <a:gd name="connsiteX44" fmla="*/ 2408650 w 10232859"/>
              <a:gd name="connsiteY44" fmla="*/ 228234 h 1699043"/>
              <a:gd name="connsiteX45" fmla="*/ 2416835 w 10232859"/>
              <a:gd name="connsiteY45" fmla="*/ 229128 h 1699043"/>
              <a:gd name="connsiteX46" fmla="*/ 2422271 w 10232859"/>
              <a:gd name="connsiteY46" fmla="*/ 230733 h 1699043"/>
              <a:gd name="connsiteX47" fmla="*/ 2490341 w 10232859"/>
              <a:gd name="connsiteY47" fmla="*/ 211074 h 1699043"/>
              <a:gd name="connsiteX48" fmla="*/ 2588929 w 10232859"/>
              <a:gd name="connsiteY48" fmla="*/ 200980 h 1699043"/>
              <a:gd name="connsiteX49" fmla="*/ 2687426 w 10232859"/>
              <a:gd name="connsiteY49" fmla="*/ 193848 h 1699043"/>
              <a:gd name="connsiteX50" fmla="*/ 2723517 w 10232859"/>
              <a:gd name="connsiteY50" fmla="*/ 192652 h 1699043"/>
              <a:gd name="connsiteX51" fmla="*/ 2785956 w 10232859"/>
              <a:gd name="connsiteY51" fmla="*/ 184404 h 1699043"/>
              <a:gd name="connsiteX52" fmla="*/ 2813378 w 10232859"/>
              <a:gd name="connsiteY52" fmla="*/ 176833 h 1699043"/>
              <a:gd name="connsiteX53" fmla="*/ 2814782 w 10232859"/>
              <a:gd name="connsiteY53" fmla="*/ 177153 h 1699043"/>
              <a:gd name="connsiteX54" fmla="*/ 2816580 w 10232859"/>
              <a:gd name="connsiteY54" fmla="*/ 174366 h 1699043"/>
              <a:gd name="connsiteX55" fmla="*/ 2821623 w 10232859"/>
              <a:gd name="connsiteY55" fmla="*/ 172875 h 1699043"/>
              <a:gd name="connsiteX56" fmla="*/ 2836688 w 10232859"/>
              <a:gd name="connsiteY56" fmla="*/ 172971 h 1699043"/>
              <a:gd name="connsiteX57" fmla="*/ 2842564 w 10232859"/>
              <a:gd name="connsiteY57" fmla="*/ 173695 h 1699043"/>
              <a:gd name="connsiteX58" fmla="*/ 2850712 w 10232859"/>
              <a:gd name="connsiteY58" fmla="*/ 173290 h 1699043"/>
              <a:gd name="connsiteX59" fmla="*/ 2850846 w 10232859"/>
              <a:gd name="connsiteY59" fmla="*/ 173062 h 1699043"/>
              <a:gd name="connsiteX60" fmla="*/ 2858611 w 10232859"/>
              <a:gd name="connsiteY60" fmla="*/ 173112 h 1699043"/>
              <a:gd name="connsiteX61" fmla="*/ 2897454 w 10232859"/>
              <a:gd name="connsiteY61" fmla="*/ 176114 h 1699043"/>
              <a:gd name="connsiteX62" fmla="*/ 2940369 w 10232859"/>
              <a:gd name="connsiteY62" fmla="*/ 152944 h 1699043"/>
              <a:gd name="connsiteX63" fmla="*/ 2959670 w 10232859"/>
              <a:gd name="connsiteY63" fmla="*/ 148367 h 1699043"/>
              <a:gd name="connsiteX64" fmla="*/ 2969615 w 10232859"/>
              <a:gd name="connsiteY64" fmla="*/ 144755 h 1699043"/>
              <a:gd name="connsiteX65" fmla="*/ 2970000 w 10232859"/>
              <a:gd name="connsiteY65" fmla="*/ 143776 h 1699043"/>
              <a:gd name="connsiteX66" fmla="*/ 3007272 w 10232859"/>
              <a:gd name="connsiteY66" fmla="*/ 146766 h 1699043"/>
              <a:gd name="connsiteX67" fmla="*/ 3011677 w 10232859"/>
              <a:gd name="connsiteY67" fmla="*/ 145404 h 1699043"/>
              <a:gd name="connsiteX68" fmla="*/ 3036668 w 10232859"/>
              <a:gd name="connsiteY68" fmla="*/ 149604 h 1699043"/>
              <a:gd name="connsiteX69" fmla="*/ 3049208 w 10232859"/>
              <a:gd name="connsiteY69" fmla="*/ 150573 h 1699043"/>
              <a:gd name="connsiteX70" fmla="*/ 3053517 w 10232859"/>
              <a:gd name="connsiteY70" fmla="*/ 153322 h 1699043"/>
              <a:gd name="connsiteX71" fmla="*/ 3071637 w 10232859"/>
              <a:gd name="connsiteY71" fmla="*/ 153496 h 1699043"/>
              <a:gd name="connsiteX72" fmla="*/ 3110077 w 10232859"/>
              <a:gd name="connsiteY72" fmla="*/ 149202 h 1699043"/>
              <a:gd name="connsiteX73" fmla="*/ 3173743 w 10232859"/>
              <a:gd name="connsiteY73" fmla="*/ 159581 h 1699043"/>
              <a:gd name="connsiteX74" fmla="*/ 3254203 w 10232859"/>
              <a:gd name="connsiteY74" fmla="*/ 151756 h 1699043"/>
              <a:gd name="connsiteX75" fmla="*/ 3380350 w 10232859"/>
              <a:gd name="connsiteY75" fmla="*/ 151151 h 1699043"/>
              <a:gd name="connsiteX76" fmla="*/ 3476147 w 10232859"/>
              <a:gd name="connsiteY76" fmla="*/ 170925 h 1699043"/>
              <a:gd name="connsiteX77" fmla="*/ 3581876 w 10232859"/>
              <a:gd name="connsiteY77" fmla="*/ 150448 h 1699043"/>
              <a:gd name="connsiteX78" fmla="*/ 3704761 w 10232859"/>
              <a:gd name="connsiteY78" fmla="*/ 150492 h 1699043"/>
              <a:gd name="connsiteX79" fmla="*/ 3755040 w 10232859"/>
              <a:gd name="connsiteY79" fmla="*/ 141978 h 1699043"/>
              <a:gd name="connsiteX80" fmla="*/ 3804689 w 10232859"/>
              <a:gd name="connsiteY80" fmla="*/ 151893 h 1699043"/>
              <a:gd name="connsiteX81" fmla="*/ 3821793 w 10232859"/>
              <a:gd name="connsiteY81" fmla="*/ 144743 h 1699043"/>
              <a:gd name="connsiteX82" fmla="*/ 3824682 w 10232859"/>
              <a:gd name="connsiteY82" fmla="*/ 143319 h 1699043"/>
              <a:gd name="connsiteX83" fmla="*/ 3837536 w 10232859"/>
              <a:gd name="connsiteY83" fmla="*/ 141778 h 1699043"/>
              <a:gd name="connsiteX84" fmla="*/ 3839550 w 10232859"/>
              <a:gd name="connsiteY84" fmla="*/ 136147 h 1699043"/>
              <a:gd name="connsiteX85" fmla="*/ 3857743 w 10232859"/>
              <a:gd name="connsiteY85" fmla="*/ 130104 h 1699043"/>
              <a:gd name="connsiteX86" fmla="*/ 3881852 w 10232859"/>
              <a:gd name="connsiteY86" fmla="*/ 128717 h 1699043"/>
              <a:gd name="connsiteX87" fmla="*/ 3998088 w 10232859"/>
              <a:gd name="connsiteY87" fmla="*/ 127932 h 1699043"/>
              <a:gd name="connsiteX88" fmla="*/ 4066682 w 10232859"/>
              <a:gd name="connsiteY88" fmla="*/ 124147 h 1699043"/>
              <a:gd name="connsiteX89" fmla="*/ 4091246 w 10232859"/>
              <a:gd name="connsiteY89" fmla="*/ 117503 h 1699043"/>
              <a:gd name="connsiteX90" fmla="*/ 4126556 w 10232859"/>
              <a:gd name="connsiteY90" fmla="*/ 111725 h 1699043"/>
              <a:gd name="connsiteX91" fmla="*/ 4187717 w 10232859"/>
              <a:gd name="connsiteY91" fmla="*/ 97496 h 1699043"/>
              <a:gd name="connsiteX92" fmla="*/ 4220826 w 10232859"/>
              <a:gd name="connsiteY92" fmla="*/ 95991 h 1699043"/>
              <a:gd name="connsiteX93" fmla="*/ 4239014 w 10232859"/>
              <a:gd name="connsiteY93" fmla="*/ 90840 h 1699043"/>
              <a:gd name="connsiteX94" fmla="*/ 4246653 w 10232859"/>
              <a:gd name="connsiteY94" fmla="*/ 91360 h 1699043"/>
              <a:gd name="connsiteX95" fmla="*/ 4271841 w 10232859"/>
              <a:gd name="connsiteY95" fmla="*/ 90188 h 1699043"/>
              <a:gd name="connsiteX96" fmla="*/ 4286277 w 10232859"/>
              <a:gd name="connsiteY96" fmla="*/ 90173 h 1699043"/>
              <a:gd name="connsiteX97" fmla="*/ 4292025 w 10232859"/>
              <a:gd name="connsiteY97" fmla="*/ 90407 h 1699043"/>
              <a:gd name="connsiteX98" fmla="*/ 4304713 w 10232859"/>
              <a:gd name="connsiteY98" fmla="*/ 95673 h 1699043"/>
              <a:gd name="connsiteX99" fmla="*/ 4321285 w 10232859"/>
              <a:gd name="connsiteY99" fmla="*/ 93560 h 1699043"/>
              <a:gd name="connsiteX100" fmla="*/ 4339561 w 10232859"/>
              <a:gd name="connsiteY100" fmla="*/ 98806 h 1699043"/>
              <a:gd name="connsiteX101" fmla="*/ 4343990 w 10232859"/>
              <a:gd name="connsiteY101" fmla="*/ 94576 h 1699043"/>
              <a:gd name="connsiteX102" fmla="*/ 4358885 w 10232859"/>
              <a:gd name="connsiteY102" fmla="*/ 90264 h 1699043"/>
              <a:gd name="connsiteX103" fmla="*/ 4371648 w 10232859"/>
              <a:gd name="connsiteY103" fmla="*/ 95312 h 1699043"/>
              <a:gd name="connsiteX104" fmla="*/ 4398380 w 10232859"/>
              <a:gd name="connsiteY104" fmla="*/ 98447 h 1699043"/>
              <a:gd name="connsiteX105" fmla="*/ 4405729 w 10232859"/>
              <a:gd name="connsiteY105" fmla="*/ 97677 h 1699043"/>
              <a:gd name="connsiteX106" fmla="*/ 4431408 w 10232859"/>
              <a:gd name="connsiteY106" fmla="*/ 104311 h 1699043"/>
              <a:gd name="connsiteX107" fmla="*/ 4472183 w 10232859"/>
              <a:gd name="connsiteY107" fmla="*/ 109916 h 1699043"/>
              <a:gd name="connsiteX108" fmla="*/ 4518828 w 10232859"/>
              <a:gd name="connsiteY108" fmla="*/ 112600 h 1699043"/>
              <a:gd name="connsiteX109" fmla="*/ 4532040 w 10232859"/>
              <a:gd name="connsiteY109" fmla="*/ 117793 h 1699043"/>
              <a:gd name="connsiteX110" fmla="*/ 4617778 w 10232859"/>
              <a:gd name="connsiteY110" fmla="*/ 130479 h 1699043"/>
              <a:gd name="connsiteX111" fmla="*/ 4641872 w 10232859"/>
              <a:gd name="connsiteY111" fmla="*/ 134207 h 1699043"/>
              <a:gd name="connsiteX112" fmla="*/ 4662766 w 10232859"/>
              <a:gd name="connsiteY112" fmla="*/ 132438 h 1699043"/>
              <a:gd name="connsiteX113" fmla="*/ 4667770 w 10232859"/>
              <a:gd name="connsiteY113" fmla="*/ 127694 h 1699043"/>
              <a:gd name="connsiteX114" fmla="*/ 4681052 w 10232859"/>
              <a:gd name="connsiteY114" fmla="*/ 128947 h 1699043"/>
              <a:gd name="connsiteX115" fmla="*/ 4684624 w 10232859"/>
              <a:gd name="connsiteY115" fmla="*/ 128241 h 1699043"/>
              <a:gd name="connsiteX116" fmla="*/ 4705061 w 10232859"/>
              <a:gd name="connsiteY116" fmla="*/ 125234 h 1699043"/>
              <a:gd name="connsiteX117" fmla="*/ 4747746 w 10232859"/>
              <a:gd name="connsiteY117" fmla="*/ 144617 h 1699043"/>
              <a:gd name="connsiteX118" fmla="*/ 4867014 w 10232859"/>
              <a:gd name="connsiteY118" fmla="*/ 164145 h 1699043"/>
              <a:gd name="connsiteX119" fmla="*/ 5001600 w 10232859"/>
              <a:gd name="connsiteY119" fmla="*/ 190239 h 1699043"/>
              <a:gd name="connsiteX120" fmla="*/ 5115965 w 10232859"/>
              <a:gd name="connsiteY120" fmla="*/ 186069 h 1699043"/>
              <a:gd name="connsiteX121" fmla="*/ 5193957 w 10232859"/>
              <a:gd name="connsiteY121" fmla="*/ 229364 h 1699043"/>
              <a:gd name="connsiteX122" fmla="*/ 5275907 w 10232859"/>
              <a:gd name="connsiteY122" fmla="*/ 263295 h 1699043"/>
              <a:gd name="connsiteX123" fmla="*/ 5344878 w 10232859"/>
              <a:gd name="connsiteY123" fmla="*/ 276360 h 1699043"/>
              <a:gd name="connsiteX124" fmla="*/ 5413398 w 10232859"/>
              <a:gd name="connsiteY124" fmla="*/ 276235 h 1699043"/>
              <a:gd name="connsiteX125" fmla="*/ 5415629 w 10232859"/>
              <a:gd name="connsiteY125" fmla="*/ 275768 h 1699043"/>
              <a:gd name="connsiteX126" fmla="*/ 5433078 w 10232859"/>
              <a:gd name="connsiteY126" fmla="*/ 279684 h 1699043"/>
              <a:gd name="connsiteX127" fmla="*/ 5435759 w 10232859"/>
              <a:gd name="connsiteY127" fmla="*/ 283100 h 1699043"/>
              <a:gd name="connsiteX128" fmla="*/ 5447372 w 10232859"/>
              <a:gd name="connsiteY128" fmla="*/ 286587 h 1699043"/>
              <a:gd name="connsiteX129" fmla="*/ 5469289 w 10232859"/>
              <a:gd name="connsiteY129" fmla="*/ 295620 h 1699043"/>
              <a:gd name="connsiteX130" fmla="*/ 5508752 w 10232859"/>
              <a:gd name="connsiteY130" fmla="*/ 305753 h 1699043"/>
              <a:gd name="connsiteX131" fmla="*/ 5509657 w 10232859"/>
              <a:gd name="connsiteY131" fmla="*/ 304936 h 1699043"/>
              <a:gd name="connsiteX132" fmla="*/ 5521245 w 10232859"/>
              <a:gd name="connsiteY132" fmla="*/ 303688 h 1699043"/>
              <a:gd name="connsiteX133" fmla="*/ 5596538 w 10232859"/>
              <a:gd name="connsiteY133" fmla="*/ 291153 h 1699043"/>
              <a:gd name="connsiteX134" fmla="*/ 5632514 w 10232859"/>
              <a:gd name="connsiteY134" fmla="*/ 301962 h 1699043"/>
              <a:gd name="connsiteX135" fmla="*/ 5640005 w 10232859"/>
              <a:gd name="connsiteY135" fmla="*/ 303617 h 1699043"/>
              <a:gd name="connsiteX136" fmla="*/ 5640259 w 10232859"/>
              <a:gd name="connsiteY136" fmla="*/ 303435 h 1699043"/>
              <a:gd name="connsiteX137" fmla="*/ 5648365 w 10232859"/>
              <a:gd name="connsiteY137" fmla="*/ 304754 h 1699043"/>
              <a:gd name="connsiteX138" fmla="*/ 5653662 w 10232859"/>
              <a:gd name="connsiteY138" fmla="*/ 306635 h 1699043"/>
              <a:gd name="connsiteX139" fmla="*/ 5668196 w 10232859"/>
              <a:gd name="connsiteY139" fmla="*/ 309846 h 1699043"/>
              <a:gd name="connsiteX140" fmla="*/ 5673886 w 10232859"/>
              <a:gd name="connsiteY140" fmla="*/ 309526 h 1699043"/>
              <a:gd name="connsiteX141" fmla="*/ 5677139 w 10232859"/>
              <a:gd name="connsiteY141" fmla="*/ 307345 h 1699043"/>
              <a:gd name="connsiteX142" fmla="*/ 5708983 w 10232859"/>
              <a:gd name="connsiteY142" fmla="*/ 306674 h 1699043"/>
              <a:gd name="connsiteX143" fmla="*/ 5773909 w 10232859"/>
              <a:gd name="connsiteY143" fmla="*/ 312061 h 1699043"/>
              <a:gd name="connsiteX144" fmla="*/ 5809500 w 10232859"/>
              <a:gd name="connsiteY144" fmla="*/ 318450 h 1699043"/>
              <a:gd name="connsiteX145" fmla="*/ 5908729 w 10232859"/>
              <a:gd name="connsiteY145" fmla="*/ 332335 h 1699043"/>
              <a:gd name="connsiteX146" fmla="*/ 6067487 w 10232859"/>
              <a:gd name="connsiteY146" fmla="*/ 333712 h 1699043"/>
              <a:gd name="connsiteX147" fmla="*/ 6073281 w 10232859"/>
              <a:gd name="connsiteY147" fmla="*/ 334316 h 1699043"/>
              <a:gd name="connsiteX148" fmla="*/ 6086225 w 10232859"/>
              <a:gd name="connsiteY148" fmla="*/ 339621 h 1699043"/>
              <a:gd name="connsiteX149" fmla="*/ 6105063 w 10232859"/>
              <a:gd name="connsiteY149" fmla="*/ 347340 h 1699043"/>
              <a:gd name="connsiteX150" fmla="*/ 6195166 w 10232859"/>
              <a:gd name="connsiteY150" fmla="*/ 360190 h 1699043"/>
              <a:gd name="connsiteX151" fmla="*/ 6216259 w 10232859"/>
              <a:gd name="connsiteY151" fmla="*/ 363365 h 1699043"/>
              <a:gd name="connsiteX152" fmla="*/ 6228331 w 10232859"/>
              <a:gd name="connsiteY152" fmla="*/ 364034 h 1699043"/>
              <a:gd name="connsiteX153" fmla="*/ 6229602 w 10232859"/>
              <a:gd name="connsiteY153" fmla="*/ 363414 h 1699043"/>
              <a:gd name="connsiteX154" fmla="*/ 6258988 w 10232859"/>
              <a:gd name="connsiteY154" fmla="*/ 378660 h 1699043"/>
              <a:gd name="connsiteX155" fmla="*/ 6264106 w 10232859"/>
              <a:gd name="connsiteY155" fmla="*/ 379141 h 1699043"/>
              <a:gd name="connsiteX156" fmla="*/ 6281703 w 10232859"/>
              <a:gd name="connsiteY156" fmla="*/ 391054 h 1699043"/>
              <a:gd name="connsiteX157" fmla="*/ 6291622 w 10232859"/>
              <a:gd name="connsiteY157" fmla="*/ 396155 h 1699043"/>
              <a:gd name="connsiteX158" fmla="*/ 6292712 w 10232859"/>
              <a:gd name="connsiteY158" fmla="*/ 399771 h 1699043"/>
              <a:gd name="connsiteX159" fmla="*/ 6308227 w 10232859"/>
              <a:gd name="connsiteY159" fmla="*/ 406196 h 1699043"/>
              <a:gd name="connsiteX160" fmla="*/ 6328981 w 10232859"/>
              <a:gd name="connsiteY160" fmla="*/ 409495 h 1699043"/>
              <a:gd name="connsiteX161" fmla="*/ 6368693 w 10232859"/>
              <a:gd name="connsiteY161" fmla="*/ 417845 h 1699043"/>
              <a:gd name="connsiteX162" fmla="*/ 6414811 w 10232859"/>
              <a:gd name="connsiteY162" fmla="*/ 452200 h 1699043"/>
              <a:gd name="connsiteX163" fmla="*/ 6467879 w 10232859"/>
              <a:gd name="connsiteY163" fmla="*/ 468248 h 1699043"/>
              <a:gd name="connsiteX164" fmla="*/ 6564351 w 10232859"/>
              <a:gd name="connsiteY164" fmla="*/ 537518 h 1699043"/>
              <a:gd name="connsiteX165" fmla="*/ 6711178 w 10232859"/>
              <a:gd name="connsiteY165" fmla="*/ 573610 h 1699043"/>
              <a:gd name="connsiteX166" fmla="*/ 6764036 w 10232859"/>
              <a:gd name="connsiteY166" fmla="*/ 588943 h 1699043"/>
              <a:gd name="connsiteX167" fmla="*/ 6858983 w 10232859"/>
              <a:gd name="connsiteY167" fmla="*/ 623723 h 1699043"/>
              <a:gd name="connsiteX168" fmla="*/ 6910661 w 10232859"/>
              <a:gd name="connsiteY168" fmla="*/ 634620 h 1699043"/>
              <a:gd name="connsiteX169" fmla="*/ 6944111 w 10232859"/>
              <a:gd name="connsiteY169" fmla="*/ 659502 h 1699043"/>
              <a:gd name="connsiteX170" fmla="*/ 6965771 w 10232859"/>
              <a:gd name="connsiteY170" fmla="*/ 659931 h 1699043"/>
              <a:gd name="connsiteX171" fmla="*/ 6969639 w 10232859"/>
              <a:gd name="connsiteY171" fmla="*/ 659837 h 1699043"/>
              <a:gd name="connsiteX172" fmla="*/ 6982242 w 10232859"/>
              <a:gd name="connsiteY172" fmla="*/ 663112 h 1699043"/>
              <a:gd name="connsiteX173" fmla="*/ 6989387 w 10232859"/>
              <a:gd name="connsiteY173" fmla="*/ 659474 h 1699043"/>
              <a:gd name="connsiteX174" fmla="*/ 7010930 w 10232859"/>
              <a:gd name="connsiteY174" fmla="*/ 661134 h 1699043"/>
              <a:gd name="connsiteX175" fmla="*/ 7033125 w 10232859"/>
              <a:gd name="connsiteY175" fmla="*/ 668436 h 1699043"/>
              <a:gd name="connsiteX176" fmla="*/ 7134461 w 10232859"/>
              <a:gd name="connsiteY176" fmla="*/ 708192 h 1699043"/>
              <a:gd name="connsiteX177" fmla="*/ 7197450 w 10232859"/>
              <a:gd name="connsiteY177" fmla="*/ 729094 h 1699043"/>
              <a:gd name="connsiteX178" fmla="*/ 7225084 w 10232859"/>
              <a:gd name="connsiteY178" fmla="*/ 732505 h 1699043"/>
              <a:gd name="connsiteX179" fmla="*/ 7261183 w 10232859"/>
              <a:gd name="connsiteY179" fmla="*/ 740313 h 1699043"/>
              <a:gd name="connsiteX180" fmla="*/ 7327760 w 10232859"/>
              <a:gd name="connsiteY180" fmla="*/ 750586 h 1699043"/>
              <a:gd name="connsiteX181" fmla="*/ 7412222 w 10232859"/>
              <a:gd name="connsiteY181" fmla="*/ 770487 h 1699043"/>
              <a:gd name="connsiteX182" fmla="*/ 7457904 w 10232859"/>
              <a:gd name="connsiteY182" fmla="*/ 804321 h 1699043"/>
              <a:gd name="connsiteX183" fmla="*/ 7465795 w 10232859"/>
              <a:gd name="connsiteY183" fmla="*/ 802598 h 1699043"/>
              <a:gd name="connsiteX184" fmla="*/ 7505046 w 10232859"/>
              <a:gd name="connsiteY184" fmla="*/ 816517 h 1699043"/>
              <a:gd name="connsiteX185" fmla="*/ 7623220 w 10232859"/>
              <a:gd name="connsiteY185" fmla="*/ 888520 h 1699043"/>
              <a:gd name="connsiteX186" fmla="*/ 7700458 w 10232859"/>
              <a:gd name="connsiteY186" fmla="*/ 915079 h 1699043"/>
              <a:gd name="connsiteX187" fmla="*/ 7730988 w 10232859"/>
              <a:gd name="connsiteY187" fmla="*/ 920756 h 1699043"/>
              <a:gd name="connsiteX188" fmla="*/ 7781942 w 10232859"/>
              <a:gd name="connsiteY188" fmla="*/ 930503 h 1699043"/>
              <a:gd name="connsiteX189" fmla="*/ 7827704 w 10232859"/>
              <a:gd name="connsiteY189" fmla="*/ 928558 h 1699043"/>
              <a:gd name="connsiteX190" fmla="*/ 7867270 w 10232859"/>
              <a:gd name="connsiteY190" fmla="*/ 940366 h 1699043"/>
              <a:gd name="connsiteX191" fmla="*/ 7866538 w 10232859"/>
              <a:gd name="connsiteY191" fmla="*/ 955045 h 1699043"/>
              <a:gd name="connsiteX192" fmla="*/ 7912084 w 10232859"/>
              <a:gd name="connsiteY192" fmla="*/ 963800 h 1699043"/>
              <a:gd name="connsiteX193" fmla="*/ 7982264 w 10232859"/>
              <a:gd name="connsiteY193" fmla="*/ 975773 h 1699043"/>
              <a:gd name="connsiteX194" fmla="*/ 7991272 w 10232859"/>
              <a:gd name="connsiteY194" fmla="*/ 981104 h 1699043"/>
              <a:gd name="connsiteX195" fmla="*/ 8006496 w 10232859"/>
              <a:gd name="connsiteY195" fmla="*/ 972839 h 1699043"/>
              <a:gd name="connsiteX196" fmla="*/ 8034497 w 10232859"/>
              <a:gd name="connsiteY196" fmla="*/ 972054 h 1699043"/>
              <a:gd name="connsiteX197" fmla="*/ 8150881 w 10232859"/>
              <a:gd name="connsiteY197" fmla="*/ 990411 h 1699043"/>
              <a:gd name="connsiteX198" fmla="*/ 8172106 w 10232859"/>
              <a:gd name="connsiteY198" fmla="*/ 990512 h 1699043"/>
              <a:gd name="connsiteX199" fmla="*/ 8196076 w 10232859"/>
              <a:gd name="connsiteY199" fmla="*/ 1000078 h 1699043"/>
              <a:gd name="connsiteX200" fmla="*/ 8247463 w 10232859"/>
              <a:gd name="connsiteY200" fmla="*/ 1016332 h 1699043"/>
              <a:gd name="connsiteX201" fmla="*/ 8279272 w 10232859"/>
              <a:gd name="connsiteY201" fmla="*/ 1032921 h 1699043"/>
              <a:gd name="connsiteX202" fmla="*/ 8289611 w 10232859"/>
              <a:gd name="connsiteY202" fmla="*/ 1028630 h 1699043"/>
              <a:gd name="connsiteX203" fmla="*/ 8311483 w 10232859"/>
              <a:gd name="connsiteY203" fmla="*/ 1029399 h 1699043"/>
              <a:gd name="connsiteX204" fmla="*/ 8399489 w 10232859"/>
              <a:gd name="connsiteY204" fmla="*/ 1048562 h 1699043"/>
              <a:gd name="connsiteX205" fmla="*/ 8415973 w 10232859"/>
              <a:gd name="connsiteY205" fmla="*/ 1049660 h 1699043"/>
              <a:gd name="connsiteX206" fmla="*/ 8433326 w 10232859"/>
              <a:gd name="connsiteY206" fmla="*/ 1057881 h 1699043"/>
              <a:gd name="connsiteX207" fmla="*/ 8502328 w 10232859"/>
              <a:gd name="connsiteY207" fmla="*/ 1091498 h 1699043"/>
              <a:gd name="connsiteX208" fmla="*/ 8534346 w 10232859"/>
              <a:gd name="connsiteY208" fmla="*/ 1106980 h 1699043"/>
              <a:gd name="connsiteX209" fmla="*/ 8534980 w 10232859"/>
              <a:gd name="connsiteY209" fmla="*/ 1110861 h 1699043"/>
              <a:gd name="connsiteX210" fmla="*/ 8544104 w 10232859"/>
              <a:gd name="connsiteY210" fmla="*/ 1108406 h 1699043"/>
              <a:gd name="connsiteX211" fmla="*/ 8567742 w 10232859"/>
              <a:gd name="connsiteY211" fmla="*/ 1117590 h 1699043"/>
              <a:gd name="connsiteX212" fmla="*/ 8633779 w 10232859"/>
              <a:gd name="connsiteY212" fmla="*/ 1139226 h 1699043"/>
              <a:gd name="connsiteX213" fmla="*/ 8676965 w 10232859"/>
              <a:gd name="connsiteY213" fmla="*/ 1156949 h 1699043"/>
              <a:gd name="connsiteX214" fmla="*/ 8698944 w 10232859"/>
              <a:gd name="connsiteY214" fmla="*/ 1156939 h 1699043"/>
              <a:gd name="connsiteX215" fmla="*/ 8711456 w 10232859"/>
              <a:gd name="connsiteY215" fmla="*/ 1169217 h 1699043"/>
              <a:gd name="connsiteX216" fmla="*/ 8732793 w 10232859"/>
              <a:gd name="connsiteY216" fmla="*/ 1172972 h 1699043"/>
              <a:gd name="connsiteX217" fmla="*/ 8751897 w 10232859"/>
              <a:gd name="connsiteY217" fmla="*/ 1190886 h 1699043"/>
              <a:gd name="connsiteX218" fmla="*/ 8793564 w 10232859"/>
              <a:gd name="connsiteY218" fmla="*/ 1172572 h 1699043"/>
              <a:gd name="connsiteX219" fmla="*/ 8834270 w 10232859"/>
              <a:gd name="connsiteY219" fmla="*/ 1206624 h 1699043"/>
              <a:gd name="connsiteX220" fmla="*/ 8853872 w 10232859"/>
              <a:gd name="connsiteY220" fmla="*/ 1214714 h 1699043"/>
              <a:gd name="connsiteX221" fmla="*/ 8861901 w 10232859"/>
              <a:gd name="connsiteY221" fmla="*/ 1211375 h 1699043"/>
              <a:gd name="connsiteX222" fmla="*/ 8874168 w 10232859"/>
              <a:gd name="connsiteY222" fmla="*/ 1213967 h 1699043"/>
              <a:gd name="connsiteX223" fmla="*/ 8871123 w 10232859"/>
              <a:gd name="connsiteY223" fmla="*/ 1221160 h 1699043"/>
              <a:gd name="connsiteX224" fmla="*/ 8903537 w 10232859"/>
              <a:gd name="connsiteY224" fmla="*/ 1230588 h 1699043"/>
              <a:gd name="connsiteX225" fmla="*/ 8933767 w 10232859"/>
              <a:gd name="connsiteY225" fmla="*/ 1263368 h 1699043"/>
              <a:gd name="connsiteX226" fmla="*/ 8985765 w 10232859"/>
              <a:gd name="connsiteY226" fmla="*/ 1287664 h 1699043"/>
              <a:gd name="connsiteX227" fmla="*/ 9071444 w 10232859"/>
              <a:gd name="connsiteY227" fmla="*/ 1317305 h 1699043"/>
              <a:gd name="connsiteX228" fmla="*/ 9096711 w 10232859"/>
              <a:gd name="connsiteY228" fmla="*/ 1327777 h 1699043"/>
              <a:gd name="connsiteX229" fmla="*/ 9338853 w 10232859"/>
              <a:gd name="connsiteY229" fmla="*/ 1448046 h 1699043"/>
              <a:gd name="connsiteX230" fmla="*/ 9520814 w 10232859"/>
              <a:gd name="connsiteY230" fmla="*/ 1449827 h 1699043"/>
              <a:gd name="connsiteX231" fmla="*/ 9702271 w 10232859"/>
              <a:gd name="connsiteY231" fmla="*/ 1488553 h 1699043"/>
              <a:gd name="connsiteX232" fmla="*/ 9744273 w 10232859"/>
              <a:gd name="connsiteY232" fmla="*/ 1523512 h 1699043"/>
              <a:gd name="connsiteX233" fmla="*/ 9771903 w 10232859"/>
              <a:gd name="connsiteY233" fmla="*/ 1530034 h 1699043"/>
              <a:gd name="connsiteX234" fmla="*/ 9818565 w 10232859"/>
              <a:gd name="connsiteY234" fmla="*/ 1538545 h 1699043"/>
              <a:gd name="connsiteX235" fmla="*/ 9882202 w 10232859"/>
              <a:gd name="connsiteY235" fmla="*/ 1565888 h 1699043"/>
              <a:gd name="connsiteX236" fmla="*/ 10022025 w 10232859"/>
              <a:gd name="connsiteY236" fmla="*/ 1599696 h 1699043"/>
              <a:gd name="connsiteX237" fmla="*/ 10220406 w 10232859"/>
              <a:gd name="connsiteY237" fmla="*/ 1677005 h 1699043"/>
              <a:gd name="connsiteX238" fmla="*/ 10232859 w 10232859"/>
              <a:gd name="connsiteY238" fmla="*/ 1699043 h 1699043"/>
              <a:gd name="connsiteX239" fmla="*/ 0 w 10232859"/>
              <a:gd name="connsiteY239" fmla="*/ 1699043 h 1699043"/>
              <a:gd name="connsiteX240" fmla="*/ 0 w 10232859"/>
              <a:gd name="connsiteY240" fmla="*/ 21828 h 1699043"/>
              <a:gd name="connsiteX241" fmla="*/ 8097 w 10232859"/>
              <a:gd name="connsiteY241" fmla="*/ 24355 h 1699043"/>
              <a:gd name="connsiteX242" fmla="*/ 77128 w 10232859"/>
              <a:gd name="connsiteY242" fmla="*/ 6867 h 1699043"/>
              <a:gd name="connsiteX243" fmla="*/ 188338 w 10232859"/>
              <a:gd name="connsiteY243" fmla="*/ 5079 h 1699043"/>
              <a:gd name="connsiteX244" fmla="*/ 298809 w 10232859"/>
              <a:gd name="connsiteY244" fmla="*/ 6198 h 1699043"/>
              <a:gd name="connsiteX245" fmla="*/ 338985 w 10232859"/>
              <a:gd name="connsiteY245" fmla="*/ 8006 h 1699043"/>
              <a:gd name="connsiteX246" fmla="*/ 409815 w 10232859"/>
              <a:gd name="connsiteY246" fmla="*/ 5045 h 1699043"/>
              <a:gd name="connsiteX0" fmla="*/ 409815 w 10232859"/>
              <a:gd name="connsiteY0" fmla="*/ 5045 h 1699043"/>
              <a:gd name="connsiteX1" fmla="*/ 456316 w 10232859"/>
              <a:gd name="connsiteY1" fmla="*/ 4077 h 1699043"/>
              <a:gd name="connsiteX2" fmla="*/ 463611 w 10232859"/>
              <a:gd name="connsiteY2" fmla="*/ 18441 h 1699043"/>
              <a:gd name="connsiteX3" fmla="*/ 506289 w 10232859"/>
              <a:gd name="connsiteY3" fmla="*/ 21667 h 1699043"/>
              <a:gd name="connsiteX4" fmla="*/ 547180 w 10232859"/>
              <a:gd name="connsiteY4" fmla="*/ 10297 h 1699043"/>
              <a:gd name="connsiteX5" fmla="*/ 599180 w 10232859"/>
              <a:gd name="connsiteY5" fmla="*/ 9165 h 1699043"/>
              <a:gd name="connsiteX6" fmla="*/ 630247 w 10232859"/>
              <a:gd name="connsiteY6" fmla="*/ 8332 h 1699043"/>
              <a:gd name="connsiteX7" fmla="*/ 715463 w 10232859"/>
              <a:gd name="connsiteY7" fmla="*/ 18029 h 1699043"/>
              <a:gd name="connsiteX8" fmla="*/ 862866 w 10232859"/>
              <a:gd name="connsiteY8" fmla="*/ 63233 h 1699043"/>
              <a:gd name="connsiteX9" fmla="*/ 906400 w 10232859"/>
              <a:gd name="connsiteY9" fmla="*/ 68570 h 1699043"/>
              <a:gd name="connsiteX10" fmla="*/ 912698 w 10232859"/>
              <a:gd name="connsiteY10" fmla="*/ 65266 h 1699043"/>
              <a:gd name="connsiteX11" fmla="*/ 972936 w 10232859"/>
              <a:gd name="connsiteY11" fmla="*/ 88549 h 1699043"/>
              <a:gd name="connsiteX12" fmla="*/ 1061158 w 10232859"/>
              <a:gd name="connsiteY12" fmla="*/ 90302 h 1699043"/>
              <a:gd name="connsiteX13" fmla="*/ 1127764 w 10232859"/>
              <a:gd name="connsiteY13" fmla="*/ 86443 h 1699043"/>
              <a:gd name="connsiteX14" fmla="*/ 1165092 w 10232859"/>
              <a:gd name="connsiteY14" fmla="*/ 86517 h 1699043"/>
              <a:gd name="connsiteX15" fmla="*/ 1192274 w 10232859"/>
              <a:gd name="connsiteY15" fmla="*/ 84088 h 1699043"/>
              <a:gd name="connsiteX16" fmla="*/ 1261359 w 10232859"/>
              <a:gd name="connsiteY16" fmla="*/ 91263 h 1699043"/>
              <a:gd name="connsiteX17" fmla="*/ 1375826 w 10232859"/>
              <a:gd name="connsiteY17" fmla="*/ 108740 h 1699043"/>
              <a:gd name="connsiteX18" fmla="*/ 1400134 w 10232859"/>
              <a:gd name="connsiteY18" fmla="*/ 111208 h 1699043"/>
              <a:gd name="connsiteX19" fmla="*/ 1420782 w 10232859"/>
              <a:gd name="connsiteY19" fmla="*/ 108347 h 1699043"/>
              <a:gd name="connsiteX20" fmla="*/ 1425360 w 10232859"/>
              <a:gd name="connsiteY20" fmla="*/ 103343 h 1699043"/>
              <a:gd name="connsiteX21" fmla="*/ 1438688 w 10232859"/>
              <a:gd name="connsiteY21" fmla="*/ 103900 h 1699043"/>
              <a:gd name="connsiteX22" fmla="*/ 1442183 w 10232859"/>
              <a:gd name="connsiteY22" fmla="*/ 103008 h 1699043"/>
              <a:gd name="connsiteX23" fmla="*/ 1462271 w 10232859"/>
              <a:gd name="connsiteY23" fmla="*/ 98933 h 1699043"/>
              <a:gd name="connsiteX24" fmla="*/ 1506437 w 10232859"/>
              <a:gd name="connsiteY24" fmla="*/ 116084 h 1699043"/>
              <a:gd name="connsiteX25" fmla="*/ 1559721 w 10232859"/>
              <a:gd name="connsiteY25" fmla="*/ 115918 h 1699043"/>
              <a:gd name="connsiteX26" fmla="*/ 1763086 w 10232859"/>
              <a:gd name="connsiteY26" fmla="*/ 148431 h 1699043"/>
              <a:gd name="connsiteX27" fmla="*/ 1909571 w 10232859"/>
              <a:gd name="connsiteY27" fmla="*/ 158571 h 1699043"/>
              <a:gd name="connsiteX28" fmla="*/ 2002612 w 10232859"/>
              <a:gd name="connsiteY28" fmla="*/ 185342 h 1699043"/>
              <a:gd name="connsiteX29" fmla="*/ 2155278 w 10232859"/>
              <a:gd name="connsiteY29" fmla="*/ 197824 h 1699043"/>
              <a:gd name="connsiteX30" fmla="*/ 2166398 w 10232859"/>
              <a:gd name="connsiteY30" fmla="*/ 206965 h 1699043"/>
              <a:gd name="connsiteX31" fmla="*/ 2180455 w 10232859"/>
              <a:gd name="connsiteY31" fmla="*/ 212894 h 1699043"/>
              <a:gd name="connsiteX32" fmla="*/ 2182638 w 10232859"/>
              <a:gd name="connsiteY32" fmla="*/ 212313 h 1699043"/>
              <a:gd name="connsiteX33" fmla="*/ 2200348 w 10232859"/>
              <a:gd name="connsiteY33" fmla="*/ 215316 h 1699043"/>
              <a:gd name="connsiteX34" fmla="*/ 2203307 w 10232859"/>
              <a:gd name="connsiteY34" fmla="*/ 218590 h 1699043"/>
              <a:gd name="connsiteX35" fmla="*/ 2215170 w 10232859"/>
              <a:gd name="connsiteY35" fmla="*/ 221472 h 1699043"/>
              <a:gd name="connsiteX36" fmla="*/ 2237765 w 10232859"/>
              <a:gd name="connsiteY36" fmla="*/ 229357 h 1699043"/>
              <a:gd name="connsiteX37" fmla="*/ 2242719 w 10232859"/>
              <a:gd name="connsiteY37" fmla="*/ 228760 h 1699043"/>
              <a:gd name="connsiteX38" fmla="*/ 2277928 w 10232859"/>
              <a:gd name="connsiteY38" fmla="*/ 237427 h 1699043"/>
              <a:gd name="connsiteX39" fmla="*/ 2278759 w 10232859"/>
              <a:gd name="connsiteY39" fmla="*/ 236563 h 1699043"/>
              <a:gd name="connsiteX40" fmla="*/ 2290187 w 10232859"/>
              <a:gd name="connsiteY40" fmla="*/ 234709 h 1699043"/>
              <a:gd name="connsiteX41" fmla="*/ 2364066 w 10232859"/>
              <a:gd name="connsiteY41" fmla="*/ 218237 h 1699043"/>
              <a:gd name="connsiteX42" fmla="*/ 2400814 w 10232859"/>
              <a:gd name="connsiteY42" fmla="*/ 227165 h 1699043"/>
              <a:gd name="connsiteX43" fmla="*/ 2408414 w 10232859"/>
              <a:gd name="connsiteY43" fmla="*/ 228429 h 1699043"/>
              <a:gd name="connsiteX44" fmla="*/ 2408650 w 10232859"/>
              <a:gd name="connsiteY44" fmla="*/ 228234 h 1699043"/>
              <a:gd name="connsiteX45" fmla="*/ 2416835 w 10232859"/>
              <a:gd name="connsiteY45" fmla="*/ 229128 h 1699043"/>
              <a:gd name="connsiteX46" fmla="*/ 2422271 w 10232859"/>
              <a:gd name="connsiteY46" fmla="*/ 230733 h 1699043"/>
              <a:gd name="connsiteX47" fmla="*/ 2490341 w 10232859"/>
              <a:gd name="connsiteY47" fmla="*/ 211074 h 1699043"/>
              <a:gd name="connsiteX48" fmla="*/ 2588929 w 10232859"/>
              <a:gd name="connsiteY48" fmla="*/ 200980 h 1699043"/>
              <a:gd name="connsiteX49" fmla="*/ 2687426 w 10232859"/>
              <a:gd name="connsiteY49" fmla="*/ 193848 h 1699043"/>
              <a:gd name="connsiteX50" fmla="*/ 2723517 w 10232859"/>
              <a:gd name="connsiteY50" fmla="*/ 192652 h 1699043"/>
              <a:gd name="connsiteX51" fmla="*/ 2785956 w 10232859"/>
              <a:gd name="connsiteY51" fmla="*/ 184404 h 1699043"/>
              <a:gd name="connsiteX52" fmla="*/ 2813378 w 10232859"/>
              <a:gd name="connsiteY52" fmla="*/ 176833 h 1699043"/>
              <a:gd name="connsiteX53" fmla="*/ 2814782 w 10232859"/>
              <a:gd name="connsiteY53" fmla="*/ 177153 h 1699043"/>
              <a:gd name="connsiteX54" fmla="*/ 2816580 w 10232859"/>
              <a:gd name="connsiteY54" fmla="*/ 174366 h 1699043"/>
              <a:gd name="connsiteX55" fmla="*/ 2821623 w 10232859"/>
              <a:gd name="connsiteY55" fmla="*/ 172875 h 1699043"/>
              <a:gd name="connsiteX56" fmla="*/ 2836688 w 10232859"/>
              <a:gd name="connsiteY56" fmla="*/ 172971 h 1699043"/>
              <a:gd name="connsiteX57" fmla="*/ 2842564 w 10232859"/>
              <a:gd name="connsiteY57" fmla="*/ 173695 h 1699043"/>
              <a:gd name="connsiteX58" fmla="*/ 2850712 w 10232859"/>
              <a:gd name="connsiteY58" fmla="*/ 173290 h 1699043"/>
              <a:gd name="connsiteX59" fmla="*/ 2850846 w 10232859"/>
              <a:gd name="connsiteY59" fmla="*/ 173062 h 1699043"/>
              <a:gd name="connsiteX60" fmla="*/ 2858611 w 10232859"/>
              <a:gd name="connsiteY60" fmla="*/ 173112 h 1699043"/>
              <a:gd name="connsiteX61" fmla="*/ 2897454 w 10232859"/>
              <a:gd name="connsiteY61" fmla="*/ 176114 h 1699043"/>
              <a:gd name="connsiteX62" fmla="*/ 2940369 w 10232859"/>
              <a:gd name="connsiteY62" fmla="*/ 152944 h 1699043"/>
              <a:gd name="connsiteX63" fmla="*/ 2959670 w 10232859"/>
              <a:gd name="connsiteY63" fmla="*/ 148367 h 1699043"/>
              <a:gd name="connsiteX64" fmla="*/ 2969615 w 10232859"/>
              <a:gd name="connsiteY64" fmla="*/ 144755 h 1699043"/>
              <a:gd name="connsiteX65" fmla="*/ 2970000 w 10232859"/>
              <a:gd name="connsiteY65" fmla="*/ 143776 h 1699043"/>
              <a:gd name="connsiteX66" fmla="*/ 3007272 w 10232859"/>
              <a:gd name="connsiteY66" fmla="*/ 146766 h 1699043"/>
              <a:gd name="connsiteX67" fmla="*/ 3011677 w 10232859"/>
              <a:gd name="connsiteY67" fmla="*/ 145404 h 1699043"/>
              <a:gd name="connsiteX68" fmla="*/ 3036668 w 10232859"/>
              <a:gd name="connsiteY68" fmla="*/ 149604 h 1699043"/>
              <a:gd name="connsiteX69" fmla="*/ 3049208 w 10232859"/>
              <a:gd name="connsiteY69" fmla="*/ 150573 h 1699043"/>
              <a:gd name="connsiteX70" fmla="*/ 3053517 w 10232859"/>
              <a:gd name="connsiteY70" fmla="*/ 153322 h 1699043"/>
              <a:gd name="connsiteX71" fmla="*/ 3071637 w 10232859"/>
              <a:gd name="connsiteY71" fmla="*/ 153496 h 1699043"/>
              <a:gd name="connsiteX72" fmla="*/ 3110077 w 10232859"/>
              <a:gd name="connsiteY72" fmla="*/ 149202 h 1699043"/>
              <a:gd name="connsiteX73" fmla="*/ 3173743 w 10232859"/>
              <a:gd name="connsiteY73" fmla="*/ 159581 h 1699043"/>
              <a:gd name="connsiteX74" fmla="*/ 3254203 w 10232859"/>
              <a:gd name="connsiteY74" fmla="*/ 151756 h 1699043"/>
              <a:gd name="connsiteX75" fmla="*/ 3380350 w 10232859"/>
              <a:gd name="connsiteY75" fmla="*/ 151151 h 1699043"/>
              <a:gd name="connsiteX76" fmla="*/ 3476147 w 10232859"/>
              <a:gd name="connsiteY76" fmla="*/ 170925 h 1699043"/>
              <a:gd name="connsiteX77" fmla="*/ 3581876 w 10232859"/>
              <a:gd name="connsiteY77" fmla="*/ 150448 h 1699043"/>
              <a:gd name="connsiteX78" fmla="*/ 3704761 w 10232859"/>
              <a:gd name="connsiteY78" fmla="*/ 150492 h 1699043"/>
              <a:gd name="connsiteX79" fmla="*/ 3755040 w 10232859"/>
              <a:gd name="connsiteY79" fmla="*/ 141978 h 1699043"/>
              <a:gd name="connsiteX80" fmla="*/ 3804689 w 10232859"/>
              <a:gd name="connsiteY80" fmla="*/ 151893 h 1699043"/>
              <a:gd name="connsiteX81" fmla="*/ 3821793 w 10232859"/>
              <a:gd name="connsiteY81" fmla="*/ 144743 h 1699043"/>
              <a:gd name="connsiteX82" fmla="*/ 3824682 w 10232859"/>
              <a:gd name="connsiteY82" fmla="*/ 143319 h 1699043"/>
              <a:gd name="connsiteX83" fmla="*/ 3837536 w 10232859"/>
              <a:gd name="connsiteY83" fmla="*/ 141778 h 1699043"/>
              <a:gd name="connsiteX84" fmla="*/ 3839550 w 10232859"/>
              <a:gd name="connsiteY84" fmla="*/ 136147 h 1699043"/>
              <a:gd name="connsiteX85" fmla="*/ 3857743 w 10232859"/>
              <a:gd name="connsiteY85" fmla="*/ 130104 h 1699043"/>
              <a:gd name="connsiteX86" fmla="*/ 3881852 w 10232859"/>
              <a:gd name="connsiteY86" fmla="*/ 128717 h 1699043"/>
              <a:gd name="connsiteX87" fmla="*/ 3998088 w 10232859"/>
              <a:gd name="connsiteY87" fmla="*/ 127932 h 1699043"/>
              <a:gd name="connsiteX88" fmla="*/ 4066682 w 10232859"/>
              <a:gd name="connsiteY88" fmla="*/ 124147 h 1699043"/>
              <a:gd name="connsiteX89" fmla="*/ 4091246 w 10232859"/>
              <a:gd name="connsiteY89" fmla="*/ 117503 h 1699043"/>
              <a:gd name="connsiteX90" fmla="*/ 4126556 w 10232859"/>
              <a:gd name="connsiteY90" fmla="*/ 111725 h 1699043"/>
              <a:gd name="connsiteX91" fmla="*/ 4187717 w 10232859"/>
              <a:gd name="connsiteY91" fmla="*/ 97496 h 1699043"/>
              <a:gd name="connsiteX92" fmla="*/ 4220826 w 10232859"/>
              <a:gd name="connsiteY92" fmla="*/ 95991 h 1699043"/>
              <a:gd name="connsiteX93" fmla="*/ 4239014 w 10232859"/>
              <a:gd name="connsiteY93" fmla="*/ 90840 h 1699043"/>
              <a:gd name="connsiteX94" fmla="*/ 4246653 w 10232859"/>
              <a:gd name="connsiteY94" fmla="*/ 91360 h 1699043"/>
              <a:gd name="connsiteX95" fmla="*/ 4271841 w 10232859"/>
              <a:gd name="connsiteY95" fmla="*/ 90188 h 1699043"/>
              <a:gd name="connsiteX96" fmla="*/ 4286277 w 10232859"/>
              <a:gd name="connsiteY96" fmla="*/ 90173 h 1699043"/>
              <a:gd name="connsiteX97" fmla="*/ 4292025 w 10232859"/>
              <a:gd name="connsiteY97" fmla="*/ 90407 h 1699043"/>
              <a:gd name="connsiteX98" fmla="*/ 4304713 w 10232859"/>
              <a:gd name="connsiteY98" fmla="*/ 95673 h 1699043"/>
              <a:gd name="connsiteX99" fmla="*/ 4321285 w 10232859"/>
              <a:gd name="connsiteY99" fmla="*/ 93560 h 1699043"/>
              <a:gd name="connsiteX100" fmla="*/ 4339561 w 10232859"/>
              <a:gd name="connsiteY100" fmla="*/ 98806 h 1699043"/>
              <a:gd name="connsiteX101" fmla="*/ 4343990 w 10232859"/>
              <a:gd name="connsiteY101" fmla="*/ 94576 h 1699043"/>
              <a:gd name="connsiteX102" fmla="*/ 4358885 w 10232859"/>
              <a:gd name="connsiteY102" fmla="*/ 90264 h 1699043"/>
              <a:gd name="connsiteX103" fmla="*/ 4371648 w 10232859"/>
              <a:gd name="connsiteY103" fmla="*/ 95312 h 1699043"/>
              <a:gd name="connsiteX104" fmla="*/ 4398380 w 10232859"/>
              <a:gd name="connsiteY104" fmla="*/ 98447 h 1699043"/>
              <a:gd name="connsiteX105" fmla="*/ 4405729 w 10232859"/>
              <a:gd name="connsiteY105" fmla="*/ 97677 h 1699043"/>
              <a:gd name="connsiteX106" fmla="*/ 4431408 w 10232859"/>
              <a:gd name="connsiteY106" fmla="*/ 104311 h 1699043"/>
              <a:gd name="connsiteX107" fmla="*/ 4472183 w 10232859"/>
              <a:gd name="connsiteY107" fmla="*/ 109916 h 1699043"/>
              <a:gd name="connsiteX108" fmla="*/ 4518828 w 10232859"/>
              <a:gd name="connsiteY108" fmla="*/ 112600 h 1699043"/>
              <a:gd name="connsiteX109" fmla="*/ 4532040 w 10232859"/>
              <a:gd name="connsiteY109" fmla="*/ 117793 h 1699043"/>
              <a:gd name="connsiteX110" fmla="*/ 4617778 w 10232859"/>
              <a:gd name="connsiteY110" fmla="*/ 130479 h 1699043"/>
              <a:gd name="connsiteX111" fmla="*/ 4641872 w 10232859"/>
              <a:gd name="connsiteY111" fmla="*/ 134207 h 1699043"/>
              <a:gd name="connsiteX112" fmla="*/ 4662766 w 10232859"/>
              <a:gd name="connsiteY112" fmla="*/ 132438 h 1699043"/>
              <a:gd name="connsiteX113" fmla="*/ 4667770 w 10232859"/>
              <a:gd name="connsiteY113" fmla="*/ 127694 h 1699043"/>
              <a:gd name="connsiteX114" fmla="*/ 4681052 w 10232859"/>
              <a:gd name="connsiteY114" fmla="*/ 128947 h 1699043"/>
              <a:gd name="connsiteX115" fmla="*/ 4684624 w 10232859"/>
              <a:gd name="connsiteY115" fmla="*/ 128241 h 1699043"/>
              <a:gd name="connsiteX116" fmla="*/ 4705061 w 10232859"/>
              <a:gd name="connsiteY116" fmla="*/ 125234 h 1699043"/>
              <a:gd name="connsiteX117" fmla="*/ 4747746 w 10232859"/>
              <a:gd name="connsiteY117" fmla="*/ 144617 h 1699043"/>
              <a:gd name="connsiteX118" fmla="*/ 4867014 w 10232859"/>
              <a:gd name="connsiteY118" fmla="*/ 164145 h 1699043"/>
              <a:gd name="connsiteX119" fmla="*/ 5001600 w 10232859"/>
              <a:gd name="connsiteY119" fmla="*/ 190239 h 1699043"/>
              <a:gd name="connsiteX120" fmla="*/ 5115965 w 10232859"/>
              <a:gd name="connsiteY120" fmla="*/ 186069 h 1699043"/>
              <a:gd name="connsiteX121" fmla="*/ 5193957 w 10232859"/>
              <a:gd name="connsiteY121" fmla="*/ 229364 h 1699043"/>
              <a:gd name="connsiteX122" fmla="*/ 5275907 w 10232859"/>
              <a:gd name="connsiteY122" fmla="*/ 263295 h 1699043"/>
              <a:gd name="connsiteX123" fmla="*/ 5344878 w 10232859"/>
              <a:gd name="connsiteY123" fmla="*/ 276360 h 1699043"/>
              <a:gd name="connsiteX124" fmla="*/ 5413398 w 10232859"/>
              <a:gd name="connsiteY124" fmla="*/ 276235 h 1699043"/>
              <a:gd name="connsiteX125" fmla="*/ 5415629 w 10232859"/>
              <a:gd name="connsiteY125" fmla="*/ 275768 h 1699043"/>
              <a:gd name="connsiteX126" fmla="*/ 5433078 w 10232859"/>
              <a:gd name="connsiteY126" fmla="*/ 279684 h 1699043"/>
              <a:gd name="connsiteX127" fmla="*/ 5435759 w 10232859"/>
              <a:gd name="connsiteY127" fmla="*/ 283100 h 1699043"/>
              <a:gd name="connsiteX128" fmla="*/ 5447372 w 10232859"/>
              <a:gd name="connsiteY128" fmla="*/ 286587 h 1699043"/>
              <a:gd name="connsiteX129" fmla="*/ 5469289 w 10232859"/>
              <a:gd name="connsiteY129" fmla="*/ 295620 h 1699043"/>
              <a:gd name="connsiteX130" fmla="*/ 5508752 w 10232859"/>
              <a:gd name="connsiteY130" fmla="*/ 305753 h 1699043"/>
              <a:gd name="connsiteX131" fmla="*/ 5509657 w 10232859"/>
              <a:gd name="connsiteY131" fmla="*/ 304936 h 1699043"/>
              <a:gd name="connsiteX132" fmla="*/ 5521245 w 10232859"/>
              <a:gd name="connsiteY132" fmla="*/ 303688 h 1699043"/>
              <a:gd name="connsiteX133" fmla="*/ 5596538 w 10232859"/>
              <a:gd name="connsiteY133" fmla="*/ 291153 h 1699043"/>
              <a:gd name="connsiteX134" fmla="*/ 5632514 w 10232859"/>
              <a:gd name="connsiteY134" fmla="*/ 301962 h 1699043"/>
              <a:gd name="connsiteX135" fmla="*/ 5640005 w 10232859"/>
              <a:gd name="connsiteY135" fmla="*/ 303617 h 1699043"/>
              <a:gd name="connsiteX136" fmla="*/ 5640259 w 10232859"/>
              <a:gd name="connsiteY136" fmla="*/ 303435 h 1699043"/>
              <a:gd name="connsiteX137" fmla="*/ 5648365 w 10232859"/>
              <a:gd name="connsiteY137" fmla="*/ 304754 h 1699043"/>
              <a:gd name="connsiteX138" fmla="*/ 5653662 w 10232859"/>
              <a:gd name="connsiteY138" fmla="*/ 306635 h 1699043"/>
              <a:gd name="connsiteX139" fmla="*/ 5668196 w 10232859"/>
              <a:gd name="connsiteY139" fmla="*/ 309846 h 1699043"/>
              <a:gd name="connsiteX140" fmla="*/ 5673886 w 10232859"/>
              <a:gd name="connsiteY140" fmla="*/ 309526 h 1699043"/>
              <a:gd name="connsiteX141" fmla="*/ 5677139 w 10232859"/>
              <a:gd name="connsiteY141" fmla="*/ 307345 h 1699043"/>
              <a:gd name="connsiteX142" fmla="*/ 5708983 w 10232859"/>
              <a:gd name="connsiteY142" fmla="*/ 306674 h 1699043"/>
              <a:gd name="connsiteX143" fmla="*/ 5773909 w 10232859"/>
              <a:gd name="connsiteY143" fmla="*/ 312061 h 1699043"/>
              <a:gd name="connsiteX144" fmla="*/ 5809500 w 10232859"/>
              <a:gd name="connsiteY144" fmla="*/ 318450 h 1699043"/>
              <a:gd name="connsiteX145" fmla="*/ 5908729 w 10232859"/>
              <a:gd name="connsiteY145" fmla="*/ 332335 h 1699043"/>
              <a:gd name="connsiteX146" fmla="*/ 6067487 w 10232859"/>
              <a:gd name="connsiteY146" fmla="*/ 333712 h 1699043"/>
              <a:gd name="connsiteX147" fmla="*/ 5992653 w 10232859"/>
              <a:gd name="connsiteY147" fmla="*/ 428990 h 1699043"/>
              <a:gd name="connsiteX148" fmla="*/ 6086225 w 10232859"/>
              <a:gd name="connsiteY148" fmla="*/ 339621 h 1699043"/>
              <a:gd name="connsiteX149" fmla="*/ 6105063 w 10232859"/>
              <a:gd name="connsiteY149" fmla="*/ 347340 h 1699043"/>
              <a:gd name="connsiteX150" fmla="*/ 6195166 w 10232859"/>
              <a:gd name="connsiteY150" fmla="*/ 360190 h 1699043"/>
              <a:gd name="connsiteX151" fmla="*/ 6216259 w 10232859"/>
              <a:gd name="connsiteY151" fmla="*/ 363365 h 1699043"/>
              <a:gd name="connsiteX152" fmla="*/ 6228331 w 10232859"/>
              <a:gd name="connsiteY152" fmla="*/ 364034 h 1699043"/>
              <a:gd name="connsiteX153" fmla="*/ 6229602 w 10232859"/>
              <a:gd name="connsiteY153" fmla="*/ 363414 h 1699043"/>
              <a:gd name="connsiteX154" fmla="*/ 6258988 w 10232859"/>
              <a:gd name="connsiteY154" fmla="*/ 378660 h 1699043"/>
              <a:gd name="connsiteX155" fmla="*/ 6264106 w 10232859"/>
              <a:gd name="connsiteY155" fmla="*/ 379141 h 1699043"/>
              <a:gd name="connsiteX156" fmla="*/ 6281703 w 10232859"/>
              <a:gd name="connsiteY156" fmla="*/ 391054 h 1699043"/>
              <a:gd name="connsiteX157" fmla="*/ 6291622 w 10232859"/>
              <a:gd name="connsiteY157" fmla="*/ 396155 h 1699043"/>
              <a:gd name="connsiteX158" fmla="*/ 6292712 w 10232859"/>
              <a:gd name="connsiteY158" fmla="*/ 399771 h 1699043"/>
              <a:gd name="connsiteX159" fmla="*/ 6308227 w 10232859"/>
              <a:gd name="connsiteY159" fmla="*/ 406196 h 1699043"/>
              <a:gd name="connsiteX160" fmla="*/ 6328981 w 10232859"/>
              <a:gd name="connsiteY160" fmla="*/ 409495 h 1699043"/>
              <a:gd name="connsiteX161" fmla="*/ 6368693 w 10232859"/>
              <a:gd name="connsiteY161" fmla="*/ 417845 h 1699043"/>
              <a:gd name="connsiteX162" fmla="*/ 6414811 w 10232859"/>
              <a:gd name="connsiteY162" fmla="*/ 452200 h 1699043"/>
              <a:gd name="connsiteX163" fmla="*/ 6467879 w 10232859"/>
              <a:gd name="connsiteY163" fmla="*/ 468248 h 1699043"/>
              <a:gd name="connsiteX164" fmla="*/ 6564351 w 10232859"/>
              <a:gd name="connsiteY164" fmla="*/ 537518 h 1699043"/>
              <a:gd name="connsiteX165" fmla="*/ 6711178 w 10232859"/>
              <a:gd name="connsiteY165" fmla="*/ 573610 h 1699043"/>
              <a:gd name="connsiteX166" fmla="*/ 6764036 w 10232859"/>
              <a:gd name="connsiteY166" fmla="*/ 588943 h 1699043"/>
              <a:gd name="connsiteX167" fmla="*/ 6858983 w 10232859"/>
              <a:gd name="connsiteY167" fmla="*/ 623723 h 1699043"/>
              <a:gd name="connsiteX168" fmla="*/ 6910661 w 10232859"/>
              <a:gd name="connsiteY168" fmla="*/ 634620 h 1699043"/>
              <a:gd name="connsiteX169" fmla="*/ 6944111 w 10232859"/>
              <a:gd name="connsiteY169" fmla="*/ 659502 h 1699043"/>
              <a:gd name="connsiteX170" fmla="*/ 6965771 w 10232859"/>
              <a:gd name="connsiteY170" fmla="*/ 659931 h 1699043"/>
              <a:gd name="connsiteX171" fmla="*/ 6969639 w 10232859"/>
              <a:gd name="connsiteY171" fmla="*/ 659837 h 1699043"/>
              <a:gd name="connsiteX172" fmla="*/ 6982242 w 10232859"/>
              <a:gd name="connsiteY172" fmla="*/ 663112 h 1699043"/>
              <a:gd name="connsiteX173" fmla="*/ 6989387 w 10232859"/>
              <a:gd name="connsiteY173" fmla="*/ 659474 h 1699043"/>
              <a:gd name="connsiteX174" fmla="*/ 7010930 w 10232859"/>
              <a:gd name="connsiteY174" fmla="*/ 661134 h 1699043"/>
              <a:gd name="connsiteX175" fmla="*/ 7033125 w 10232859"/>
              <a:gd name="connsiteY175" fmla="*/ 668436 h 1699043"/>
              <a:gd name="connsiteX176" fmla="*/ 7134461 w 10232859"/>
              <a:gd name="connsiteY176" fmla="*/ 708192 h 1699043"/>
              <a:gd name="connsiteX177" fmla="*/ 7197450 w 10232859"/>
              <a:gd name="connsiteY177" fmla="*/ 729094 h 1699043"/>
              <a:gd name="connsiteX178" fmla="*/ 7225084 w 10232859"/>
              <a:gd name="connsiteY178" fmla="*/ 732505 h 1699043"/>
              <a:gd name="connsiteX179" fmla="*/ 7261183 w 10232859"/>
              <a:gd name="connsiteY179" fmla="*/ 740313 h 1699043"/>
              <a:gd name="connsiteX180" fmla="*/ 7327760 w 10232859"/>
              <a:gd name="connsiteY180" fmla="*/ 750586 h 1699043"/>
              <a:gd name="connsiteX181" fmla="*/ 7412222 w 10232859"/>
              <a:gd name="connsiteY181" fmla="*/ 770487 h 1699043"/>
              <a:gd name="connsiteX182" fmla="*/ 7457904 w 10232859"/>
              <a:gd name="connsiteY182" fmla="*/ 804321 h 1699043"/>
              <a:gd name="connsiteX183" fmla="*/ 7465795 w 10232859"/>
              <a:gd name="connsiteY183" fmla="*/ 802598 h 1699043"/>
              <a:gd name="connsiteX184" fmla="*/ 7505046 w 10232859"/>
              <a:gd name="connsiteY184" fmla="*/ 816517 h 1699043"/>
              <a:gd name="connsiteX185" fmla="*/ 7623220 w 10232859"/>
              <a:gd name="connsiteY185" fmla="*/ 888520 h 1699043"/>
              <a:gd name="connsiteX186" fmla="*/ 7700458 w 10232859"/>
              <a:gd name="connsiteY186" fmla="*/ 915079 h 1699043"/>
              <a:gd name="connsiteX187" fmla="*/ 7730988 w 10232859"/>
              <a:gd name="connsiteY187" fmla="*/ 920756 h 1699043"/>
              <a:gd name="connsiteX188" fmla="*/ 7781942 w 10232859"/>
              <a:gd name="connsiteY188" fmla="*/ 930503 h 1699043"/>
              <a:gd name="connsiteX189" fmla="*/ 7827704 w 10232859"/>
              <a:gd name="connsiteY189" fmla="*/ 928558 h 1699043"/>
              <a:gd name="connsiteX190" fmla="*/ 7867270 w 10232859"/>
              <a:gd name="connsiteY190" fmla="*/ 940366 h 1699043"/>
              <a:gd name="connsiteX191" fmla="*/ 7866538 w 10232859"/>
              <a:gd name="connsiteY191" fmla="*/ 955045 h 1699043"/>
              <a:gd name="connsiteX192" fmla="*/ 7912084 w 10232859"/>
              <a:gd name="connsiteY192" fmla="*/ 963800 h 1699043"/>
              <a:gd name="connsiteX193" fmla="*/ 7982264 w 10232859"/>
              <a:gd name="connsiteY193" fmla="*/ 975773 h 1699043"/>
              <a:gd name="connsiteX194" fmla="*/ 7991272 w 10232859"/>
              <a:gd name="connsiteY194" fmla="*/ 981104 h 1699043"/>
              <a:gd name="connsiteX195" fmla="*/ 8006496 w 10232859"/>
              <a:gd name="connsiteY195" fmla="*/ 972839 h 1699043"/>
              <a:gd name="connsiteX196" fmla="*/ 8034497 w 10232859"/>
              <a:gd name="connsiteY196" fmla="*/ 972054 h 1699043"/>
              <a:gd name="connsiteX197" fmla="*/ 8150881 w 10232859"/>
              <a:gd name="connsiteY197" fmla="*/ 990411 h 1699043"/>
              <a:gd name="connsiteX198" fmla="*/ 8172106 w 10232859"/>
              <a:gd name="connsiteY198" fmla="*/ 990512 h 1699043"/>
              <a:gd name="connsiteX199" fmla="*/ 8196076 w 10232859"/>
              <a:gd name="connsiteY199" fmla="*/ 1000078 h 1699043"/>
              <a:gd name="connsiteX200" fmla="*/ 8247463 w 10232859"/>
              <a:gd name="connsiteY200" fmla="*/ 1016332 h 1699043"/>
              <a:gd name="connsiteX201" fmla="*/ 8279272 w 10232859"/>
              <a:gd name="connsiteY201" fmla="*/ 1032921 h 1699043"/>
              <a:gd name="connsiteX202" fmla="*/ 8289611 w 10232859"/>
              <a:gd name="connsiteY202" fmla="*/ 1028630 h 1699043"/>
              <a:gd name="connsiteX203" fmla="*/ 8311483 w 10232859"/>
              <a:gd name="connsiteY203" fmla="*/ 1029399 h 1699043"/>
              <a:gd name="connsiteX204" fmla="*/ 8399489 w 10232859"/>
              <a:gd name="connsiteY204" fmla="*/ 1048562 h 1699043"/>
              <a:gd name="connsiteX205" fmla="*/ 8415973 w 10232859"/>
              <a:gd name="connsiteY205" fmla="*/ 1049660 h 1699043"/>
              <a:gd name="connsiteX206" fmla="*/ 8433326 w 10232859"/>
              <a:gd name="connsiteY206" fmla="*/ 1057881 h 1699043"/>
              <a:gd name="connsiteX207" fmla="*/ 8502328 w 10232859"/>
              <a:gd name="connsiteY207" fmla="*/ 1091498 h 1699043"/>
              <a:gd name="connsiteX208" fmla="*/ 8534346 w 10232859"/>
              <a:gd name="connsiteY208" fmla="*/ 1106980 h 1699043"/>
              <a:gd name="connsiteX209" fmla="*/ 8534980 w 10232859"/>
              <a:gd name="connsiteY209" fmla="*/ 1110861 h 1699043"/>
              <a:gd name="connsiteX210" fmla="*/ 8544104 w 10232859"/>
              <a:gd name="connsiteY210" fmla="*/ 1108406 h 1699043"/>
              <a:gd name="connsiteX211" fmla="*/ 8567742 w 10232859"/>
              <a:gd name="connsiteY211" fmla="*/ 1117590 h 1699043"/>
              <a:gd name="connsiteX212" fmla="*/ 8633779 w 10232859"/>
              <a:gd name="connsiteY212" fmla="*/ 1139226 h 1699043"/>
              <a:gd name="connsiteX213" fmla="*/ 8676965 w 10232859"/>
              <a:gd name="connsiteY213" fmla="*/ 1156949 h 1699043"/>
              <a:gd name="connsiteX214" fmla="*/ 8698944 w 10232859"/>
              <a:gd name="connsiteY214" fmla="*/ 1156939 h 1699043"/>
              <a:gd name="connsiteX215" fmla="*/ 8711456 w 10232859"/>
              <a:gd name="connsiteY215" fmla="*/ 1169217 h 1699043"/>
              <a:gd name="connsiteX216" fmla="*/ 8732793 w 10232859"/>
              <a:gd name="connsiteY216" fmla="*/ 1172972 h 1699043"/>
              <a:gd name="connsiteX217" fmla="*/ 8751897 w 10232859"/>
              <a:gd name="connsiteY217" fmla="*/ 1190886 h 1699043"/>
              <a:gd name="connsiteX218" fmla="*/ 8793564 w 10232859"/>
              <a:gd name="connsiteY218" fmla="*/ 1172572 h 1699043"/>
              <a:gd name="connsiteX219" fmla="*/ 8834270 w 10232859"/>
              <a:gd name="connsiteY219" fmla="*/ 1206624 h 1699043"/>
              <a:gd name="connsiteX220" fmla="*/ 8853872 w 10232859"/>
              <a:gd name="connsiteY220" fmla="*/ 1214714 h 1699043"/>
              <a:gd name="connsiteX221" fmla="*/ 8861901 w 10232859"/>
              <a:gd name="connsiteY221" fmla="*/ 1211375 h 1699043"/>
              <a:gd name="connsiteX222" fmla="*/ 8874168 w 10232859"/>
              <a:gd name="connsiteY222" fmla="*/ 1213967 h 1699043"/>
              <a:gd name="connsiteX223" fmla="*/ 8871123 w 10232859"/>
              <a:gd name="connsiteY223" fmla="*/ 1221160 h 1699043"/>
              <a:gd name="connsiteX224" fmla="*/ 8903537 w 10232859"/>
              <a:gd name="connsiteY224" fmla="*/ 1230588 h 1699043"/>
              <a:gd name="connsiteX225" fmla="*/ 8933767 w 10232859"/>
              <a:gd name="connsiteY225" fmla="*/ 1263368 h 1699043"/>
              <a:gd name="connsiteX226" fmla="*/ 8985765 w 10232859"/>
              <a:gd name="connsiteY226" fmla="*/ 1287664 h 1699043"/>
              <a:gd name="connsiteX227" fmla="*/ 9071444 w 10232859"/>
              <a:gd name="connsiteY227" fmla="*/ 1317305 h 1699043"/>
              <a:gd name="connsiteX228" fmla="*/ 9096711 w 10232859"/>
              <a:gd name="connsiteY228" fmla="*/ 1327777 h 1699043"/>
              <a:gd name="connsiteX229" fmla="*/ 9338853 w 10232859"/>
              <a:gd name="connsiteY229" fmla="*/ 1448046 h 1699043"/>
              <a:gd name="connsiteX230" fmla="*/ 9520814 w 10232859"/>
              <a:gd name="connsiteY230" fmla="*/ 1449827 h 1699043"/>
              <a:gd name="connsiteX231" fmla="*/ 9702271 w 10232859"/>
              <a:gd name="connsiteY231" fmla="*/ 1488553 h 1699043"/>
              <a:gd name="connsiteX232" fmla="*/ 9744273 w 10232859"/>
              <a:gd name="connsiteY232" fmla="*/ 1523512 h 1699043"/>
              <a:gd name="connsiteX233" fmla="*/ 9771903 w 10232859"/>
              <a:gd name="connsiteY233" fmla="*/ 1530034 h 1699043"/>
              <a:gd name="connsiteX234" fmla="*/ 9818565 w 10232859"/>
              <a:gd name="connsiteY234" fmla="*/ 1538545 h 1699043"/>
              <a:gd name="connsiteX235" fmla="*/ 9882202 w 10232859"/>
              <a:gd name="connsiteY235" fmla="*/ 1565888 h 1699043"/>
              <a:gd name="connsiteX236" fmla="*/ 10022025 w 10232859"/>
              <a:gd name="connsiteY236" fmla="*/ 1599696 h 1699043"/>
              <a:gd name="connsiteX237" fmla="*/ 10220406 w 10232859"/>
              <a:gd name="connsiteY237" fmla="*/ 1677005 h 1699043"/>
              <a:gd name="connsiteX238" fmla="*/ 10232859 w 10232859"/>
              <a:gd name="connsiteY238" fmla="*/ 1699043 h 1699043"/>
              <a:gd name="connsiteX239" fmla="*/ 0 w 10232859"/>
              <a:gd name="connsiteY239" fmla="*/ 1699043 h 1699043"/>
              <a:gd name="connsiteX240" fmla="*/ 0 w 10232859"/>
              <a:gd name="connsiteY240" fmla="*/ 21828 h 1699043"/>
              <a:gd name="connsiteX241" fmla="*/ 8097 w 10232859"/>
              <a:gd name="connsiteY241" fmla="*/ 24355 h 1699043"/>
              <a:gd name="connsiteX242" fmla="*/ 77128 w 10232859"/>
              <a:gd name="connsiteY242" fmla="*/ 6867 h 1699043"/>
              <a:gd name="connsiteX243" fmla="*/ 188338 w 10232859"/>
              <a:gd name="connsiteY243" fmla="*/ 5079 h 1699043"/>
              <a:gd name="connsiteX244" fmla="*/ 298809 w 10232859"/>
              <a:gd name="connsiteY244" fmla="*/ 6198 h 1699043"/>
              <a:gd name="connsiteX245" fmla="*/ 338985 w 10232859"/>
              <a:gd name="connsiteY245" fmla="*/ 8006 h 1699043"/>
              <a:gd name="connsiteX246" fmla="*/ 409815 w 10232859"/>
              <a:gd name="connsiteY246" fmla="*/ 5045 h 1699043"/>
              <a:gd name="connsiteX0" fmla="*/ 409815 w 10232859"/>
              <a:gd name="connsiteY0" fmla="*/ 5045 h 1699043"/>
              <a:gd name="connsiteX1" fmla="*/ 456316 w 10232859"/>
              <a:gd name="connsiteY1" fmla="*/ 4077 h 1699043"/>
              <a:gd name="connsiteX2" fmla="*/ 463611 w 10232859"/>
              <a:gd name="connsiteY2" fmla="*/ 18441 h 1699043"/>
              <a:gd name="connsiteX3" fmla="*/ 506289 w 10232859"/>
              <a:gd name="connsiteY3" fmla="*/ 21667 h 1699043"/>
              <a:gd name="connsiteX4" fmla="*/ 547180 w 10232859"/>
              <a:gd name="connsiteY4" fmla="*/ 10297 h 1699043"/>
              <a:gd name="connsiteX5" fmla="*/ 599180 w 10232859"/>
              <a:gd name="connsiteY5" fmla="*/ 9165 h 1699043"/>
              <a:gd name="connsiteX6" fmla="*/ 630247 w 10232859"/>
              <a:gd name="connsiteY6" fmla="*/ 8332 h 1699043"/>
              <a:gd name="connsiteX7" fmla="*/ 715463 w 10232859"/>
              <a:gd name="connsiteY7" fmla="*/ 18029 h 1699043"/>
              <a:gd name="connsiteX8" fmla="*/ 862866 w 10232859"/>
              <a:gd name="connsiteY8" fmla="*/ 63233 h 1699043"/>
              <a:gd name="connsiteX9" fmla="*/ 906400 w 10232859"/>
              <a:gd name="connsiteY9" fmla="*/ 68570 h 1699043"/>
              <a:gd name="connsiteX10" fmla="*/ 912698 w 10232859"/>
              <a:gd name="connsiteY10" fmla="*/ 65266 h 1699043"/>
              <a:gd name="connsiteX11" fmla="*/ 972936 w 10232859"/>
              <a:gd name="connsiteY11" fmla="*/ 88549 h 1699043"/>
              <a:gd name="connsiteX12" fmla="*/ 1061158 w 10232859"/>
              <a:gd name="connsiteY12" fmla="*/ 90302 h 1699043"/>
              <a:gd name="connsiteX13" fmla="*/ 1127764 w 10232859"/>
              <a:gd name="connsiteY13" fmla="*/ 86443 h 1699043"/>
              <a:gd name="connsiteX14" fmla="*/ 1165092 w 10232859"/>
              <a:gd name="connsiteY14" fmla="*/ 86517 h 1699043"/>
              <a:gd name="connsiteX15" fmla="*/ 1192274 w 10232859"/>
              <a:gd name="connsiteY15" fmla="*/ 84088 h 1699043"/>
              <a:gd name="connsiteX16" fmla="*/ 1261359 w 10232859"/>
              <a:gd name="connsiteY16" fmla="*/ 91263 h 1699043"/>
              <a:gd name="connsiteX17" fmla="*/ 1375826 w 10232859"/>
              <a:gd name="connsiteY17" fmla="*/ 108740 h 1699043"/>
              <a:gd name="connsiteX18" fmla="*/ 1400134 w 10232859"/>
              <a:gd name="connsiteY18" fmla="*/ 111208 h 1699043"/>
              <a:gd name="connsiteX19" fmla="*/ 1420782 w 10232859"/>
              <a:gd name="connsiteY19" fmla="*/ 108347 h 1699043"/>
              <a:gd name="connsiteX20" fmla="*/ 1425360 w 10232859"/>
              <a:gd name="connsiteY20" fmla="*/ 103343 h 1699043"/>
              <a:gd name="connsiteX21" fmla="*/ 1438688 w 10232859"/>
              <a:gd name="connsiteY21" fmla="*/ 103900 h 1699043"/>
              <a:gd name="connsiteX22" fmla="*/ 1442183 w 10232859"/>
              <a:gd name="connsiteY22" fmla="*/ 103008 h 1699043"/>
              <a:gd name="connsiteX23" fmla="*/ 1462271 w 10232859"/>
              <a:gd name="connsiteY23" fmla="*/ 98933 h 1699043"/>
              <a:gd name="connsiteX24" fmla="*/ 1506437 w 10232859"/>
              <a:gd name="connsiteY24" fmla="*/ 116084 h 1699043"/>
              <a:gd name="connsiteX25" fmla="*/ 1559721 w 10232859"/>
              <a:gd name="connsiteY25" fmla="*/ 115918 h 1699043"/>
              <a:gd name="connsiteX26" fmla="*/ 1763086 w 10232859"/>
              <a:gd name="connsiteY26" fmla="*/ 148431 h 1699043"/>
              <a:gd name="connsiteX27" fmla="*/ 1909571 w 10232859"/>
              <a:gd name="connsiteY27" fmla="*/ 158571 h 1699043"/>
              <a:gd name="connsiteX28" fmla="*/ 2002612 w 10232859"/>
              <a:gd name="connsiteY28" fmla="*/ 185342 h 1699043"/>
              <a:gd name="connsiteX29" fmla="*/ 2155278 w 10232859"/>
              <a:gd name="connsiteY29" fmla="*/ 197824 h 1699043"/>
              <a:gd name="connsiteX30" fmla="*/ 2166398 w 10232859"/>
              <a:gd name="connsiteY30" fmla="*/ 206965 h 1699043"/>
              <a:gd name="connsiteX31" fmla="*/ 2180455 w 10232859"/>
              <a:gd name="connsiteY31" fmla="*/ 212894 h 1699043"/>
              <a:gd name="connsiteX32" fmla="*/ 2182638 w 10232859"/>
              <a:gd name="connsiteY32" fmla="*/ 212313 h 1699043"/>
              <a:gd name="connsiteX33" fmla="*/ 2200348 w 10232859"/>
              <a:gd name="connsiteY33" fmla="*/ 215316 h 1699043"/>
              <a:gd name="connsiteX34" fmla="*/ 2203307 w 10232859"/>
              <a:gd name="connsiteY34" fmla="*/ 218590 h 1699043"/>
              <a:gd name="connsiteX35" fmla="*/ 2215170 w 10232859"/>
              <a:gd name="connsiteY35" fmla="*/ 221472 h 1699043"/>
              <a:gd name="connsiteX36" fmla="*/ 2237765 w 10232859"/>
              <a:gd name="connsiteY36" fmla="*/ 229357 h 1699043"/>
              <a:gd name="connsiteX37" fmla="*/ 2242719 w 10232859"/>
              <a:gd name="connsiteY37" fmla="*/ 228760 h 1699043"/>
              <a:gd name="connsiteX38" fmla="*/ 2277928 w 10232859"/>
              <a:gd name="connsiteY38" fmla="*/ 237427 h 1699043"/>
              <a:gd name="connsiteX39" fmla="*/ 2278759 w 10232859"/>
              <a:gd name="connsiteY39" fmla="*/ 236563 h 1699043"/>
              <a:gd name="connsiteX40" fmla="*/ 2290187 w 10232859"/>
              <a:gd name="connsiteY40" fmla="*/ 234709 h 1699043"/>
              <a:gd name="connsiteX41" fmla="*/ 2364066 w 10232859"/>
              <a:gd name="connsiteY41" fmla="*/ 218237 h 1699043"/>
              <a:gd name="connsiteX42" fmla="*/ 2400814 w 10232859"/>
              <a:gd name="connsiteY42" fmla="*/ 227165 h 1699043"/>
              <a:gd name="connsiteX43" fmla="*/ 2408414 w 10232859"/>
              <a:gd name="connsiteY43" fmla="*/ 228429 h 1699043"/>
              <a:gd name="connsiteX44" fmla="*/ 2408650 w 10232859"/>
              <a:gd name="connsiteY44" fmla="*/ 228234 h 1699043"/>
              <a:gd name="connsiteX45" fmla="*/ 2416835 w 10232859"/>
              <a:gd name="connsiteY45" fmla="*/ 229128 h 1699043"/>
              <a:gd name="connsiteX46" fmla="*/ 2422271 w 10232859"/>
              <a:gd name="connsiteY46" fmla="*/ 230733 h 1699043"/>
              <a:gd name="connsiteX47" fmla="*/ 2490341 w 10232859"/>
              <a:gd name="connsiteY47" fmla="*/ 211074 h 1699043"/>
              <a:gd name="connsiteX48" fmla="*/ 2588929 w 10232859"/>
              <a:gd name="connsiteY48" fmla="*/ 200980 h 1699043"/>
              <a:gd name="connsiteX49" fmla="*/ 2687426 w 10232859"/>
              <a:gd name="connsiteY49" fmla="*/ 193848 h 1699043"/>
              <a:gd name="connsiteX50" fmla="*/ 2723517 w 10232859"/>
              <a:gd name="connsiteY50" fmla="*/ 192652 h 1699043"/>
              <a:gd name="connsiteX51" fmla="*/ 2785956 w 10232859"/>
              <a:gd name="connsiteY51" fmla="*/ 184404 h 1699043"/>
              <a:gd name="connsiteX52" fmla="*/ 2813378 w 10232859"/>
              <a:gd name="connsiteY52" fmla="*/ 176833 h 1699043"/>
              <a:gd name="connsiteX53" fmla="*/ 2814782 w 10232859"/>
              <a:gd name="connsiteY53" fmla="*/ 177153 h 1699043"/>
              <a:gd name="connsiteX54" fmla="*/ 2816580 w 10232859"/>
              <a:gd name="connsiteY54" fmla="*/ 174366 h 1699043"/>
              <a:gd name="connsiteX55" fmla="*/ 2821623 w 10232859"/>
              <a:gd name="connsiteY55" fmla="*/ 172875 h 1699043"/>
              <a:gd name="connsiteX56" fmla="*/ 2836688 w 10232859"/>
              <a:gd name="connsiteY56" fmla="*/ 172971 h 1699043"/>
              <a:gd name="connsiteX57" fmla="*/ 2842564 w 10232859"/>
              <a:gd name="connsiteY57" fmla="*/ 173695 h 1699043"/>
              <a:gd name="connsiteX58" fmla="*/ 2850712 w 10232859"/>
              <a:gd name="connsiteY58" fmla="*/ 173290 h 1699043"/>
              <a:gd name="connsiteX59" fmla="*/ 2850846 w 10232859"/>
              <a:gd name="connsiteY59" fmla="*/ 173062 h 1699043"/>
              <a:gd name="connsiteX60" fmla="*/ 2858611 w 10232859"/>
              <a:gd name="connsiteY60" fmla="*/ 173112 h 1699043"/>
              <a:gd name="connsiteX61" fmla="*/ 2897454 w 10232859"/>
              <a:gd name="connsiteY61" fmla="*/ 176114 h 1699043"/>
              <a:gd name="connsiteX62" fmla="*/ 2940369 w 10232859"/>
              <a:gd name="connsiteY62" fmla="*/ 152944 h 1699043"/>
              <a:gd name="connsiteX63" fmla="*/ 2959670 w 10232859"/>
              <a:gd name="connsiteY63" fmla="*/ 148367 h 1699043"/>
              <a:gd name="connsiteX64" fmla="*/ 2969615 w 10232859"/>
              <a:gd name="connsiteY64" fmla="*/ 144755 h 1699043"/>
              <a:gd name="connsiteX65" fmla="*/ 2970000 w 10232859"/>
              <a:gd name="connsiteY65" fmla="*/ 143776 h 1699043"/>
              <a:gd name="connsiteX66" fmla="*/ 3007272 w 10232859"/>
              <a:gd name="connsiteY66" fmla="*/ 146766 h 1699043"/>
              <a:gd name="connsiteX67" fmla="*/ 3011677 w 10232859"/>
              <a:gd name="connsiteY67" fmla="*/ 145404 h 1699043"/>
              <a:gd name="connsiteX68" fmla="*/ 3036668 w 10232859"/>
              <a:gd name="connsiteY68" fmla="*/ 149604 h 1699043"/>
              <a:gd name="connsiteX69" fmla="*/ 3049208 w 10232859"/>
              <a:gd name="connsiteY69" fmla="*/ 150573 h 1699043"/>
              <a:gd name="connsiteX70" fmla="*/ 3053517 w 10232859"/>
              <a:gd name="connsiteY70" fmla="*/ 153322 h 1699043"/>
              <a:gd name="connsiteX71" fmla="*/ 3071637 w 10232859"/>
              <a:gd name="connsiteY71" fmla="*/ 153496 h 1699043"/>
              <a:gd name="connsiteX72" fmla="*/ 3110077 w 10232859"/>
              <a:gd name="connsiteY72" fmla="*/ 149202 h 1699043"/>
              <a:gd name="connsiteX73" fmla="*/ 3173743 w 10232859"/>
              <a:gd name="connsiteY73" fmla="*/ 159581 h 1699043"/>
              <a:gd name="connsiteX74" fmla="*/ 3254203 w 10232859"/>
              <a:gd name="connsiteY74" fmla="*/ 151756 h 1699043"/>
              <a:gd name="connsiteX75" fmla="*/ 3380350 w 10232859"/>
              <a:gd name="connsiteY75" fmla="*/ 151151 h 1699043"/>
              <a:gd name="connsiteX76" fmla="*/ 3476147 w 10232859"/>
              <a:gd name="connsiteY76" fmla="*/ 170925 h 1699043"/>
              <a:gd name="connsiteX77" fmla="*/ 3581876 w 10232859"/>
              <a:gd name="connsiteY77" fmla="*/ 150448 h 1699043"/>
              <a:gd name="connsiteX78" fmla="*/ 3704761 w 10232859"/>
              <a:gd name="connsiteY78" fmla="*/ 150492 h 1699043"/>
              <a:gd name="connsiteX79" fmla="*/ 3755040 w 10232859"/>
              <a:gd name="connsiteY79" fmla="*/ 141978 h 1699043"/>
              <a:gd name="connsiteX80" fmla="*/ 3804689 w 10232859"/>
              <a:gd name="connsiteY80" fmla="*/ 151893 h 1699043"/>
              <a:gd name="connsiteX81" fmla="*/ 3821793 w 10232859"/>
              <a:gd name="connsiteY81" fmla="*/ 144743 h 1699043"/>
              <a:gd name="connsiteX82" fmla="*/ 3824682 w 10232859"/>
              <a:gd name="connsiteY82" fmla="*/ 143319 h 1699043"/>
              <a:gd name="connsiteX83" fmla="*/ 3837536 w 10232859"/>
              <a:gd name="connsiteY83" fmla="*/ 141778 h 1699043"/>
              <a:gd name="connsiteX84" fmla="*/ 3839550 w 10232859"/>
              <a:gd name="connsiteY84" fmla="*/ 136147 h 1699043"/>
              <a:gd name="connsiteX85" fmla="*/ 3857743 w 10232859"/>
              <a:gd name="connsiteY85" fmla="*/ 130104 h 1699043"/>
              <a:gd name="connsiteX86" fmla="*/ 3881852 w 10232859"/>
              <a:gd name="connsiteY86" fmla="*/ 128717 h 1699043"/>
              <a:gd name="connsiteX87" fmla="*/ 3998088 w 10232859"/>
              <a:gd name="connsiteY87" fmla="*/ 127932 h 1699043"/>
              <a:gd name="connsiteX88" fmla="*/ 4066682 w 10232859"/>
              <a:gd name="connsiteY88" fmla="*/ 124147 h 1699043"/>
              <a:gd name="connsiteX89" fmla="*/ 4091246 w 10232859"/>
              <a:gd name="connsiteY89" fmla="*/ 117503 h 1699043"/>
              <a:gd name="connsiteX90" fmla="*/ 4126556 w 10232859"/>
              <a:gd name="connsiteY90" fmla="*/ 111725 h 1699043"/>
              <a:gd name="connsiteX91" fmla="*/ 4187717 w 10232859"/>
              <a:gd name="connsiteY91" fmla="*/ 97496 h 1699043"/>
              <a:gd name="connsiteX92" fmla="*/ 4220826 w 10232859"/>
              <a:gd name="connsiteY92" fmla="*/ 95991 h 1699043"/>
              <a:gd name="connsiteX93" fmla="*/ 4239014 w 10232859"/>
              <a:gd name="connsiteY93" fmla="*/ 90840 h 1699043"/>
              <a:gd name="connsiteX94" fmla="*/ 4246653 w 10232859"/>
              <a:gd name="connsiteY94" fmla="*/ 91360 h 1699043"/>
              <a:gd name="connsiteX95" fmla="*/ 4271841 w 10232859"/>
              <a:gd name="connsiteY95" fmla="*/ 90188 h 1699043"/>
              <a:gd name="connsiteX96" fmla="*/ 4286277 w 10232859"/>
              <a:gd name="connsiteY96" fmla="*/ 90173 h 1699043"/>
              <a:gd name="connsiteX97" fmla="*/ 4292025 w 10232859"/>
              <a:gd name="connsiteY97" fmla="*/ 90407 h 1699043"/>
              <a:gd name="connsiteX98" fmla="*/ 4304713 w 10232859"/>
              <a:gd name="connsiteY98" fmla="*/ 95673 h 1699043"/>
              <a:gd name="connsiteX99" fmla="*/ 4321285 w 10232859"/>
              <a:gd name="connsiteY99" fmla="*/ 93560 h 1699043"/>
              <a:gd name="connsiteX100" fmla="*/ 4339561 w 10232859"/>
              <a:gd name="connsiteY100" fmla="*/ 98806 h 1699043"/>
              <a:gd name="connsiteX101" fmla="*/ 4343990 w 10232859"/>
              <a:gd name="connsiteY101" fmla="*/ 94576 h 1699043"/>
              <a:gd name="connsiteX102" fmla="*/ 4358885 w 10232859"/>
              <a:gd name="connsiteY102" fmla="*/ 90264 h 1699043"/>
              <a:gd name="connsiteX103" fmla="*/ 4371648 w 10232859"/>
              <a:gd name="connsiteY103" fmla="*/ 95312 h 1699043"/>
              <a:gd name="connsiteX104" fmla="*/ 4398380 w 10232859"/>
              <a:gd name="connsiteY104" fmla="*/ 98447 h 1699043"/>
              <a:gd name="connsiteX105" fmla="*/ 4405729 w 10232859"/>
              <a:gd name="connsiteY105" fmla="*/ 97677 h 1699043"/>
              <a:gd name="connsiteX106" fmla="*/ 4431408 w 10232859"/>
              <a:gd name="connsiteY106" fmla="*/ 104311 h 1699043"/>
              <a:gd name="connsiteX107" fmla="*/ 4472183 w 10232859"/>
              <a:gd name="connsiteY107" fmla="*/ 109916 h 1699043"/>
              <a:gd name="connsiteX108" fmla="*/ 4518828 w 10232859"/>
              <a:gd name="connsiteY108" fmla="*/ 112600 h 1699043"/>
              <a:gd name="connsiteX109" fmla="*/ 4532040 w 10232859"/>
              <a:gd name="connsiteY109" fmla="*/ 117793 h 1699043"/>
              <a:gd name="connsiteX110" fmla="*/ 4617778 w 10232859"/>
              <a:gd name="connsiteY110" fmla="*/ 130479 h 1699043"/>
              <a:gd name="connsiteX111" fmla="*/ 4641872 w 10232859"/>
              <a:gd name="connsiteY111" fmla="*/ 134207 h 1699043"/>
              <a:gd name="connsiteX112" fmla="*/ 4662766 w 10232859"/>
              <a:gd name="connsiteY112" fmla="*/ 132438 h 1699043"/>
              <a:gd name="connsiteX113" fmla="*/ 4667770 w 10232859"/>
              <a:gd name="connsiteY113" fmla="*/ 127694 h 1699043"/>
              <a:gd name="connsiteX114" fmla="*/ 4681052 w 10232859"/>
              <a:gd name="connsiteY114" fmla="*/ 128947 h 1699043"/>
              <a:gd name="connsiteX115" fmla="*/ 4684624 w 10232859"/>
              <a:gd name="connsiteY115" fmla="*/ 128241 h 1699043"/>
              <a:gd name="connsiteX116" fmla="*/ 4705061 w 10232859"/>
              <a:gd name="connsiteY116" fmla="*/ 125234 h 1699043"/>
              <a:gd name="connsiteX117" fmla="*/ 4747746 w 10232859"/>
              <a:gd name="connsiteY117" fmla="*/ 144617 h 1699043"/>
              <a:gd name="connsiteX118" fmla="*/ 4867014 w 10232859"/>
              <a:gd name="connsiteY118" fmla="*/ 164145 h 1699043"/>
              <a:gd name="connsiteX119" fmla="*/ 5001600 w 10232859"/>
              <a:gd name="connsiteY119" fmla="*/ 190239 h 1699043"/>
              <a:gd name="connsiteX120" fmla="*/ 5115965 w 10232859"/>
              <a:gd name="connsiteY120" fmla="*/ 186069 h 1699043"/>
              <a:gd name="connsiteX121" fmla="*/ 5193957 w 10232859"/>
              <a:gd name="connsiteY121" fmla="*/ 229364 h 1699043"/>
              <a:gd name="connsiteX122" fmla="*/ 5275907 w 10232859"/>
              <a:gd name="connsiteY122" fmla="*/ 263295 h 1699043"/>
              <a:gd name="connsiteX123" fmla="*/ 5344878 w 10232859"/>
              <a:gd name="connsiteY123" fmla="*/ 276360 h 1699043"/>
              <a:gd name="connsiteX124" fmla="*/ 5413398 w 10232859"/>
              <a:gd name="connsiteY124" fmla="*/ 276235 h 1699043"/>
              <a:gd name="connsiteX125" fmla="*/ 5415629 w 10232859"/>
              <a:gd name="connsiteY125" fmla="*/ 275768 h 1699043"/>
              <a:gd name="connsiteX126" fmla="*/ 5433078 w 10232859"/>
              <a:gd name="connsiteY126" fmla="*/ 279684 h 1699043"/>
              <a:gd name="connsiteX127" fmla="*/ 5435759 w 10232859"/>
              <a:gd name="connsiteY127" fmla="*/ 283100 h 1699043"/>
              <a:gd name="connsiteX128" fmla="*/ 5447372 w 10232859"/>
              <a:gd name="connsiteY128" fmla="*/ 286587 h 1699043"/>
              <a:gd name="connsiteX129" fmla="*/ 5469289 w 10232859"/>
              <a:gd name="connsiteY129" fmla="*/ 295620 h 1699043"/>
              <a:gd name="connsiteX130" fmla="*/ 5508752 w 10232859"/>
              <a:gd name="connsiteY130" fmla="*/ 305753 h 1699043"/>
              <a:gd name="connsiteX131" fmla="*/ 5509657 w 10232859"/>
              <a:gd name="connsiteY131" fmla="*/ 304936 h 1699043"/>
              <a:gd name="connsiteX132" fmla="*/ 5521245 w 10232859"/>
              <a:gd name="connsiteY132" fmla="*/ 303688 h 1699043"/>
              <a:gd name="connsiteX133" fmla="*/ 5596538 w 10232859"/>
              <a:gd name="connsiteY133" fmla="*/ 291153 h 1699043"/>
              <a:gd name="connsiteX134" fmla="*/ 5632514 w 10232859"/>
              <a:gd name="connsiteY134" fmla="*/ 301962 h 1699043"/>
              <a:gd name="connsiteX135" fmla="*/ 5640005 w 10232859"/>
              <a:gd name="connsiteY135" fmla="*/ 303617 h 1699043"/>
              <a:gd name="connsiteX136" fmla="*/ 5640259 w 10232859"/>
              <a:gd name="connsiteY136" fmla="*/ 303435 h 1699043"/>
              <a:gd name="connsiteX137" fmla="*/ 5648365 w 10232859"/>
              <a:gd name="connsiteY137" fmla="*/ 304754 h 1699043"/>
              <a:gd name="connsiteX138" fmla="*/ 5653662 w 10232859"/>
              <a:gd name="connsiteY138" fmla="*/ 306635 h 1699043"/>
              <a:gd name="connsiteX139" fmla="*/ 5668196 w 10232859"/>
              <a:gd name="connsiteY139" fmla="*/ 309846 h 1699043"/>
              <a:gd name="connsiteX140" fmla="*/ 5673886 w 10232859"/>
              <a:gd name="connsiteY140" fmla="*/ 309526 h 1699043"/>
              <a:gd name="connsiteX141" fmla="*/ 5677139 w 10232859"/>
              <a:gd name="connsiteY141" fmla="*/ 307345 h 1699043"/>
              <a:gd name="connsiteX142" fmla="*/ 5708983 w 10232859"/>
              <a:gd name="connsiteY142" fmla="*/ 306674 h 1699043"/>
              <a:gd name="connsiteX143" fmla="*/ 5773909 w 10232859"/>
              <a:gd name="connsiteY143" fmla="*/ 312061 h 1699043"/>
              <a:gd name="connsiteX144" fmla="*/ 5809500 w 10232859"/>
              <a:gd name="connsiteY144" fmla="*/ 318450 h 1699043"/>
              <a:gd name="connsiteX145" fmla="*/ 5908729 w 10232859"/>
              <a:gd name="connsiteY145" fmla="*/ 332335 h 1699043"/>
              <a:gd name="connsiteX146" fmla="*/ 5990524 w 10232859"/>
              <a:gd name="connsiteY146" fmla="*/ 350618 h 1699043"/>
              <a:gd name="connsiteX147" fmla="*/ 5992653 w 10232859"/>
              <a:gd name="connsiteY147" fmla="*/ 428990 h 1699043"/>
              <a:gd name="connsiteX148" fmla="*/ 6086225 w 10232859"/>
              <a:gd name="connsiteY148" fmla="*/ 339621 h 1699043"/>
              <a:gd name="connsiteX149" fmla="*/ 6105063 w 10232859"/>
              <a:gd name="connsiteY149" fmla="*/ 347340 h 1699043"/>
              <a:gd name="connsiteX150" fmla="*/ 6195166 w 10232859"/>
              <a:gd name="connsiteY150" fmla="*/ 360190 h 1699043"/>
              <a:gd name="connsiteX151" fmla="*/ 6216259 w 10232859"/>
              <a:gd name="connsiteY151" fmla="*/ 363365 h 1699043"/>
              <a:gd name="connsiteX152" fmla="*/ 6228331 w 10232859"/>
              <a:gd name="connsiteY152" fmla="*/ 364034 h 1699043"/>
              <a:gd name="connsiteX153" fmla="*/ 6229602 w 10232859"/>
              <a:gd name="connsiteY153" fmla="*/ 363414 h 1699043"/>
              <a:gd name="connsiteX154" fmla="*/ 6258988 w 10232859"/>
              <a:gd name="connsiteY154" fmla="*/ 378660 h 1699043"/>
              <a:gd name="connsiteX155" fmla="*/ 6264106 w 10232859"/>
              <a:gd name="connsiteY155" fmla="*/ 379141 h 1699043"/>
              <a:gd name="connsiteX156" fmla="*/ 6281703 w 10232859"/>
              <a:gd name="connsiteY156" fmla="*/ 391054 h 1699043"/>
              <a:gd name="connsiteX157" fmla="*/ 6291622 w 10232859"/>
              <a:gd name="connsiteY157" fmla="*/ 396155 h 1699043"/>
              <a:gd name="connsiteX158" fmla="*/ 6292712 w 10232859"/>
              <a:gd name="connsiteY158" fmla="*/ 399771 h 1699043"/>
              <a:gd name="connsiteX159" fmla="*/ 6308227 w 10232859"/>
              <a:gd name="connsiteY159" fmla="*/ 406196 h 1699043"/>
              <a:gd name="connsiteX160" fmla="*/ 6328981 w 10232859"/>
              <a:gd name="connsiteY160" fmla="*/ 409495 h 1699043"/>
              <a:gd name="connsiteX161" fmla="*/ 6368693 w 10232859"/>
              <a:gd name="connsiteY161" fmla="*/ 417845 h 1699043"/>
              <a:gd name="connsiteX162" fmla="*/ 6414811 w 10232859"/>
              <a:gd name="connsiteY162" fmla="*/ 452200 h 1699043"/>
              <a:gd name="connsiteX163" fmla="*/ 6467879 w 10232859"/>
              <a:gd name="connsiteY163" fmla="*/ 468248 h 1699043"/>
              <a:gd name="connsiteX164" fmla="*/ 6564351 w 10232859"/>
              <a:gd name="connsiteY164" fmla="*/ 537518 h 1699043"/>
              <a:gd name="connsiteX165" fmla="*/ 6711178 w 10232859"/>
              <a:gd name="connsiteY165" fmla="*/ 573610 h 1699043"/>
              <a:gd name="connsiteX166" fmla="*/ 6764036 w 10232859"/>
              <a:gd name="connsiteY166" fmla="*/ 588943 h 1699043"/>
              <a:gd name="connsiteX167" fmla="*/ 6858983 w 10232859"/>
              <a:gd name="connsiteY167" fmla="*/ 623723 h 1699043"/>
              <a:gd name="connsiteX168" fmla="*/ 6910661 w 10232859"/>
              <a:gd name="connsiteY168" fmla="*/ 634620 h 1699043"/>
              <a:gd name="connsiteX169" fmla="*/ 6944111 w 10232859"/>
              <a:gd name="connsiteY169" fmla="*/ 659502 h 1699043"/>
              <a:gd name="connsiteX170" fmla="*/ 6965771 w 10232859"/>
              <a:gd name="connsiteY170" fmla="*/ 659931 h 1699043"/>
              <a:gd name="connsiteX171" fmla="*/ 6969639 w 10232859"/>
              <a:gd name="connsiteY171" fmla="*/ 659837 h 1699043"/>
              <a:gd name="connsiteX172" fmla="*/ 6982242 w 10232859"/>
              <a:gd name="connsiteY172" fmla="*/ 663112 h 1699043"/>
              <a:gd name="connsiteX173" fmla="*/ 6989387 w 10232859"/>
              <a:gd name="connsiteY173" fmla="*/ 659474 h 1699043"/>
              <a:gd name="connsiteX174" fmla="*/ 7010930 w 10232859"/>
              <a:gd name="connsiteY174" fmla="*/ 661134 h 1699043"/>
              <a:gd name="connsiteX175" fmla="*/ 7033125 w 10232859"/>
              <a:gd name="connsiteY175" fmla="*/ 668436 h 1699043"/>
              <a:gd name="connsiteX176" fmla="*/ 7134461 w 10232859"/>
              <a:gd name="connsiteY176" fmla="*/ 708192 h 1699043"/>
              <a:gd name="connsiteX177" fmla="*/ 7197450 w 10232859"/>
              <a:gd name="connsiteY177" fmla="*/ 729094 h 1699043"/>
              <a:gd name="connsiteX178" fmla="*/ 7225084 w 10232859"/>
              <a:gd name="connsiteY178" fmla="*/ 732505 h 1699043"/>
              <a:gd name="connsiteX179" fmla="*/ 7261183 w 10232859"/>
              <a:gd name="connsiteY179" fmla="*/ 740313 h 1699043"/>
              <a:gd name="connsiteX180" fmla="*/ 7327760 w 10232859"/>
              <a:gd name="connsiteY180" fmla="*/ 750586 h 1699043"/>
              <a:gd name="connsiteX181" fmla="*/ 7412222 w 10232859"/>
              <a:gd name="connsiteY181" fmla="*/ 770487 h 1699043"/>
              <a:gd name="connsiteX182" fmla="*/ 7457904 w 10232859"/>
              <a:gd name="connsiteY182" fmla="*/ 804321 h 1699043"/>
              <a:gd name="connsiteX183" fmla="*/ 7465795 w 10232859"/>
              <a:gd name="connsiteY183" fmla="*/ 802598 h 1699043"/>
              <a:gd name="connsiteX184" fmla="*/ 7505046 w 10232859"/>
              <a:gd name="connsiteY184" fmla="*/ 816517 h 1699043"/>
              <a:gd name="connsiteX185" fmla="*/ 7623220 w 10232859"/>
              <a:gd name="connsiteY185" fmla="*/ 888520 h 1699043"/>
              <a:gd name="connsiteX186" fmla="*/ 7700458 w 10232859"/>
              <a:gd name="connsiteY186" fmla="*/ 915079 h 1699043"/>
              <a:gd name="connsiteX187" fmla="*/ 7730988 w 10232859"/>
              <a:gd name="connsiteY187" fmla="*/ 920756 h 1699043"/>
              <a:gd name="connsiteX188" fmla="*/ 7781942 w 10232859"/>
              <a:gd name="connsiteY188" fmla="*/ 930503 h 1699043"/>
              <a:gd name="connsiteX189" fmla="*/ 7827704 w 10232859"/>
              <a:gd name="connsiteY189" fmla="*/ 928558 h 1699043"/>
              <a:gd name="connsiteX190" fmla="*/ 7867270 w 10232859"/>
              <a:gd name="connsiteY190" fmla="*/ 940366 h 1699043"/>
              <a:gd name="connsiteX191" fmla="*/ 7866538 w 10232859"/>
              <a:gd name="connsiteY191" fmla="*/ 955045 h 1699043"/>
              <a:gd name="connsiteX192" fmla="*/ 7912084 w 10232859"/>
              <a:gd name="connsiteY192" fmla="*/ 963800 h 1699043"/>
              <a:gd name="connsiteX193" fmla="*/ 7982264 w 10232859"/>
              <a:gd name="connsiteY193" fmla="*/ 975773 h 1699043"/>
              <a:gd name="connsiteX194" fmla="*/ 7991272 w 10232859"/>
              <a:gd name="connsiteY194" fmla="*/ 981104 h 1699043"/>
              <a:gd name="connsiteX195" fmla="*/ 8006496 w 10232859"/>
              <a:gd name="connsiteY195" fmla="*/ 972839 h 1699043"/>
              <a:gd name="connsiteX196" fmla="*/ 8034497 w 10232859"/>
              <a:gd name="connsiteY196" fmla="*/ 972054 h 1699043"/>
              <a:gd name="connsiteX197" fmla="*/ 8150881 w 10232859"/>
              <a:gd name="connsiteY197" fmla="*/ 990411 h 1699043"/>
              <a:gd name="connsiteX198" fmla="*/ 8172106 w 10232859"/>
              <a:gd name="connsiteY198" fmla="*/ 990512 h 1699043"/>
              <a:gd name="connsiteX199" fmla="*/ 8196076 w 10232859"/>
              <a:gd name="connsiteY199" fmla="*/ 1000078 h 1699043"/>
              <a:gd name="connsiteX200" fmla="*/ 8247463 w 10232859"/>
              <a:gd name="connsiteY200" fmla="*/ 1016332 h 1699043"/>
              <a:gd name="connsiteX201" fmla="*/ 8279272 w 10232859"/>
              <a:gd name="connsiteY201" fmla="*/ 1032921 h 1699043"/>
              <a:gd name="connsiteX202" fmla="*/ 8289611 w 10232859"/>
              <a:gd name="connsiteY202" fmla="*/ 1028630 h 1699043"/>
              <a:gd name="connsiteX203" fmla="*/ 8311483 w 10232859"/>
              <a:gd name="connsiteY203" fmla="*/ 1029399 h 1699043"/>
              <a:gd name="connsiteX204" fmla="*/ 8399489 w 10232859"/>
              <a:gd name="connsiteY204" fmla="*/ 1048562 h 1699043"/>
              <a:gd name="connsiteX205" fmla="*/ 8415973 w 10232859"/>
              <a:gd name="connsiteY205" fmla="*/ 1049660 h 1699043"/>
              <a:gd name="connsiteX206" fmla="*/ 8433326 w 10232859"/>
              <a:gd name="connsiteY206" fmla="*/ 1057881 h 1699043"/>
              <a:gd name="connsiteX207" fmla="*/ 8502328 w 10232859"/>
              <a:gd name="connsiteY207" fmla="*/ 1091498 h 1699043"/>
              <a:gd name="connsiteX208" fmla="*/ 8534346 w 10232859"/>
              <a:gd name="connsiteY208" fmla="*/ 1106980 h 1699043"/>
              <a:gd name="connsiteX209" fmla="*/ 8534980 w 10232859"/>
              <a:gd name="connsiteY209" fmla="*/ 1110861 h 1699043"/>
              <a:gd name="connsiteX210" fmla="*/ 8544104 w 10232859"/>
              <a:gd name="connsiteY210" fmla="*/ 1108406 h 1699043"/>
              <a:gd name="connsiteX211" fmla="*/ 8567742 w 10232859"/>
              <a:gd name="connsiteY211" fmla="*/ 1117590 h 1699043"/>
              <a:gd name="connsiteX212" fmla="*/ 8633779 w 10232859"/>
              <a:gd name="connsiteY212" fmla="*/ 1139226 h 1699043"/>
              <a:gd name="connsiteX213" fmla="*/ 8676965 w 10232859"/>
              <a:gd name="connsiteY213" fmla="*/ 1156949 h 1699043"/>
              <a:gd name="connsiteX214" fmla="*/ 8698944 w 10232859"/>
              <a:gd name="connsiteY214" fmla="*/ 1156939 h 1699043"/>
              <a:gd name="connsiteX215" fmla="*/ 8711456 w 10232859"/>
              <a:gd name="connsiteY215" fmla="*/ 1169217 h 1699043"/>
              <a:gd name="connsiteX216" fmla="*/ 8732793 w 10232859"/>
              <a:gd name="connsiteY216" fmla="*/ 1172972 h 1699043"/>
              <a:gd name="connsiteX217" fmla="*/ 8751897 w 10232859"/>
              <a:gd name="connsiteY217" fmla="*/ 1190886 h 1699043"/>
              <a:gd name="connsiteX218" fmla="*/ 8793564 w 10232859"/>
              <a:gd name="connsiteY218" fmla="*/ 1172572 h 1699043"/>
              <a:gd name="connsiteX219" fmla="*/ 8834270 w 10232859"/>
              <a:gd name="connsiteY219" fmla="*/ 1206624 h 1699043"/>
              <a:gd name="connsiteX220" fmla="*/ 8853872 w 10232859"/>
              <a:gd name="connsiteY220" fmla="*/ 1214714 h 1699043"/>
              <a:gd name="connsiteX221" fmla="*/ 8861901 w 10232859"/>
              <a:gd name="connsiteY221" fmla="*/ 1211375 h 1699043"/>
              <a:gd name="connsiteX222" fmla="*/ 8874168 w 10232859"/>
              <a:gd name="connsiteY222" fmla="*/ 1213967 h 1699043"/>
              <a:gd name="connsiteX223" fmla="*/ 8871123 w 10232859"/>
              <a:gd name="connsiteY223" fmla="*/ 1221160 h 1699043"/>
              <a:gd name="connsiteX224" fmla="*/ 8903537 w 10232859"/>
              <a:gd name="connsiteY224" fmla="*/ 1230588 h 1699043"/>
              <a:gd name="connsiteX225" fmla="*/ 8933767 w 10232859"/>
              <a:gd name="connsiteY225" fmla="*/ 1263368 h 1699043"/>
              <a:gd name="connsiteX226" fmla="*/ 8985765 w 10232859"/>
              <a:gd name="connsiteY226" fmla="*/ 1287664 h 1699043"/>
              <a:gd name="connsiteX227" fmla="*/ 9071444 w 10232859"/>
              <a:gd name="connsiteY227" fmla="*/ 1317305 h 1699043"/>
              <a:gd name="connsiteX228" fmla="*/ 9096711 w 10232859"/>
              <a:gd name="connsiteY228" fmla="*/ 1327777 h 1699043"/>
              <a:gd name="connsiteX229" fmla="*/ 9338853 w 10232859"/>
              <a:gd name="connsiteY229" fmla="*/ 1448046 h 1699043"/>
              <a:gd name="connsiteX230" fmla="*/ 9520814 w 10232859"/>
              <a:gd name="connsiteY230" fmla="*/ 1449827 h 1699043"/>
              <a:gd name="connsiteX231" fmla="*/ 9702271 w 10232859"/>
              <a:gd name="connsiteY231" fmla="*/ 1488553 h 1699043"/>
              <a:gd name="connsiteX232" fmla="*/ 9744273 w 10232859"/>
              <a:gd name="connsiteY232" fmla="*/ 1523512 h 1699043"/>
              <a:gd name="connsiteX233" fmla="*/ 9771903 w 10232859"/>
              <a:gd name="connsiteY233" fmla="*/ 1530034 h 1699043"/>
              <a:gd name="connsiteX234" fmla="*/ 9818565 w 10232859"/>
              <a:gd name="connsiteY234" fmla="*/ 1538545 h 1699043"/>
              <a:gd name="connsiteX235" fmla="*/ 9882202 w 10232859"/>
              <a:gd name="connsiteY235" fmla="*/ 1565888 h 1699043"/>
              <a:gd name="connsiteX236" fmla="*/ 10022025 w 10232859"/>
              <a:gd name="connsiteY236" fmla="*/ 1599696 h 1699043"/>
              <a:gd name="connsiteX237" fmla="*/ 10220406 w 10232859"/>
              <a:gd name="connsiteY237" fmla="*/ 1677005 h 1699043"/>
              <a:gd name="connsiteX238" fmla="*/ 10232859 w 10232859"/>
              <a:gd name="connsiteY238" fmla="*/ 1699043 h 1699043"/>
              <a:gd name="connsiteX239" fmla="*/ 0 w 10232859"/>
              <a:gd name="connsiteY239" fmla="*/ 1699043 h 1699043"/>
              <a:gd name="connsiteX240" fmla="*/ 0 w 10232859"/>
              <a:gd name="connsiteY240" fmla="*/ 21828 h 1699043"/>
              <a:gd name="connsiteX241" fmla="*/ 8097 w 10232859"/>
              <a:gd name="connsiteY241" fmla="*/ 24355 h 1699043"/>
              <a:gd name="connsiteX242" fmla="*/ 77128 w 10232859"/>
              <a:gd name="connsiteY242" fmla="*/ 6867 h 1699043"/>
              <a:gd name="connsiteX243" fmla="*/ 188338 w 10232859"/>
              <a:gd name="connsiteY243" fmla="*/ 5079 h 1699043"/>
              <a:gd name="connsiteX244" fmla="*/ 298809 w 10232859"/>
              <a:gd name="connsiteY244" fmla="*/ 6198 h 1699043"/>
              <a:gd name="connsiteX245" fmla="*/ 338985 w 10232859"/>
              <a:gd name="connsiteY245" fmla="*/ 8006 h 1699043"/>
              <a:gd name="connsiteX246" fmla="*/ 409815 w 10232859"/>
              <a:gd name="connsiteY246" fmla="*/ 5045 h 1699043"/>
              <a:gd name="connsiteX0" fmla="*/ 409815 w 10232859"/>
              <a:gd name="connsiteY0" fmla="*/ 5045 h 1699043"/>
              <a:gd name="connsiteX1" fmla="*/ 456316 w 10232859"/>
              <a:gd name="connsiteY1" fmla="*/ 4077 h 1699043"/>
              <a:gd name="connsiteX2" fmla="*/ 463611 w 10232859"/>
              <a:gd name="connsiteY2" fmla="*/ 18441 h 1699043"/>
              <a:gd name="connsiteX3" fmla="*/ 506289 w 10232859"/>
              <a:gd name="connsiteY3" fmla="*/ 21667 h 1699043"/>
              <a:gd name="connsiteX4" fmla="*/ 547180 w 10232859"/>
              <a:gd name="connsiteY4" fmla="*/ 10297 h 1699043"/>
              <a:gd name="connsiteX5" fmla="*/ 599180 w 10232859"/>
              <a:gd name="connsiteY5" fmla="*/ 9165 h 1699043"/>
              <a:gd name="connsiteX6" fmla="*/ 630247 w 10232859"/>
              <a:gd name="connsiteY6" fmla="*/ 8332 h 1699043"/>
              <a:gd name="connsiteX7" fmla="*/ 715463 w 10232859"/>
              <a:gd name="connsiteY7" fmla="*/ 18029 h 1699043"/>
              <a:gd name="connsiteX8" fmla="*/ 862866 w 10232859"/>
              <a:gd name="connsiteY8" fmla="*/ 63233 h 1699043"/>
              <a:gd name="connsiteX9" fmla="*/ 906400 w 10232859"/>
              <a:gd name="connsiteY9" fmla="*/ 68570 h 1699043"/>
              <a:gd name="connsiteX10" fmla="*/ 912698 w 10232859"/>
              <a:gd name="connsiteY10" fmla="*/ 65266 h 1699043"/>
              <a:gd name="connsiteX11" fmla="*/ 972936 w 10232859"/>
              <a:gd name="connsiteY11" fmla="*/ 88549 h 1699043"/>
              <a:gd name="connsiteX12" fmla="*/ 1061158 w 10232859"/>
              <a:gd name="connsiteY12" fmla="*/ 90302 h 1699043"/>
              <a:gd name="connsiteX13" fmla="*/ 1127764 w 10232859"/>
              <a:gd name="connsiteY13" fmla="*/ 86443 h 1699043"/>
              <a:gd name="connsiteX14" fmla="*/ 1165092 w 10232859"/>
              <a:gd name="connsiteY14" fmla="*/ 86517 h 1699043"/>
              <a:gd name="connsiteX15" fmla="*/ 1192274 w 10232859"/>
              <a:gd name="connsiteY15" fmla="*/ 84088 h 1699043"/>
              <a:gd name="connsiteX16" fmla="*/ 1261359 w 10232859"/>
              <a:gd name="connsiteY16" fmla="*/ 91263 h 1699043"/>
              <a:gd name="connsiteX17" fmla="*/ 1375826 w 10232859"/>
              <a:gd name="connsiteY17" fmla="*/ 108740 h 1699043"/>
              <a:gd name="connsiteX18" fmla="*/ 1400134 w 10232859"/>
              <a:gd name="connsiteY18" fmla="*/ 111208 h 1699043"/>
              <a:gd name="connsiteX19" fmla="*/ 1420782 w 10232859"/>
              <a:gd name="connsiteY19" fmla="*/ 108347 h 1699043"/>
              <a:gd name="connsiteX20" fmla="*/ 1425360 w 10232859"/>
              <a:gd name="connsiteY20" fmla="*/ 103343 h 1699043"/>
              <a:gd name="connsiteX21" fmla="*/ 1438688 w 10232859"/>
              <a:gd name="connsiteY21" fmla="*/ 103900 h 1699043"/>
              <a:gd name="connsiteX22" fmla="*/ 1442183 w 10232859"/>
              <a:gd name="connsiteY22" fmla="*/ 103008 h 1699043"/>
              <a:gd name="connsiteX23" fmla="*/ 1462271 w 10232859"/>
              <a:gd name="connsiteY23" fmla="*/ 98933 h 1699043"/>
              <a:gd name="connsiteX24" fmla="*/ 1506437 w 10232859"/>
              <a:gd name="connsiteY24" fmla="*/ 116084 h 1699043"/>
              <a:gd name="connsiteX25" fmla="*/ 1559721 w 10232859"/>
              <a:gd name="connsiteY25" fmla="*/ 115918 h 1699043"/>
              <a:gd name="connsiteX26" fmla="*/ 1763086 w 10232859"/>
              <a:gd name="connsiteY26" fmla="*/ 148431 h 1699043"/>
              <a:gd name="connsiteX27" fmla="*/ 1909571 w 10232859"/>
              <a:gd name="connsiteY27" fmla="*/ 158571 h 1699043"/>
              <a:gd name="connsiteX28" fmla="*/ 2002612 w 10232859"/>
              <a:gd name="connsiteY28" fmla="*/ 185342 h 1699043"/>
              <a:gd name="connsiteX29" fmla="*/ 2155278 w 10232859"/>
              <a:gd name="connsiteY29" fmla="*/ 197824 h 1699043"/>
              <a:gd name="connsiteX30" fmla="*/ 2166398 w 10232859"/>
              <a:gd name="connsiteY30" fmla="*/ 206965 h 1699043"/>
              <a:gd name="connsiteX31" fmla="*/ 2180455 w 10232859"/>
              <a:gd name="connsiteY31" fmla="*/ 212894 h 1699043"/>
              <a:gd name="connsiteX32" fmla="*/ 2182638 w 10232859"/>
              <a:gd name="connsiteY32" fmla="*/ 212313 h 1699043"/>
              <a:gd name="connsiteX33" fmla="*/ 2200348 w 10232859"/>
              <a:gd name="connsiteY33" fmla="*/ 215316 h 1699043"/>
              <a:gd name="connsiteX34" fmla="*/ 2203307 w 10232859"/>
              <a:gd name="connsiteY34" fmla="*/ 218590 h 1699043"/>
              <a:gd name="connsiteX35" fmla="*/ 2215170 w 10232859"/>
              <a:gd name="connsiteY35" fmla="*/ 221472 h 1699043"/>
              <a:gd name="connsiteX36" fmla="*/ 2237765 w 10232859"/>
              <a:gd name="connsiteY36" fmla="*/ 229357 h 1699043"/>
              <a:gd name="connsiteX37" fmla="*/ 2242719 w 10232859"/>
              <a:gd name="connsiteY37" fmla="*/ 228760 h 1699043"/>
              <a:gd name="connsiteX38" fmla="*/ 2277928 w 10232859"/>
              <a:gd name="connsiteY38" fmla="*/ 237427 h 1699043"/>
              <a:gd name="connsiteX39" fmla="*/ 2278759 w 10232859"/>
              <a:gd name="connsiteY39" fmla="*/ 236563 h 1699043"/>
              <a:gd name="connsiteX40" fmla="*/ 2290187 w 10232859"/>
              <a:gd name="connsiteY40" fmla="*/ 234709 h 1699043"/>
              <a:gd name="connsiteX41" fmla="*/ 2364066 w 10232859"/>
              <a:gd name="connsiteY41" fmla="*/ 218237 h 1699043"/>
              <a:gd name="connsiteX42" fmla="*/ 2400814 w 10232859"/>
              <a:gd name="connsiteY42" fmla="*/ 227165 h 1699043"/>
              <a:gd name="connsiteX43" fmla="*/ 2408414 w 10232859"/>
              <a:gd name="connsiteY43" fmla="*/ 228429 h 1699043"/>
              <a:gd name="connsiteX44" fmla="*/ 2408650 w 10232859"/>
              <a:gd name="connsiteY44" fmla="*/ 228234 h 1699043"/>
              <a:gd name="connsiteX45" fmla="*/ 2416835 w 10232859"/>
              <a:gd name="connsiteY45" fmla="*/ 229128 h 1699043"/>
              <a:gd name="connsiteX46" fmla="*/ 2422271 w 10232859"/>
              <a:gd name="connsiteY46" fmla="*/ 230733 h 1699043"/>
              <a:gd name="connsiteX47" fmla="*/ 2490341 w 10232859"/>
              <a:gd name="connsiteY47" fmla="*/ 211074 h 1699043"/>
              <a:gd name="connsiteX48" fmla="*/ 2588929 w 10232859"/>
              <a:gd name="connsiteY48" fmla="*/ 200980 h 1699043"/>
              <a:gd name="connsiteX49" fmla="*/ 2687426 w 10232859"/>
              <a:gd name="connsiteY49" fmla="*/ 193848 h 1699043"/>
              <a:gd name="connsiteX50" fmla="*/ 2723517 w 10232859"/>
              <a:gd name="connsiteY50" fmla="*/ 192652 h 1699043"/>
              <a:gd name="connsiteX51" fmla="*/ 2785956 w 10232859"/>
              <a:gd name="connsiteY51" fmla="*/ 184404 h 1699043"/>
              <a:gd name="connsiteX52" fmla="*/ 2813378 w 10232859"/>
              <a:gd name="connsiteY52" fmla="*/ 176833 h 1699043"/>
              <a:gd name="connsiteX53" fmla="*/ 2814782 w 10232859"/>
              <a:gd name="connsiteY53" fmla="*/ 177153 h 1699043"/>
              <a:gd name="connsiteX54" fmla="*/ 2816580 w 10232859"/>
              <a:gd name="connsiteY54" fmla="*/ 174366 h 1699043"/>
              <a:gd name="connsiteX55" fmla="*/ 2821623 w 10232859"/>
              <a:gd name="connsiteY55" fmla="*/ 172875 h 1699043"/>
              <a:gd name="connsiteX56" fmla="*/ 2836688 w 10232859"/>
              <a:gd name="connsiteY56" fmla="*/ 172971 h 1699043"/>
              <a:gd name="connsiteX57" fmla="*/ 2842564 w 10232859"/>
              <a:gd name="connsiteY57" fmla="*/ 173695 h 1699043"/>
              <a:gd name="connsiteX58" fmla="*/ 2850712 w 10232859"/>
              <a:gd name="connsiteY58" fmla="*/ 173290 h 1699043"/>
              <a:gd name="connsiteX59" fmla="*/ 2850846 w 10232859"/>
              <a:gd name="connsiteY59" fmla="*/ 173062 h 1699043"/>
              <a:gd name="connsiteX60" fmla="*/ 2858611 w 10232859"/>
              <a:gd name="connsiteY60" fmla="*/ 173112 h 1699043"/>
              <a:gd name="connsiteX61" fmla="*/ 2897454 w 10232859"/>
              <a:gd name="connsiteY61" fmla="*/ 176114 h 1699043"/>
              <a:gd name="connsiteX62" fmla="*/ 2940369 w 10232859"/>
              <a:gd name="connsiteY62" fmla="*/ 152944 h 1699043"/>
              <a:gd name="connsiteX63" fmla="*/ 2959670 w 10232859"/>
              <a:gd name="connsiteY63" fmla="*/ 148367 h 1699043"/>
              <a:gd name="connsiteX64" fmla="*/ 2969615 w 10232859"/>
              <a:gd name="connsiteY64" fmla="*/ 144755 h 1699043"/>
              <a:gd name="connsiteX65" fmla="*/ 2970000 w 10232859"/>
              <a:gd name="connsiteY65" fmla="*/ 143776 h 1699043"/>
              <a:gd name="connsiteX66" fmla="*/ 3007272 w 10232859"/>
              <a:gd name="connsiteY66" fmla="*/ 146766 h 1699043"/>
              <a:gd name="connsiteX67" fmla="*/ 3011677 w 10232859"/>
              <a:gd name="connsiteY67" fmla="*/ 145404 h 1699043"/>
              <a:gd name="connsiteX68" fmla="*/ 3036668 w 10232859"/>
              <a:gd name="connsiteY68" fmla="*/ 149604 h 1699043"/>
              <a:gd name="connsiteX69" fmla="*/ 3049208 w 10232859"/>
              <a:gd name="connsiteY69" fmla="*/ 150573 h 1699043"/>
              <a:gd name="connsiteX70" fmla="*/ 3053517 w 10232859"/>
              <a:gd name="connsiteY70" fmla="*/ 153322 h 1699043"/>
              <a:gd name="connsiteX71" fmla="*/ 3071637 w 10232859"/>
              <a:gd name="connsiteY71" fmla="*/ 153496 h 1699043"/>
              <a:gd name="connsiteX72" fmla="*/ 3110077 w 10232859"/>
              <a:gd name="connsiteY72" fmla="*/ 149202 h 1699043"/>
              <a:gd name="connsiteX73" fmla="*/ 3173743 w 10232859"/>
              <a:gd name="connsiteY73" fmla="*/ 159581 h 1699043"/>
              <a:gd name="connsiteX74" fmla="*/ 3254203 w 10232859"/>
              <a:gd name="connsiteY74" fmla="*/ 151756 h 1699043"/>
              <a:gd name="connsiteX75" fmla="*/ 3380350 w 10232859"/>
              <a:gd name="connsiteY75" fmla="*/ 151151 h 1699043"/>
              <a:gd name="connsiteX76" fmla="*/ 3476147 w 10232859"/>
              <a:gd name="connsiteY76" fmla="*/ 170925 h 1699043"/>
              <a:gd name="connsiteX77" fmla="*/ 3581876 w 10232859"/>
              <a:gd name="connsiteY77" fmla="*/ 150448 h 1699043"/>
              <a:gd name="connsiteX78" fmla="*/ 3704761 w 10232859"/>
              <a:gd name="connsiteY78" fmla="*/ 150492 h 1699043"/>
              <a:gd name="connsiteX79" fmla="*/ 3755040 w 10232859"/>
              <a:gd name="connsiteY79" fmla="*/ 141978 h 1699043"/>
              <a:gd name="connsiteX80" fmla="*/ 3804689 w 10232859"/>
              <a:gd name="connsiteY80" fmla="*/ 151893 h 1699043"/>
              <a:gd name="connsiteX81" fmla="*/ 3821793 w 10232859"/>
              <a:gd name="connsiteY81" fmla="*/ 144743 h 1699043"/>
              <a:gd name="connsiteX82" fmla="*/ 3824682 w 10232859"/>
              <a:gd name="connsiteY82" fmla="*/ 143319 h 1699043"/>
              <a:gd name="connsiteX83" fmla="*/ 3837536 w 10232859"/>
              <a:gd name="connsiteY83" fmla="*/ 141778 h 1699043"/>
              <a:gd name="connsiteX84" fmla="*/ 3839550 w 10232859"/>
              <a:gd name="connsiteY84" fmla="*/ 136147 h 1699043"/>
              <a:gd name="connsiteX85" fmla="*/ 3857743 w 10232859"/>
              <a:gd name="connsiteY85" fmla="*/ 130104 h 1699043"/>
              <a:gd name="connsiteX86" fmla="*/ 3881852 w 10232859"/>
              <a:gd name="connsiteY86" fmla="*/ 128717 h 1699043"/>
              <a:gd name="connsiteX87" fmla="*/ 3998088 w 10232859"/>
              <a:gd name="connsiteY87" fmla="*/ 127932 h 1699043"/>
              <a:gd name="connsiteX88" fmla="*/ 4066682 w 10232859"/>
              <a:gd name="connsiteY88" fmla="*/ 124147 h 1699043"/>
              <a:gd name="connsiteX89" fmla="*/ 4091246 w 10232859"/>
              <a:gd name="connsiteY89" fmla="*/ 117503 h 1699043"/>
              <a:gd name="connsiteX90" fmla="*/ 4126556 w 10232859"/>
              <a:gd name="connsiteY90" fmla="*/ 111725 h 1699043"/>
              <a:gd name="connsiteX91" fmla="*/ 4187717 w 10232859"/>
              <a:gd name="connsiteY91" fmla="*/ 97496 h 1699043"/>
              <a:gd name="connsiteX92" fmla="*/ 4220826 w 10232859"/>
              <a:gd name="connsiteY92" fmla="*/ 95991 h 1699043"/>
              <a:gd name="connsiteX93" fmla="*/ 4239014 w 10232859"/>
              <a:gd name="connsiteY93" fmla="*/ 90840 h 1699043"/>
              <a:gd name="connsiteX94" fmla="*/ 4246653 w 10232859"/>
              <a:gd name="connsiteY94" fmla="*/ 91360 h 1699043"/>
              <a:gd name="connsiteX95" fmla="*/ 4271841 w 10232859"/>
              <a:gd name="connsiteY95" fmla="*/ 90188 h 1699043"/>
              <a:gd name="connsiteX96" fmla="*/ 4286277 w 10232859"/>
              <a:gd name="connsiteY96" fmla="*/ 90173 h 1699043"/>
              <a:gd name="connsiteX97" fmla="*/ 4292025 w 10232859"/>
              <a:gd name="connsiteY97" fmla="*/ 90407 h 1699043"/>
              <a:gd name="connsiteX98" fmla="*/ 4304713 w 10232859"/>
              <a:gd name="connsiteY98" fmla="*/ 95673 h 1699043"/>
              <a:gd name="connsiteX99" fmla="*/ 4321285 w 10232859"/>
              <a:gd name="connsiteY99" fmla="*/ 93560 h 1699043"/>
              <a:gd name="connsiteX100" fmla="*/ 4339561 w 10232859"/>
              <a:gd name="connsiteY100" fmla="*/ 98806 h 1699043"/>
              <a:gd name="connsiteX101" fmla="*/ 4343990 w 10232859"/>
              <a:gd name="connsiteY101" fmla="*/ 94576 h 1699043"/>
              <a:gd name="connsiteX102" fmla="*/ 4358885 w 10232859"/>
              <a:gd name="connsiteY102" fmla="*/ 90264 h 1699043"/>
              <a:gd name="connsiteX103" fmla="*/ 4371648 w 10232859"/>
              <a:gd name="connsiteY103" fmla="*/ 95312 h 1699043"/>
              <a:gd name="connsiteX104" fmla="*/ 4398380 w 10232859"/>
              <a:gd name="connsiteY104" fmla="*/ 98447 h 1699043"/>
              <a:gd name="connsiteX105" fmla="*/ 4405729 w 10232859"/>
              <a:gd name="connsiteY105" fmla="*/ 97677 h 1699043"/>
              <a:gd name="connsiteX106" fmla="*/ 4431408 w 10232859"/>
              <a:gd name="connsiteY106" fmla="*/ 104311 h 1699043"/>
              <a:gd name="connsiteX107" fmla="*/ 4472183 w 10232859"/>
              <a:gd name="connsiteY107" fmla="*/ 109916 h 1699043"/>
              <a:gd name="connsiteX108" fmla="*/ 4518828 w 10232859"/>
              <a:gd name="connsiteY108" fmla="*/ 112600 h 1699043"/>
              <a:gd name="connsiteX109" fmla="*/ 4532040 w 10232859"/>
              <a:gd name="connsiteY109" fmla="*/ 117793 h 1699043"/>
              <a:gd name="connsiteX110" fmla="*/ 4617778 w 10232859"/>
              <a:gd name="connsiteY110" fmla="*/ 130479 h 1699043"/>
              <a:gd name="connsiteX111" fmla="*/ 4641872 w 10232859"/>
              <a:gd name="connsiteY111" fmla="*/ 134207 h 1699043"/>
              <a:gd name="connsiteX112" fmla="*/ 4662766 w 10232859"/>
              <a:gd name="connsiteY112" fmla="*/ 132438 h 1699043"/>
              <a:gd name="connsiteX113" fmla="*/ 4667770 w 10232859"/>
              <a:gd name="connsiteY113" fmla="*/ 127694 h 1699043"/>
              <a:gd name="connsiteX114" fmla="*/ 4681052 w 10232859"/>
              <a:gd name="connsiteY114" fmla="*/ 128947 h 1699043"/>
              <a:gd name="connsiteX115" fmla="*/ 4684624 w 10232859"/>
              <a:gd name="connsiteY115" fmla="*/ 128241 h 1699043"/>
              <a:gd name="connsiteX116" fmla="*/ 4705061 w 10232859"/>
              <a:gd name="connsiteY116" fmla="*/ 125234 h 1699043"/>
              <a:gd name="connsiteX117" fmla="*/ 4747746 w 10232859"/>
              <a:gd name="connsiteY117" fmla="*/ 144617 h 1699043"/>
              <a:gd name="connsiteX118" fmla="*/ 4867014 w 10232859"/>
              <a:gd name="connsiteY118" fmla="*/ 164145 h 1699043"/>
              <a:gd name="connsiteX119" fmla="*/ 5001600 w 10232859"/>
              <a:gd name="connsiteY119" fmla="*/ 190239 h 1699043"/>
              <a:gd name="connsiteX120" fmla="*/ 5115965 w 10232859"/>
              <a:gd name="connsiteY120" fmla="*/ 186069 h 1699043"/>
              <a:gd name="connsiteX121" fmla="*/ 5193957 w 10232859"/>
              <a:gd name="connsiteY121" fmla="*/ 229364 h 1699043"/>
              <a:gd name="connsiteX122" fmla="*/ 5275907 w 10232859"/>
              <a:gd name="connsiteY122" fmla="*/ 263295 h 1699043"/>
              <a:gd name="connsiteX123" fmla="*/ 5344878 w 10232859"/>
              <a:gd name="connsiteY123" fmla="*/ 276360 h 1699043"/>
              <a:gd name="connsiteX124" fmla="*/ 5413398 w 10232859"/>
              <a:gd name="connsiteY124" fmla="*/ 276235 h 1699043"/>
              <a:gd name="connsiteX125" fmla="*/ 5415629 w 10232859"/>
              <a:gd name="connsiteY125" fmla="*/ 275768 h 1699043"/>
              <a:gd name="connsiteX126" fmla="*/ 5433078 w 10232859"/>
              <a:gd name="connsiteY126" fmla="*/ 279684 h 1699043"/>
              <a:gd name="connsiteX127" fmla="*/ 5435759 w 10232859"/>
              <a:gd name="connsiteY127" fmla="*/ 283100 h 1699043"/>
              <a:gd name="connsiteX128" fmla="*/ 5447372 w 10232859"/>
              <a:gd name="connsiteY128" fmla="*/ 286587 h 1699043"/>
              <a:gd name="connsiteX129" fmla="*/ 5469289 w 10232859"/>
              <a:gd name="connsiteY129" fmla="*/ 295620 h 1699043"/>
              <a:gd name="connsiteX130" fmla="*/ 5508752 w 10232859"/>
              <a:gd name="connsiteY130" fmla="*/ 305753 h 1699043"/>
              <a:gd name="connsiteX131" fmla="*/ 5509657 w 10232859"/>
              <a:gd name="connsiteY131" fmla="*/ 304936 h 1699043"/>
              <a:gd name="connsiteX132" fmla="*/ 5521245 w 10232859"/>
              <a:gd name="connsiteY132" fmla="*/ 303688 h 1699043"/>
              <a:gd name="connsiteX133" fmla="*/ 5596538 w 10232859"/>
              <a:gd name="connsiteY133" fmla="*/ 291153 h 1699043"/>
              <a:gd name="connsiteX134" fmla="*/ 5632514 w 10232859"/>
              <a:gd name="connsiteY134" fmla="*/ 301962 h 1699043"/>
              <a:gd name="connsiteX135" fmla="*/ 5640005 w 10232859"/>
              <a:gd name="connsiteY135" fmla="*/ 303617 h 1699043"/>
              <a:gd name="connsiteX136" fmla="*/ 5640259 w 10232859"/>
              <a:gd name="connsiteY136" fmla="*/ 303435 h 1699043"/>
              <a:gd name="connsiteX137" fmla="*/ 5648365 w 10232859"/>
              <a:gd name="connsiteY137" fmla="*/ 304754 h 1699043"/>
              <a:gd name="connsiteX138" fmla="*/ 5653662 w 10232859"/>
              <a:gd name="connsiteY138" fmla="*/ 306635 h 1699043"/>
              <a:gd name="connsiteX139" fmla="*/ 5668196 w 10232859"/>
              <a:gd name="connsiteY139" fmla="*/ 309846 h 1699043"/>
              <a:gd name="connsiteX140" fmla="*/ 5673886 w 10232859"/>
              <a:gd name="connsiteY140" fmla="*/ 309526 h 1699043"/>
              <a:gd name="connsiteX141" fmla="*/ 5677139 w 10232859"/>
              <a:gd name="connsiteY141" fmla="*/ 307345 h 1699043"/>
              <a:gd name="connsiteX142" fmla="*/ 5708983 w 10232859"/>
              <a:gd name="connsiteY142" fmla="*/ 306674 h 1699043"/>
              <a:gd name="connsiteX143" fmla="*/ 5773909 w 10232859"/>
              <a:gd name="connsiteY143" fmla="*/ 312061 h 1699043"/>
              <a:gd name="connsiteX144" fmla="*/ 5809500 w 10232859"/>
              <a:gd name="connsiteY144" fmla="*/ 318450 h 1699043"/>
              <a:gd name="connsiteX145" fmla="*/ 5908729 w 10232859"/>
              <a:gd name="connsiteY145" fmla="*/ 332335 h 1699043"/>
              <a:gd name="connsiteX146" fmla="*/ 5990524 w 10232859"/>
              <a:gd name="connsiteY146" fmla="*/ 350618 h 1699043"/>
              <a:gd name="connsiteX147" fmla="*/ 6029302 w 10232859"/>
              <a:gd name="connsiteY147" fmla="*/ 361365 h 1699043"/>
              <a:gd name="connsiteX148" fmla="*/ 6086225 w 10232859"/>
              <a:gd name="connsiteY148" fmla="*/ 339621 h 1699043"/>
              <a:gd name="connsiteX149" fmla="*/ 6105063 w 10232859"/>
              <a:gd name="connsiteY149" fmla="*/ 347340 h 1699043"/>
              <a:gd name="connsiteX150" fmla="*/ 6195166 w 10232859"/>
              <a:gd name="connsiteY150" fmla="*/ 360190 h 1699043"/>
              <a:gd name="connsiteX151" fmla="*/ 6216259 w 10232859"/>
              <a:gd name="connsiteY151" fmla="*/ 363365 h 1699043"/>
              <a:gd name="connsiteX152" fmla="*/ 6228331 w 10232859"/>
              <a:gd name="connsiteY152" fmla="*/ 364034 h 1699043"/>
              <a:gd name="connsiteX153" fmla="*/ 6229602 w 10232859"/>
              <a:gd name="connsiteY153" fmla="*/ 363414 h 1699043"/>
              <a:gd name="connsiteX154" fmla="*/ 6258988 w 10232859"/>
              <a:gd name="connsiteY154" fmla="*/ 378660 h 1699043"/>
              <a:gd name="connsiteX155" fmla="*/ 6264106 w 10232859"/>
              <a:gd name="connsiteY155" fmla="*/ 379141 h 1699043"/>
              <a:gd name="connsiteX156" fmla="*/ 6281703 w 10232859"/>
              <a:gd name="connsiteY156" fmla="*/ 391054 h 1699043"/>
              <a:gd name="connsiteX157" fmla="*/ 6291622 w 10232859"/>
              <a:gd name="connsiteY157" fmla="*/ 396155 h 1699043"/>
              <a:gd name="connsiteX158" fmla="*/ 6292712 w 10232859"/>
              <a:gd name="connsiteY158" fmla="*/ 399771 h 1699043"/>
              <a:gd name="connsiteX159" fmla="*/ 6308227 w 10232859"/>
              <a:gd name="connsiteY159" fmla="*/ 406196 h 1699043"/>
              <a:gd name="connsiteX160" fmla="*/ 6328981 w 10232859"/>
              <a:gd name="connsiteY160" fmla="*/ 409495 h 1699043"/>
              <a:gd name="connsiteX161" fmla="*/ 6368693 w 10232859"/>
              <a:gd name="connsiteY161" fmla="*/ 417845 h 1699043"/>
              <a:gd name="connsiteX162" fmla="*/ 6414811 w 10232859"/>
              <a:gd name="connsiteY162" fmla="*/ 452200 h 1699043"/>
              <a:gd name="connsiteX163" fmla="*/ 6467879 w 10232859"/>
              <a:gd name="connsiteY163" fmla="*/ 468248 h 1699043"/>
              <a:gd name="connsiteX164" fmla="*/ 6564351 w 10232859"/>
              <a:gd name="connsiteY164" fmla="*/ 537518 h 1699043"/>
              <a:gd name="connsiteX165" fmla="*/ 6711178 w 10232859"/>
              <a:gd name="connsiteY165" fmla="*/ 573610 h 1699043"/>
              <a:gd name="connsiteX166" fmla="*/ 6764036 w 10232859"/>
              <a:gd name="connsiteY166" fmla="*/ 588943 h 1699043"/>
              <a:gd name="connsiteX167" fmla="*/ 6858983 w 10232859"/>
              <a:gd name="connsiteY167" fmla="*/ 623723 h 1699043"/>
              <a:gd name="connsiteX168" fmla="*/ 6910661 w 10232859"/>
              <a:gd name="connsiteY168" fmla="*/ 634620 h 1699043"/>
              <a:gd name="connsiteX169" fmla="*/ 6944111 w 10232859"/>
              <a:gd name="connsiteY169" fmla="*/ 659502 h 1699043"/>
              <a:gd name="connsiteX170" fmla="*/ 6965771 w 10232859"/>
              <a:gd name="connsiteY170" fmla="*/ 659931 h 1699043"/>
              <a:gd name="connsiteX171" fmla="*/ 6969639 w 10232859"/>
              <a:gd name="connsiteY171" fmla="*/ 659837 h 1699043"/>
              <a:gd name="connsiteX172" fmla="*/ 6982242 w 10232859"/>
              <a:gd name="connsiteY172" fmla="*/ 663112 h 1699043"/>
              <a:gd name="connsiteX173" fmla="*/ 6989387 w 10232859"/>
              <a:gd name="connsiteY173" fmla="*/ 659474 h 1699043"/>
              <a:gd name="connsiteX174" fmla="*/ 7010930 w 10232859"/>
              <a:gd name="connsiteY174" fmla="*/ 661134 h 1699043"/>
              <a:gd name="connsiteX175" fmla="*/ 7033125 w 10232859"/>
              <a:gd name="connsiteY175" fmla="*/ 668436 h 1699043"/>
              <a:gd name="connsiteX176" fmla="*/ 7134461 w 10232859"/>
              <a:gd name="connsiteY176" fmla="*/ 708192 h 1699043"/>
              <a:gd name="connsiteX177" fmla="*/ 7197450 w 10232859"/>
              <a:gd name="connsiteY177" fmla="*/ 729094 h 1699043"/>
              <a:gd name="connsiteX178" fmla="*/ 7225084 w 10232859"/>
              <a:gd name="connsiteY178" fmla="*/ 732505 h 1699043"/>
              <a:gd name="connsiteX179" fmla="*/ 7261183 w 10232859"/>
              <a:gd name="connsiteY179" fmla="*/ 740313 h 1699043"/>
              <a:gd name="connsiteX180" fmla="*/ 7327760 w 10232859"/>
              <a:gd name="connsiteY180" fmla="*/ 750586 h 1699043"/>
              <a:gd name="connsiteX181" fmla="*/ 7412222 w 10232859"/>
              <a:gd name="connsiteY181" fmla="*/ 770487 h 1699043"/>
              <a:gd name="connsiteX182" fmla="*/ 7457904 w 10232859"/>
              <a:gd name="connsiteY182" fmla="*/ 804321 h 1699043"/>
              <a:gd name="connsiteX183" fmla="*/ 7465795 w 10232859"/>
              <a:gd name="connsiteY183" fmla="*/ 802598 h 1699043"/>
              <a:gd name="connsiteX184" fmla="*/ 7505046 w 10232859"/>
              <a:gd name="connsiteY184" fmla="*/ 816517 h 1699043"/>
              <a:gd name="connsiteX185" fmla="*/ 7623220 w 10232859"/>
              <a:gd name="connsiteY185" fmla="*/ 888520 h 1699043"/>
              <a:gd name="connsiteX186" fmla="*/ 7700458 w 10232859"/>
              <a:gd name="connsiteY186" fmla="*/ 915079 h 1699043"/>
              <a:gd name="connsiteX187" fmla="*/ 7730988 w 10232859"/>
              <a:gd name="connsiteY187" fmla="*/ 920756 h 1699043"/>
              <a:gd name="connsiteX188" fmla="*/ 7781942 w 10232859"/>
              <a:gd name="connsiteY188" fmla="*/ 930503 h 1699043"/>
              <a:gd name="connsiteX189" fmla="*/ 7827704 w 10232859"/>
              <a:gd name="connsiteY189" fmla="*/ 928558 h 1699043"/>
              <a:gd name="connsiteX190" fmla="*/ 7867270 w 10232859"/>
              <a:gd name="connsiteY190" fmla="*/ 940366 h 1699043"/>
              <a:gd name="connsiteX191" fmla="*/ 7866538 w 10232859"/>
              <a:gd name="connsiteY191" fmla="*/ 955045 h 1699043"/>
              <a:gd name="connsiteX192" fmla="*/ 7912084 w 10232859"/>
              <a:gd name="connsiteY192" fmla="*/ 963800 h 1699043"/>
              <a:gd name="connsiteX193" fmla="*/ 7982264 w 10232859"/>
              <a:gd name="connsiteY193" fmla="*/ 975773 h 1699043"/>
              <a:gd name="connsiteX194" fmla="*/ 7991272 w 10232859"/>
              <a:gd name="connsiteY194" fmla="*/ 981104 h 1699043"/>
              <a:gd name="connsiteX195" fmla="*/ 8006496 w 10232859"/>
              <a:gd name="connsiteY195" fmla="*/ 972839 h 1699043"/>
              <a:gd name="connsiteX196" fmla="*/ 8034497 w 10232859"/>
              <a:gd name="connsiteY196" fmla="*/ 972054 h 1699043"/>
              <a:gd name="connsiteX197" fmla="*/ 8150881 w 10232859"/>
              <a:gd name="connsiteY197" fmla="*/ 990411 h 1699043"/>
              <a:gd name="connsiteX198" fmla="*/ 8172106 w 10232859"/>
              <a:gd name="connsiteY198" fmla="*/ 990512 h 1699043"/>
              <a:gd name="connsiteX199" fmla="*/ 8196076 w 10232859"/>
              <a:gd name="connsiteY199" fmla="*/ 1000078 h 1699043"/>
              <a:gd name="connsiteX200" fmla="*/ 8247463 w 10232859"/>
              <a:gd name="connsiteY200" fmla="*/ 1016332 h 1699043"/>
              <a:gd name="connsiteX201" fmla="*/ 8279272 w 10232859"/>
              <a:gd name="connsiteY201" fmla="*/ 1032921 h 1699043"/>
              <a:gd name="connsiteX202" fmla="*/ 8289611 w 10232859"/>
              <a:gd name="connsiteY202" fmla="*/ 1028630 h 1699043"/>
              <a:gd name="connsiteX203" fmla="*/ 8311483 w 10232859"/>
              <a:gd name="connsiteY203" fmla="*/ 1029399 h 1699043"/>
              <a:gd name="connsiteX204" fmla="*/ 8399489 w 10232859"/>
              <a:gd name="connsiteY204" fmla="*/ 1048562 h 1699043"/>
              <a:gd name="connsiteX205" fmla="*/ 8415973 w 10232859"/>
              <a:gd name="connsiteY205" fmla="*/ 1049660 h 1699043"/>
              <a:gd name="connsiteX206" fmla="*/ 8433326 w 10232859"/>
              <a:gd name="connsiteY206" fmla="*/ 1057881 h 1699043"/>
              <a:gd name="connsiteX207" fmla="*/ 8502328 w 10232859"/>
              <a:gd name="connsiteY207" fmla="*/ 1091498 h 1699043"/>
              <a:gd name="connsiteX208" fmla="*/ 8534346 w 10232859"/>
              <a:gd name="connsiteY208" fmla="*/ 1106980 h 1699043"/>
              <a:gd name="connsiteX209" fmla="*/ 8534980 w 10232859"/>
              <a:gd name="connsiteY209" fmla="*/ 1110861 h 1699043"/>
              <a:gd name="connsiteX210" fmla="*/ 8544104 w 10232859"/>
              <a:gd name="connsiteY210" fmla="*/ 1108406 h 1699043"/>
              <a:gd name="connsiteX211" fmla="*/ 8567742 w 10232859"/>
              <a:gd name="connsiteY211" fmla="*/ 1117590 h 1699043"/>
              <a:gd name="connsiteX212" fmla="*/ 8633779 w 10232859"/>
              <a:gd name="connsiteY212" fmla="*/ 1139226 h 1699043"/>
              <a:gd name="connsiteX213" fmla="*/ 8676965 w 10232859"/>
              <a:gd name="connsiteY213" fmla="*/ 1156949 h 1699043"/>
              <a:gd name="connsiteX214" fmla="*/ 8698944 w 10232859"/>
              <a:gd name="connsiteY214" fmla="*/ 1156939 h 1699043"/>
              <a:gd name="connsiteX215" fmla="*/ 8711456 w 10232859"/>
              <a:gd name="connsiteY215" fmla="*/ 1169217 h 1699043"/>
              <a:gd name="connsiteX216" fmla="*/ 8732793 w 10232859"/>
              <a:gd name="connsiteY216" fmla="*/ 1172972 h 1699043"/>
              <a:gd name="connsiteX217" fmla="*/ 8751897 w 10232859"/>
              <a:gd name="connsiteY217" fmla="*/ 1190886 h 1699043"/>
              <a:gd name="connsiteX218" fmla="*/ 8793564 w 10232859"/>
              <a:gd name="connsiteY218" fmla="*/ 1172572 h 1699043"/>
              <a:gd name="connsiteX219" fmla="*/ 8834270 w 10232859"/>
              <a:gd name="connsiteY219" fmla="*/ 1206624 h 1699043"/>
              <a:gd name="connsiteX220" fmla="*/ 8853872 w 10232859"/>
              <a:gd name="connsiteY220" fmla="*/ 1214714 h 1699043"/>
              <a:gd name="connsiteX221" fmla="*/ 8861901 w 10232859"/>
              <a:gd name="connsiteY221" fmla="*/ 1211375 h 1699043"/>
              <a:gd name="connsiteX222" fmla="*/ 8874168 w 10232859"/>
              <a:gd name="connsiteY222" fmla="*/ 1213967 h 1699043"/>
              <a:gd name="connsiteX223" fmla="*/ 8871123 w 10232859"/>
              <a:gd name="connsiteY223" fmla="*/ 1221160 h 1699043"/>
              <a:gd name="connsiteX224" fmla="*/ 8903537 w 10232859"/>
              <a:gd name="connsiteY224" fmla="*/ 1230588 h 1699043"/>
              <a:gd name="connsiteX225" fmla="*/ 8933767 w 10232859"/>
              <a:gd name="connsiteY225" fmla="*/ 1263368 h 1699043"/>
              <a:gd name="connsiteX226" fmla="*/ 8985765 w 10232859"/>
              <a:gd name="connsiteY226" fmla="*/ 1287664 h 1699043"/>
              <a:gd name="connsiteX227" fmla="*/ 9071444 w 10232859"/>
              <a:gd name="connsiteY227" fmla="*/ 1317305 h 1699043"/>
              <a:gd name="connsiteX228" fmla="*/ 9096711 w 10232859"/>
              <a:gd name="connsiteY228" fmla="*/ 1327777 h 1699043"/>
              <a:gd name="connsiteX229" fmla="*/ 9338853 w 10232859"/>
              <a:gd name="connsiteY229" fmla="*/ 1448046 h 1699043"/>
              <a:gd name="connsiteX230" fmla="*/ 9520814 w 10232859"/>
              <a:gd name="connsiteY230" fmla="*/ 1449827 h 1699043"/>
              <a:gd name="connsiteX231" fmla="*/ 9702271 w 10232859"/>
              <a:gd name="connsiteY231" fmla="*/ 1488553 h 1699043"/>
              <a:gd name="connsiteX232" fmla="*/ 9744273 w 10232859"/>
              <a:gd name="connsiteY232" fmla="*/ 1523512 h 1699043"/>
              <a:gd name="connsiteX233" fmla="*/ 9771903 w 10232859"/>
              <a:gd name="connsiteY233" fmla="*/ 1530034 h 1699043"/>
              <a:gd name="connsiteX234" fmla="*/ 9818565 w 10232859"/>
              <a:gd name="connsiteY234" fmla="*/ 1538545 h 1699043"/>
              <a:gd name="connsiteX235" fmla="*/ 9882202 w 10232859"/>
              <a:gd name="connsiteY235" fmla="*/ 1565888 h 1699043"/>
              <a:gd name="connsiteX236" fmla="*/ 10022025 w 10232859"/>
              <a:gd name="connsiteY236" fmla="*/ 1599696 h 1699043"/>
              <a:gd name="connsiteX237" fmla="*/ 10220406 w 10232859"/>
              <a:gd name="connsiteY237" fmla="*/ 1677005 h 1699043"/>
              <a:gd name="connsiteX238" fmla="*/ 10232859 w 10232859"/>
              <a:gd name="connsiteY238" fmla="*/ 1699043 h 1699043"/>
              <a:gd name="connsiteX239" fmla="*/ 0 w 10232859"/>
              <a:gd name="connsiteY239" fmla="*/ 1699043 h 1699043"/>
              <a:gd name="connsiteX240" fmla="*/ 0 w 10232859"/>
              <a:gd name="connsiteY240" fmla="*/ 21828 h 1699043"/>
              <a:gd name="connsiteX241" fmla="*/ 8097 w 10232859"/>
              <a:gd name="connsiteY241" fmla="*/ 24355 h 1699043"/>
              <a:gd name="connsiteX242" fmla="*/ 77128 w 10232859"/>
              <a:gd name="connsiteY242" fmla="*/ 6867 h 1699043"/>
              <a:gd name="connsiteX243" fmla="*/ 188338 w 10232859"/>
              <a:gd name="connsiteY243" fmla="*/ 5079 h 1699043"/>
              <a:gd name="connsiteX244" fmla="*/ 298809 w 10232859"/>
              <a:gd name="connsiteY244" fmla="*/ 6198 h 1699043"/>
              <a:gd name="connsiteX245" fmla="*/ 338985 w 10232859"/>
              <a:gd name="connsiteY245" fmla="*/ 8006 h 1699043"/>
              <a:gd name="connsiteX246" fmla="*/ 409815 w 10232859"/>
              <a:gd name="connsiteY246" fmla="*/ 5045 h 1699043"/>
              <a:gd name="connsiteX0" fmla="*/ 409815 w 10232859"/>
              <a:gd name="connsiteY0" fmla="*/ 5045 h 1699043"/>
              <a:gd name="connsiteX1" fmla="*/ 456316 w 10232859"/>
              <a:gd name="connsiteY1" fmla="*/ 4077 h 1699043"/>
              <a:gd name="connsiteX2" fmla="*/ 463611 w 10232859"/>
              <a:gd name="connsiteY2" fmla="*/ 18441 h 1699043"/>
              <a:gd name="connsiteX3" fmla="*/ 506289 w 10232859"/>
              <a:gd name="connsiteY3" fmla="*/ 21667 h 1699043"/>
              <a:gd name="connsiteX4" fmla="*/ 547180 w 10232859"/>
              <a:gd name="connsiteY4" fmla="*/ 10297 h 1699043"/>
              <a:gd name="connsiteX5" fmla="*/ 599180 w 10232859"/>
              <a:gd name="connsiteY5" fmla="*/ 9165 h 1699043"/>
              <a:gd name="connsiteX6" fmla="*/ 630247 w 10232859"/>
              <a:gd name="connsiteY6" fmla="*/ 8332 h 1699043"/>
              <a:gd name="connsiteX7" fmla="*/ 715463 w 10232859"/>
              <a:gd name="connsiteY7" fmla="*/ 18029 h 1699043"/>
              <a:gd name="connsiteX8" fmla="*/ 862866 w 10232859"/>
              <a:gd name="connsiteY8" fmla="*/ 63233 h 1699043"/>
              <a:gd name="connsiteX9" fmla="*/ 906400 w 10232859"/>
              <a:gd name="connsiteY9" fmla="*/ 68570 h 1699043"/>
              <a:gd name="connsiteX10" fmla="*/ 912698 w 10232859"/>
              <a:gd name="connsiteY10" fmla="*/ 65266 h 1699043"/>
              <a:gd name="connsiteX11" fmla="*/ 972936 w 10232859"/>
              <a:gd name="connsiteY11" fmla="*/ 88549 h 1699043"/>
              <a:gd name="connsiteX12" fmla="*/ 1061158 w 10232859"/>
              <a:gd name="connsiteY12" fmla="*/ 90302 h 1699043"/>
              <a:gd name="connsiteX13" fmla="*/ 1127764 w 10232859"/>
              <a:gd name="connsiteY13" fmla="*/ 86443 h 1699043"/>
              <a:gd name="connsiteX14" fmla="*/ 1165092 w 10232859"/>
              <a:gd name="connsiteY14" fmla="*/ 86517 h 1699043"/>
              <a:gd name="connsiteX15" fmla="*/ 1192274 w 10232859"/>
              <a:gd name="connsiteY15" fmla="*/ 84088 h 1699043"/>
              <a:gd name="connsiteX16" fmla="*/ 1261359 w 10232859"/>
              <a:gd name="connsiteY16" fmla="*/ 91263 h 1699043"/>
              <a:gd name="connsiteX17" fmla="*/ 1375826 w 10232859"/>
              <a:gd name="connsiteY17" fmla="*/ 108740 h 1699043"/>
              <a:gd name="connsiteX18" fmla="*/ 1400134 w 10232859"/>
              <a:gd name="connsiteY18" fmla="*/ 111208 h 1699043"/>
              <a:gd name="connsiteX19" fmla="*/ 1420782 w 10232859"/>
              <a:gd name="connsiteY19" fmla="*/ 108347 h 1699043"/>
              <a:gd name="connsiteX20" fmla="*/ 1425360 w 10232859"/>
              <a:gd name="connsiteY20" fmla="*/ 103343 h 1699043"/>
              <a:gd name="connsiteX21" fmla="*/ 1438688 w 10232859"/>
              <a:gd name="connsiteY21" fmla="*/ 103900 h 1699043"/>
              <a:gd name="connsiteX22" fmla="*/ 1442183 w 10232859"/>
              <a:gd name="connsiteY22" fmla="*/ 103008 h 1699043"/>
              <a:gd name="connsiteX23" fmla="*/ 1462271 w 10232859"/>
              <a:gd name="connsiteY23" fmla="*/ 98933 h 1699043"/>
              <a:gd name="connsiteX24" fmla="*/ 1506437 w 10232859"/>
              <a:gd name="connsiteY24" fmla="*/ 116084 h 1699043"/>
              <a:gd name="connsiteX25" fmla="*/ 1559721 w 10232859"/>
              <a:gd name="connsiteY25" fmla="*/ 115918 h 1699043"/>
              <a:gd name="connsiteX26" fmla="*/ 1763086 w 10232859"/>
              <a:gd name="connsiteY26" fmla="*/ 148431 h 1699043"/>
              <a:gd name="connsiteX27" fmla="*/ 1909571 w 10232859"/>
              <a:gd name="connsiteY27" fmla="*/ 158571 h 1699043"/>
              <a:gd name="connsiteX28" fmla="*/ 2002612 w 10232859"/>
              <a:gd name="connsiteY28" fmla="*/ 185342 h 1699043"/>
              <a:gd name="connsiteX29" fmla="*/ 2155278 w 10232859"/>
              <a:gd name="connsiteY29" fmla="*/ 197824 h 1699043"/>
              <a:gd name="connsiteX30" fmla="*/ 2166398 w 10232859"/>
              <a:gd name="connsiteY30" fmla="*/ 206965 h 1699043"/>
              <a:gd name="connsiteX31" fmla="*/ 2180455 w 10232859"/>
              <a:gd name="connsiteY31" fmla="*/ 212894 h 1699043"/>
              <a:gd name="connsiteX32" fmla="*/ 2182638 w 10232859"/>
              <a:gd name="connsiteY32" fmla="*/ 212313 h 1699043"/>
              <a:gd name="connsiteX33" fmla="*/ 2200348 w 10232859"/>
              <a:gd name="connsiteY33" fmla="*/ 215316 h 1699043"/>
              <a:gd name="connsiteX34" fmla="*/ 2203307 w 10232859"/>
              <a:gd name="connsiteY34" fmla="*/ 218590 h 1699043"/>
              <a:gd name="connsiteX35" fmla="*/ 2215170 w 10232859"/>
              <a:gd name="connsiteY35" fmla="*/ 221472 h 1699043"/>
              <a:gd name="connsiteX36" fmla="*/ 2237765 w 10232859"/>
              <a:gd name="connsiteY36" fmla="*/ 229357 h 1699043"/>
              <a:gd name="connsiteX37" fmla="*/ 2242719 w 10232859"/>
              <a:gd name="connsiteY37" fmla="*/ 228760 h 1699043"/>
              <a:gd name="connsiteX38" fmla="*/ 2277928 w 10232859"/>
              <a:gd name="connsiteY38" fmla="*/ 237427 h 1699043"/>
              <a:gd name="connsiteX39" fmla="*/ 2278759 w 10232859"/>
              <a:gd name="connsiteY39" fmla="*/ 236563 h 1699043"/>
              <a:gd name="connsiteX40" fmla="*/ 2290187 w 10232859"/>
              <a:gd name="connsiteY40" fmla="*/ 234709 h 1699043"/>
              <a:gd name="connsiteX41" fmla="*/ 2364066 w 10232859"/>
              <a:gd name="connsiteY41" fmla="*/ 218237 h 1699043"/>
              <a:gd name="connsiteX42" fmla="*/ 2400814 w 10232859"/>
              <a:gd name="connsiteY42" fmla="*/ 227165 h 1699043"/>
              <a:gd name="connsiteX43" fmla="*/ 2408414 w 10232859"/>
              <a:gd name="connsiteY43" fmla="*/ 228429 h 1699043"/>
              <a:gd name="connsiteX44" fmla="*/ 2408650 w 10232859"/>
              <a:gd name="connsiteY44" fmla="*/ 228234 h 1699043"/>
              <a:gd name="connsiteX45" fmla="*/ 2416835 w 10232859"/>
              <a:gd name="connsiteY45" fmla="*/ 229128 h 1699043"/>
              <a:gd name="connsiteX46" fmla="*/ 2422271 w 10232859"/>
              <a:gd name="connsiteY46" fmla="*/ 230733 h 1699043"/>
              <a:gd name="connsiteX47" fmla="*/ 2490341 w 10232859"/>
              <a:gd name="connsiteY47" fmla="*/ 211074 h 1699043"/>
              <a:gd name="connsiteX48" fmla="*/ 2588929 w 10232859"/>
              <a:gd name="connsiteY48" fmla="*/ 200980 h 1699043"/>
              <a:gd name="connsiteX49" fmla="*/ 2687426 w 10232859"/>
              <a:gd name="connsiteY49" fmla="*/ 193848 h 1699043"/>
              <a:gd name="connsiteX50" fmla="*/ 2723517 w 10232859"/>
              <a:gd name="connsiteY50" fmla="*/ 192652 h 1699043"/>
              <a:gd name="connsiteX51" fmla="*/ 2785956 w 10232859"/>
              <a:gd name="connsiteY51" fmla="*/ 184404 h 1699043"/>
              <a:gd name="connsiteX52" fmla="*/ 2813378 w 10232859"/>
              <a:gd name="connsiteY52" fmla="*/ 176833 h 1699043"/>
              <a:gd name="connsiteX53" fmla="*/ 2814782 w 10232859"/>
              <a:gd name="connsiteY53" fmla="*/ 177153 h 1699043"/>
              <a:gd name="connsiteX54" fmla="*/ 2816580 w 10232859"/>
              <a:gd name="connsiteY54" fmla="*/ 174366 h 1699043"/>
              <a:gd name="connsiteX55" fmla="*/ 2821623 w 10232859"/>
              <a:gd name="connsiteY55" fmla="*/ 172875 h 1699043"/>
              <a:gd name="connsiteX56" fmla="*/ 2836688 w 10232859"/>
              <a:gd name="connsiteY56" fmla="*/ 172971 h 1699043"/>
              <a:gd name="connsiteX57" fmla="*/ 2842564 w 10232859"/>
              <a:gd name="connsiteY57" fmla="*/ 173695 h 1699043"/>
              <a:gd name="connsiteX58" fmla="*/ 2850712 w 10232859"/>
              <a:gd name="connsiteY58" fmla="*/ 173290 h 1699043"/>
              <a:gd name="connsiteX59" fmla="*/ 2850846 w 10232859"/>
              <a:gd name="connsiteY59" fmla="*/ 173062 h 1699043"/>
              <a:gd name="connsiteX60" fmla="*/ 2858611 w 10232859"/>
              <a:gd name="connsiteY60" fmla="*/ 173112 h 1699043"/>
              <a:gd name="connsiteX61" fmla="*/ 2897454 w 10232859"/>
              <a:gd name="connsiteY61" fmla="*/ 176114 h 1699043"/>
              <a:gd name="connsiteX62" fmla="*/ 2940369 w 10232859"/>
              <a:gd name="connsiteY62" fmla="*/ 152944 h 1699043"/>
              <a:gd name="connsiteX63" fmla="*/ 2959670 w 10232859"/>
              <a:gd name="connsiteY63" fmla="*/ 148367 h 1699043"/>
              <a:gd name="connsiteX64" fmla="*/ 2969615 w 10232859"/>
              <a:gd name="connsiteY64" fmla="*/ 144755 h 1699043"/>
              <a:gd name="connsiteX65" fmla="*/ 2970000 w 10232859"/>
              <a:gd name="connsiteY65" fmla="*/ 143776 h 1699043"/>
              <a:gd name="connsiteX66" fmla="*/ 3007272 w 10232859"/>
              <a:gd name="connsiteY66" fmla="*/ 146766 h 1699043"/>
              <a:gd name="connsiteX67" fmla="*/ 3011677 w 10232859"/>
              <a:gd name="connsiteY67" fmla="*/ 145404 h 1699043"/>
              <a:gd name="connsiteX68" fmla="*/ 3036668 w 10232859"/>
              <a:gd name="connsiteY68" fmla="*/ 149604 h 1699043"/>
              <a:gd name="connsiteX69" fmla="*/ 3049208 w 10232859"/>
              <a:gd name="connsiteY69" fmla="*/ 150573 h 1699043"/>
              <a:gd name="connsiteX70" fmla="*/ 3053517 w 10232859"/>
              <a:gd name="connsiteY70" fmla="*/ 153322 h 1699043"/>
              <a:gd name="connsiteX71" fmla="*/ 3071637 w 10232859"/>
              <a:gd name="connsiteY71" fmla="*/ 153496 h 1699043"/>
              <a:gd name="connsiteX72" fmla="*/ 3110077 w 10232859"/>
              <a:gd name="connsiteY72" fmla="*/ 149202 h 1699043"/>
              <a:gd name="connsiteX73" fmla="*/ 3173743 w 10232859"/>
              <a:gd name="connsiteY73" fmla="*/ 159581 h 1699043"/>
              <a:gd name="connsiteX74" fmla="*/ 3254203 w 10232859"/>
              <a:gd name="connsiteY74" fmla="*/ 151756 h 1699043"/>
              <a:gd name="connsiteX75" fmla="*/ 3380350 w 10232859"/>
              <a:gd name="connsiteY75" fmla="*/ 151151 h 1699043"/>
              <a:gd name="connsiteX76" fmla="*/ 3476147 w 10232859"/>
              <a:gd name="connsiteY76" fmla="*/ 170925 h 1699043"/>
              <a:gd name="connsiteX77" fmla="*/ 3581876 w 10232859"/>
              <a:gd name="connsiteY77" fmla="*/ 150448 h 1699043"/>
              <a:gd name="connsiteX78" fmla="*/ 3704761 w 10232859"/>
              <a:gd name="connsiteY78" fmla="*/ 150492 h 1699043"/>
              <a:gd name="connsiteX79" fmla="*/ 3755040 w 10232859"/>
              <a:gd name="connsiteY79" fmla="*/ 141978 h 1699043"/>
              <a:gd name="connsiteX80" fmla="*/ 3804689 w 10232859"/>
              <a:gd name="connsiteY80" fmla="*/ 151893 h 1699043"/>
              <a:gd name="connsiteX81" fmla="*/ 3821793 w 10232859"/>
              <a:gd name="connsiteY81" fmla="*/ 144743 h 1699043"/>
              <a:gd name="connsiteX82" fmla="*/ 3824682 w 10232859"/>
              <a:gd name="connsiteY82" fmla="*/ 143319 h 1699043"/>
              <a:gd name="connsiteX83" fmla="*/ 3837536 w 10232859"/>
              <a:gd name="connsiteY83" fmla="*/ 141778 h 1699043"/>
              <a:gd name="connsiteX84" fmla="*/ 3839550 w 10232859"/>
              <a:gd name="connsiteY84" fmla="*/ 136147 h 1699043"/>
              <a:gd name="connsiteX85" fmla="*/ 3857743 w 10232859"/>
              <a:gd name="connsiteY85" fmla="*/ 130104 h 1699043"/>
              <a:gd name="connsiteX86" fmla="*/ 3881852 w 10232859"/>
              <a:gd name="connsiteY86" fmla="*/ 128717 h 1699043"/>
              <a:gd name="connsiteX87" fmla="*/ 3998088 w 10232859"/>
              <a:gd name="connsiteY87" fmla="*/ 127932 h 1699043"/>
              <a:gd name="connsiteX88" fmla="*/ 4066682 w 10232859"/>
              <a:gd name="connsiteY88" fmla="*/ 124147 h 1699043"/>
              <a:gd name="connsiteX89" fmla="*/ 4091246 w 10232859"/>
              <a:gd name="connsiteY89" fmla="*/ 117503 h 1699043"/>
              <a:gd name="connsiteX90" fmla="*/ 4126556 w 10232859"/>
              <a:gd name="connsiteY90" fmla="*/ 111725 h 1699043"/>
              <a:gd name="connsiteX91" fmla="*/ 4187717 w 10232859"/>
              <a:gd name="connsiteY91" fmla="*/ 97496 h 1699043"/>
              <a:gd name="connsiteX92" fmla="*/ 4220826 w 10232859"/>
              <a:gd name="connsiteY92" fmla="*/ 95991 h 1699043"/>
              <a:gd name="connsiteX93" fmla="*/ 4239014 w 10232859"/>
              <a:gd name="connsiteY93" fmla="*/ 90840 h 1699043"/>
              <a:gd name="connsiteX94" fmla="*/ 4246653 w 10232859"/>
              <a:gd name="connsiteY94" fmla="*/ 91360 h 1699043"/>
              <a:gd name="connsiteX95" fmla="*/ 4271841 w 10232859"/>
              <a:gd name="connsiteY95" fmla="*/ 90188 h 1699043"/>
              <a:gd name="connsiteX96" fmla="*/ 4286277 w 10232859"/>
              <a:gd name="connsiteY96" fmla="*/ 90173 h 1699043"/>
              <a:gd name="connsiteX97" fmla="*/ 4292025 w 10232859"/>
              <a:gd name="connsiteY97" fmla="*/ 90407 h 1699043"/>
              <a:gd name="connsiteX98" fmla="*/ 4304713 w 10232859"/>
              <a:gd name="connsiteY98" fmla="*/ 95673 h 1699043"/>
              <a:gd name="connsiteX99" fmla="*/ 4321285 w 10232859"/>
              <a:gd name="connsiteY99" fmla="*/ 93560 h 1699043"/>
              <a:gd name="connsiteX100" fmla="*/ 4339561 w 10232859"/>
              <a:gd name="connsiteY100" fmla="*/ 98806 h 1699043"/>
              <a:gd name="connsiteX101" fmla="*/ 4343990 w 10232859"/>
              <a:gd name="connsiteY101" fmla="*/ 94576 h 1699043"/>
              <a:gd name="connsiteX102" fmla="*/ 4358885 w 10232859"/>
              <a:gd name="connsiteY102" fmla="*/ 90264 h 1699043"/>
              <a:gd name="connsiteX103" fmla="*/ 4371648 w 10232859"/>
              <a:gd name="connsiteY103" fmla="*/ 95312 h 1699043"/>
              <a:gd name="connsiteX104" fmla="*/ 4398380 w 10232859"/>
              <a:gd name="connsiteY104" fmla="*/ 98447 h 1699043"/>
              <a:gd name="connsiteX105" fmla="*/ 4405729 w 10232859"/>
              <a:gd name="connsiteY105" fmla="*/ 97677 h 1699043"/>
              <a:gd name="connsiteX106" fmla="*/ 4431408 w 10232859"/>
              <a:gd name="connsiteY106" fmla="*/ 104311 h 1699043"/>
              <a:gd name="connsiteX107" fmla="*/ 4472183 w 10232859"/>
              <a:gd name="connsiteY107" fmla="*/ 109916 h 1699043"/>
              <a:gd name="connsiteX108" fmla="*/ 4518828 w 10232859"/>
              <a:gd name="connsiteY108" fmla="*/ 112600 h 1699043"/>
              <a:gd name="connsiteX109" fmla="*/ 4532040 w 10232859"/>
              <a:gd name="connsiteY109" fmla="*/ 117793 h 1699043"/>
              <a:gd name="connsiteX110" fmla="*/ 4617778 w 10232859"/>
              <a:gd name="connsiteY110" fmla="*/ 130479 h 1699043"/>
              <a:gd name="connsiteX111" fmla="*/ 4641872 w 10232859"/>
              <a:gd name="connsiteY111" fmla="*/ 134207 h 1699043"/>
              <a:gd name="connsiteX112" fmla="*/ 4662766 w 10232859"/>
              <a:gd name="connsiteY112" fmla="*/ 132438 h 1699043"/>
              <a:gd name="connsiteX113" fmla="*/ 4667770 w 10232859"/>
              <a:gd name="connsiteY113" fmla="*/ 127694 h 1699043"/>
              <a:gd name="connsiteX114" fmla="*/ 4681052 w 10232859"/>
              <a:gd name="connsiteY114" fmla="*/ 128947 h 1699043"/>
              <a:gd name="connsiteX115" fmla="*/ 4684624 w 10232859"/>
              <a:gd name="connsiteY115" fmla="*/ 128241 h 1699043"/>
              <a:gd name="connsiteX116" fmla="*/ 4705061 w 10232859"/>
              <a:gd name="connsiteY116" fmla="*/ 125234 h 1699043"/>
              <a:gd name="connsiteX117" fmla="*/ 4747746 w 10232859"/>
              <a:gd name="connsiteY117" fmla="*/ 144617 h 1699043"/>
              <a:gd name="connsiteX118" fmla="*/ 4867014 w 10232859"/>
              <a:gd name="connsiteY118" fmla="*/ 164145 h 1699043"/>
              <a:gd name="connsiteX119" fmla="*/ 5001600 w 10232859"/>
              <a:gd name="connsiteY119" fmla="*/ 190239 h 1699043"/>
              <a:gd name="connsiteX120" fmla="*/ 5115965 w 10232859"/>
              <a:gd name="connsiteY120" fmla="*/ 186069 h 1699043"/>
              <a:gd name="connsiteX121" fmla="*/ 5193957 w 10232859"/>
              <a:gd name="connsiteY121" fmla="*/ 229364 h 1699043"/>
              <a:gd name="connsiteX122" fmla="*/ 5275907 w 10232859"/>
              <a:gd name="connsiteY122" fmla="*/ 263295 h 1699043"/>
              <a:gd name="connsiteX123" fmla="*/ 5344878 w 10232859"/>
              <a:gd name="connsiteY123" fmla="*/ 276360 h 1699043"/>
              <a:gd name="connsiteX124" fmla="*/ 5413398 w 10232859"/>
              <a:gd name="connsiteY124" fmla="*/ 276235 h 1699043"/>
              <a:gd name="connsiteX125" fmla="*/ 5415629 w 10232859"/>
              <a:gd name="connsiteY125" fmla="*/ 275768 h 1699043"/>
              <a:gd name="connsiteX126" fmla="*/ 5433078 w 10232859"/>
              <a:gd name="connsiteY126" fmla="*/ 279684 h 1699043"/>
              <a:gd name="connsiteX127" fmla="*/ 5435759 w 10232859"/>
              <a:gd name="connsiteY127" fmla="*/ 283100 h 1699043"/>
              <a:gd name="connsiteX128" fmla="*/ 5447372 w 10232859"/>
              <a:gd name="connsiteY128" fmla="*/ 286587 h 1699043"/>
              <a:gd name="connsiteX129" fmla="*/ 5469289 w 10232859"/>
              <a:gd name="connsiteY129" fmla="*/ 295620 h 1699043"/>
              <a:gd name="connsiteX130" fmla="*/ 5508752 w 10232859"/>
              <a:gd name="connsiteY130" fmla="*/ 305753 h 1699043"/>
              <a:gd name="connsiteX131" fmla="*/ 5509657 w 10232859"/>
              <a:gd name="connsiteY131" fmla="*/ 304936 h 1699043"/>
              <a:gd name="connsiteX132" fmla="*/ 5521245 w 10232859"/>
              <a:gd name="connsiteY132" fmla="*/ 303688 h 1699043"/>
              <a:gd name="connsiteX133" fmla="*/ 5596538 w 10232859"/>
              <a:gd name="connsiteY133" fmla="*/ 291153 h 1699043"/>
              <a:gd name="connsiteX134" fmla="*/ 5632514 w 10232859"/>
              <a:gd name="connsiteY134" fmla="*/ 301962 h 1699043"/>
              <a:gd name="connsiteX135" fmla="*/ 5640005 w 10232859"/>
              <a:gd name="connsiteY135" fmla="*/ 303617 h 1699043"/>
              <a:gd name="connsiteX136" fmla="*/ 5640259 w 10232859"/>
              <a:gd name="connsiteY136" fmla="*/ 303435 h 1699043"/>
              <a:gd name="connsiteX137" fmla="*/ 5648365 w 10232859"/>
              <a:gd name="connsiteY137" fmla="*/ 304754 h 1699043"/>
              <a:gd name="connsiteX138" fmla="*/ 5653662 w 10232859"/>
              <a:gd name="connsiteY138" fmla="*/ 306635 h 1699043"/>
              <a:gd name="connsiteX139" fmla="*/ 5668196 w 10232859"/>
              <a:gd name="connsiteY139" fmla="*/ 309846 h 1699043"/>
              <a:gd name="connsiteX140" fmla="*/ 5673886 w 10232859"/>
              <a:gd name="connsiteY140" fmla="*/ 309526 h 1699043"/>
              <a:gd name="connsiteX141" fmla="*/ 5677139 w 10232859"/>
              <a:gd name="connsiteY141" fmla="*/ 307345 h 1699043"/>
              <a:gd name="connsiteX142" fmla="*/ 5708983 w 10232859"/>
              <a:gd name="connsiteY142" fmla="*/ 306674 h 1699043"/>
              <a:gd name="connsiteX143" fmla="*/ 5773909 w 10232859"/>
              <a:gd name="connsiteY143" fmla="*/ 312061 h 1699043"/>
              <a:gd name="connsiteX144" fmla="*/ 5809500 w 10232859"/>
              <a:gd name="connsiteY144" fmla="*/ 318450 h 1699043"/>
              <a:gd name="connsiteX145" fmla="*/ 5908729 w 10232859"/>
              <a:gd name="connsiteY145" fmla="*/ 332335 h 1699043"/>
              <a:gd name="connsiteX146" fmla="*/ 5990524 w 10232859"/>
              <a:gd name="connsiteY146" fmla="*/ 350618 h 1699043"/>
              <a:gd name="connsiteX147" fmla="*/ 6029302 w 10232859"/>
              <a:gd name="connsiteY147" fmla="*/ 361365 h 1699043"/>
              <a:gd name="connsiteX148" fmla="*/ 6086225 w 10232859"/>
              <a:gd name="connsiteY148" fmla="*/ 339621 h 1699043"/>
              <a:gd name="connsiteX149" fmla="*/ 6105063 w 10232859"/>
              <a:gd name="connsiteY149" fmla="*/ 347340 h 1699043"/>
              <a:gd name="connsiteX150" fmla="*/ 6195166 w 10232859"/>
              <a:gd name="connsiteY150" fmla="*/ 360190 h 1699043"/>
              <a:gd name="connsiteX151" fmla="*/ 6216259 w 10232859"/>
              <a:gd name="connsiteY151" fmla="*/ 363365 h 1699043"/>
              <a:gd name="connsiteX152" fmla="*/ 6228331 w 10232859"/>
              <a:gd name="connsiteY152" fmla="*/ 364034 h 1699043"/>
              <a:gd name="connsiteX153" fmla="*/ 6229602 w 10232859"/>
              <a:gd name="connsiteY153" fmla="*/ 363414 h 1699043"/>
              <a:gd name="connsiteX154" fmla="*/ 6258988 w 10232859"/>
              <a:gd name="connsiteY154" fmla="*/ 378660 h 1699043"/>
              <a:gd name="connsiteX155" fmla="*/ 6264106 w 10232859"/>
              <a:gd name="connsiteY155" fmla="*/ 379141 h 1699043"/>
              <a:gd name="connsiteX156" fmla="*/ 6281703 w 10232859"/>
              <a:gd name="connsiteY156" fmla="*/ 391054 h 1699043"/>
              <a:gd name="connsiteX157" fmla="*/ 6291622 w 10232859"/>
              <a:gd name="connsiteY157" fmla="*/ 396155 h 1699043"/>
              <a:gd name="connsiteX158" fmla="*/ 6292712 w 10232859"/>
              <a:gd name="connsiteY158" fmla="*/ 399771 h 1699043"/>
              <a:gd name="connsiteX159" fmla="*/ 6308227 w 10232859"/>
              <a:gd name="connsiteY159" fmla="*/ 406196 h 1699043"/>
              <a:gd name="connsiteX160" fmla="*/ 6328981 w 10232859"/>
              <a:gd name="connsiteY160" fmla="*/ 409495 h 1699043"/>
              <a:gd name="connsiteX161" fmla="*/ 6368693 w 10232859"/>
              <a:gd name="connsiteY161" fmla="*/ 417845 h 1699043"/>
              <a:gd name="connsiteX162" fmla="*/ 6414811 w 10232859"/>
              <a:gd name="connsiteY162" fmla="*/ 452200 h 1699043"/>
              <a:gd name="connsiteX163" fmla="*/ 6467879 w 10232859"/>
              <a:gd name="connsiteY163" fmla="*/ 468248 h 1699043"/>
              <a:gd name="connsiteX164" fmla="*/ 6564351 w 10232859"/>
              <a:gd name="connsiteY164" fmla="*/ 537518 h 1699043"/>
              <a:gd name="connsiteX165" fmla="*/ 6711178 w 10232859"/>
              <a:gd name="connsiteY165" fmla="*/ 573610 h 1699043"/>
              <a:gd name="connsiteX166" fmla="*/ 6764036 w 10232859"/>
              <a:gd name="connsiteY166" fmla="*/ 588943 h 1699043"/>
              <a:gd name="connsiteX167" fmla="*/ 6858983 w 10232859"/>
              <a:gd name="connsiteY167" fmla="*/ 623723 h 1699043"/>
              <a:gd name="connsiteX168" fmla="*/ 6910661 w 10232859"/>
              <a:gd name="connsiteY168" fmla="*/ 634620 h 1699043"/>
              <a:gd name="connsiteX169" fmla="*/ 6944111 w 10232859"/>
              <a:gd name="connsiteY169" fmla="*/ 659502 h 1699043"/>
              <a:gd name="connsiteX170" fmla="*/ 6965771 w 10232859"/>
              <a:gd name="connsiteY170" fmla="*/ 659931 h 1699043"/>
              <a:gd name="connsiteX171" fmla="*/ 6969639 w 10232859"/>
              <a:gd name="connsiteY171" fmla="*/ 659837 h 1699043"/>
              <a:gd name="connsiteX172" fmla="*/ 6982242 w 10232859"/>
              <a:gd name="connsiteY172" fmla="*/ 663112 h 1699043"/>
              <a:gd name="connsiteX173" fmla="*/ 6989387 w 10232859"/>
              <a:gd name="connsiteY173" fmla="*/ 659474 h 1699043"/>
              <a:gd name="connsiteX174" fmla="*/ 7010930 w 10232859"/>
              <a:gd name="connsiteY174" fmla="*/ 661134 h 1699043"/>
              <a:gd name="connsiteX175" fmla="*/ 7033125 w 10232859"/>
              <a:gd name="connsiteY175" fmla="*/ 668436 h 1699043"/>
              <a:gd name="connsiteX176" fmla="*/ 7134461 w 10232859"/>
              <a:gd name="connsiteY176" fmla="*/ 708192 h 1699043"/>
              <a:gd name="connsiteX177" fmla="*/ 7197450 w 10232859"/>
              <a:gd name="connsiteY177" fmla="*/ 729094 h 1699043"/>
              <a:gd name="connsiteX178" fmla="*/ 7225084 w 10232859"/>
              <a:gd name="connsiteY178" fmla="*/ 732505 h 1699043"/>
              <a:gd name="connsiteX179" fmla="*/ 7261183 w 10232859"/>
              <a:gd name="connsiteY179" fmla="*/ 740313 h 1699043"/>
              <a:gd name="connsiteX180" fmla="*/ 7327760 w 10232859"/>
              <a:gd name="connsiteY180" fmla="*/ 750586 h 1699043"/>
              <a:gd name="connsiteX181" fmla="*/ 7412222 w 10232859"/>
              <a:gd name="connsiteY181" fmla="*/ 770487 h 1699043"/>
              <a:gd name="connsiteX182" fmla="*/ 7457904 w 10232859"/>
              <a:gd name="connsiteY182" fmla="*/ 804321 h 1699043"/>
              <a:gd name="connsiteX183" fmla="*/ 7465795 w 10232859"/>
              <a:gd name="connsiteY183" fmla="*/ 802598 h 1699043"/>
              <a:gd name="connsiteX184" fmla="*/ 7505046 w 10232859"/>
              <a:gd name="connsiteY184" fmla="*/ 816517 h 1699043"/>
              <a:gd name="connsiteX185" fmla="*/ 7623220 w 10232859"/>
              <a:gd name="connsiteY185" fmla="*/ 888520 h 1699043"/>
              <a:gd name="connsiteX186" fmla="*/ 7700458 w 10232859"/>
              <a:gd name="connsiteY186" fmla="*/ 915079 h 1699043"/>
              <a:gd name="connsiteX187" fmla="*/ 7730988 w 10232859"/>
              <a:gd name="connsiteY187" fmla="*/ 920756 h 1699043"/>
              <a:gd name="connsiteX188" fmla="*/ 7781942 w 10232859"/>
              <a:gd name="connsiteY188" fmla="*/ 930503 h 1699043"/>
              <a:gd name="connsiteX189" fmla="*/ 7827704 w 10232859"/>
              <a:gd name="connsiteY189" fmla="*/ 928558 h 1699043"/>
              <a:gd name="connsiteX190" fmla="*/ 7866538 w 10232859"/>
              <a:gd name="connsiteY190" fmla="*/ 955045 h 1699043"/>
              <a:gd name="connsiteX191" fmla="*/ 7912084 w 10232859"/>
              <a:gd name="connsiteY191" fmla="*/ 963800 h 1699043"/>
              <a:gd name="connsiteX192" fmla="*/ 7982264 w 10232859"/>
              <a:gd name="connsiteY192" fmla="*/ 975773 h 1699043"/>
              <a:gd name="connsiteX193" fmla="*/ 7991272 w 10232859"/>
              <a:gd name="connsiteY193" fmla="*/ 981104 h 1699043"/>
              <a:gd name="connsiteX194" fmla="*/ 8006496 w 10232859"/>
              <a:gd name="connsiteY194" fmla="*/ 972839 h 1699043"/>
              <a:gd name="connsiteX195" fmla="*/ 8034497 w 10232859"/>
              <a:gd name="connsiteY195" fmla="*/ 972054 h 1699043"/>
              <a:gd name="connsiteX196" fmla="*/ 8150881 w 10232859"/>
              <a:gd name="connsiteY196" fmla="*/ 990411 h 1699043"/>
              <a:gd name="connsiteX197" fmla="*/ 8172106 w 10232859"/>
              <a:gd name="connsiteY197" fmla="*/ 990512 h 1699043"/>
              <a:gd name="connsiteX198" fmla="*/ 8196076 w 10232859"/>
              <a:gd name="connsiteY198" fmla="*/ 1000078 h 1699043"/>
              <a:gd name="connsiteX199" fmla="*/ 8247463 w 10232859"/>
              <a:gd name="connsiteY199" fmla="*/ 1016332 h 1699043"/>
              <a:gd name="connsiteX200" fmla="*/ 8279272 w 10232859"/>
              <a:gd name="connsiteY200" fmla="*/ 1032921 h 1699043"/>
              <a:gd name="connsiteX201" fmla="*/ 8289611 w 10232859"/>
              <a:gd name="connsiteY201" fmla="*/ 1028630 h 1699043"/>
              <a:gd name="connsiteX202" fmla="*/ 8311483 w 10232859"/>
              <a:gd name="connsiteY202" fmla="*/ 1029399 h 1699043"/>
              <a:gd name="connsiteX203" fmla="*/ 8399489 w 10232859"/>
              <a:gd name="connsiteY203" fmla="*/ 1048562 h 1699043"/>
              <a:gd name="connsiteX204" fmla="*/ 8415973 w 10232859"/>
              <a:gd name="connsiteY204" fmla="*/ 1049660 h 1699043"/>
              <a:gd name="connsiteX205" fmla="*/ 8433326 w 10232859"/>
              <a:gd name="connsiteY205" fmla="*/ 1057881 h 1699043"/>
              <a:gd name="connsiteX206" fmla="*/ 8502328 w 10232859"/>
              <a:gd name="connsiteY206" fmla="*/ 1091498 h 1699043"/>
              <a:gd name="connsiteX207" fmla="*/ 8534346 w 10232859"/>
              <a:gd name="connsiteY207" fmla="*/ 1106980 h 1699043"/>
              <a:gd name="connsiteX208" fmla="*/ 8534980 w 10232859"/>
              <a:gd name="connsiteY208" fmla="*/ 1110861 h 1699043"/>
              <a:gd name="connsiteX209" fmla="*/ 8544104 w 10232859"/>
              <a:gd name="connsiteY209" fmla="*/ 1108406 h 1699043"/>
              <a:gd name="connsiteX210" fmla="*/ 8567742 w 10232859"/>
              <a:gd name="connsiteY210" fmla="*/ 1117590 h 1699043"/>
              <a:gd name="connsiteX211" fmla="*/ 8633779 w 10232859"/>
              <a:gd name="connsiteY211" fmla="*/ 1139226 h 1699043"/>
              <a:gd name="connsiteX212" fmla="*/ 8676965 w 10232859"/>
              <a:gd name="connsiteY212" fmla="*/ 1156949 h 1699043"/>
              <a:gd name="connsiteX213" fmla="*/ 8698944 w 10232859"/>
              <a:gd name="connsiteY213" fmla="*/ 1156939 h 1699043"/>
              <a:gd name="connsiteX214" fmla="*/ 8711456 w 10232859"/>
              <a:gd name="connsiteY214" fmla="*/ 1169217 h 1699043"/>
              <a:gd name="connsiteX215" fmla="*/ 8732793 w 10232859"/>
              <a:gd name="connsiteY215" fmla="*/ 1172972 h 1699043"/>
              <a:gd name="connsiteX216" fmla="*/ 8751897 w 10232859"/>
              <a:gd name="connsiteY216" fmla="*/ 1190886 h 1699043"/>
              <a:gd name="connsiteX217" fmla="*/ 8793564 w 10232859"/>
              <a:gd name="connsiteY217" fmla="*/ 1172572 h 1699043"/>
              <a:gd name="connsiteX218" fmla="*/ 8834270 w 10232859"/>
              <a:gd name="connsiteY218" fmla="*/ 1206624 h 1699043"/>
              <a:gd name="connsiteX219" fmla="*/ 8853872 w 10232859"/>
              <a:gd name="connsiteY219" fmla="*/ 1214714 h 1699043"/>
              <a:gd name="connsiteX220" fmla="*/ 8861901 w 10232859"/>
              <a:gd name="connsiteY220" fmla="*/ 1211375 h 1699043"/>
              <a:gd name="connsiteX221" fmla="*/ 8874168 w 10232859"/>
              <a:gd name="connsiteY221" fmla="*/ 1213967 h 1699043"/>
              <a:gd name="connsiteX222" fmla="*/ 8871123 w 10232859"/>
              <a:gd name="connsiteY222" fmla="*/ 1221160 h 1699043"/>
              <a:gd name="connsiteX223" fmla="*/ 8903537 w 10232859"/>
              <a:gd name="connsiteY223" fmla="*/ 1230588 h 1699043"/>
              <a:gd name="connsiteX224" fmla="*/ 8933767 w 10232859"/>
              <a:gd name="connsiteY224" fmla="*/ 1263368 h 1699043"/>
              <a:gd name="connsiteX225" fmla="*/ 8985765 w 10232859"/>
              <a:gd name="connsiteY225" fmla="*/ 1287664 h 1699043"/>
              <a:gd name="connsiteX226" fmla="*/ 9071444 w 10232859"/>
              <a:gd name="connsiteY226" fmla="*/ 1317305 h 1699043"/>
              <a:gd name="connsiteX227" fmla="*/ 9096711 w 10232859"/>
              <a:gd name="connsiteY227" fmla="*/ 1327777 h 1699043"/>
              <a:gd name="connsiteX228" fmla="*/ 9338853 w 10232859"/>
              <a:gd name="connsiteY228" fmla="*/ 1448046 h 1699043"/>
              <a:gd name="connsiteX229" fmla="*/ 9520814 w 10232859"/>
              <a:gd name="connsiteY229" fmla="*/ 1449827 h 1699043"/>
              <a:gd name="connsiteX230" fmla="*/ 9702271 w 10232859"/>
              <a:gd name="connsiteY230" fmla="*/ 1488553 h 1699043"/>
              <a:gd name="connsiteX231" fmla="*/ 9744273 w 10232859"/>
              <a:gd name="connsiteY231" fmla="*/ 1523512 h 1699043"/>
              <a:gd name="connsiteX232" fmla="*/ 9771903 w 10232859"/>
              <a:gd name="connsiteY232" fmla="*/ 1530034 h 1699043"/>
              <a:gd name="connsiteX233" fmla="*/ 9818565 w 10232859"/>
              <a:gd name="connsiteY233" fmla="*/ 1538545 h 1699043"/>
              <a:gd name="connsiteX234" fmla="*/ 9882202 w 10232859"/>
              <a:gd name="connsiteY234" fmla="*/ 1565888 h 1699043"/>
              <a:gd name="connsiteX235" fmla="*/ 10022025 w 10232859"/>
              <a:gd name="connsiteY235" fmla="*/ 1599696 h 1699043"/>
              <a:gd name="connsiteX236" fmla="*/ 10220406 w 10232859"/>
              <a:gd name="connsiteY236" fmla="*/ 1677005 h 1699043"/>
              <a:gd name="connsiteX237" fmla="*/ 10232859 w 10232859"/>
              <a:gd name="connsiteY237" fmla="*/ 1699043 h 1699043"/>
              <a:gd name="connsiteX238" fmla="*/ 0 w 10232859"/>
              <a:gd name="connsiteY238" fmla="*/ 1699043 h 1699043"/>
              <a:gd name="connsiteX239" fmla="*/ 0 w 10232859"/>
              <a:gd name="connsiteY239" fmla="*/ 21828 h 1699043"/>
              <a:gd name="connsiteX240" fmla="*/ 8097 w 10232859"/>
              <a:gd name="connsiteY240" fmla="*/ 24355 h 1699043"/>
              <a:gd name="connsiteX241" fmla="*/ 77128 w 10232859"/>
              <a:gd name="connsiteY241" fmla="*/ 6867 h 1699043"/>
              <a:gd name="connsiteX242" fmla="*/ 188338 w 10232859"/>
              <a:gd name="connsiteY242" fmla="*/ 5079 h 1699043"/>
              <a:gd name="connsiteX243" fmla="*/ 298809 w 10232859"/>
              <a:gd name="connsiteY243" fmla="*/ 6198 h 1699043"/>
              <a:gd name="connsiteX244" fmla="*/ 338985 w 10232859"/>
              <a:gd name="connsiteY244" fmla="*/ 8006 h 1699043"/>
              <a:gd name="connsiteX245" fmla="*/ 409815 w 10232859"/>
              <a:gd name="connsiteY245" fmla="*/ 5045 h 1699043"/>
              <a:gd name="connsiteX0" fmla="*/ 409815 w 10232859"/>
              <a:gd name="connsiteY0" fmla="*/ 5045 h 1699043"/>
              <a:gd name="connsiteX1" fmla="*/ 456316 w 10232859"/>
              <a:gd name="connsiteY1" fmla="*/ 4077 h 1699043"/>
              <a:gd name="connsiteX2" fmla="*/ 463611 w 10232859"/>
              <a:gd name="connsiteY2" fmla="*/ 18441 h 1699043"/>
              <a:gd name="connsiteX3" fmla="*/ 506289 w 10232859"/>
              <a:gd name="connsiteY3" fmla="*/ 21667 h 1699043"/>
              <a:gd name="connsiteX4" fmla="*/ 547180 w 10232859"/>
              <a:gd name="connsiteY4" fmla="*/ 10297 h 1699043"/>
              <a:gd name="connsiteX5" fmla="*/ 599180 w 10232859"/>
              <a:gd name="connsiteY5" fmla="*/ 9165 h 1699043"/>
              <a:gd name="connsiteX6" fmla="*/ 630247 w 10232859"/>
              <a:gd name="connsiteY6" fmla="*/ 8332 h 1699043"/>
              <a:gd name="connsiteX7" fmla="*/ 715463 w 10232859"/>
              <a:gd name="connsiteY7" fmla="*/ 18029 h 1699043"/>
              <a:gd name="connsiteX8" fmla="*/ 862866 w 10232859"/>
              <a:gd name="connsiteY8" fmla="*/ 63233 h 1699043"/>
              <a:gd name="connsiteX9" fmla="*/ 906400 w 10232859"/>
              <a:gd name="connsiteY9" fmla="*/ 68570 h 1699043"/>
              <a:gd name="connsiteX10" fmla="*/ 912698 w 10232859"/>
              <a:gd name="connsiteY10" fmla="*/ 65266 h 1699043"/>
              <a:gd name="connsiteX11" fmla="*/ 972936 w 10232859"/>
              <a:gd name="connsiteY11" fmla="*/ 88549 h 1699043"/>
              <a:gd name="connsiteX12" fmla="*/ 1061158 w 10232859"/>
              <a:gd name="connsiteY12" fmla="*/ 90302 h 1699043"/>
              <a:gd name="connsiteX13" fmla="*/ 1127764 w 10232859"/>
              <a:gd name="connsiteY13" fmla="*/ 86443 h 1699043"/>
              <a:gd name="connsiteX14" fmla="*/ 1165092 w 10232859"/>
              <a:gd name="connsiteY14" fmla="*/ 86517 h 1699043"/>
              <a:gd name="connsiteX15" fmla="*/ 1192274 w 10232859"/>
              <a:gd name="connsiteY15" fmla="*/ 84088 h 1699043"/>
              <a:gd name="connsiteX16" fmla="*/ 1261359 w 10232859"/>
              <a:gd name="connsiteY16" fmla="*/ 91263 h 1699043"/>
              <a:gd name="connsiteX17" fmla="*/ 1375826 w 10232859"/>
              <a:gd name="connsiteY17" fmla="*/ 108740 h 1699043"/>
              <a:gd name="connsiteX18" fmla="*/ 1400134 w 10232859"/>
              <a:gd name="connsiteY18" fmla="*/ 111208 h 1699043"/>
              <a:gd name="connsiteX19" fmla="*/ 1420782 w 10232859"/>
              <a:gd name="connsiteY19" fmla="*/ 108347 h 1699043"/>
              <a:gd name="connsiteX20" fmla="*/ 1425360 w 10232859"/>
              <a:gd name="connsiteY20" fmla="*/ 103343 h 1699043"/>
              <a:gd name="connsiteX21" fmla="*/ 1438688 w 10232859"/>
              <a:gd name="connsiteY21" fmla="*/ 103900 h 1699043"/>
              <a:gd name="connsiteX22" fmla="*/ 1442183 w 10232859"/>
              <a:gd name="connsiteY22" fmla="*/ 103008 h 1699043"/>
              <a:gd name="connsiteX23" fmla="*/ 1462271 w 10232859"/>
              <a:gd name="connsiteY23" fmla="*/ 98933 h 1699043"/>
              <a:gd name="connsiteX24" fmla="*/ 1506437 w 10232859"/>
              <a:gd name="connsiteY24" fmla="*/ 116084 h 1699043"/>
              <a:gd name="connsiteX25" fmla="*/ 1559721 w 10232859"/>
              <a:gd name="connsiteY25" fmla="*/ 115918 h 1699043"/>
              <a:gd name="connsiteX26" fmla="*/ 1763086 w 10232859"/>
              <a:gd name="connsiteY26" fmla="*/ 148431 h 1699043"/>
              <a:gd name="connsiteX27" fmla="*/ 1909571 w 10232859"/>
              <a:gd name="connsiteY27" fmla="*/ 158571 h 1699043"/>
              <a:gd name="connsiteX28" fmla="*/ 2002612 w 10232859"/>
              <a:gd name="connsiteY28" fmla="*/ 185342 h 1699043"/>
              <a:gd name="connsiteX29" fmla="*/ 2155278 w 10232859"/>
              <a:gd name="connsiteY29" fmla="*/ 197824 h 1699043"/>
              <a:gd name="connsiteX30" fmla="*/ 2166398 w 10232859"/>
              <a:gd name="connsiteY30" fmla="*/ 206965 h 1699043"/>
              <a:gd name="connsiteX31" fmla="*/ 2180455 w 10232859"/>
              <a:gd name="connsiteY31" fmla="*/ 212894 h 1699043"/>
              <a:gd name="connsiteX32" fmla="*/ 2182638 w 10232859"/>
              <a:gd name="connsiteY32" fmla="*/ 212313 h 1699043"/>
              <a:gd name="connsiteX33" fmla="*/ 2200348 w 10232859"/>
              <a:gd name="connsiteY33" fmla="*/ 215316 h 1699043"/>
              <a:gd name="connsiteX34" fmla="*/ 2203307 w 10232859"/>
              <a:gd name="connsiteY34" fmla="*/ 218590 h 1699043"/>
              <a:gd name="connsiteX35" fmla="*/ 2215170 w 10232859"/>
              <a:gd name="connsiteY35" fmla="*/ 221472 h 1699043"/>
              <a:gd name="connsiteX36" fmla="*/ 2237765 w 10232859"/>
              <a:gd name="connsiteY36" fmla="*/ 229357 h 1699043"/>
              <a:gd name="connsiteX37" fmla="*/ 2242719 w 10232859"/>
              <a:gd name="connsiteY37" fmla="*/ 228760 h 1699043"/>
              <a:gd name="connsiteX38" fmla="*/ 2277928 w 10232859"/>
              <a:gd name="connsiteY38" fmla="*/ 237427 h 1699043"/>
              <a:gd name="connsiteX39" fmla="*/ 2278759 w 10232859"/>
              <a:gd name="connsiteY39" fmla="*/ 236563 h 1699043"/>
              <a:gd name="connsiteX40" fmla="*/ 2290187 w 10232859"/>
              <a:gd name="connsiteY40" fmla="*/ 234709 h 1699043"/>
              <a:gd name="connsiteX41" fmla="*/ 2364066 w 10232859"/>
              <a:gd name="connsiteY41" fmla="*/ 218237 h 1699043"/>
              <a:gd name="connsiteX42" fmla="*/ 2400814 w 10232859"/>
              <a:gd name="connsiteY42" fmla="*/ 227165 h 1699043"/>
              <a:gd name="connsiteX43" fmla="*/ 2408414 w 10232859"/>
              <a:gd name="connsiteY43" fmla="*/ 228429 h 1699043"/>
              <a:gd name="connsiteX44" fmla="*/ 2408650 w 10232859"/>
              <a:gd name="connsiteY44" fmla="*/ 228234 h 1699043"/>
              <a:gd name="connsiteX45" fmla="*/ 2416835 w 10232859"/>
              <a:gd name="connsiteY45" fmla="*/ 229128 h 1699043"/>
              <a:gd name="connsiteX46" fmla="*/ 2422271 w 10232859"/>
              <a:gd name="connsiteY46" fmla="*/ 230733 h 1699043"/>
              <a:gd name="connsiteX47" fmla="*/ 2490341 w 10232859"/>
              <a:gd name="connsiteY47" fmla="*/ 211074 h 1699043"/>
              <a:gd name="connsiteX48" fmla="*/ 2588929 w 10232859"/>
              <a:gd name="connsiteY48" fmla="*/ 200980 h 1699043"/>
              <a:gd name="connsiteX49" fmla="*/ 2687426 w 10232859"/>
              <a:gd name="connsiteY49" fmla="*/ 193848 h 1699043"/>
              <a:gd name="connsiteX50" fmla="*/ 2723517 w 10232859"/>
              <a:gd name="connsiteY50" fmla="*/ 192652 h 1699043"/>
              <a:gd name="connsiteX51" fmla="*/ 2785956 w 10232859"/>
              <a:gd name="connsiteY51" fmla="*/ 184404 h 1699043"/>
              <a:gd name="connsiteX52" fmla="*/ 2813378 w 10232859"/>
              <a:gd name="connsiteY52" fmla="*/ 176833 h 1699043"/>
              <a:gd name="connsiteX53" fmla="*/ 2814782 w 10232859"/>
              <a:gd name="connsiteY53" fmla="*/ 177153 h 1699043"/>
              <a:gd name="connsiteX54" fmla="*/ 2816580 w 10232859"/>
              <a:gd name="connsiteY54" fmla="*/ 174366 h 1699043"/>
              <a:gd name="connsiteX55" fmla="*/ 2821623 w 10232859"/>
              <a:gd name="connsiteY55" fmla="*/ 172875 h 1699043"/>
              <a:gd name="connsiteX56" fmla="*/ 2836688 w 10232859"/>
              <a:gd name="connsiteY56" fmla="*/ 172971 h 1699043"/>
              <a:gd name="connsiteX57" fmla="*/ 2842564 w 10232859"/>
              <a:gd name="connsiteY57" fmla="*/ 173695 h 1699043"/>
              <a:gd name="connsiteX58" fmla="*/ 2850712 w 10232859"/>
              <a:gd name="connsiteY58" fmla="*/ 173290 h 1699043"/>
              <a:gd name="connsiteX59" fmla="*/ 2850846 w 10232859"/>
              <a:gd name="connsiteY59" fmla="*/ 173062 h 1699043"/>
              <a:gd name="connsiteX60" fmla="*/ 2858611 w 10232859"/>
              <a:gd name="connsiteY60" fmla="*/ 173112 h 1699043"/>
              <a:gd name="connsiteX61" fmla="*/ 2897454 w 10232859"/>
              <a:gd name="connsiteY61" fmla="*/ 176114 h 1699043"/>
              <a:gd name="connsiteX62" fmla="*/ 2940369 w 10232859"/>
              <a:gd name="connsiteY62" fmla="*/ 152944 h 1699043"/>
              <a:gd name="connsiteX63" fmla="*/ 2959670 w 10232859"/>
              <a:gd name="connsiteY63" fmla="*/ 148367 h 1699043"/>
              <a:gd name="connsiteX64" fmla="*/ 2969615 w 10232859"/>
              <a:gd name="connsiteY64" fmla="*/ 144755 h 1699043"/>
              <a:gd name="connsiteX65" fmla="*/ 2970000 w 10232859"/>
              <a:gd name="connsiteY65" fmla="*/ 143776 h 1699043"/>
              <a:gd name="connsiteX66" fmla="*/ 3007272 w 10232859"/>
              <a:gd name="connsiteY66" fmla="*/ 146766 h 1699043"/>
              <a:gd name="connsiteX67" fmla="*/ 3011677 w 10232859"/>
              <a:gd name="connsiteY67" fmla="*/ 145404 h 1699043"/>
              <a:gd name="connsiteX68" fmla="*/ 3036668 w 10232859"/>
              <a:gd name="connsiteY68" fmla="*/ 149604 h 1699043"/>
              <a:gd name="connsiteX69" fmla="*/ 3049208 w 10232859"/>
              <a:gd name="connsiteY69" fmla="*/ 150573 h 1699043"/>
              <a:gd name="connsiteX70" fmla="*/ 3053517 w 10232859"/>
              <a:gd name="connsiteY70" fmla="*/ 153322 h 1699043"/>
              <a:gd name="connsiteX71" fmla="*/ 3071637 w 10232859"/>
              <a:gd name="connsiteY71" fmla="*/ 153496 h 1699043"/>
              <a:gd name="connsiteX72" fmla="*/ 3110077 w 10232859"/>
              <a:gd name="connsiteY72" fmla="*/ 149202 h 1699043"/>
              <a:gd name="connsiteX73" fmla="*/ 3173743 w 10232859"/>
              <a:gd name="connsiteY73" fmla="*/ 159581 h 1699043"/>
              <a:gd name="connsiteX74" fmla="*/ 3254203 w 10232859"/>
              <a:gd name="connsiteY74" fmla="*/ 151756 h 1699043"/>
              <a:gd name="connsiteX75" fmla="*/ 3380350 w 10232859"/>
              <a:gd name="connsiteY75" fmla="*/ 151151 h 1699043"/>
              <a:gd name="connsiteX76" fmla="*/ 3476147 w 10232859"/>
              <a:gd name="connsiteY76" fmla="*/ 170925 h 1699043"/>
              <a:gd name="connsiteX77" fmla="*/ 3581876 w 10232859"/>
              <a:gd name="connsiteY77" fmla="*/ 150448 h 1699043"/>
              <a:gd name="connsiteX78" fmla="*/ 3704761 w 10232859"/>
              <a:gd name="connsiteY78" fmla="*/ 150492 h 1699043"/>
              <a:gd name="connsiteX79" fmla="*/ 3755040 w 10232859"/>
              <a:gd name="connsiteY79" fmla="*/ 141978 h 1699043"/>
              <a:gd name="connsiteX80" fmla="*/ 3804689 w 10232859"/>
              <a:gd name="connsiteY80" fmla="*/ 151893 h 1699043"/>
              <a:gd name="connsiteX81" fmla="*/ 3821793 w 10232859"/>
              <a:gd name="connsiteY81" fmla="*/ 144743 h 1699043"/>
              <a:gd name="connsiteX82" fmla="*/ 3824682 w 10232859"/>
              <a:gd name="connsiteY82" fmla="*/ 143319 h 1699043"/>
              <a:gd name="connsiteX83" fmla="*/ 3837536 w 10232859"/>
              <a:gd name="connsiteY83" fmla="*/ 141778 h 1699043"/>
              <a:gd name="connsiteX84" fmla="*/ 3839550 w 10232859"/>
              <a:gd name="connsiteY84" fmla="*/ 136147 h 1699043"/>
              <a:gd name="connsiteX85" fmla="*/ 3857743 w 10232859"/>
              <a:gd name="connsiteY85" fmla="*/ 130104 h 1699043"/>
              <a:gd name="connsiteX86" fmla="*/ 3881852 w 10232859"/>
              <a:gd name="connsiteY86" fmla="*/ 128717 h 1699043"/>
              <a:gd name="connsiteX87" fmla="*/ 3998088 w 10232859"/>
              <a:gd name="connsiteY87" fmla="*/ 127932 h 1699043"/>
              <a:gd name="connsiteX88" fmla="*/ 4066682 w 10232859"/>
              <a:gd name="connsiteY88" fmla="*/ 124147 h 1699043"/>
              <a:gd name="connsiteX89" fmla="*/ 4091246 w 10232859"/>
              <a:gd name="connsiteY89" fmla="*/ 117503 h 1699043"/>
              <a:gd name="connsiteX90" fmla="*/ 4126556 w 10232859"/>
              <a:gd name="connsiteY90" fmla="*/ 111725 h 1699043"/>
              <a:gd name="connsiteX91" fmla="*/ 4187717 w 10232859"/>
              <a:gd name="connsiteY91" fmla="*/ 97496 h 1699043"/>
              <a:gd name="connsiteX92" fmla="*/ 4220826 w 10232859"/>
              <a:gd name="connsiteY92" fmla="*/ 95991 h 1699043"/>
              <a:gd name="connsiteX93" fmla="*/ 4239014 w 10232859"/>
              <a:gd name="connsiteY93" fmla="*/ 90840 h 1699043"/>
              <a:gd name="connsiteX94" fmla="*/ 4246653 w 10232859"/>
              <a:gd name="connsiteY94" fmla="*/ 91360 h 1699043"/>
              <a:gd name="connsiteX95" fmla="*/ 4271841 w 10232859"/>
              <a:gd name="connsiteY95" fmla="*/ 90188 h 1699043"/>
              <a:gd name="connsiteX96" fmla="*/ 4286277 w 10232859"/>
              <a:gd name="connsiteY96" fmla="*/ 90173 h 1699043"/>
              <a:gd name="connsiteX97" fmla="*/ 4292025 w 10232859"/>
              <a:gd name="connsiteY97" fmla="*/ 90407 h 1699043"/>
              <a:gd name="connsiteX98" fmla="*/ 4304713 w 10232859"/>
              <a:gd name="connsiteY98" fmla="*/ 95673 h 1699043"/>
              <a:gd name="connsiteX99" fmla="*/ 4321285 w 10232859"/>
              <a:gd name="connsiteY99" fmla="*/ 93560 h 1699043"/>
              <a:gd name="connsiteX100" fmla="*/ 4339561 w 10232859"/>
              <a:gd name="connsiteY100" fmla="*/ 98806 h 1699043"/>
              <a:gd name="connsiteX101" fmla="*/ 4343990 w 10232859"/>
              <a:gd name="connsiteY101" fmla="*/ 94576 h 1699043"/>
              <a:gd name="connsiteX102" fmla="*/ 4358885 w 10232859"/>
              <a:gd name="connsiteY102" fmla="*/ 90264 h 1699043"/>
              <a:gd name="connsiteX103" fmla="*/ 4371648 w 10232859"/>
              <a:gd name="connsiteY103" fmla="*/ 95312 h 1699043"/>
              <a:gd name="connsiteX104" fmla="*/ 4398380 w 10232859"/>
              <a:gd name="connsiteY104" fmla="*/ 98447 h 1699043"/>
              <a:gd name="connsiteX105" fmla="*/ 4405729 w 10232859"/>
              <a:gd name="connsiteY105" fmla="*/ 97677 h 1699043"/>
              <a:gd name="connsiteX106" fmla="*/ 4431408 w 10232859"/>
              <a:gd name="connsiteY106" fmla="*/ 104311 h 1699043"/>
              <a:gd name="connsiteX107" fmla="*/ 4472183 w 10232859"/>
              <a:gd name="connsiteY107" fmla="*/ 109916 h 1699043"/>
              <a:gd name="connsiteX108" fmla="*/ 4518828 w 10232859"/>
              <a:gd name="connsiteY108" fmla="*/ 112600 h 1699043"/>
              <a:gd name="connsiteX109" fmla="*/ 4532040 w 10232859"/>
              <a:gd name="connsiteY109" fmla="*/ 117793 h 1699043"/>
              <a:gd name="connsiteX110" fmla="*/ 4617778 w 10232859"/>
              <a:gd name="connsiteY110" fmla="*/ 130479 h 1699043"/>
              <a:gd name="connsiteX111" fmla="*/ 4641872 w 10232859"/>
              <a:gd name="connsiteY111" fmla="*/ 134207 h 1699043"/>
              <a:gd name="connsiteX112" fmla="*/ 4662766 w 10232859"/>
              <a:gd name="connsiteY112" fmla="*/ 132438 h 1699043"/>
              <a:gd name="connsiteX113" fmla="*/ 4667770 w 10232859"/>
              <a:gd name="connsiteY113" fmla="*/ 127694 h 1699043"/>
              <a:gd name="connsiteX114" fmla="*/ 4681052 w 10232859"/>
              <a:gd name="connsiteY114" fmla="*/ 128947 h 1699043"/>
              <a:gd name="connsiteX115" fmla="*/ 4684624 w 10232859"/>
              <a:gd name="connsiteY115" fmla="*/ 128241 h 1699043"/>
              <a:gd name="connsiteX116" fmla="*/ 4705061 w 10232859"/>
              <a:gd name="connsiteY116" fmla="*/ 125234 h 1699043"/>
              <a:gd name="connsiteX117" fmla="*/ 4747746 w 10232859"/>
              <a:gd name="connsiteY117" fmla="*/ 144617 h 1699043"/>
              <a:gd name="connsiteX118" fmla="*/ 4867014 w 10232859"/>
              <a:gd name="connsiteY118" fmla="*/ 164145 h 1699043"/>
              <a:gd name="connsiteX119" fmla="*/ 5001600 w 10232859"/>
              <a:gd name="connsiteY119" fmla="*/ 190239 h 1699043"/>
              <a:gd name="connsiteX120" fmla="*/ 5115965 w 10232859"/>
              <a:gd name="connsiteY120" fmla="*/ 186069 h 1699043"/>
              <a:gd name="connsiteX121" fmla="*/ 5193957 w 10232859"/>
              <a:gd name="connsiteY121" fmla="*/ 229364 h 1699043"/>
              <a:gd name="connsiteX122" fmla="*/ 5275907 w 10232859"/>
              <a:gd name="connsiteY122" fmla="*/ 263295 h 1699043"/>
              <a:gd name="connsiteX123" fmla="*/ 5344878 w 10232859"/>
              <a:gd name="connsiteY123" fmla="*/ 276360 h 1699043"/>
              <a:gd name="connsiteX124" fmla="*/ 5413398 w 10232859"/>
              <a:gd name="connsiteY124" fmla="*/ 276235 h 1699043"/>
              <a:gd name="connsiteX125" fmla="*/ 5415629 w 10232859"/>
              <a:gd name="connsiteY125" fmla="*/ 275768 h 1699043"/>
              <a:gd name="connsiteX126" fmla="*/ 5433078 w 10232859"/>
              <a:gd name="connsiteY126" fmla="*/ 279684 h 1699043"/>
              <a:gd name="connsiteX127" fmla="*/ 5435759 w 10232859"/>
              <a:gd name="connsiteY127" fmla="*/ 283100 h 1699043"/>
              <a:gd name="connsiteX128" fmla="*/ 5447372 w 10232859"/>
              <a:gd name="connsiteY128" fmla="*/ 286587 h 1699043"/>
              <a:gd name="connsiteX129" fmla="*/ 5469289 w 10232859"/>
              <a:gd name="connsiteY129" fmla="*/ 295620 h 1699043"/>
              <a:gd name="connsiteX130" fmla="*/ 5508752 w 10232859"/>
              <a:gd name="connsiteY130" fmla="*/ 305753 h 1699043"/>
              <a:gd name="connsiteX131" fmla="*/ 5509657 w 10232859"/>
              <a:gd name="connsiteY131" fmla="*/ 304936 h 1699043"/>
              <a:gd name="connsiteX132" fmla="*/ 5521245 w 10232859"/>
              <a:gd name="connsiteY132" fmla="*/ 303688 h 1699043"/>
              <a:gd name="connsiteX133" fmla="*/ 5596538 w 10232859"/>
              <a:gd name="connsiteY133" fmla="*/ 291153 h 1699043"/>
              <a:gd name="connsiteX134" fmla="*/ 5632514 w 10232859"/>
              <a:gd name="connsiteY134" fmla="*/ 301962 h 1699043"/>
              <a:gd name="connsiteX135" fmla="*/ 5640005 w 10232859"/>
              <a:gd name="connsiteY135" fmla="*/ 303617 h 1699043"/>
              <a:gd name="connsiteX136" fmla="*/ 5640259 w 10232859"/>
              <a:gd name="connsiteY136" fmla="*/ 303435 h 1699043"/>
              <a:gd name="connsiteX137" fmla="*/ 5648365 w 10232859"/>
              <a:gd name="connsiteY137" fmla="*/ 304754 h 1699043"/>
              <a:gd name="connsiteX138" fmla="*/ 5653662 w 10232859"/>
              <a:gd name="connsiteY138" fmla="*/ 306635 h 1699043"/>
              <a:gd name="connsiteX139" fmla="*/ 5668196 w 10232859"/>
              <a:gd name="connsiteY139" fmla="*/ 309846 h 1699043"/>
              <a:gd name="connsiteX140" fmla="*/ 5673886 w 10232859"/>
              <a:gd name="connsiteY140" fmla="*/ 309526 h 1699043"/>
              <a:gd name="connsiteX141" fmla="*/ 5677139 w 10232859"/>
              <a:gd name="connsiteY141" fmla="*/ 307345 h 1699043"/>
              <a:gd name="connsiteX142" fmla="*/ 5708983 w 10232859"/>
              <a:gd name="connsiteY142" fmla="*/ 306674 h 1699043"/>
              <a:gd name="connsiteX143" fmla="*/ 5773909 w 10232859"/>
              <a:gd name="connsiteY143" fmla="*/ 312061 h 1699043"/>
              <a:gd name="connsiteX144" fmla="*/ 5809500 w 10232859"/>
              <a:gd name="connsiteY144" fmla="*/ 318450 h 1699043"/>
              <a:gd name="connsiteX145" fmla="*/ 5908729 w 10232859"/>
              <a:gd name="connsiteY145" fmla="*/ 332335 h 1699043"/>
              <a:gd name="connsiteX146" fmla="*/ 5990524 w 10232859"/>
              <a:gd name="connsiteY146" fmla="*/ 350618 h 1699043"/>
              <a:gd name="connsiteX147" fmla="*/ 6029302 w 10232859"/>
              <a:gd name="connsiteY147" fmla="*/ 361365 h 1699043"/>
              <a:gd name="connsiteX148" fmla="*/ 6086225 w 10232859"/>
              <a:gd name="connsiteY148" fmla="*/ 339621 h 1699043"/>
              <a:gd name="connsiteX149" fmla="*/ 6105063 w 10232859"/>
              <a:gd name="connsiteY149" fmla="*/ 347340 h 1699043"/>
              <a:gd name="connsiteX150" fmla="*/ 6195166 w 10232859"/>
              <a:gd name="connsiteY150" fmla="*/ 360190 h 1699043"/>
              <a:gd name="connsiteX151" fmla="*/ 6216259 w 10232859"/>
              <a:gd name="connsiteY151" fmla="*/ 363365 h 1699043"/>
              <a:gd name="connsiteX152" fmla="*/ 6228331 w 10232859"/>
              <a:gd name="connsiteY152" fmla="*/ 364034 h 1699043"/>
              <a:gd name="connsiteX153" fmla="*/ 6229602 w 10232859"/>
              <a:gd name="connsiteY153" fmla="*/ 363414 h 1699043"/>
              <a:gd name="connsiteX154" fmla="*/ 6258988 w 10232859"/>
              <a:gd name="connsiteY154" fmla="*/ 378660 h 1699043"/>
              <a:gd name="connsiteX155" fmla="*/ 6264106 w 10232859"/>
              <a:gd name="connsiteY155" fmla="*/ 379141 h 1699043"/>
              <a:gd name="connsiteX156" fmla="*/ 6281703 w 10232859"/>
              <a:gd name="connsiteY156" fmla="*/ 391054 h 1699043"/>
              <a:gd name="connsiteX157" fmla="*/ 6291622 w 10232859"/>
              <a:gd name="connsiteY157" fmla="*/ 396155 h 1699043"/>
              <a:gd name="connsiteX158" fmla="*/ 6292712 w 10232859"/>
              <a:gd name="connsiteY158" fmla="*/ 399771 h 1699043"/>
              <a:gd name="connsiteX159" fmla="*/ 6308227 w 10232859"/>
              <a:gd name="connsiteY159" fmla="*/ 406196 h 1699043"/>
              <a:gd name="connsiteX160" fmla="*/ 6328981 w 10232859"/>
              <a:gd name="connsiteY160" fmla="*/ 409495 h 1699043"/>
              <a:gd name="connsiteX161" fmla="*/ 6368693 w 10232859"/>
              <a:gd name="connsiteY161" fmla="*/ 417845 h 1699043"/>
              <a:gd name="connsiteX162" fmla="*/ 6414811 w 10232859"/>
              <a:gd name="connsiteY162" fmla="*/ 452200 h 1699043"/>
              <a:gd name="connsiteX163" fmla="*/ 6467879 w 10232859"/>
              <a:gd name="connsiteY163" fmla="*/ 468248 h 1699043"/>
              <a:gd name="connsiteX164" fmla="*/ 6564351 w 10232859"/>
              <a:gd name="connsiteY164" fmla="*/ 537518 h 1699043"/>
              <a:gd name="connsiteX165" fmla="*/ 6711178 w 10232859"/>
              <a:gd name="connsiteY165" fmla="*/ 573610 h 1699043"/>
              <a:gd name="connsiteX166" fmla="*/ 6764036 w 10232859"/>
              <a:gd name="connsiteY166" fmla="*/ 588943 h 1699043"/>
              <a:gd name="connsiteX167" fmla="*/ 6858983 w 10232859"/>
              <a:gd name="connsiteY167" fmla="*/ 623723 h 1699043"/>
              <a:gd name="connsiteX168" fmla="*/ 6910661 w 10232859"/>
              <a:gd name="connsiteY168" fmla="*/ 634620 h 1699043"/>
              <a:gd name="connsiteX169" fmla="*/ 6944111 w 10232859"/>
              <a:gd name="connsiteY169" fmla="*/ 659502 h 1699043"/>
              <a:gd name="connsiteX170" fmla="*/ 6965771 w 10232859"/>
              <a:gd name="connsiteY170" fmla="*/ 659931 h 1699043"/>
              <a:gd name="connsiteX171" fmla="*/ 6969639 w 10232859"/>
              <a:gd name="connsiteY171" fmla="*/ 659837 h 1699043"/>
              <a:gd name="connsiteX172" fmla="*/ 6982242 w 10232859"/>
              <a:gd name="connsiteY172" fmla="*/ 663112 h 1699043"/>
              <a:gd name="connsiteX173" fmla="*/ 6989387 w 10232859"/>
              <a:gd name="connsiteY173" fmla="*/ 659474 h 1699043"/>
              <a:gd name="connsiteX174" fmla="*/ 7010930 w 10232859"/>
              <a:gd name="connsiteY174" fmla="*/ 661134 h 1699043"/>
              <a:gd name="connsiteX175" fmla="*/ 7033125 w 10232859"/>
              <a:gd name="connsiteY175" fmla="*/ 668436 h 1699043"/>
              <a:gd name="connsiteX176" fmla="*/ 7134461 w 10232859"/>
              <a:gd name="connsiteY176" fmla="*/ 708192 h 1699043"/>
              <a:gd name="connsiteX177" fmla="*/ 7197450 w 10232859"/>
              <a:gd name="connsiteY177" fmla="*/ 729094 h 1699043"/>
              <a:gd name="connsiteX178" fmla="*/ 7225084 w 10232859"/>
              <a:gd name="connsiteY178" fmla="*/ 732505 h 1699043"/>
              <a:gd name="connsiteX179" fmla="*/ 7261183 w 10232859"/>
              <a:gd name="connsiteY179" fmla="*/ 740313 h 1699043"/>
              <a:gd name="connsiteX180" fmla="*/ 7327760 w 10232859"/>
              <a:gd name="connsiteY180" fmla="*/ 750586 h 1699043"/>
              <a:gd name="connsiteX181" fmla="*/ 7412222 w 10232859"/>
              <a:gd name="connsiteY181" fmla="*/ 770487 h 1699043"/>
              <a:gd name="connsiteX182" fmla="*/ 7457904 w 10232859"/>
              <a:gd name="connsiteY182" fmla="*/ 804321 h 1699043"/>
              <a:gd name="connsiteX183" fmla="*/ 7465795 w 10232859"/>
              <a:gd name="connsiteY183" fmla="*/ 802598 h 1699043"/>
              <a:gd name="connsiteX184" fmla="*/ 7505046 w 10232859"/>
              <a:gd name="connsiteY184" fmla="*/ 816517 h 1699043"/>
              <a:gd name="connsiteX185" fmla="*/ 7623220 w 10232859"/>
              <a:gd name="connsiteY185" fmla="*/ 888520 h 1699043"/>
              <a:gd name="connsiteX186" fmla="*/ 7700458 w 10232859"/>
              <a:gd name="connsiteY186" fmla="*/ 915079 h 1699043"/>
              <a:gd name="connsiteX187" fmla="*/ 7730988 w 10232859"/>
              <a:gd name="connsiteY187" fmla="*/ 920756 h 1699043"/>
              <a:gd name="connsiteX188" fmla="*/ 7781942 w 10232859"/>
              <a:gd name="connsiteY188" fmla="*/ 930503 h 1699043"/>
              <a:gd name="connsiteX189" fmla="*/ 7827704 w 10232859"/>
              <a:gd name="connsiteY189" fmla="*/ 928558 h 1699043"/>
              <a:gd name="connsiteX190" fmla="*/ 7912084 w 10232859"/>
              <a:gd name="connsiteY190" fmla="*/ 963800 h 1699043"/>
              <a:gd name="connsiteX191" fmla="*/ 7982264 w 10232859"/>
              <a:gd name="connsiteY191" fmla="*/ 975773 h 1699043"/>
              <a:gd name="connsiteX192" fmla="*/ 7991272 w 10232859"/>
              <a:gd name="connsiteY192" fmla="*/ 981104 h 1699043"/>
              <a:gd name="connsiteX193" fmla="*/ 8006496 w 10232859"/>
              <a:gd name="connsiteY193" fmla="*/ 972839 h 1699043"/>
              <a:gd name="connsiteX194" fmla="*/ 8034497 w 10232859"/>
              <a:gd name="connsiteY194" fmla="*/ 972054 h 1699043"/>
              <a:gd name="connsiteX195" fmla="*/ 8150881 w 10232859"/>
              <a:gd name="connsiteY195" fmla="*/ 990411 h 1699043"/>
              <a:gd name="connsiteX196" fmla="*/ 8172106 w 10232859"/>
              <a:gd name="connsiteY196" fmla="*/ 990512 h 1699043"/>
              <a:gd name="connsiteX197" fmla="*/ 8196076 w 10232859"/>
              <a:gd name="connsiteY197" fmla="*/ 1000078 h 1699043"/>
              <a:gd name="connsiteX198" fmla="*/ 8247463 w 10232859"/>
              <a:gd name="connsiteY198" fmla="*/ 1016332 h 1699043"/>
              <a:gd name="connsiteX199" fmla="*/ 8279272 w 10232859"/>
              <a:gd name="connsiteY199" fmla="*/ 1032921 h 1699043"/>
              <a:gd name="connsiteX200" fmla="*/ 8289611 w 10232859"/>
              <a:gd name="connsiteY200" fmla="*/ 1028630 h 1699043"/>
              <a:gd name="connsiteX201" fmla="*/ 8311483 w 10232859"/>
              <a:gd name="connsiteY201" fmla="*/ 1029399 h 1699043"/>
              <a:gd name="connsiteX202" fmla="*/ 8399489 w 10232859"/>
              <a:gd name="connsiteY202" fmla="*/ 1048562 h 1699043"/>
              <a:gd name="connsiteX203" fmla="*/ 8415973 w 10232859"/>
              <a:gd name="connsiteY203" fmla="*/ 1049660 h 1699043"/>
              <a:gd name="connsiteX204" fmla="*/ 8433326 w 10232859"/>
              <a:gd name="connsiteY204" fmla="*/ 1057881 h 1699043"/>
              <a:gd name="connsiteX205" fmla="*/ 8502328 w 10232859"/>
              <a:gd name="connsiteY205" fmla="*/ 1091498 h 1699043"/>
              <a:gd name="connsiteX206" fmla="*/ 8534346 w 10232859"/>
              <a:gd name="connsiteY206" fmla="*/ 1106980 h 1699043"/>
              <a:gd name="connsiteX207" fmla="*/ 8534980 w 10232859"/>
              <a:gd name="connsiteY207" fmla="*/ 1110861 h 1699043"/>
              <a:gd name="connsiteX208" fmla="*/ 8544104 w 10232859"/>
              <a:gd name="connsiteY208" fmla="*/ 1108406 h 1699043"/>
              <a:gd name="connsiteX209" fmla="*/ 8567742 w 10232859"/>
              <a:gd name="connsiteY209" fmla="*/ 1117590 h 1699043"/>
              <a:gd name="connsiteX210" fmla="*/ 8633779 w 10232859"/>
              <a:gd name="connsiteY210" fmla="*/ 1139226 h 1699043"/>
              <a:gd name="connsiteX211" fmla="*/ 8676965 w 10232859"/>
              <a:gd name="connsiteY211" fmla="*/ 1156949 h 1699043"/>
              <a:gd name="connsiteX212" fmla="*/ 8698944 w 10232859"/>
              <a:gd name="connsiteY212" fmla="*/ 1156939 h 1699043"/>
              <a:gd name="connsiteX213" fmla="*/ 8711456 w 10232859"/>
              <a:gd name="connsiteY213" fmla="*/ 1169217 h 1699043"/>
              <a:gd name="connsiteX214" fmla="*/ 8732793 w 10232859"/>
              <a:gd name="connsiteY214" fmla="*/ 1172972 h 1699043"/>
              <a:gd name="connsiteX215" fmla="*/ 8751897 w 10232859"/>
              <a:gd name="connsiteY215" fmla="*/ 1190886 h 1699043"/>
              <a:gd name="connsiteX216" fmla="*/ 8793564 w 10232859"/>
              <a:gd name="connsiteY216" fmla="*/ 1172572 h 1699043"/>
              <a:gd name="connsiteX217" fmla="*/ 8834270 w 10232859"/>
              <a:gd name="connsiteY217" fmla="*/ 1206624 h 1699043"/>
              <a:gd name="connsiteX218" fmla="*/ 8853872 w 10232859"/>
              <a:gd name="connsiteY218" fmla="*/ 1214714 h 1699043"/>
              <a:gd name="connsiteX219" fmla="*/ 8861901 w 10232859"/>
              <a:gd name="connsiteY219" fmla="*/ 1211375 h 1699043"/>
              <a:gd name="connsiteX220" fmla="*/ 8874168 w 10232859"/>
              <a:gd name="connsiteY220" fmla="*/ 1213967 h 1699043"/>
              <a:gd name="connsiteX221" fmla="*/ 8871123 w 10232859"/>
              <a:gd name="connsiteY221" fmla="*/ 1221160 h 1699043"/>
              <a:gd name="connsiteX222" fmla="*/ 8903537 w 10232859"/>
              <a:gd name="connsiteY222" fmla="*/ 1230588 h 1699043"/>
              <a:gd name="connsiteX223" fmla="*/ 8933767 w 10232859"/>
              <a:gd name="connsiteY223" fmla="*/ 1263368 h 1699043"/>
              <a:gd name="connsiteX224" fmla="*/ 8985765 w 10232859"/>
              <a:gd name="connsiteY224" fmla="*/ 1287664 h 1699043"/>
              <a:gd name="connsiteX225" fmla="*/ 9071444 w 10232859"/>
              <a:gd name="connsiteY225" fmla="*/ 1317305 h 1699043"/>
              <a:gd name="connsiteX226" fmla="*/ 9096711 w 10232859"/>
              <a:gd name="connsiteY226" fmla="*/ 1327777 h 1699043"/>
              <a:gd name="connsiteX227" fmla="*/ 9338853 w 10232859"/>
              <a:gd name="connsiteY227" fmla="*/ 1448046 h 1699043"/>
              <a:gd name="connsiteX228" fmla="*/ 9520814 w 10232859"/>
              <a:gd name="connsiteY228" fmla="*/ 1449827 h 1699043"/>
              <a:gd name="connsiteX229" fmla="*/ 9702271 w 10232859"/>
              <a:gd name="connsiteY229" fmla="*/ 1488553 h 1699043"/>
              <a:gd name="connsiteX230" fmla="*/ 9744273 w 10232859"/>
              <a:gd name="connsiteY230" fmla="*/ 1523512 h 1699043"/>
              <a:gd name="connsiteX231" fmla="*/ 9771903 w 10232859"/>
              <a:gd name="connsiteY231" fmla="*/ 1530034 h 1699043"/>
              <a:gd name="connsiteX232" fmla="*/ 9818565 w 10232859"/>
              <a:gd name="connsiteY232" fmla="*/ 1538545 h 1699043"/>
              <a:gd name="connsiteX233" fmla="*/ 9882202 w 10232859"/>
              <a:gd name="connsiteY233" fmla="*/ 1565888 h 1699043"/>
              <a:gd name="connsiteX234" fmla="*/ 10022025 w 10232859"/>
              <a:gd name="connsiteY234" fmla="*/ 1599696 h 1699043"/>
              <a:gd name="connsiteX235" fmla="*/ 10220406 w 10232859"/>
              <a:gd name="connsiteY235" fmla="*/ 1677005 h 1699043"/>
              <a:gd name="connsiteX236" fmla="*/ 10232859 w 10232859"/>
              <a:gd name="connsiteY236" fmla="*/ 1699043 h 1699043"/>
              <a:gd name="connsiteX237" fmla="*/ 0 w 10232859"/>
              <a:gd name="connsiteY237" fmla="*/ 1699043 h 1699043"/>
              <a:gd name="connsiteX238" fmla="*/ 0 w 10232859"/>
              <a:gd name="connsiteY238" fmla="*/ 21828 h 1699043"/>
              <a:gd name="connsiteX239" fmla="*/ 8097 w 10232859"/>
              <a:gd name="connsiteY239" fmla="*/ 24355 h 1699043"/>
              <a:gd name="connsiteX240" fmla="*/ 77128 w 10232859"/>
              <a:gd name="connsiteY240" fmla="*/ 6867 h 1699043"/>
              <a:gd name="connsiteX241" fmla="*/ 188338 w 10232859"/>
              <a:gd name="connsiteY241" fmla="*/ 5079 h 1699043"/>
              <a:gd name="connsiteX242" fmla="*/ 298809 w 10232859"/>
              <a:gd name="connsiteY242" fmla="*/ 6198 h 1699043"/>
              <a:gd name="connsiteX243" fmla="*/ 338985 w 10232859"/>
              <a:gd name="connsiteY243" fmla="*/ 8006 h 1699043"/>
              <a:gd name="connsiteX244" fmla="*/ 409815 w 10232859"/>
              <a:gd name="connsiteY244" fmla="*/ 5045 h 1699043"/>
              <a:gd name="connsiteX0" fmla="*/ 409815 w 10232859"/>
              <a:gd name="connsiteY0" fmla="*/ 5045 h 1699043"/>
              <a:gd name="connsiteX1" fmla="*/ 456316 w 10232859"/>
              <a:gd name="connsiteY1" fmla="*/ 4077 h 1699043"/>
              <a:gd name="connsiteX2" fmla="*/ 463611 w 10232859"/>
              <a:gd name="connsiteY2" fmla="*/ 18441 h 1699043"/>
              <a:gd name="connsiteX3" fmla="*/ 506289 w 10232859"/>
              <a:gd name="connsiteY3" fmla="*/ 21667 h 1699043"/>
              <a:gd name="connsiteX4" fmla="*/ 547180 w 10232859"/>
              <a:gd name="connsiteY4" fmla="*/ 10297 h 1699043"/>
              <a:gd name="connsiteX5" fmla="*/ 599180 w 10232859"/>
              <a:gd name="connsiteY5" fmla="*/ 9165 h 1699043"/>
              <a:gd name="connsiteX6" fmla="*/ 630247 w 10232859"/>
              <a:gd name="connsiteY6" fmla="*/ 8332 h 1699043"/>
              <a:gd name="connsiteX7" fmla="*/ 715463 w 10232859"/>
              <a:gd name="connsiteY7" fmla="*/ 18029 h 1699043"/>
              <a:gd name="connsiteX8" fmla="*/ 862866 w 10232859"/>
              <a:gd name="connsiteY8" fmla="*/ 63233 h 1699043"/>
              <a:gd name="connsiteX9" fmla="*/ 906400 w 10232859"/>
              <a:gd name="connsiteY9" fmla="*/ 68570 h 1699043"/>
              <a:gd name="connsiteX10" fmla="*/ 912698 w 10232859"/>
              <a:gd name="connsiteY10" fmla="*/ 65266 h 1699043"/>
              <a:gd name="connsiteX11" fmla="*/ 972936 w 10232859"/>
              <a:gd name="connsiteY11" fmla="*/ 88549 h 1699043"/>
              <a:gd name="connsiteX12" fmla="*/ 1061158 w 10232859"/>
              <a:gd name="connsiteY12" fmla="*/ 90302 h 1699043"/>
              <a:gd name="connsiteX13" fmla="*/ 1127764 w 10232859"/>
              <a:gd name="connsiteY13" fmla="*/ 86443 h 1699043"/>
              <a:gd name="connsiteX14" fmla="*/ 1165092 w 10232859"/>
              <a:gd name="connsiteY14" fmla="*/ 86517 h 1699043"/>
              <a:gd name="connsiteX15" fmla="*/ 1192274 w 10232859"/>
              <a:gd name="connsiteY15" fmla="*/ 84088 h 1699043"/>
              <a:gd name="connsiteX16" fmla="*/ 1261359 w 10232859"/>
              <a:gd name="connsiteY16" fmla="*/ 91263 h 1699043"/>
              <a:gd name="connsiteX17" fmla="*/ 1375826 w 10232859"/>
              <a:gd name="connsiteY17" fmla="*/ 108740 h 1699043"/>
              <a:gd name="connsiteX18" fmla="*/ 1400134 w 10232859"/>
              <a:gd name="connsiteY18" fmla="*/ 111208 h 1699043"/>
              <a:gd name="connsiteX19" fmla="*/ 1420782 w 10232859"/>
              <a:gd name="connsiteY19" fmla="*/ 108347 h 1699043"/>
              <a:gd name="connsiteX20" fmla="*/ 1425360 w 10232859"/>
              <a:gd name="connsiteY20" fmla="*/ 103343 h 1699043"/>
              <a:gd name="connsiteX21" fmla="*/ 1438688 w 10232859"/>
              <a:gd name="connsiteY21" fmla="*/ 103900 h 1699043"/>
              <a:gd name="connsiteX22" fmla="*/ 1442183 w 10232859"/>
              <a:gd name="connsiteY22" fmla="*/ 103008 h 1699043"/>
              <a:gd name="connsiteX23" fmla="*/ 1462271 w 10232859"/>
              <a:gd name="connsiteY23" fmla="*/ 98933 h 1699043"/>
              <a:gd name="connsiteX24" fmla="*/ 1506437 w 10232859"/>
              <a:gd name="connsiteY24" fmla="*/ 116084 h 1699043"/>
              <a:gd name="connsiteX25" fmla="*/ 1559721 w 10232859"/>
              <a:gd name="connsiteY25" fmla="*/ 115918 h 1699043"/>
              <a:gd name="connsiteX26" fmla="*/ 1763086 w 10232859"/>
              <a:gd name="connsiteY26" fmla="*/ 148431 h 1699043"/>
              <a:gd name="connsiteX27" fmla="*/ 1909571 w 10232859"/>
              <a:gd name="connsiteY27" fmla="*/ 158571 h 1699043"/>
              <a:gd name="connsiteX28" fmla="*/ 2002612 w 10232859"/>
              <a:gd name="connsiteY28" fmla="*/ 185342 h 1699043"/>
              <a:gd name="connsiteX29" fmla="*/ 2155278 w 10232859"/>
              <a:gd name="connsiteY29" fmla="*/ 197824 h 1699043"/>
              <a:gd name="connsiteX30" fmla="*/ 2166398 w 10232859"/>
              <a:gd name="connsiteY30" fmla="*/ 206965 h 1699043"/>
              <a:gd name="connsiteX31" fmla="*/ 2180455 w 10232859"/>
              <a:gd name="connsiteY31" fmla="*/ 212894 h 1699043"/>
              <a:gd name="connsiteX32" fmla="*/ 2182638 w 10232859"/>
              <a:gd name="connsiteY32" fmla="*/ 212313 h 1699043"/>
              <a:gd name="connsiteX33" fmla="*/ 2200348 w 10232859"/>
              <a:gd name="connsiteY33" fmla="*/ 215316 h 1699043"/>
              <a:gd name="connsiteX34" fmla="*/ 2203307 w 10232859"/>
              <a:gd name="connsiteY34" fmla="*/ 218590 h 1699043"/>
              <a:gd name="connsiteX35" fmla="*/ 2215170 w 10232859"/>
              <a:gd name="connsiteY35" fmla="*/ 221472 h 1699043"/>
              <a:gd name="connsiteX36" fmla="*/ 2237765 w 10232859"/>
              <a:gd name="connsiteY36" fmla="*/ 229357 h 1699043"/>
              <a:gd name="connsiteX37" fmla="*/ 2242719 w 10232859"/>
              <a:gd name="connsiteY37" fmla="*/ 228760 h 1699043"/>
              <a:gd name="connsiteX38" fmla="*/ 2277928 w 10232859"/>
              <a:gd name="connsiteY38" fmla="*/ 237427 h 1699043"/>
              <a:gd name="connsiteX39" fmla="*/ 2278759 w 10232859"/>
              <a:gd name="connsiteY39" fmla="*/ 236563 h 1699043"/>
              <a:gd name="connsiteX40" fmla="*/ 2290187 w 10232859"/>
              <a:gd name="connsiteY40" fmla="*/ 234709 h 1699043"/>
              <a:gd name="connsiteX41" fmla="*/ 2364066 w 10232859"/>
              <a:gd name="connsiteY41" fmla="*/ 218237 h 1699043"/>
              <a:gd name="connsiteX42" fmla="*/ 2400814 w 10232859"/>
              <a:gd name="connsiteY42" fmla="*/ 227165 h 1699043"/>
              <a:gd name="connsiteX43" fmla="*/ 2408414 w 10232859"/>
              <a:gd name="connsiteY43" fmla="*/ 228429 h 1699043"/>
              <a:gd name="connsiteX44" fmla="*/ 2408650 w 10232859"/>
              <a:gd name="connsiteY44" fmla="*/ 228234 h 1699043"/>
              <a:gd name="connsiteX45" fmla="*/ 2416835 w 10232859"/>
              <a:gd name="connsiteY45" fmla="*/ 229128 h 1699043"/>
              <a:gd name="connsiteX46" fmla="*/ 2422271 w 10232859"/>
              <a:gd name="connsiteY46" fmla="*/ 230733 h 1699043"/>
              <a:gd name="connsiteX47" fmla="*/ 2490341 w 10232859"/>
              <a:gd name="connsiteY47" fmla="*/ 211074 h 1699043"/>
              <a:gd name="connsiteX48" fmla="*/ 2588929 w 10232859"/>
              <a:gd name="connsiteY48" fmla="*/ 200980 h 1699043"/>
              <a:gd name="connsiteX49" fmla="*/ 2687426 w 10232859"/>
              <a:gd name="connsiteY49" fmla="*/ 193848 h 1699043"/>
              <a:gd name="connsiteX50" fmla="*/ 2723517 w 10232859"/>
              <a:gd name="connsiteY50" fmla="*/ 192652 h 1699043"/>
              <a:gd name="connsiteX51" fmla="*/ 2785956 w 10232859"/>
              <a:gd name="connsiteY51" fmla="*/ 184404 h 1699043"/>
              <a:gd name="connsiteX52" fmla="*/ 2813378 w 10232859"/>
              <a:gd name="connsiteY52" fmla="*/ 176833 h 1699043"/>
              <a:gd name="connsiteX53" fmla="*/ 2814782 w 10232859"/>
              <a:gd name="connsiteY53" fmla="*/ 177153 h 1699043"/>
              <a:gd name="connsiteX54" fmla="*/ 2816580 w 10232859"/>
              <a:gd name="connsiteY54" fmla="*/ 174366 h 1699043"/>
              <a:gd name="connsiteX55" fmla="*/ 2821623 w 10232859"/>
              <a:gd name="connsiteY55" fmla="*/ 172875 h 1699043"/>
              <a:gd name="connsiteX56" fmla="*/ 2836688 w 10232859"/>
              <a:gd name="connsiteY56" fmla="*/ 172971 h 1699043"/>
              <a:gd name="connsiteX57" fmla="*/ 2842564 w 10232859"/>
              <a:gd name="connsiteY57" fmla="*/ 173695 h 1699043"/>
              <a:gd name="connsiteX58" fmla="*/ 2850712 w 10232859"/>
              <a:gd name="connsiteY58" fmla="*/ 173290 h 1699043"/>
              <a:gd name="connsiteX59" fmla="*/ 2850846 w 10232859"/>
              <a:gd name="connsiteY59" fmla="*/ 173062 h 1699043"/>
              <a:gd name="connsiteX60" fmla="*/ 2858611 w 10232859"/>
              <a:gd name="connsiteY60" fmla="*/ 173112 h 1699043"/>
              <a:gd name="connsiteX61" fmla="*/ 2897454 w 10232859"/>
              <a:gd name="connsiteY61" fmla="*/ 176114 h 1699043"/>
              <a:gd name="connsiteX62" fmla="*/ 2940369 w 10232859"/>
              <a:gd name="connsiteY62" fmla="*/ 152944 h 1699043"/>
              <a:gd name="connsiteX63" fmla="*/ 2959670 w 10232859"/>
              <a:gd name="connsiteY63" fmla="*/ 148367 h 1699043"/>
              <a:gd name="connsiteX64" fmla="*/ 2969615 w 10232859"/>
              <a:gd name="connsiteY64" fmla="*/ 144755 h 1699043"/>
              <a:gd name="connsiteX65" fmla="*/ 2970000 w 10232859"/>
              <a:gd name="connsiteY65" fmla="*/ 143776 h 1699043"/>
              <a:gd name="connsiteX66" fmla="*/ 3007272 w 10232859"/>
              <a:gd name="connsiteY66" fmla="*/ 146766 h 1699043"/>
              <a:gd name="connsiteX67" fmla="*/ 3011677 w 10232859"/>
              <a:gd name="connsiteY67" fmla="*/ 145404 h 1699043"/>
              <a:gd name="connsiteX68" fmla="*/ 3036668 w 10232859"/>
              <a:gd name="connsiteY68" fmla="*/ 149604 h 1699043"/>
              <a:gd name="connsiteX69" fmla="*/ 3049208 w 10232859"/>
              <a:gd name="connsiteY69" fmla="*/ 150573 h 1699043"/>
              <a:gd name="connsiteX70" fmla="*/ 3053517 w 10232859"/>
              <a:gd name="connsiteY70" fmla="*/ 153322 h 1699043"/>
              <a:gd name="connsiteX71" fmla="*/ 3071637 w 10232859"/>
              <a:gd name="connsiteY71" fmla="*/ 153496 h 1699043"/>
              <a:gd name="connsiteX72" fmla="*/ 3110077 w 10232859"/>
              <a:gd name="connsiteY72" fmla="*/ 149202 h 1699043"/>
              <a:gd name="connsiteX73" fmla="*/ 3173743 w 10232859"/>
              <a:gd name="connsiteY73" fmla="*/ 159581 h 1699043"/>
              <a:gd name="connsiteX74" fmla="*/ 3254203 w 10232859"/>
              <a:gd name="connsiteY74" fmla="*/ 151756 h 1699043"/>
              <a:gd name="connsiteX75" fmla="*/ 3380350 w 10232859"/>
              <a:gd name="connsiteY75" fmla="*/ 151151 h 1699043"/>
              <a:gd name="connsiteX76" fmla="*/ 3476147 w 10232859"/>
              <a:gd name="connsiteY76" fmla="*/ 170925 h 1699043"/>
              <a:gd name="connsiteX77" fmla="*/ 3581876 w 10232859"/>
              <a:gd name="connsiteY77" fmla="*/ 150448 h 1699043"/>
              <a:gd name="connsiteX78" fmla="*/ 3704761 w 10232859"/>
              <a:gd name="connsiteY78" fmla="*/ 150492 h 1699043"/>
              <a:gd name="connsiteX79" fmla="*/ 3755040 w 10232859"/>
              <a:gd name="connsiteY79" fmla="*/ 141978 h 1699043"/>
              <a:gd name="connsiteX80" fmla="*/ 3804689 w 10232859"/>
              <a:gd name="connsiteY80" fmla="*/ 151893 h 1699043"/>
              <a:gd name="connsiteX81" fmla="*/ 3821793 w 10232859"/>
              <a:gd name="connsiteY81" fmla="*/ 144743 h 1699043"/>
              <a:gd name="connsiteX82" fmla="*/ 3824682 w 10232859"/>
              <a:gd name="connsiteY82" fmla="*/ 143319 h 1699043"/>
              <a:gd name="connsiteX83" fmla="*/ 3837536 w 10232859"/>
              <a:gd name="connsiteY83" fmla="*/ 141778 h 1699043"/>
              <a:gd name="connsiteX84" fmla="*/ 3839550 w 10232859"/>
              <a:gd name="connsiteY84" fmla="*/ 136147 h 1699043"/>
              <a:gd name="connsiteX85" fmla="*/ 3857743 w 10232859"/>
              <a:gd name="connsiteY85" fmla="*/ 130104 h 1699043"/>
              <a:gd name="connsiteX86" fmla="*/ 3881852 w 10232859"/>
              <a:gd name="connsiteY86" fmla="*/ 128717 h 1699043"/>
              <a:gd name="connsiteX87" fmla="*/ 3998088 w 10232859"/>
              <a:gd name="connsiteY87" fmla="*/ 127932 h 1699043"/>
              <a:gd name="connsiteX88" fmla="*/ 4066682 w 10232859"/>
              <a:gd name="connsiteY88" fmla="*/ 124147 h 1699043"/>
              <a:gd name="connsiteX89" fmla="*/ 4091246 w 10232859"/>
              <a:gd name="connsiteY89" fmla="*/ 117503 h 1699043"/>
              <a:gd name="connsiteX90" fmla="*/ 4126556 w 10232859"/>
              <a:gd name="connsiteY90" fmla="*/ 111725 h 1699043"/>
              <a:gd name="connsiteX91" fmla="*/ 4187717 w 10232859"/>
              <a:gd name="connsiteY91" fmla="*/ 97496 h 1699043"/>
              <a:gd name="connsiteX92" fmla="*/ 4220826 w 10232859"/>
              <a:gd name="connsiteY92" fmla="*/ 95991 h 1699043"/>
              <a:gd name="connsiteX93" fmla="*/ 4239014 w 10232859"/>
              <a:gd name="connsiteY93" fmla="*/ 90840 h 1699043"/>
              <a:gd name="connsiteX94" fmla="*/ 4246653 w 10232859"/>
              <a:gd name="connsiteY94" fmla="*/ 91360 h 1699043"/>
              <a:gd name="connsiteX95" fmla="*/ 4271841 w 10232859"/>
              <a:gd name="connsiteY95" fmla="*/ 90188 h 1699043"/>
              <a:gd name="connsiteX96" fmla="*/ 4286277 w 10232859"/>
              <a:gd name="connsiteY96" fmla="*/ 90173 h 1699043"/>
              <a:gd name="connsiteX97" fmla="*/ 4292025 w 10232859"/>
              <a:gd name="connsiteY97" fmla="*/ 90407 h 1699043"/>
              <a:gd name="connsiteX98" fmla="*/ 4304713 w 10232859"/>
              <a:gd name="connsiteY98" fmla="*/ 95673 h 1699043"/>
              <a:gd name="connsiteX99" fmla="*/ 4321285 w 10232859"/>
              <a:gd name="connsiteY99" fmla="*/ 93560 h 1699043"/>
              <a:gd name="connsiteX100" fmla="*/ 4339561 w 10232859"/>
              <a:gd name="connsiteY100" fmla="*/ 98806 h 1699043"/>
              <a:gd name="connsiteX101" fmla="*/ 4343990 w 10232859"/>
              <a:gd name="connsiteY101" fmla="*/ 94576 h 1699043"/>
              <a:gd name="connsiteX102" fmla="*/ 4358885 w 10232859"/>
              <a:gd name="connsiteY102" fmla="*/ 90264 h 1699043"/>
              <a:gd name="connsiteX103" fmla="*/ 4371648 w 10232859"/>
              <a:gd name="connsiteY103" fmla="*/ 95312 h 1699043"/>
              <a:gd name="connsiteX104" fmla="*/ 4398380 w 10232859"/>
              <a:gd name="connsiteY104" fmla="*/ 98447 h 1699043"/>
              <a:gd name="connsiteX105" fmla="*/ 4405729 w 10232859"/>
              <a:gd name="connsiteY105" fmla="*/ 97677 h 1699043"/>
              <a:gd name="connsiteX106" fmla="*/ 4431408 w 10232859"/>
              <a:gd name="connsiteY106" fmla="*/ 104311 h 1699043"/>
              <a:gd name="connsiteX107" fmla="*/ 4472183 w 10232859"/>
              <a:gd name="connsiteY107" fmla="*/ 109916 h 1699043"/>
              <a:gd name="connsiteX108" fmla="*/ 4518828 w 10232859"/>
              <a:gd name="connsiteY108" fmla="*/ 112600 h 1699043"/>
              <a:gd name="connsiteX109" fmla="*/ 4532040 w 10232859"/>
              <a:gd name="connsiteY109" fmla="*/ 117793 h 1699043"/>
              <a:gd name="connsiteX110" fmla="*/ 4617778 w 10232859"/>
              <a:gd name="connsiteY110" fmla="*/ 130479 h 1699043"/>
              <a:gd name="connsiteX111" fmla="*/ 4641872 w 10232859"/>
              <a:gd name="connsiteY111" fmla="*/ 134207 h 1699043"/>
              <a:gd name="connsiteX112" fmla="*/ 4662766 w 10232859"/>
              <a:gd name="connsiteY112" fmla="*/ 132438 h 1699043"/>
              <a:gd name="connsiteX113" fmla="*/ 4667770 w 10232859"/>
              <a:gd name="connsiteY113" fmla="*/ 127694 h 1699043"/>
              <a:gd name="connsiteX114" fmla="*/ 4681052 w 10232859"/>
              <a:gd name="connsiteY114" fmla="*/ 128947 h 1699043"/>
              <a:gd name="connsiteX115" fmla="*/ 4684624 w 10232859"/>
              <a:gd name="connsiteY115" fmla="*/ 128241 h 1699043"/>
              <a:gd name="connsiteX116" fmla="*/ 4705061 w 10232859"/>
              <a:gd name="connsiteY116" fmla="*/ 125234 h 1699043"/>
              <a:gd name="connsiteX117" fmla="*/ 4747746 w 10232859"/>
              <a:gd name="connsiteY117" fmla="*/ 144617 h 1699043"/>
              <a:gd name="connsiteX118" fmla="*/ 4867014 w 10232859"/>
              <a:gd name="connsiteY118" fmla="*/ 164145 h 1699043"/>
              <a:gd name="connsiteX119" fmla="*/ 5001600 w 10232859"/>
              <a:gd name="connsiteY119" fmla="*/ 190239 h 1699043"/>
              <a:gd name="connsiteX120" fmla="*/ 5115965 w 10232859"/>
              <a:gd name="connsiteY120" fmla="*/ 186069 h 1699043"/>
              <a:gd name="connsiteX121" fmla="*/ 5193957 w 10232859"/>
              <a:gd name="connsiteY121" fmla="*/ 229364 h 1699043"/>
              <a:gd name="connsiteX122" fmla="*/ 5275907 w 10232859"/>
              <a:gd name="connsiteY122" fmla="*/ 263295 h 1699043"/>
              <a:gd name="connsiteX123" fmla="*/ 5344878 w 10232859"/>
              <a:gd name="connsiteY123" fmla="*/ 276360 h 1699043"/>
              <a:gd name="connsiteX124" fmla="*/ 5413398 w 10232859"/>
              <a:gd name="connsiteY124" fmla="*/ 276235 h 1699043"/>
              <a:gd name="connsiteX125" fmla="*/ 5415629 w 10232859"/>
              <a:gd name="connsiteY125" fmla="*/ 275768 h 1699043"/>
              <a:gd name="connsiteX126" fmla="*/ 5433078 w 10232859"/>
              <a:gd name="connsiteY126" fmla="*/ 279684 h 1699043"/>
              <a:gd name="connsiteX127" fmla="*/ 5435759 w 10232859"/>
              <a:gd name="connsiteY127" fmla="*/ 283100 h 1699043"/>
              <a:gd name="connsiteX128" fmla="*/ 5447372 w 10232859"/>
              <a:gd name="connsiteY128" fmla="*/ 286587 h 1699043"/>
              <a:gd name="connsiteX129" fmla="*/ 5469289 w 10232859"/>
              <a:gd name="connsiteY129" fmla="*/ 295620 h 1699043"/>
              <a:gd name="connsiteX130" fmla="*/ 5508752 w 10232859"/>
              <a:gd name="connsiteY130" fmla="*/ 305753 h 1699043"/>
              <a:gd name="connsiteX131" fmla="*/ 5509657 w 10232859"/>
              <a:gd name="connsiteY131" fmla="*/ 304936 h 1699043"/>
              <a:gd name="connsiteX132" fmla="*/ 5521245 w 10232859"/>
              <a:gd name="connsiteY132" fmla="*/ 303688 h 1699043"/>
              <a:gd name="connsiteX133" fmla="*/ 5596538 w 10232859"/>
              <a:gd name="connsiteY133" fmla="*/ 291153 h 1699043"/>
              <a:gd name="connsiteX134" fmla="*/ 5632514 w 10232859"/>
              <a:gd name="connsiteY134" fmla="*/ 301962 h 1699043"/>
              <a:gd name="connsiteX135" fmla="*/ 5640005 w 10232859"/>
              <a:gd name="connsiteY135" fmla="*/ 303617 h 1699043"/>
              <a:gd name="connsiteX136" fmla="*/ 5640259 w 10232859"/>
              <a:gd name="connsiteY136" fmla="*/ 303435 h 1699043"/>
              <a:gd name="connsiteX137" fmla="*/ 5648365 w 10232859"/>
              <a:gd name="connsiteY137" fmla="*/ 304754 h 1699043"/>
              <a:gd name="connsiteX138" fmla="*/ 5653662 w 10232859"/>
              <a:gd name="connsiteY138" fmla="*/ 306635 h 1699043"/>
              <a:gd name="connsiteX139" fmla="*/ 5668196 w 10232859"/>
              <a:gd name="connsiteY139" fmla="*/ 309846 h 1699043"/>
              <a:gd name="connsiteX140" fmla="*/ 5673886 w 10232859"/>
              <a:gd name="connsiteY140" fmla="*/ 309526 h 1699043"/>
              <a:gd name="connsiteX141" fmla="*/ 5677139 w 10232859"/>
              <a:gd name="connsiteY141" fmla="*/ 307345 h 1699043"/>
              <a:gd name="connsiteX142" fmla="*/ 5708983 w 10232859"/>
              <a:gd name="connsiteY142" fmla="*/ 306674 h 1699043"/>
              <a:gd name="connsiteX143" fmla="*/ 5773909 w 10232859"/>
              <a:gd name="connsiteY143" fmla="*/ 312061 h 1699043"/>
              <a:gd name="connsiteX144" fmla="*/ 5809500 w 10232859"/>
              <a:gd name="connsiteY144" fmla="*/ 318450 h 1699043"/>
              <a:gd name="connsiteX145" fmla="*/ 5908729 w 10232859"/>
              <a:gd name="connsiteY145" fmla="*/ 332335 h 1699043"/>
              <a:gd name="connsiteX146" fmla="*/ 5990524 w 10232859"/>
              <a:gd name="connsiteY146" fmla="*/ 350618 h 1699043"/>
              <a:gd name="connsiteX147" fmla="*/ 6029302 w 10232859"/>
              <a:gd name="connsiteY147" fmla="*/ 361365 h 1699043"/>
              <a:gd name="connsiteX148" fmla="*/ 6086225 w 10232859"/>
              <a:gd name="connsiteY148" fmla="*/ 339621 h 1699043"/>
              <a:gd name="connsiteX149" fmla="*/ 6105063 w 10232859"/>
              <a:gd name="connsiteY149" fmla="*/ 347340 h 1699043"/>
              <a:gd name="connsiteX150" fmla="*/ 6195166 w 10232859"/>
              <a:gd name="connsiteY150" fmla="*/ 360190 h 1699043"/>
              <a:gd name="connsiteX151" fmla="*/ 6216259 w 10232859"/>
              <a:gd name="connsiteY151" fmla="*/ 363365 h 1699043"/>
              <a:gd name="connsiteX152" fmla="*/ 6228331 w 10232859"/>
              <a:gd name="connsiteY152" fmla="*/ 364034 h 1699043"/>
              <a:gd name="connsiteX153" fmla="*/ 6229602 w 10232859"/>
              <a:gd name="connsiteY153" fmla="*/ 363414 h 1699043"/>
              <a:gd name="connsiteX154" fmla="*/ 6258988 w 10232859"/>
              <a:gd name="connsiteY154" fmla="*/ 378660 h 1699043"/>
              <a:gd name="connsiteX155" fmla="*/ 6264106 w 10232859"/>
              <a:gd name="connsiteY155" fmla="*/ 379141 h 1699043"/>
              <a:gd name="connsiteX156" fmla="*/ 6281703 w 10232859"/>
              <a:gd name="connsiteY156" fmla="*/ 391054 h 1699043"/>
              <a:gd name="connsiteX157" fmla="*/ 6291622 w 10232859"/>
              <a:gd name="connsiteY157" fmla="*/ 396155 h 1699043"/>
              <a:gd name="connsiteX158" fmla="*/ 6292712 w 10232859"/>
              <a:gd name="connsiteY158" fmla="*/ 399771 h 1699043"/>
              <a:gd name="connsiteX159" fmla="*/ 6308227 w 10232859"/>
              <a:gd name="connsiteY159" fmla="*/ 406196 h 1699043"/>
              <a:gd name="connsiteX160" fmla="*/ 6328981 w 10232859"/>
              <a:gd name="connsiteY160" fmla="*/ 409495 h 1699043"/>
              <a:gd name="connsiteX161" fmla="*/ 6368693 w 10232859"/>
              <a:gd name="connsiteY161" fmla="*/ 417845 h 1699043"/>
              <a:gd name="connsiteX162" fmla="*/ 6414811 w 10232859"/>
              <a:gd name="connsiteY162" fmla="*/ 452200 h 1699043"/>
              <a:gd name="connsiteX163" fmla="*/ 6467879 w 10232859"/>
              <a:gd name="connsiteY163" fmla="*/ 468248 h 1699043"/>
              <a:gd name="connsiteX164" fmla="*/ 6564351 w 10232859"/>
              <a:gd name="connsiteY164" fmla="*/ 537518 h 1699043"/>
              <a:gd name="connsiteX165" fmla="*/ 6711178 w 10232859"/>
              <a:gd name="connsiteY165" fmla="*/ 573610 h 1699043"/>
              <a:gd name="connsiteX166" fmla="*/ 6764036 w 10232859"/>
              <a:gd name="connsiteY166" fmla="*/ 588943 h 1699043"/>
              <a:gd name="connsiteX167" fmla="*/ 6858983 w 10232859"/>
              <a:gd name="connsiteY167" fmla="*/ 623723 h 1699043"/>
              <a:gd name="connsiteX168" fmla="*/ 6910661 w 10232859"/>
              <a:gd name="connsiteY168" fmla="*/ 634620 h 1699043"/>
              <a:gd name="connsiteX169" fmla="*/ 6944111 w 10232859"/>
              <a:gd name="connsiteY169" fmla="*/ 659502 h 1699043"/>
              <a:gd name="connsiteX170" fmla="*/ 6965771 w 10232859"/>
              <a:gd name="connsiteY170" fmla="*/ 659931 h 1699043"/>
              <a:gd name="connsiteX171" fmla="*/ 6969639 w 10232859"/>
              <a:gd name="connsiteY171" fmla="*/ 659837 h 1699043"/>
              <a:gd name="connsiteX172" fmla="*/ 6982242 w 10232859"/>
              <a:gd name="connsiteY172" fmla="*/ 663112 h 1699043"/>
              <a:gd name="connsiteX173" fmla="*/ 6989387 w 10232859"/>
              <a:gd name="connsiteY173" fmla="*/ 659474 h 1699043"/>
              <a:gd name="connsiteX174" fmla="*/ 7010930 w 10232859"/>
              <a:gd name="connsiteY174" fmla="*/ 661134 h 1699043"/>
              <a:gd name="connsiteX175" fmla="*/ 7033125 w 10232859"/>
              <a:gd name="connsiteY175" fmla="*/ 668436 h 1699043"/>
              <a:gd name="connsiteX176" fmla="*/ 7134461 w 10232859"/>
              <a:gd name="connsiteY176" fmla="*/ 708192 h 1699043"/>
              <a:gd name="connsiteX177" fmla="*/ 7197450 w 10232859"/>
              <a:gd name="connsiteY177" fmla="*/ 729094 h 1699043"/>
              <a:gd name="connsiteX178" fmla="*/ 7225084 w 10232859"/>
              <a:gd name="connsiteY178" fmla="*/ 732505 h 1699043"/>
              <a:gd name="connsiteX179" fmla="*/ 7261183 w 10232859"/>
              <a:gd name="connsiteY179" fmla="*/ 740313 h 1699043"/>
              <a:gd name="connsiteX180" fmla="*/ 7327760 w 10232859"/>
              <a:gd name="connsiteY180" fmla="*/ 750586 h 1699043"/>
              <a:gd name="connsiteX181" fmla="*/ 7412222 w 10232859"/>
              <a:gd name="connsiteY181" fmla="*/ 770487 h 1699043"/>
              <a:gd name="connsiteX182" fmla="*/ 7457904 w 10232859"/>
              <a:gd name="connsiteY182" fmla="*/ 804321 h 1699043"/>
              <a:gd name="connsiteX183" fmla="*/ 7465795 w 10232859"/>
              <a:gd name="connsiteY183" fmla="*/ 802598 h 1699043"/>
              <a:gd name="connsiteX184" fmla="*/ 7505046 w 10232859"/>
              <a:gd name="connsiteY184" fmla="*/ 816517 h 1699043"/>
              <a:gd name="connsiteX185" fmla="*/ 7623220 w 10232859"/>
              <a:gd name="connsiteY185" fmla="*/ 888520 h 1699043"/>
              <a:gd name="connsiteX186" fmla="*/ 7700458 w 10232859"/>
              <a:gd name="connsiteY186" fmla="*/ 915079 h 1699043"/>
              <a:gd name="connsiteX187" fmla="*/ 7730988 w 10232859"/>
              <a:gd name="connsiteY187" fmla="*/ 920756 h 1699043"/>
              <a:gd name="connsiteX188" fmla="*/ 7781942 w 10232859"/>
              <a:gd name="connsiteY188" fmla="*/ 930503 h 1699043"/>
              <a:gd name="connsiteX189" fmla="*/ 7827704 w 10232859"/>
              <a:gd name="connsiteY189" fmla="*/ 928558 h 1699043"/>
              <a:gd name="connsiteX190" fmla="*/ 7912084 w 10232859"/>
              <a:gd name="connsiteY190" fmla="*/ 963800 h 1699043"/>
              <a:gd name="connsiteX191" fmla="*/ 7982264 w 10232859"/>
              <a:gd name="connsiteY191" fmla="*/ 975773 h 1699043"/>
              <a:gd name="connsiteX192" fmla="*/ 7991272 w 10232859"/>
              <a:gd name="connsiteY192" fmla="*/ 981104 h 1699043"/>
              <a:gd name="connsiteX193" fmla="*/ 8006496 w 10232859"/>
              <a:gd name="connsiteY193" fmla="*/ 972839 h 1699043"/>
              <a:gd name="connsiteX194" fmla="*/ 8150881 w 10232859"/>
              <a:gd name="connsiteY194" fmla="*/ 990411 h 1699043"/>
              <a:gd name="connsiteX195" fmla="*/ 8172106 w 10232859"/>
              <a:gd name="connsiteY195" fmla="*/ 990512 h 1699043"/>
              <a:gd name="connsiteX196" fmla="*/ 8196076 w 10232859"/>
              <a:gd name="connsiteY196" fmla="*/ 1000078 h 1699043"/>
              <a:gd name="connsiteX197" fmla="*/ 8247463 w 10232859"/>
              <a:gd name="connsiteY197" fmla="*/ 1016332 h 1699043"/>
              <a:gd name="connsiteX198" fmla="*/ 8279272 w 10232859"/>
              <a:gd name="connsiteY198" fmla="*/ 1032921 h 1699043"/>
              <a:gd name="connsiteX199" fmla="*/ 8289611 w 10232859"/>
              <a:gd name="connsiteY199" fmla="*/ 1028630 h 1699043"/>
              <a:gd name="connsiteX200" fmla="*/ 8311483 w 10232859"/>
              <a:gd name="connsiteY200" fmla="*/ 1029399 h 1699043"/>
              <a:gd name="connsiteX201" fmla="*/ 8399489 w 10232859"/>
              <a:gd name="connsiteY201" fmla="*/ 1048562 h 1699043"/>
              <a:gd name="connsiteX202" fmla="*/ 8415973 w 10232859"/>
              <a:gd name="connsiteY202" fmla="*/ 1049660 h 1699043"/>
              <a:gd name="connsiteX203" fmla="*/ 8433326 w 10232859"/>
              <a:gd name="connsiteY203" fmla="*/ 1057881 h 1699043"/>
              <a:gd name="connsiteX204" fmla="*/ 8502328 w 10232859"/>
              <a:gd name="connsiteY204" fmla="*/ 1091498 h 1699043"/>
              <a:gd name="connsiteX205" fmla="*/ 8534346 w 10232859"/>
              <a:gd name="connsiteY205" fmla="*/ 1106980 h 1699043"/>
              <a:gd name="connsiteX206" fmla="*/ 8534980 w 10232859"/>
              <a:gd name="connsiteY206" fmla="*/ 1110861 h 1699043"/>
              <a:gd name="connsiteX207" fmla="*/ 8544104 w 10232859"/>
              <a:gd name="connsiteY207" fmla="*/ 1108406 h 1699043"/>
              <a:gd name="connsiteX208" fmla="*/ 8567742 w 10232859"/>
              <a:gd name="connsiteY208" fmla="*/ 1117590 h 1699043"/>
              <a:gd name="connsiteX209" fmla="*/ 8633779 w 10232859"/>
              <a:gd name="connsiteY209" fmla="*/ 1139226 h 1699043"/>
              <a:gd name="connsiteX210" fmla="*/ 8676965 w 10232859"/>
              <a:gd name="connsiteY210" fmla="*/ 1156949 h 1699043"/>
              <a:gd name="connsiteX211" fmla="*/ 8698944 w 10232859"/>
              <a:gd name="connsiteY211" fmla="*/ 1156939 h 1699043"/>
              <a:gd name="connsiteX212" fmla="*/ 8711456 w 10232859"/>
              <a:gd name="connsiteY212" fmla="*/ 1169217 h 1699043"/>
              <a:gd name="connsiteX213" fmla="*/ 8732793 w 10232859"/>
              <a:gd name="connsiteY213" fmla="*/ 1172972 h 1699043"/>
              <a:gd name="connsiteX214" fmla="*/ 8751897 w 10232859"/>
              <a:gd name="connsiteY214" fmla="*/ 1190886 h 1699043"/>
              <a:gd name="connsiteX215" fmla="*/ 8793564 w 10232859"/>
              <a:gd name="connsiteY215" fmla="*/ 1172572 h 1699043"/>
              <a:gd name="connsiteX216" fmla="*/ 8834270 w 10232859"/>
              <a:gd name="connsiteY216" fmla="*/ 1206624 h 1699043"/>
              <a:gd name="connsiteX217" fmla="*/ 8853872 w 10232859"/>
              <a:gd name="connsiteY217" fmla="*/ 1214714 h 1699043"/>
              <a:gd name="connsiteX218" fmla="*/ 8861901 w 10232859"/>
              <a:gd name="connsiteY218" fmla="*/ 1211375 h 1699043"/>
              <a:gd name="connsiteX219" fmla="*/ 8874168 w 10232859"/>
              <a:gd name="connsiteY219" fmla="*/ 1213967 h 1699043"/>
              <a:gd name="connsiteX220" fmla="*/ 8871123 w 10232859"/>
              <a:gd name="connsiteY220" fmla="*/ 1221160 h 1699043"/>
              <a:gd name="connsiteX221" fmla="*/ 8903537 w 10232859"/>
              <a:gd name="connsiteY221" fmla="*/ 1230588 h 1699043"/>
              <a:gd name="connsiteX222" fmla="*/ 8933767 w 10232859"/>
              <a:gd name="connsiteY222" fmla="*/ 1263368 h 1699043"/>
              <a:gd name="connsiteX223" fmla="*/ 8985765 w 10232859"/>
              <a:gd name="connsiteY223" fmla="*/ 1287664 h 1699043"/>
              <a:gd name="connsiteX224" fmla="*/ 9071444 w 10232859"/>
              <a:gd name="connsiteY224" fmla="*/ 1317305 h 1699043"/>
              <a:gd name="connsiteX225" fmla="*/ 9096711 w 10232859"/>
              <a:gd name="connsiteY225" fmla="*/ 1327777 h 1699043"/>
              <a:gd name="connsiteX226" fmla="*/ 9338853 w 10232859"/>
              <a:gd name="connsiteY226" fmla="*/ 1448046 h 1699043"/>
              <a:gd name="connsiteX227" fmla="*/ 9520814 w 10232859"/>
              <a:gd name="connsiteY227" fmla="*/ 1449827 h 1699043"/>
              <a:gd name="connsiteX228" fmla="*/ 9702271 w 10232859"/>
              <a:gd name="connsiteY228" fmla="*/ 1488553 h 1699043"/>
              <a:gd name="connsiteX229" fmla="*/ 9744273 w 10232859"/>
              <a:gd name="connsiteY229" fmla="*/ 1523512 h 1699043"/>
              <a:gd name="connsiteX230" fmla="*/ 9771903 w 10232859"/>
              <a:gd name="connsiteY230" fmla="*/ 1530034 h 1699043"/>
              <a:gd name="connsiteX231" fmla="*/ 9818565 w 10232859"/>
              <a:gd name="connsiteY231" fmla="*/ 1538545 h 1699043"/>
              <a:gd name="connsiteX232" fmla="*/ 9882202 w 10232859"/>
              <a:gd name="connsiteY232" fmla="*/ 1565888 h 1699043"/>
              <a:gd name="connsiteX233" fmla="*/ 10022025 w 10232859"/>
              <a:gd name="connsiteY233" fmla="*/ 1599696 h 1699043"/>
              <a:gd name="connsiteX234" fmla="*/ 10220406 w 10232859"/>
              <a:gd name="connsiteY234" fmla="*/ 1677005 h 1699043"/>
              <a:gd name="connsiteX235" fmla="*/ 10232859 w 10232859"/>
              <a:gd name="connsiteY235" fmla="*/ 1699043 h 1699043"/>
              <a:gd name="connsiteX236" fmla="*/ 0 w 10232859"/>
              <a:gd name="connsiteY236" fmla="*/ 1699043 h 1699043"/>
              <a:gd name="connsiteX237" fmla="*/ 0 w 10232859"/>
              <a:gd name="connsiteY237" fmla="*/ 21828 h 1699043"/>
              <a:gd name="connsiteX238" fmla="*/ 8097 w 10232859"/>
              <a:gd name="connsiteY238" fmla="*/ 24355 h 1699043"/>
              <a:gd name="connsiteX239" fmla="*/ 77128 w 10232859"/>
              <a:gd name="connsiteY239" fmla="*/ 6867 h 1699043"/>
              <a:gd name="connsiteX240" fmla="*/ 188338 w 10232859"/>
              <a:gd name="connsiteY240" fmla="*/ 5079 h 1699043"/>
              <a:gd name="connsiteX241" fmla="*/ 298809 w 10232859"/>
              <a:gd name="connsiteY241" fmla="*/ 6198 h 1699043"/>
              <a:gd name="connsiteX242" fmla="*/ 338985 w 10232859"/>
              <a:gd name="connsiteY242" fmla="*/ 8006 h 1699043"/>
              <a:gd name="connsiteX243" fmla="*/ 409815 w 10232859"/>
              <a:gd name="connsiteY243" fmla="*/ 5045 h 1699043"/>
              <a:gd name="connsiteX0" fmla="*/ 409815 w 10232859"/>
              <a:gd name="connsiteY0" fmla="*/ 5045 h 1699043"/>
              <a:gd name="connsiteX1" fmla="*/ 456316 w 10232859"/>
              <a:gd name="connsiteY1" fmla="*/ 4077 h 1699043"/>
              <a:gd name="connsiteX2" fmla="*/ 463611 w 10232859"/>
              <a:gd name="connsiteY2" fmla="*/ 18441 h 1699043"/>
              <a:gd name="connsiteX3" fmla="*/ 506289 w 10232859"/>
              <a:gd name="connsiteY3" fmla="*/ 21667 h 1699043"/>
              <a:gd name="connsiteX4" fmla="*/ 547180 w 10232859"/>
              <a:gd name="connsiteY4" fmla="*/ 10297 h 1699043"/>
              <a:gd name="connsiteX5" fmla="*/ 599180 w 10232859"/>
              <a:gd name="connsiteY5" fmla="*/ 9165 h 1699043"/>
              <a:gd name="connsiteX6" fmla="*/ 630247 w 10232859"/>
              <a:gd name="connsiteY6" fmla="*/ 8332 h 1699043"/>
              <a:gd name="connsiteX7" fmla="*/ 715463 w 10232859"/>
              <a:gd name="connsiteY7" fmla="*/ 18029 h 1699043"/>
              <a:gd name="connsiteX8" fmla="*/ 862866 w 10232859"/>
              <a:gd name="connsiteY8" fmla="*/ 63233 h 1699043"/>
              <a:gd name="connsiteX9" fmla="*/ 906400 w 10232859"/>
              <a:gd name="connsiteY9" fmla="*/ 68570 h 1699043"/>
              <a:gd name="connsiteX10" fmla="*/ 912698 w 10232859"/>
              <a:gd name="connsiteY10" fmla="*/ 65266 h 1699043"/>
              <a:gd name="connsiteX11" fmla="*/ 972936 w 10232859"/>
              <a:gd name="connsiteY11" fmla="*/ 88549 h 1699043"/>
              <a:gd name="connsiteX12" fmla="*/ 1061158 w 10232859"/>
              <a:gd name="connsiteY12" fmla="*/ 90302 h 1699043"/>
              <a:gd name="connsiteX13" fmla="*/ 1127764 w 10232859"/>
              <a:gd name="connsiteY13" fmla="*/ 86443 h 1699043"/>
              <a:gd name="connsiteX14" fmla="*/ 1165092 w 10232859"/>
              <a:gd name="connsiteY14" fmla="*/ 86517 h 1699043"/>
              <a:gd name="connsiteX15" fmla="*/ 1192274 w 10232859"/>
              <a:gd name="connsiteY15" fmla="*/ 84088 h 1699043"/>
              <a:gd name="connsiteX16" fmla="*/ 1261359 w 10232859"/>
              <a:gd name="connsiteY16" fmla="*/ 91263 h 1699043"/>
              <a:gd name="connsiteX17" fmla="*/ 1375826 w 10232859"/>
              <a:gd name="connsiteY17" fmla="*/ 108740 h 1699043"/>
              <a:gd name="connsiteX18" fmla="*/ 1400134 w 10232859"/>
              <a:gd name="connsiteY18" fmla="*/ 111208 h 1699043"/>
              <a:gd name="connsiteX19" fmla="*/ 1420782 w 10232859"/>
              <a:gd name="connsiteY19" fmla="*/ 108347 h 1699043"/>
              <a:gd name="connsiteX20" fmla="*/ 1425360 w 10232859"/>
              <a:gd name="connsiteY20" fmla="*/ 103343 h 1699043"/>
              <a:gd name="connsiteX21" fmla="*/ 1438688 w 10232859"/>
              <a:gd name="connsiteY21" fmla="*/ 103900 h 1699043"/>
              <a:gd name="connsiteX22" fmla="*/ 1442183 w 10232859"/>
              <a:gd name="connsiteY22" fmla="*/ 103008 h 1699043"/>
              <a:gd name="connsiteX23" fmla="*/ 1462271 w 10232859"/>
              <a:gd name="connsiteY23" fmla="*/ 98933 h 1699043"/>
              <a:gd name="connsiteX24" fmla="*/ 1506437 w 10232859"/>
              <a:gd name="connsiteY24" fmla="*/ 116084 h 1699043"/>
              <a:gd name="connsiteX25" fmla="*/ 1559721 w 10232859"/>
              <a:gd name="connsiteY25" fmla="*/ 115918 h 1699043"/>
              <a:gd name="connsiteX26" fmla="*/ 1763086 w 10232859"/>
              <a:gd name="connsiteY26" fmla="*/ 148431 h 1699043"/>
              <a:gd name="connsiteX27" fmla="*/ 1909571 w 10232859"/>
              <a:gd name="connsiteY27" fmla="*/ 158571 h 1699043"/>
              <a:gd name="connsiteX28" fmla="*/ 2002612 w 10232859"/>
              <a:gd name="connsiteY28" fmla="*/ 185342 h 1699043"/>
              <a:gd name="connsiteX29" fmla="*/ 2155278 w 10232859"/>
              <a:gd name="connsiteY29" fmla="*/ 197824 h 1699043"/>
              <a:gd name="connsiteX30" fmla="*/ 2166398 w 10232859"/>
              <a:gd name="connsiteY30" fmla="*/ 206965 h 1699043"/>
              <a:gd name="connsiteX31" fmla="*/ 2180455 w 10232859"/>
              <a:gd name="connsiteY31" fmla="*/ 212894 h 1699043"/>
              <a:gd name="connsiteX32" fmla="*/ 2182638 w 10232859"/>
              <a:gd name="connsiteY32" fmla="*/ 212313 h 1699043"/>
              <a:gd name="connsiteX33" fmla="*/ 2200348 w 10232859"/>
              <a:gd name="connsiteY33" fmla="*/ 215316 h 1699043"/>
              <a:gd name="connsiteX34" fmla="*/ 2203307 w 10232859"/>
              <a:gd name="connsiteY34" fmla="*/ 218590 h 1699043"/>
              <a:gd name="connsiteX35" fmla="*/ 2215170 w 10232859"/>
              <a:gd name="connsiteY35" fmla="*/ 221472 h 1699043"/>
              <a:gd name="connsiteX36" fmla="*/ 2237765 w 10232859"/>
              <a:gd name="connsiteY36" fmla="*/ 229357 h 1699043"/>
              <a:gd name="connsiteX37" fmla="*/ 2242719 w 10232859"/>
              <a:gd name="connsiteY37" fmla="*/ 228760 h 1699043"/>
              <a:gd name="connsiteX38" fmla="*/ 2277928 w 10232859"/>
              <a:gd name="connsiteY38" fmla="*/ 237427 h 1699043"/>
              <a:gd name="connsiteX39" fmla="*/ 2278759 w 10232859"/>
              <a:gd name="connsiteY39" fmla="*/ 236563 h 1699043"/>
              <a:gd name="connsiteX40" fmla="*/ 2290187 w 10232859"/>
              <a:gd name="connsiteY40" fmla="*/ 234709 h 1699043"/>
              <a:gd name="connsiteX41" fmla="*/ 2364066 w 10232859"/>
              <a:gd name="connsiteY41" fmla="*/ 218237 h 1699043"/>
              <a:gd name="connsiteX42" fmla="*/ 2400814 w 10232859"/>
              <a:gd name="connsiteY42" fmla="*/ 227165 h 1699043"/>
              <a:gd name="connsiteX43" fmla="*/ 2408414 w 10232859"/>
              <a:gd name="connsiteY43" fmla="*/ 228429 h 1699043"/>
              <a:gd name="connsiteX44" fmla="*/ 2408650 w 10232859"/>
              <a:gd name="connsiteY44" fmla="*/ 228234 h 1699043"/>
              <a:gd name="connsiteX45" fmla="*/ 2416835 w 10232859"/>
              <a:gd name="connsiteY45" fmla="*/ 229128 h 1699043"/>
              <a:gd name="connsiteX46" fmla="*/ 2422271 w 10232859"/>
              <a:gd name="connsiteY46" fmla="*/ 230733 h 1699043"/>
              <a:gd name="connsiteX47" fmla="*/ 2490341 w 10232859"/>
              <a:gd name="connsiteY47" fmla="*/ 211074 h 1699043"/>
              <a:gd name="connsiteX48" fmla="*/ 2588929 w 10232859"/>
              <a:gd name="connsiteY48" fmla="*/ 200980 h 1699043"/>
              <a:gd name="connsiteX49" fmla="*/ 2687426 w 10232859"/>
              <a:gd name="connsiteY49" fmla="*/ 193848 h 1699043"/>
              <a:gd name="connsiteX50" fmla="*/ 2723517 w 10232859"/>
              <a:gd name="connsiteY50" fmla="*/ 192652 h 1699043"/>
              <a:gd name="connsiteX51" fmla="*/ 2785956 w 10232859"/>
              <a:gd name="connsiteY51" fmla="*/ 184404 h 1699043"/>
              <a:gd name="connsiteX52" fmla="*/ 2813378 w 10232859"/>
              <a:gd name="connsiteY52" fmla="*/ 176833 h 1699043"/>
              <a:gd name="connsiteX53" fmla="*/ 2814782 w 10232859"/>
              <a:gd name="connsiteY53" fmla="*/ 177153 h 1699043"/>
              <a:gd name="connsiteX54" fmla="*/ 2816580 w 10232859"/>
              <a:gd name="connsiteY54" fmla="*/ 174366 h 1699043"/>
              <a:gd name="connsiteX55" fmla="*/ 2821623 w 10232859"/>
              <a:gd name="connsiteY55" fmla="*/ 172875 h 1699043"/>
              <a:gd name="connsiteX56" fmla="*/ 2836688 w 10232859"/>
              <a:gd name="connsiteY56" fmla="*/ 172971 h 1699043"/>
              <a:gd name="connsiteX57" fmla="*/ 2842564 w 10232859"/>
              <a:gd name="connsiteY57" fmla="*/ 173695 h 1699043"/>
              <a:gd name="connsiteX58" fmla="*/ 2850712 w 10232859"/>
              <a:gd name="connsiteY58" fmla="*/ 173290 h 1699043"/>
              <a:gd name="connsiteX59" fmla="*/ 2850846 w 10232859"/>
              <a:gd name="connsiteY59" fmla="*/ 173062 h 1699043"/>
              <a:gd name="connsiteX60" fmla="*/ 2858611 w 10232859"/>
              <a:gd name="connsiteY60" fmla="*/ 173112 h 1699043"/>
              <a:gd name="connsiteX61" fmla="*/ 2897454 w 10232859"/>
              <a:gd name="connsiteY61" fmla="*/ 176114 h 1699043"/>
              <a:gd name="connsiteX62" fmla="*/ 2940369 w 10232859"/>
              <a:gd name="connsiteY62" fmla="*/ 152944 h 1699043"/>
              <a:gd name="connsiteX63" fmla="*/ 2959670 w 10232859"/>
              <a:gd name="connsiteY63" fmla="*/ 148367 h 1699043"/>
              <a:gd name="connsiteX64" fmla="*/ 2969615 w 10232859"/>
              <a:gd name="connsiteY64" fmla="*/ 144755 h 1699043"/>
              <a:gd name="connsiteX65" fmla="*/ 2970000 w 10232859"/>
              <a:gd name="connsiteY65" fmla="*/ 143776 h 1699043"/>
              <a:gd name="connsiteX66" fmla="*/ 3007272 w 10232859"/>
              <a:gd name="connsiteY66" fmla="*/ 146766 h 1699043"/>
              <a:gd name="connsiteX67" fmla="*/ 3011677 w 10232859"/>
              <a:gd name="connsiteY67" fmla="*/ 145404 h 1699043"/>
              <a:gd name="connsiteX68" fmla="*/ 3036668 w 10232859"/>
              <a:gd name="connsiteY68" fmla="*/ 149604 h 1699043"/>
              <a:gd name="connsiteX69" fmla="*/ 3049208 w 10232859"/>
              <a:gd name="connsiteY69" fmla="*/ 150573 h 1699043"/>
              <a:gd name="connsiteX70" fmla="*/ 3053517 w 10232859"/>
              <a:gd name="connsiteY70" fmla="*/ 153322 h 1699043"/>
              <a:gd name="connsiteX71" fmla="*/ 3071637 w 10232859"/>
              <a:gd name="connsiteY71" fmla="*/ 153496 h 1699043"/>
              <a:gd name="connsiteX72" fmla="*/ 3110077 w 10232859"/>
              <a:gd name="connsiteY72" fmla="*/ 149202 h 1699043"/>
              <a:gd name="connsiteX73" fmla="*/ 3173743 w 10232859"/>
              <a:gd name="connsiteY73" fmla="*/ 159581 h 1699043"/>
              <a:gd name="connsiteX74" fmla="*/ 3254203 w 10232859"/>
              <a:gd name="connsiteY74" fmla="*/ 151756 h 1699043"/>
              <a:gd name="connsiteX75" fmla="*/ 3380350 w 10232859"/>
              <a:gd name="connsiteY75" fmla="*/ 151151 h 1699043"/>
              <a:gd name="connsiteX76" fmla="*/ 3476147 w 10232859"/>
              <a:gd name="connsiteY76" fmla="*/ 170925 h 1699043"/>
              <a:gd name="connsiteX77" fmla="*/ 3581876 w 10232859"/>
              <a:gd name="connsiteY77" fmla="*/ 150448 h 1699043"/>
              <a:gd name="connsiteX78" fmla="*/ 3704761 w 10232859"/>
              <a:gd name="connsiteY78" fmla="*/ 150492 h 1699043"/>
              <a:gd name="connsiteX79" fmla="*/ 3755040 w 10232859"/>
              <a:gd name="connsiteY79" fmla="*/ 141978 h 1699043"/>
              <a:gd name="connsiteX80" fmla="*/ 3804689 w 10232859"/>
              <a:gd name="connsiteY80" fmla="*/ 151893 h 1699043"/>
              <a:gd name="connsiteX81" fmla="*/ 3821793 w 10232859"/>
              <a:gd name="connsiteY81" fmla="*/ 144743 h 1699043"/>
              <a:gd name="connsiteX82" fmla="*/ 3824682 w 10232859"/>
              <a:gd name="connsiteY82" fmla="*/ 143319 h 1699043"/>
              <a:gd name="connsiteX83" fmla="*/ 3837536 w 10232859"/>
              <a:gd name="connsiteY83" fmla="*/ 141778 h 1699043"/>
              <a:gd name="connsiteX84" fmla="*/ 3839550 w 10232859"/>
              <a:gd name="connsiteY84" fmla="*/ 136147 h 1699043"/>
              <a:gd name="connsiteX85" fmla="*/ 3857743 w 10232859"/>
              <a:gd name="connsiteY85" fmla="*/ 130104 h 1699043"/>
              <a:gd name="connsiteX86" fmla="*/ 3881852 w 10232859"/>
              <a:gd name="connsiteY86" fmla="*/ 128717 h 1699043"/>
              <a:gd name="connsiteX87" fmla="*/ 3998088 w 10232859"/>
              <a:gd name="connsiteY87" fmla="*/ 127932 h 1699043"/>
              <a:gd name="connsiteX88" fmla="*/ 4066682 w 10232859"/>
              <a:gd name="connsiteY88" fmla="*/ 124147 h 1699043"/>
              <a:gd name="connsiteX89" fmla="*/ 4091246 w 10232859"/>
              <a:gd name="connsiteY89" fmla="*/ 117503 h 1699043"/>
              <a:gd name="connsiteX90" fmla="*/ 4126556 w 10232859"/>
              <a:gd name="connsiteY90" fmla="*/ 111725 h 1699043"/>
              <a:gd name="connsiteX91" fmla="*/ 4187717 w 10232859"/>
              <a:gd name="connsiteY91" fmla="*/ 97496 h 1699043"/>
              <a:gd name="connsiteX92" fmla="*/ 4220826 w 10232859"/>
              <a:gd name="connsiteY92" fmla="*/ 95991 h 1699043"/>
              <a:gd name="connsiteX93" fmla="*/ 4239014 w 10232859"/>
              <a:gd name="connsiteY93" fmla="*/ 90840 h 1699043"/>
              <a:gd name="connsiteX94" fmla="*/ 4246653 w 10232859"/>
              <a:gd name="connsiteY94" fmla="*/ 91360 h 1699043"/>
              <a:gd name="connsiteX95" fmla="*/ 4271841 w 10232859"/>
              <a:gd name="connsiteY95" fmla="*/ 90188 h 1699043"/>
              <a:gd name="connsiteX96" fmla="*/ 4286277 w 10232859"/>
              <a:gd name="connsiteY96" fmla="*/ 90173 h 1699043"/>
              <a:gd name="connsiteX97" fmla="*/ 4292025 w 10232859"/>
              <a:gd name="connsiteY97" fmla="*/ 90407 h 1699043"/>
              <a:gd name="connsiteX98" fmla="*/ 4304713 w 10232859"/>
              <a:gd name="connsiteY98" fmla="*/ 95673 h 1699043"/>
              <a:gd name="connsiteX99" fmla="*/ 4321285 w 10232859"/>
              <a:gd name="connsiteY99" fmla="*/ 93560 h 1699043"/>
              <a:gd name="connsiteX100" fmla="*/ 4339561 w 10232859"/>
              <a:gd name="connsiteY100" fmla="*/ 98806 h 1699043"/>
              <a:gd name="connsiteX101" fmla="*/ 4343990 w 10232859"/>
              <a:gd name="connsiteY101" fmla="*/ 94576 h 1699043"/>
              <a:gd name="connsiteX102" fmla="*/ 4358885 w 10232859"/>
              <a:gd name="connsiteY102" fmla="*/ 90264 h 1699043"/>
              <a:gd name="connsiteX103" fmla="*/ 4371648 w 10232859"/>
              <a:gd name="connsiteY103" fmla="*/ 95312 h 1699043"/>
              <a:gd name="connsiteX104" fmla="*/ 4398380 w 10232859"/>
              <a:gd name="connsiteY104" fmla="*/ 98447 h 1699043"/>
              <a:gd name="connsiteX105" fmla="*/ 4405729 w 10232859"/>
              <a:gd name="connsiteY105" fmla="*/ 97677 h 1699043"/>
              <a:gd name="connsiteX106" fmla="*/ 4431408 w 10232859"/>
              <a:gd name="connsiteY106" fmla="*/ 104311 h 1699043"/>
              <a:gd name="connsiteX107" fmla="*/ 4472183 w 10232859"/>
              <a:gd name="connsiteY107" fmla="*/ 109916 h 1699043"/>
              <a:gd name="connsiteX108" fmla="*/ 4518828 w 10232859"/>
              <a:gd name="connsiteY108" fmla="*/ 112600 h 1699043"/>
              <a:gd name="connsiteX109" fmla="*/ 4532040 w 10232859"/>
              <a:gd name="connsiteY109" fmla="*/ 117793 h 1699043"/>
              <a:gd name="connsiteX110" fmla="*/ 4617778 w 10232859"/>
              <a:gd name="connsiteY110" fmla="*/ 130479 h 1699043"/>
              <a:gd name="connsiteX111" fmla="*/ 4641872 w 10232859"/>
              <a:gd name="connsiteY111" fmla="*/ 134207 h 1699043"/>
              <a:gd name="connsiteX112" fmla="*/ 4662766 w 10232859"/>
              <a:gd name="connsiteY112" fmla="*/ 132438 h 1699043"/>
              <a:gd name="connsiteX113" fmla="*/ 4667770 w 10232859"/>
              <a:gd name="connsiteY113" fmla="*/ 127694 h 1699043"/>
              <a:gd name="connsiteX114" fmla="*/ 4681052 w 10232859"/>
              <a:gd name="connsiteY114" fmla="*/ 128947 h 1699043"/>
              <a:gd name="connsiteX115" fmla="*/ 4684624 w 10232859"/>
              <a:gd name="connsiteY115" fmla="*/ 128241 h 1699043"/>
              <a:gd name="connsiteX116" fmla="*/ 4705061 w 10232859"/>
              <a:gd name="connsiteY116" fmla="*/ 125234 h 1699043"/>
              <a:gd name="connsiteX117" fmla="*/ 4747746 w 10232859"/>
              <a:gd name="connsiteY117" fmla="*/ 144617 h 1699043"/>
              <a:gd name="connsiteX118" fmla="*/ 4867014 w 10232859"/>
              <a:gd name="connsiteY118" fmla="*/ 164145 h 1699043"/>
              <a:gd name="connsiteX119" fmla="*/ 5001600 w 10232859"/>
              <a:gd name="connsiteY119" fmla="*/ 190239 h 1699043"/>
              <a:gd name="connsiteX120" fmla="*/ 5115965 w 10232859"/>
              <a:gd name="connsiteY120" fmla="*/ 186069 h 1699043"/>
              <a:gd name="connsiteX121" fmla="*/ 5193957 w 10232859"/>
              <a:gd name="connsiteY121" fmla="*/ 229364 h 1699043"/>
              <a:gd name="connsiteX122" fmla="*/ 5275907 w 10232859"/>
              <a:gd name="connsiteY122" fmla="*/ 263295 h 1699043"/>
              <a:gd name="connsiteX123" fmla="*/ 5344878 w 10232859"/>
              <a:gd name="connsiteY123" fmla="*/ 276360 h 1699043"/>
              <a:gd name="connsiteX124" fmla="*/ 5413398 w 10232859"/>
              <a:gd name="connsiteY124" fmla="*/ 276235 h 1699043"/>
              <a:gd name="connsiteX125" fmla="*/ 5415629 w 10232859"/>
              <a:gd name="connsiteY125" fmla="*/ 275768 h 1699043"/>
              <a:gd name="connsiteX126" fmla="*/ 5433078 w 10232859"/>
              <a:gd name="connsiteY126" fmla="*/ 279684 h 1699043"/>
              <a:gd name="connsiteX127" fmla="*/ 5435759 w 10232859"/>
              <a:gd name="connsiteY127" fmla="*/ 283100 h 1699043"/>
              <a:gd name="connsiteX128" fmla="*/ 5447372 w 10232859"/>
              <a:gd name="connsiteY128" fmla="*/ 286587 h 1699043"/>
              <a:gd name="connsiteX129" fmla="*/ 5469289 w 10232859"/>
              <a:gd name="connsiteY129" fmla="*/ 295620 h 1699043"/>
              <a:gd name="connsiteX130" fmla="*/ 5508752 w 10232859"/>
              <a:gd name="connsiteY130" fmla="*/ 305753 h 1699043"/>
              <a:gd name="connsiteX131" fmla="*/ 5509657 w 10232859"/>
              <a:gd name="connsiteY131" fmla="*/ 304936 h 1699043"/>
              <a:gd name="connsiteX132" fmla="*/ 5521245 w 10232859"/>
              <a:gd name="connsiteY132" fmla="*/ 303688 h 1699043"/>
              <a:gd name="connsiteX133" fmla="*/ 5596538 w 10232859"/>
              <a:gd name="connsiteY133" fmla="*/ 291153 h 1699043"/>
              <a:gd name="connsiteX134" fmla="*/ 5632514 w 10232859"/>
              <a:gd name="connsiteY134" fmla="*/ 301962 h 1699043"/>
              <a:gd name="connsiteX135" fmla="*/ 5640005 w 10232859"/>
              <a:gd name="connsiteY135" fmla="*/ 303617 h 1699043"/>
              <a:gd name="connsiteX136" fmla="*/ 5640259 w 10232859"/>
              <a:gd name="connsiteY136" fmla="*/ 303435 h 1699043"/>
              <a:gd name="connsiteX137" fmla="*/ 5648365 w 10232859"/>
              <a:gd name="connsiteY137" fmla="*/ 304754 h 1699043"/>
              <a:gd name="connsiteX138" fmla="*/ 5653662 w 10232859"/>
              <a:gd name="connsiteY138" fmla="*/ 306635 h 1699043"/>
              <a:gd name="connsiteX139" fmla="*/ 5668196 w 10232859"/>
              <a:gd name="connsiteY139" fmla="*/ 309846 h 1699043"/>
              <a:gd name="connsiteX140" fmla="*/ 5673886 w 10232859"/>
              <a:gd name="connsiteY140" fmla="*/ 309526 h 1699043"/>
              <a:gd name="connsiteX141" fmla="*/ 5677139 w 10232859"/>
              <a:gd name="connsiteY141" fmla="*/ 307345 h 1699043"/>
              <a:gd name="connsiteX142" fmla="*/ 5708983 w 10232859"/>
              <a:gd name="connsiteY142" fmla="*/ 306674 h 1699043"/>
              <a:gd name="connsiteX143" fmla="*/ 5773909 w 10232859"/>
              <a:gd name="connsiteY143" fmla="*/ 312061 h 1699043"/>
              <a:gd name="connsiteX144" fmla="*/ 5809500 w 10232859"/>
              <a:gd name="connsiteY144" fmla="*/ 318450 h 1699043"/>
              <a:gd name="connsiteX145" fmla="*/ 5908729 w 10232859"/>
              <a:gd name="connsiteY145" fmla="*/ 332335 h 1699043"/>
              <a:gd name="connsiteX146" fmla="*/ 5990524 w 10232859"/>
              <a:gd name="connsiteY146" fmla="*/ 350618 h 1699043"/>
              <a:gd name="connsiteX147" fmla="*/ 6029302 w 10232859"/>
              <a:gd name="connsiteY147" fmla="*/ 361365 h 1699043"/>
              <a:gd name="connsiteX148" fmla="*/ 6086225 w 10232859"/>
              <a:gd name="connsiteY148" fmla="*/ 339621 h 1699043"/>
              <a:gd name="connsiteX149" fmla="*/ 6105063 w 10232859"/>
              <a:gd name="connsiteY149" fmla="*/ 347340 h 1699043"/>
              <a:gd name="connsiteX150" fmla="*/ 6195166 w 10232859"/>
              <a:gd name="connsiteY150" fmla="*/ 360190 h 1699043"/>
              <a:gd name="connsiteX151" fmla="*/ 6216259 w 10232859"/>
              <a:gd name="connsiteY151" fmla="*/ 363365 h 1699043"/>
              <a:gd name="connsiteX152" fmla="*/ 6228331 w 10232859"/>
              <a:gd name="connsiteY152" fmla="*/ 364034 h 1699043"/>
              <a:gd name="connsiteX153" fmla="*/ 6229602 w 10232859"/>
              <a:gd name="connsiteY153" fmla="*/ 363414 h 1699043"/>
              <a:gd name="connsiteX154" fmla="*/ 6258988 w 10232859"/>
              <a:gd name="connsiteY154" fmla="*/ 378660 h 1699043"/>
              <a:gd name="connsiteX155" fmla="*/ 6264106 w 10232859"/>
              <a:gd name="connsiteY155" fmla="*/ 379141 h 1699043"/>
              <a:gd name="connsiteX156" fmla="*/ 6281703 w 10232859"/>
              <a:gd name="connsiteY156" fmla="*/ 391054 h 1699043"/>
              <a:gd name="connsiteX157" fmla="*/ 6291622 w 10232859"/>
              <a:gd name="connsiteY157" fmla="*/ 396155 h 1699043"/>
              <a:gd name="connsiteX158" fmla="*/ 6292712 w 10232859"/>
              <a:gd name="connsiteY158" fmla="*/ 399771 h 1699043"/>
              <a:gd name="connsiteX159" fmla="*/ 6308227 w 10232859"/>
              <a:gd name="connsiteY159" fmla="*/ 406196 h 1699043"/>
              <a:gd name="connsiteX160" fmla="*/ 6328981 w 10232859"/>
              <a:gd name="connsiteY160" fmla="*/ 409495 h 1699043"/>
              <a:gd name="connsiteX161" fmla="*/ 6368693 w 10232859"/>
              <a:gd name="connsiteY161" fmla="*/ 417845 h 1699043"/>
              <a:gd name="connsiteX162" fmla="*/ 6414811 w 10232859"/>
              <a:gd name="connsiteY162" fmla="*/ 452200 h 1699043"/>
              <a:gd name="connsiteX163" fmla="*/ 6467879 w 10232859"/>
              <a:gd name="connsiteY163" fmla="*/ 468248 h 1699043"/>
              <a:gd name="connsiteX164" fmla="*/ 6564351 w 10232859"/>
              <a:gd name="connsiteY164" fmla="*/ 537518 h 1699043"/>
              <a:gd name="connsiteX165" fmla="*/ 6711178 w 10232859"/>
              <a:gd name="connsiteY165" fmla="*/ 573610 h 1699043"/>
              <a:gd name="connsiteX166" fmla="*/ 6764036 w 10232859"/>
              <a:gd name="connsiteY166" fmla="*/ 588943 h 1699043"/>
              <a:gd name="connsiteX167" fmla="*/ 6858983 w 10232859"/>
              <a:gd name="connsiteY167" fmla="*/ 623723 h 1699043"/>
              <a:gd name="connsiteX168" fmla="*/ 6910661 w 10232859"/>
              <a:gd name="connsiteY168" fmla="*/ 634620 h 1699043"/>
              <a:gd name="connsiteX169" fmla="*/ 6944111 w 10232859"/>
              <a:gd name="connsiteY169" fmla="*/ 659502 h 1699043"/>
              <a:gd name="connsiteX170" fmla="*/ 6965771 w 10232859"/>
              <a:gd name="connsiteY170" fmla="*/ 659931 h 1699043"/>
              <a:gd name="connsiteX171" fmla="*/ 6969639 w 10232859"/>
              <a:gd name="connsiteY171" fmla="*/ 659837 h 1699043"/>
              <a:gd name="connsiteX172" fmla="*/ 6982242 w 10232859"/>
              <a:gd name="connsiteY172" fmla="*/ 663112 h 1699043"/>
              <a:gd name="connsiteX173" fmla="*/ 6989387 w 10232859"/>
              <a:gd name="connsiteY173" fmla="*/ 659474 h 1699043"/>
              <a:gd name="connsiteX174" fmla="*/ 7010930 w 10232859"/>
              <a:gd name="connsiteY174" fmla="*/ 661134 h 1699043"/>
              <a:gd name="connsiteX175" fmla="*/ 7033125 w 10232859"/>
              <a:gd name="connsiteY175" fmla="*/ 668436 h 1699043"/>
              <a:gd name="connsiteX176" fmla="*/ 7134461 w 10232859"/>
              <a:gd name="connsiteY176" fmla="*/ 708192 h 1699043"/>
              <a:gd name="connsiteX177" fmla="*/ 7197450 w 10232859"/>
              <a:gd name="connsiteY177" fmla="*/ 729094 h 1699043"/>
              <a:gd name="connsiteX178" fmla="*/ 7225084 w 10232859"/>
              <a:gd name="connsiteY178" fmla="*/ 732505 h 1699043"/>
              <a:gd name="connsiteX179" fmla="*/ 7261183 w 10232859"/>
              <a:gd name="connsiteY179" fmla="*/ 740313 h 1699043"/>
              <a:gd name="connsiteX180" fmla="*/ 7327760 w 10232859"/>
              <a:gd name="connsiteY180" fmla="*/ 750586 h 1699043"/>
              <a:gd name="connsiteX181" fmla="*/ 7412222 w 10232859"/>
              <a:gd name="connsiteY181" fmla="*/ 770487 h 1699043"/>
              <a:gd name="connsiteX182" fmla="*/ 7457904 w 10232859"/>
              <a:gd name="connsiteY182" fmla="*/ 804321 h 1699043"/>
              <a:gd name="connsiteX183" fmla="*/ 7465795 w 10232859"/>
              <a:gd name="connsiteY183" fmla="*/ 802598 h 1699043"/>
              <a:gd name="connsiteX184" fmla="*/ 7505046 w 10232859"/>
              <a:gd name="connsiteY184" fmla="*/ 816517 h 1699043"/>
              <a:gd name="connsiteX185" fmla="*/ 7623220 w 10232859"/>
              <a:gd name="connsiteY185" fmla="*/ 888520 h 1699043"/>
              <a:gd name="connsiteX186" fmla="*/ 7700458 w 10232859"/>
              <a:gd name="connsiteY186" fmla="*/ 915079 h 1699043"/>
              <a:gd name="connsiteX187" fmla="*/ 7730988 w 10232859"/>
              <a:gd name="connsiteY187" fmla="*/ 920756 h 1699043"/>
              <a:gd name="connsiteX188" fmla="*/ 7781942 w 10232859"/>
              <a:gd name="connsiteY188" fmla="*/ 930503 h 1699043"/>
              <a:gd name="connsiteX189" fmla="*/ 7827704 w 10232859"/>
              <a:gd name="connsiteY189" fmla="*/ 928558 h 1699043"/>
              <a:gd name="connsiteX190" fmla="*/ 7912084 w 10232859"/>
              <a:gd name="connsiteY190" fmla="*/ 963800 h 1699043"/>
              <a:gd name="connsiteX191" fmla="*/ 7982264 w 10232859"/>
              <a:gd name="connsiteY191" fmla="*/ 975773 h 1699043"/>
              <a:gd name="connsiteX192" fmla="*/ 7991272 w 10232859"/>
              <a:gd name="connsiteY192" fmla="*/ 981104 h 1699043"/>
              <a:gd name="connsiteX193" fmla="*/ 8079795 w 10232859"/>
              <a:gd name="connsiteY193" fmla="*/ 982983 h 1699043"/>
              <a:gd name="connsiteX194" fmla="*/ 8150881 w 10232859"/>
              <a:gd name="connsiteY194" fmla="*/ 990411 h 1699043"/>
              <a:gd name="connsiteX195" fmla="*/ 8172106 w 10232859"/>
              <a:gd name="connsiteY195" fmla="*/ 990512 h 1699043"/>
              <a:gd name="connsiteX196" fmla="*/ 8196076 w 10232859"/>
              <a:gd name="connsiteY196" fmla="*/ 1000078 h 1699043"/>
              <a:gd name="connsiteX197" fmla="*/ 8247463 w 10232859"/>
              <a:gd name="connsiteY197" fmla="*/ 1016332 h 1699043"/>
              <a:gd name="connsiteX198" fmla="*/ 8279272 w 10232859"/>
              <a:gd name="connsiteY198" fmla="*/ 1032921 h 1699043"/>
              <a:gd name="connsiteX199" fmla="*/ 8289611 w 10232859"/>
              <a:gd name="connsiteY199" fmla="*/ 1028630 h 1699043"/>
              <a:gd name="connsiteX200" fmla="*/ 8311483 w 10232859"/>
              <a:gd name="connsiteY200" fmla="*/ 1029399 h 1699043"/>
              <a:gd name="connsiteX201" fmla="*/ 8399489 w 10232859"/>
              <a:gd name="connsiteY201" fmla="*/ 1048562 h 1699043"/>
              <a:gd name="connsiteX202" fmla="*/ 8415973 w 10232859"/>
              <a:gd name="connsiteY202" fmla="*/ 1049660 h 1699043"/>
              <a:gd name="connsiteX203" fmla="*/ 8433326 w 10232859"/>
              <a:gd name="connsiteY203" fmla="*/ 1057881 h 1699043"/>
              <a:gd name="connsiteX204" fmla="*/ 8502328 w 10232859"/>
              <a:gd name="connsiteY204" fmla="*/ 1091498 h 1699043"/>
              <a:gd name="connsiteX205" fmla="*/ 8534346 w 10232859"/>
              <a:gd name="connsiteY205" fmla="*/ 1106980 h 1699043"/>
              <a:gd name="connsiteX206" fmla="*/ 8534980 w 10232859"/>
              <a:gd name="connsiteY206" fmla="*/ 1110861 h 1699043"/>
              <a:gd name="connsiteX207" fmla="*/ 8544104 w 10232859"/>
              <a:gd name="connsiteY207" fmla="*/ 1108406 h 1699043"/>
              <a:gd name="connsiteX208" fmla="*/ 8567742 w 10232859"/>
              <a:gd name="connsiteY208" fmla="*/ 1117590 h 1699043"/>
              <a:gd name="connsiteX209" fmla="*/ 8633779 w 10232859"/>
              <a:gd name="connsiteY209" fmla="*/ 1139226 h 1699043"/>
              <a:gd name="connsiteX210" fmla="*/ 8676965 w 10232859"/>
              <a:gd name="connsiteY210" fmla="*/ 1156949 h 1699043"/>
              <a:gd name="connsiteX211" fmla="*/ 8698944 w 10232859"/>
              <a:gd name="connsiteY211" fmla="*/ 1156939 h 1699043"/>
              <a:gd name="connsiteX212" fmla="*/ 8711456 w 10232859"/>
              <a:gd name="connsiteY212" fmla="*/ 1169217 h 1699043"/>
              <a:gd name="connsiteX213" fmla="*/ 8732793 w 10232859"/>
              <a:gd name="connsiteY213" fmla="*/ 1172972 h 1699043"/>
              <a:gd name="connsiteX214" fmla="*/ 8751897 w 10232859"/>
              <a:gd name="connsiteY214" fmla="*/ 1190886 h 1699043"/>
              <a:gd name="connsiteX215" fmla="*/ 8793564 w 10232859"/>
              <a:gd name="connsiteY215" fmla="*/ 1172572 h 1699043"/>
              <a:gd name="connsiteX216" fmla="*/ 8834270 w 10232859"/>
              <a:gd name="connsiteY216" fmla="*/ 1206624 h 1699043"/>
              <a:gd name="connsiteX217" fmla="*/ 8853872 w 10232859"/>
              <a:gd name="connsiteY217" fmla="*/ 1214714 h 1699043"/>
              <a:gd name="connsiteX218" fmla="*/ 8861901 w 10232859"/>
              <a:gd name="connsiteY218" fmla="*/ 1211375 h 1699043"/>
              <a:gd name="connsiteX219" fmla="*/ 8874168 w 10232859"/>
              <a:gd name="connsiteY219" fmla="*/ 1213967 h 1699043"/>
              <a:gd name="connsiteX220" fmla="*/ 8871123 w 10232859"/>
              <a:gd name="connsiteY220" fmla="*/ 1221160 h 1699043"/>
              <a:gd name="connsiteX221" fmla="*/ 8903537 w 10232859"/>
              <a:gd name="connsiteY221" fmla="*/ 1230588 h 1699043"/>
              <a:gd name="connsiteX222" fmla="*/ 8933767 w 10232859"/>
              <a:gd name="connsiteY222" fmla="*/ 1263368 h 1699043"/>
              <a:gd name="connsiteX223" fmla="*/ 8985765 w 10232859"/>
              <a:gd name="connsiteY223" fmla="*/ 1287664 h 1699043"/>
              <a:gd name="connsiteX224" fmla="*/ 9071444 w 10232859"/>
              <a:gd name="connsiteY224" fmla="*/ 1317305 h 1699043"/>
              <a:gd name="connsiteX225" fmla="*/ 9096711 w 10232859"/>
              <a:gd name="connsiteY225" fmla="*/ 1327777 h 1699043"/>
              <a:gd name="connsiteX226" fmla="*/ 9338853 w 10232859"/>
              <a:gd name="connsiteY226" fmla="*/ 1448046 h 1699043"/>
              <a:gd name="connsiteX227" fmla="*/ 9520814 w 10232859"/>
              <a:gd name="connsiteY227" fmla="*/ 1449827 h 1699043"/>
              <a:gd name="connsiteX228" fmla="*/ 9702271 w 10232859"/>
              <a:gd name="connsiteY228" fmla="*/ 1488553 h 1699043"/>
              <a:gd name="connsiteX229" fmla="*/ 9744273 w 10232859"/>
              <a:gd name="connsiteY229" fmla="*/ 1523512 h 1699043"/>
              <a:gd name="connsiteX230" fmla="*/ 9771903 w 10232859"/>
              <a:gd name="connsiteY230" fmla="*/ 1530034 h 1699043"/>
              <a:gd name="connsiteX231" fmla="*/ 9818565 w 10232859"/>
              <a:gd name="connsiteY231" fmla="*/ 1538545 h 1699043"/>
              <a:gd name="connsiteX232" fmla="*/ 9882202 w 10232859"/>
              <a:gd name="connsiteY232" fmla="*/ 1565888 h 1699043"/>
              <a:gd name="connsiteX233" fmla="*/ 10022025 w 10232859"/>
              <a:gd name="connsiteY233" fmla="*/ 1599696 h 1699043"/>
              <a:gd name="connsiteX234" fmla="*/ 10220406 w 10232859"/>
              <a:gd name="connsiteY234" fmla="*/ 1677005 h 1699043"/>
              <a:gd name="connsiteX235" fmla="*/ 10232859 w 10232859"/>
              <a:gd name="connsiteY235" fmla="*/ 1699043 h 1699043"/>
              <a:gd name="connsiteX236" fmla="*/ 0 w 10232859"/>
              <a:gd name="connsiteY236" fmla="*/ 1699043 h 1699043"/>
              <a:gd name="connsiteX237" fmla="*/ 0 w 10232859"/>
              <a:gd name="connsiteY237" fmla="*/ 21828 h 1699043"/>
              <a:gd name="connsiteX238" fmla="*/ 8097 w 10232859"/>
              <a:gd name="connsiteY238" fmla="*/ 24355 h 1699043"/>
              <a:gd name="connsiteX239" fmla="*/ 77128 w 10232859"/>
              <a:gd name="connsiteY239" fmla="*/ 6867 h 1699043"/>
              <a:gd name="connsiteX240" fmla="*/ 188338 w 10232859"/>
              <a:gd name="connsiteY240" fmla="*/ 5079 h 1699043"/>
              <a:gd name="connsiteX241" fmla="*/ 298809 w 10232859"/>
              <a:gd name="connsiteY241" fmla="*/ 6198 h 1699043"/>
              <a:gd name="connsiteX242" fmla="*/ 338985 w 10232859"/>
              <a:gd name="connsiteY242" fmla="*/ 8006 h 1699043"/>
              <a:gd name="connsiteX243" fmla="*/ 409815 w 10232859"/>
              <a:gd name="connsiteY243" fmla="*/ 5045 h 1699043"/>
              <a:gd name="connsiteX0" fmla="*/ 409815 w 10232859"/>
              <a:gd name="connsiteY0" fmla="*/ 5045 h 1699043"/>
              <a:gd name="connsiteX1" fmla="*/ 456316 w 10232859"/>
              <a:gd name="connsiteY1" fmla="*/ 4077 h 1699043"/>
              <a:gd name="connsiteX2" fmla="*/ 463611 w 10232859"/>
              <a:gd name="connsiteY2" fmla="*/ 18441 h 1699043"/>
              <a:gd name="connsiteX3" fmla="*/ 506289 w 10232859"/>
              <a:gd name="connsiteY3" fmla="*/ 21667 h 1699043"/>
              <a:gd name="connsiteX4" fmla="*/ 547180 w 10232859"/>
              <a:gd name="connsiteY4" fmla="*/ 10297 h 1699043"/>
              <a:gd name="connsiteX5" fmla="*/ 599180 w 10232859"/>
              <a:gd name="connsiteY5" fmla="*/ 9165 h 1699043"/>
              <a:gd name="connsiteX6" fmla="*/ 630247 w 10232859"/>
              <a:gd name="connsiteY6" fmla="*/ 8332 h 1699043"/>
              <a:gd name="connsiteX7" fmla="*/ 715463 w 10232859"/>
              <a:gd name="connsiteY7" fmla="*/ 18029 h 1699043"/>
              <a:gd name="connsiteX8" fmla="*/ 862866 w 10232859"/>
              <a:gd name="connsiteY8" fmla="*/ 63233 h 1699043"/>
              <a:gd name="connsiteX9" fmla="*/ 906400 w 10232859"/>
              <a:gd name="connsiteY9" fmla="*/ 68570 h 1699043"/>
              <a:gd name="connsiteX10" fmla="*/ 912698 w 10232859"/>
              <a:gd name="connsiteY10" fmla="*/ 65266 h 1699043"/>
              <a:gd name="connsiteX11" fmla="*/ 972936 w 10232859"/>
              <a:gd name="connsiteY11" fmla="*/ 88549 h 1699043"/>
              <a:gd name="connsiteX12" fmla="*/ 1061158 w 10232859"/>
              <a:gd name="connsiteY12" fmla="*/ 90302 h 1699043"/>
              <a:gd name="connsiteX13" fmla="*/ 1127764 w 10232859"/>
              <a:gd name="connsiteY13" fmla="*/ 86443 h 1699043"/>
              <a:gd name="connsiteX14" fmla="*/ 1165092 w 10232859"/>
              <a:gd name="connsiteY14" fmla="*/ 86517 h 1699043"/>
              <a:gd name="connsiteX15" fmla="*/ 1192274 w 10232859"/>
              <a:gd name="connsiteY15" fmla="*/ 84088 h 1699043"/>
              <a:gd name="connsiteX16" fmla="*/ 1261359 w 10232859"/>
              <a:gd name="connsiteY16" fmla="*/ 91263 h 1699043"/>
              <a:gd name="connsiteX17" fmla="*/ 1375826 w 10232859"/>
              <a:gd name="connsiteY17" fmla="*/ 108740 h 1699043"/>
              <a:gd name="connsiteX18" fmla="*/ 1400134 w 10232859"/>
              <a:gd name="connsiteY18" fmla="*/ 111208 h 1699043"/>
              <a:gd name="connsiteX19" fmla="*/ 1420782 w 10232859"/>
              <a:gd name="connsiteY19" fmla="*/ 108347 h 1699043"/>
              <a:gd name="connsiteX20" fmla="*/ 1425360 w 10232859"/>
              <a:gd name="connsiteY20" fmla="*/ 103343 h 1699043"/>
              <a:gd name="connsiteX21" fmla="*/ 1438688 w 10232859"/>
              <a:gd name="connsiteY21" fmla="*/ 103900 h 1699043"/>
              <a:gd name="connsiteX22" fmla="*/ 1442183 w 10232859"/>
              <a:gd name="connsiteY22" fmla="*/ 103008 h 1699043"/>
              <a:gd name="connsiteX23" fmla="*/ 1462271 w 10232859"/>
              <a:gd name="connsiteY23" fmla="*/ 98933 h 1699043"/>
              <a:gd name="connsiteX24" fmla="*/ 1506437 w 10232859"/>
              <a:gd name="connsiteY24" fmla="*/ 116084 h 1699043"/>
              <a:gd name="connsiteX25" fmla="*/ 1559721 w 10232859"/>
              <a:gd name="connsiteY25" fmla="*/ 115918 h 1699043"/>
              <a:gd name="connsiteX26" fmla="*/ 1763086 w 10232859"/>
              <a:gd name="connsiteY26" fmla="*/ 148431 h 1699043"/>
              <a:gd name="connsiteX27" fmla="*/ 1909571 w 10232859"/>
              <a:gd name="connsiteY27" fmla="*/ 158571 h 1699043"/>
              <a:gd name="connsiteX28" fmla="*/ 2002612 w 10232859"/>
              <a:gd name="connsiteY28" fmla="*/ 185342 h 1699043"/>
              <a:gd name="connsiteX29" fmla="*/ 2155278 w 10232859"/>
              <a:gd name="connsiteY29" fmla="*/ 197824 h 1699043"/>
              <a:gd name="connsiteX30" fmla="*/ 2166398 w 10232859"/>
              <a:gd name="connsiteY30" fmla="*/ 206965 h 1699043"/>
              <a:gd name="connsiteX31" fmla="*/ 2180455 w 10232859"/>
              <a:gd name="connsiteY31" fmla="*/ 212894 h 1699043"/>
              <a:gd name="connsiteX32" fmla="*/ 2182638 w 10232859"/>
              <a:gd name="connsiteY32" fmla="*/ 212313 h 1699043"/>
              <a:gd name="connsiteX33" fmla="*/ 2200348 w 10232859"/>
              <a:gd name="connsiteY33" fmla="*/ 215316 h 1699043"/>
              <a:gd name="connsiteX34" fmla="*/ 2203307 w 10232859"/>
              <a:gd name="connsiteY34" fmla="*/ 218590 h 1699043"/>
              <a:gd name="connsiteX35" fmla="*/ 2215170 w 10232859"/>
              <a:gd name="connsiteY35" fmla="*/ 221472 h 1699043"/>
              <a:gd name="connsiteX36" fmla="*/ 2237765 w 10232859"/>
              <a:gd name="connsiteY36" fmla="*/ 229357 h 1699043"/>
              <a:gd name="connsiteX37" fmla="*/ 2242719 w 10232859"/>
              <a:gd name="connsiteY37" fmla="*/ 228760 h 1699043"/>
              <a:gd name="connsiteX38" fmla="*/ 2277928 w 10232859"/>
              <a:gd name="connsiteY38" fmla="*/ 237427 h 1699043"/>
              <a:gd name="connsiteX39" fmla="*/ 2278759 w 10232859"/>
              <a:gd name="connsiteY39" fmla="*/ 236563 h 1699043"/>
              <a:gd name="connsiteX40" fmla="*/ 2290187 w 10232859"/>
              <a:gd name="connsiteY40" fmla="*/ 234709 h 1699043"/>
              <a:gd name="connsiteX41" fmla="*/ 2364066 w 10232859"/>
              <a:gd name="connsiteY41" fmla="*/ 218237 h 1699043"/>
              <a:gd name="connsiteX42" fmla="*/ 2400814 w 10232859"/>
              <a:gd name="connsiteY42" fmla="*/ 227165 h 1699043"/>
              <a:gd name="connsiteX43" fmla="*/ 2408414 w 10232859"/>
              <a:gd name="connsiteY43" fmla="*/ 228429 h 1699043"/>
              <a:gd name="connsiteX44" fmla="*/ 2408650 w 10232859"/>
              <a:gd name="connsiteY44" fmla="*/ 228234 h 1699043"/>
              <a:gd name="connsiteX45" fmla="*/ 2416835 w 10232859"/>
              <a:gd name="connsiteY45" fmla="*/ 229128 h 1699043"/>
              <a:gd name="connsiteX46" fmla="*/ 2422271 w 10232859"/>
              <a:gd name="connsiteY46" fmla="*/ 230733 h 1699043"/>
              <a:gd name="connsiteX47" fmla="*/ 2490341 w 10232859"/>
              <a:gd name="connsiteY47" fmla="*/ 211074 h 1699043"/>
              <a:gd name="connsiteX48" fmla="*/ 2588929 w 10232859"/>
              <a:gd name="connsiteY48" fmla="*/ 200980 h 1699043"/>
              <a:gd name="connsiteX49" fmla="*/ 2687426 w 10232859"/>
              <a:gd name="connsiteY49" fmla="*/ 193848 h 1699043"/>
              <a:gd name="connsiteX50" fmla="*/ 2723517 w 10232859"/>
              <a:gd name="connsiteY50" fmla="*/ 192652 h 1699043"/>
              <a:gd name="connsiteX51" fmla="*/ 2785956 w 10232859"/>
              <a:gd name="connsiteY51" fmla="*/ 184404 h 1699043"/>
              <a:gd name="connsiteX52" fmla="*/ 2813378 w 10232859"/>
              <a:gd name="connsiteY52" fmla="*/ 176833 h 1699043"/>
              <a:gd name="connsiteX53" fmla="*/ 2814782 w 10232859"/>
              <a:gd name="connsiteY53" fmla="*/ 177153 h 1699043"/>
              <a:gd name="connsiteX54" fmla="*/ 2816580 w 10232859"/>
              <a:gd name="connsiteY54" fmla="*/ 174366 h 1699043"/>
              <a:gd name="connsiteX55" fmla="*/ 2821623 w 10232859"/>
              <a:gd name="connsiteY55" fmla="*/ 172875 h 1699043"/>
              <a:gd name="connsiteX56" fmla="*/ 2836688 w 10232859"/>
              <a:gd name="connsiteY56" fmla="*/ 172971 h 1699043"/>
              <a:gd name="connsiteX57" fmla="*/ 2842564 w 10232859"/>
              <a:gd name="connsiteY57" fmla="*/ 173695 h 1699043"/>
              <a:gd name="connsiteX58" fmla="*/ 2850712 w 10232859"/>
              <a:gd name="connsiteY58" fmla="*/ 173290 h 1699043"/>
              <a:gd name="connsiteX59" fmla="*/ 2850846 w 10232859"/>
              <a:gd name="connsiteY59" fmla="*/ 173062 h 1699043"/>
              <a:gd name="connsiteX60" fmla="*/ 2858611 w 10232859"/>
              <a:gd name="connsiteY60" fmla="*/ 173112 h 1699043"/>
              <a:gd name="connsiteX61" fmla="*/ 2897454 w 10232859"/>
              <a:gd name="connsiteY61" fmla="*/ 176114 h 1699043"/>
              <a:gd name="connsiteX62" fmla="*/ 2940369 w 10232859"/>
              <a:gd name="connsiteY62" fmla="*/ 152944 h 1699043"/>
              <a:gd name="connsiteX63" fmla="*/ 2959670 w 10232859"/>
              <a:gd name="connsiteY63" fmla="*/ 148367 h 1699043"/>
              <a:gd name="connsiteX64" fmla="*/ 2969615 w 10232859"/>
              <a:gd name="connsiteY64" fmla="*/ 144755 h 1699043"/>
              <a:gd name="connsiteX65" fmla="*/ 2970000 w 10232859"/>
              <a:gd name="connsiteY65" fmla="*/ 143776 h 1699043"/>
              <a:gd name="connsiteX66" fmla="*/ 3007272 w 10232859"/>
              <a:gd name="connsiteY66" fmla="*/ 146766 h 1699043"/>
              <a:gd name="connsiteX67" fmla="*/ 3011677 w 10232859"/>
              <a:gd name="connsiteY67" fmla="*/ 145404 h 1699043"/>
              <a:gd name="connsiteX68" fmla="*/ 3036668 w 10232859"/>
              <a:gd name="connsiteY68" fmla="*/ 149604 h 1699043"/>
              <a:gd name="connsiteX69" fmla="*/ 3049208 w 10232859"/>
              <a:gd name="connsiteY69" fmla="*/ 150573 h 1699043"/>
              <a:gd name="connsiteX70" fmla="*/ 3053517 w 10232859"/>
              <a:gd name="connsiteY70" fmla="*/ 153322 h 1699043"/>
              <a:gd name="connsiteX71" fmla="*/ 3071637 w 10232859"/>
              <a:gd name="connsiteY71" fmla="*/ 153496 h 1699043"/>
              <a:gd name="connsiteX72" fmla="*/ 3110077 w 10232859"/>
              <a:gd name="connsiteY72" fmla="*/ 149202 h 1699043"/>
              <a:gd name="connsiteX73" fmla="*/ 3173743 w 10232859"/>
              <a:gd name="connsiteY73" fmla="*/ 159581 h 1699043"/>
              <a:gd name="connsiteX74" fmla="*/ 3254203 w 10232859"/>
              <a:gd name="connsiteY74" fmla="*/ 151756 h 1699043"/>
              <a:gd name="connsiteX75" fmla="*/ 3380350 w 10232859"/>
              <a:gd name="connsiteY75" fmla="*/ 151151 h 1699043"/>
              <a:gd name="connsiteX76" fmla="*/ 3476147 w 10232859"/>
              <a:gd name="connsiteY76" fmla="*/ 170925 h 1699043"/>
              <a:gd name="connsiteX77" fmla="*/ 3581876 w 10232859"/>
              <a:gd name="connsiteY77" fmla="*/ 150448 h 1699043"/>
              <a:gd name="connsiteX78" fmla="*/ 3704761 w 10232859"/>
              <a:gd name="connsiteY78" fmla="*/ 150492 h 1699043"/>
              <a:gd name="connsiteX79" fmla="*/ 3755040 w 10232859"/>
              <a:gd name="connsiteY79" fmla="*/ 141978 h 1699043"/>
              <a:gd name="connsiteX80" fmla="*/ 3804689 w 10232859"/>
              <a:gd name="connsiteY80" fmla="*/ 151893 h 1699043"/>
              <a:gd name="connsiteX81" fmla="*/ 3821793 w 10232859"/>
              <a:gd name="connsiteY81" fmla="*/ 144743 h 1699043"/>
              <a:gd name="connsiteX82" fmla="*/ 3824682 w 10232859"/>
              <a:gd name="connsiteY82" fmla="*/ 143319 h 1699043"/>
              <a:gd name="connsiteX83" fmla="*/ 3837536 w 10232859"/>
              <a:gd name="connsiteY83" fmla="*/ 141778 h 1699043"/>
              <a:gd name="connsiteX84" fmla="*/ 3839550 w 10232859"/>
              <a:gd name="connsiteY84" fmla="*/ 136147 h 1699043"/>
              <a:gd name="connsiteX85" fmla="*/ 3857743 w 10232859"/>
              <a:gd name="connsiteY85" fmla="*/ 130104 h 1699043"/>
              <a:gd name="connsiteX86" fmla="*/ 3881852 w 10232859"/>
              <a:gd name="connsiteY86" fmla="*/ 128717 h 1699043"/>
              <a:gd name="connsiteX87" fmla="*/ 3998088 w 10232859"/>
              <a:gd name="connsiteY87" fmla="*/ 127932 h 1699043"/>
              <a:gd name="connsiteX88" fmla="*/ 4066682 w 10232859"/>
              <a:gd name="connsiteY88" fmla="*/ 124147 h 1699043"/>
              <a:gd name="connsiteX89" fmla="*/ 4091246 w 10232859"/>
              <a:gd name="connsiteY89" fmla="*/ 117503 h 1699043"/>
              <a:gd name="connsiteX90" fmla="*/ 4126556 w 10232859"/>
              <a:gd name="connsiteY90" fmla="*/ 111725 h 1699043"/>
              <a:gd name="connsiteX91" fmla="*/ 4187717 w 10232859"/>
              <a:gd name="connsiteY91" fmla="*/ 97496 h 1699043"/>
              <a:gd name="connsiteX92" fmla="*/ 4220826 w 10232859"/>
              <a:gd name="connsiteY92" fmla="*/ 95991 h 1699043"/>
              <a:gd name="connsiteX93" fmla="*/ 4239014 w 10232859"/>
              <a:gd name="connsiteY93" fmla="*/ 90840 h 1699043"/>
              <a:gd name="connsiteX94" fmla="*/ 4246653 w 10232859"/>
              <a:gd name="connsiteY94" fmla="*/ 91360 h 1699043"/>
              <a:gd name="connsiteX95" fmla="*/ 4271841 w 10232859"/>
              <a:gd name="connsiteY95" fmla="*/ 90188 h 1699043"/>
              <a:gd name="connsiteX96" fmla="*/ 4286277 w 10232859"/>
              <a:gd name="connsiteY96" fmla="*/ 90173 h 1699043"/>
              <a:gd name="connsiteX97" fmla="*/ 4292025 w 10232859"/>
              <a:gd name="connsiteY97" fmla="*/ 90407 h 1699043"/>
              <a:gd name="connsiteX98" fmla="*/ 4304713 w 10232859"/>
              <a:gd name="connsiteY98" fmla="*/ 95673 h 1699043"/>
              <a:gd name="connsiteX99" fmla="*/ 4321285 w 10232859"/>
              <a:gd name="connsiteY99" fmla="*/ 93560 h 1699043"/>
              <a:gd name="connsiteX100" fmla="*/ 4339561 w 10232859"/>
              <a:gd name="connsiteY100" fmla="*/ 98806 h 1699043"/>
              <a:gd name="connsiteX101" fmla="*/ 4343990 w 10232859"/>
              <a:gd name="connsiteY101" fmla="*/ 94576 h 1699043"/>
              <a:gd name="connsiteX102" fmla="*/ 4358885 w 10232859"/>
              <a:gd name="connsiteY102" fmla="*/ 90264 h 1699043"/>
              <a:gd name="connsiteX103" fmla="*/ 4371648 w 10232859"/>
              <a:gd name="connsiteY103" fmla="*/ 95312 h 1699043"/>
              <a:gd name="connsiteX104" fmla="*/ 4398380 w 10232859"/>
              <a:gd name="connsiteY104" fmla="*/ 98447 h 1699043"/>
              <a:gd name="connsiteX105" fmla="*/ 4405729 w 10232859"/>
              <a:gd name="connsiteY105" fmla="*/ 97677 h 1699043"/>
              <a:gd name="connsiteX106" fmla="*/ 4431408 w 10232859"/>
              <a:gd name="connsiteY106" fmla="*/ 104311 h 1699043"/>
              <a:gd name="connsiteX107" fmla="*/ 4472183 w 10232859"/>
              <a:gd name="connsiteY107" fmla="*/ 109916 h 1699043"/>
              <a:gd name="connsiteX108" fmla="*/ 4518828 w 10232859"/>
              <a:gd name="connsiteY108" fmla="*/ 112600 h 1699043"/>
              <a:gd name="connsiteX109" fmla="*/ 4532040 w 10232859"/>
              <a:gd name="connsiteY109" fmla="*/ 117793 h 1699043"/>
              <a:gd name="connsiteX110" fmla="*/ 4617778 w 10232859"/>
              <a:gd name="connsiteY110" fmla="*/ 130479 h 1699043"/>
              <a:gd name="connsiteX111" fmla="*/ 4641872 w 10232859"/>
              <a:gd name="connsiteY111" fmla="*/ 134207 h 1699043"/>
              <a:gd name="connsiteX112" fmla="*/ 4662766 w 10232859"/>
              <a:gd name="connsiteY112" fmla="*/ 132438 h 1699043"/>
              <a:gd name="connsiteX113" fmla="*/ 4667770 w 10232859"/>
              <a:gd name="connsiteY113" fmla="*/ 127694 h 1699043"/>
              <a:gd name="connsiteX114" fmla="*/ 4681052 w 10232859"/>
              <a:gd name="connsiteY114" fmla="*/ 128947 h 1699043"/>
              <a:gd name="connsiteX115" fmla="*/ 4684624 w 10232859"/>
              <a:gd name="connsiteY115" fmla="*/ 128241 h 1699043"/>
              <a:gd name="connsiteX116" fmla="*/ 4705061 w 10232859"/>
              <a:gd name="connsiteY116" fmla="*/ 125234 h 1699043"/>
              <a:gd name="connsiteX117" fmla="*/ 4747746 w 10232859"/>
              <a:gd name="connsiteY117" fmla="*/ 144617 h 1699043"/>
              <a:gd name="connsiteX118" fmla="*/ 4867014 w 10232859"/>
              <a:gd name="connsiteY118" fmla="*/ 164145 h 1699043"/>
              <a:gd name="connsiteX119" fmla="*/ 5001600 w 10232859"/>
              <a:gd name="connsiteY119" fmla="*/ 190239 h 1699043"/>
              <a:gd name="connsiteX120" fmla="*/ 5115965 w 10232859"/>
              <a:gd name="connsiteY120" fmla="*/ 186069 h 1699043"/>
              <a:gd name="connsiteX121" fmla="*/ 5193957 w 10232859"/>
              <a:gd name="connsiteY121" fmla="*/ 229364 h 1699043"/>
              <a:gd name="connsiteX122" fmla="*/ 5275907 w 10232859"/>
              <a:gd name="connsiteY122" fmla="*/ 263295 h 1699043"/>
              <a:gd name="connsiteX123" fmla="*/ 5344878 w 10232859"/>
              <a:gd name="connsiteY123" fmla="*/ 276360 h 1699043"/>
              <a:gd name="connsiteX124" fmla="*/ 5413398 w 10232859"/>
              <a:gd name="connsiteY124" fmla="*/ 276235 h 1699043"/>
              <a:gd name="connsiteX125" fmla="*/ 5415629 w 10232859"/>
              <a:gd name="connsiteY125" fmla="*/ 275768 h 1699043"/>
              <a:gd name="connsiteX126" fmla="*/ 5433078 w 10232859"/>
              <a:gd name="connsiteY126" fmla="*/ 279684 h 1699043"/>
              <a:gd name="connsiteX127" fmla="*/ 5435759 w 10232859"/>
              <a:gd name="connsiteY127" fmla="*/ 283100 h 1699043"/>
              <a:gd name="connsiteX128" fmla="*/ 5447372 w 10232859"/>
              <a:gd name="connsiteY128" fmla="*/ 286587 h 1699043"/>
              <a:gd name="connsiteX129" fmla="*/ 5469289 w 10232859"/>
              <a:gd name="connsiteY129" fmla="*/ 295620 h 1699043"/>
              <a:gd name="connsiteX130" fmla="*/ 5508752 w 10232859"/>
              <a:gd name="connsiteY130" fmla="*/ 305753 h 1699043"/>
              <a:gd name="connsiteX131" fmla="*/ 5509657 w 10232859"/>
              <a:gd name="connsiteY131" fmla="*/ 304936 h 1699043"/>
              <a:gd name="connsiteX132" fmla="*/ 5521245 w 10232859"/>
              <a:gd name="connsiteY132" fmla="*/ 303688 h 1699043"/>
              <a:gd name="connsiteX133" fmla="*/ 5596538 w 10232859"/>
              <a:gd name="connsiteY133" fmla="*/ 291153 h 1699043"/>
              <a:gd name="connsiteX134" fmla="*/ 5632514 w 10232859"/>
              <a:gd name="connsiteY134" fmla="*/ 301962 h 1699043"/>
              <a:gd name="connsiteX135" fmla="*/ 5640005 w 10232859"/>
              <a:gd name="connsiteY135" fmla="*/ 303617 h 1699043"/>
              <a:gd name="connsiteX136" fmla="*/ 5640259 w 10232859"/>
              <a:gd name="connsiteY136" fmla="*/ 303435 h 1699043"/>
              <a:gd name="connsiteX137" fmla="*/ 5648365 w 10232859"/>
              <a:gd name="connsiteY137" fmla="*/ 304754 h 1699043"/>
              <a:gd name="connsiteX138" fmla="*/ 5653662 w 10232859"/>
              <a:gd name="connsiteY138" fmla="*/ 306635 h 1699043"/>
              <a:gd name="connsiteX139" fmla="*/ 5668196 w 10232859"/>
              <a:gd name="connsiteY139" fmla="*/ 309846 h 1699043"/>
              <a:gd name="connsiteX140" fmla="*/ 5673886 w 10232859"/>
              <a:gd name="connsiteY140" fmla="*/ 309526 h 1699043"/>
              <a:gd name="connsiteX141" fmla="*/ 5677139 w 10232859"/>
              <a:gd name="connsiteY141" fmla="*/ 307345 h 1699043"/>
              <a:gd name="connsiteX142" fmla="*/ 5708983 w 10232859"/>
              <a:gd name="connsiteY142" fmla="*/ 306674 h 1699043"/>
              <a:gd name="connsiteX143" fmla="*/ 5773909 w 10232859"/>
              <a:gd name="connsiteY143" fmla="*/ 312061 h 1699043"/>
              <a:gd name="connsiteX144" fmla="*/ 5809500 w 10232859"/>
              <a:gd name="connsiteY144" fmla="*/ 318450 h 1699043"/>
              <a:gd name="connsiteX145" fmla="*/ 5908729 w 10232859"/>
              <a:gd name="connsiteY145" fmla="*/ 332335 h 1699043"/>
              <a:gd name="connsiteX146" fmla="*/ 5990524 w 10232859"/>
              <a:gd name="connsiteY146" fmla="*/ 350618 h 1699043"/>
              <a:gd name="connsiteX147" fmla="*/ 6029302 w 10232859"/>
              <a:gd name="connsiteY147" fmla="*/ 361365 h 1699043"/>
              <a:gd name="connsiteX148" fmla="*/ 6086225 w 10232859"/>
              <a:gd name="connsiteY148" fmla="*/ 339621 h 1699043"/>
              <a:gd name="connsiteX149" fmla="*/ 6105063 w 10232859"/>
              <a:gd name="connsiteY149" fmla="*/ 347340 h 1699043"/>
              <a:gd name="connsiteX150" fmla="*/ 6195166 w 10232859"/>
              <a:gd name="connsiteY150" fmla="*/ 360190 h 1699043"/>
              <a:gd name="connsiteX151" fmla="*/ 6216259 w 10232859"/>
              <a:gd name="connsiteY151" fmla="*/ 363365 h 1699043"/>
              <a:gd name="connsiteX152" fmla="*/ 6228331 w 10232859"/>
              <a:gd name="connsiteY152" fmla="*/ 364034 h 1699043"/>
              <a:gd name="connsiteX153" fmla="*/ 6229602 w 10232859"/>
              <a:gd name="connsiteY153" fmla="*/ 363414 h 1699043"/>
              <a:gd name="connsiteX154" fmla="*/ 6258988 w 10232859"/>
              <a:gd name="connsiteY154" fmla="*/ 378660 h 1699043"/>
              <a:gd name="connsiteX155" fmla="*/ 6264106 w 10232859"/>
              <a:gd name="connsiteY155" fmla="*/ 379141 h 1699043"/>
              <a:gd name="connsiteX156" fmla="*/ 6281703 w 10232859"/>
              <a:gd name="connsiteY156" fmla="*/ 391054 h 1699043"/>
              <a:gd name="connsiteX157" fmla="*/ 6291622 w 10232859"/>
              <a:gd name="connsiteY157" fmla="*/ 396155 h 1699043"/>
              <a:gd name="connsiteX158" fmla="*/ 6292712 w 10232859"/>
              <a:gd name="connsiteY158" fmla="*/ 399771 h 1699043"/>
              <a:gd name="connsiteX159" fmla="*/ 6308227 w 10232859"/>
              <a:gd name="connsiteY159" fmla="*/ 406196 h 1699043"/>
              <a:gd name="connsiteX160" fmla="*/ 6328981 w 10232859"/>
              <a:gd name="connsiteY160" fmla="*/ 409495 h 1699043"/>
              <a:gd name="connsiteX161" fmla="*/ 6368693 w 10232859"/>
              <a:gd name="connsiteY161" fmla="*/ 417845 h 1699043"/>
              <a:gd name="connsiteX162" fmla="*/ 6414811 w 10232859"/>
              <a:gd name="connsiteY162" fmla="*/ 452200 h 1699043"/>
              <a:gd name="connsiteX163" fmla="*/ 6467879 w 10232859"/>
              <a:gd name="connsiteY163" fmla="*/ 468248 h 1699043"/>
              <a:gd name="connsiteX164" fmla="*/ 6564351 w 10232859"/>
              <a:gd name="connsiteY164" fmla="*/ 537518 h 1699043"/>
              <a:gd name="connsiteX165" fmla="*/ 6711178 w 10232859"/>
              <a:gd name="connsiteY165" fmla="*/ 573610 h 1699043"/>
              <a:gd name="connsiteX166" fmla="*/ 6764036 w 10232859"/>
              <a:gd name="connsiteY166" fmla="*/ 588943 h 1699043"/>
              <a:gd name="connsiteX167" fmla="*/ 6858983 w 10232859"/>
              <a:gd name="connsiteY167" fmla="*/ 623723 h 1699043"/>
              <a:gd name="connsiteX168" fmla="*/ 6910661 w 10232859"/>
              <a:gd name="connsiteY168" fmla="*/ 634620 h 1699043"/>
              <a:gd name="connsiteX169" fmla="*/ 6944111 w 10232859"/>
              <a:gd name="connsiteY169" fmla="*/ 659502 h 1699043"/>
              <a:gd name="connsiteX170" fmla="*/ 6965771 w 10232859"/>
              <a:gd name="connsiteY170" fmla="*/ 659931 h 1699043"/>
              <a:gd name="connsiteX171" fmla="*/ 6969639 w 10232859"/>
              <a:gd name="connsiteY171" fmla="*/ 659837 h 1699043"/>
              <a:gd name="connsiteX172" fmla="*/ 6982242 w 10232859"/>
              <a:gd name="connsiteY172" fmla="*/ 663112 h 1699043"/>
              <a:gd name="connsiteX173" fmla="*/ 6989387 w 10232859"/>
              <a:gd name="connsiteY173" fmla="*/ 659474 h 1699043"/>
              <a:gd name="connsiteX174" fmla="*/ 7010930 w 10232859"/>
              <a:gd name="connsiteY174" fmla="*/ 661134 h 1699043"/>
              <a:gd name="connsiteX175" fmla="*/ 7033125 w 10232859"/>
              <a:gd name="connsiteY175" fmla="*/ 668436 h 1699043"/>
              <a:gd name="connsiteX176" fmla="*/ 7134461 w 10232859"/>
              <a:gd name="connsiteY176" fmla="*/ 708192 h 1699043"/>
              <a:gd name="connsiteX177" fmla="*/ 7197450 w 10232859"/>
              <a:gd name="connsiteY177" fmla="*/ 729094 h 1699043"/>
              <a:gd name="connsiteX178" fmla="*/ 7225084 w 10232859"/>
              <a:gd name="connsiteY178" fmla="*/ 732505 h 1699043"/>
              <a:gd name="connsiteX179" fmla="*/ 7261183 w 10232859"/>
              <a:gd name="connsiteY179" fmla="*/ 740313 h 1699043"/>
              <a:gd name="connsiteX180" fmla="*/ 7327760 w 10232859"/>
              <a:gd name="connsiteY180" fmla="*/ 750586 h 1699043"/>
              <a:gd name="connsiteX181" fmla="*/ 7412222 w 10232859"/>
              <a:gd name="connsiteY181" fmla="*/ 770487 h 1699043"/>
              <a:gd name="connsiteX182" fmla="*/ 7457904 w 10232859"/>
              <a:gd name="connsiteY182" fmla="*/ 804321 h 1699043"/>
              <a:gd name="connsiteX183" fmla="*/ 7465795 w 10232859"/>
              <a:gd name="connsiteY183" fmla="*/ 802598 h 1699043"/>
              <a:gd name="connsiteX184" fmla="*/ 7505046 w 10232859"/>
              <a:gd name="connsiteY184" fmla="*/ 816517 h 1699043"/>
              <a:gd name="connsiteX185" fmla="*/ 7623220 w 10232859"/>
              <a:gd name="connsiteY185" fmla="*/ 888520 h 1699043"/>
              <a:gd name="connsiteX186" fmla="*/ 7700458 w 10232859"/>
              <a:gd name="connsiteY186" fmla="*/ 915079 h 1699043"/>
              <a:gd name="connsiteX187" fmla="*/ 7730988 w 10232859"/>
              <a:gd name="connsiteY187" fmla="*/ 920756 h 1699043"/>
              <a:gd name="connsiteX188" fmla="*/ 7781942 w 10232859"/>
              <a:gd name="connsiteY188" fmla="*/ 930503 h 1699043"/>
              <a:gd name="connsiteX189" fmla="*/ 7827704 w 10232859"/>
              <a:gd name="connsiteY189" fmla="*/ 928558 h 1699043"/>
              <a:gd name="connsiteX190" fmla="*/ 7912084 w 10232859"/>
              <a:gd name="connsiteY190" fmla="*/ 963800 h 1699043"/>
              <a:gd name="connsiteX191" fmla="*/ 7982264 w 10232859"/>
              <a:gd name="connsiteY191" fmla="*/ 975773 h 1699043"/>
              <a:gd name="connsiteX192" fmla="*/ 7991272 w 10232859"/>
              <a:gd name="connsiteY192" fmla="*/ 981104 h 1699043"/>
              <a:gd name="connsiteX193" fmla="*/ 8079795 w 10232859"/>
              <a:gd name="connsiteY193" fmla="*/ 982983 h 1699043"/>
              <a:gd name="connsiteX194" fmla="*/ 8150881 w 10232859"/>
              <a:gd name="connsiteY194" fmla="*/ 990411 h 1699043"/>
              <a:gd name="connsiteX195" fmla="*/ 8172106 w 10232859"/>
              <a:gd name="connsiteY195" fmla="*/ 990512 h 1699043"/>
              <a:gd name="connsiteX196" fmla="*/ 8196076 w 10232859"/>
              <a:gd name="connsiteY196" fmla="*/ 1000078 h 1699043"/>
              <a:gd name="connsiteX197" fmla="*/ 8247463 w 10232859"/>
              <a:gd name="connsiteY197" fmla="*/ 1016332 h 1699043"/>
              <a:gd name="connsiteX198" fmla="*/ 8279272 w 10232859"/>
              <a:gd name="connsiteY198" fmla="*/ 1032921 h 1699043"/>
              <a:gd name="connsiteX199" fmla="*/ 8289611 w 10232859"/>
              <a:gd name="connsiteY199" fmla="*/ 1028630 h 1699043"/>
              <a:gd name="connsiteX200" fmla="*/ 8311483 w 10232859"/>
              <a:gd name="connsiteY200" fmla="*/ 1029399 h 1699043"/>
              <a:gd name="connsiteX201" fmla="*/ 8399489 w 10232859"/>
              <a:gd name="connsiteY201" fmla="*/ 1048562 h 1699043"/>
              <a:gd name="connsiteX202" fmla="*/ 8415973 w 10232859"/>
              <a:gd name="connsiteY202" fmla="*/ 1049660 h 1699043"/>
              <a:gd name="connsiteX203" fmla="*/ 8433326 w 10232859"/>
              <a:gd name="connsiteY203" fmla="*/ 1057881 h 1699043"/>
              <a:gd name="connsiteX204" fmla="*/ 8502328 w 10232859"/>
              <a:gd name="connsiteY204" fmla="*/ 1091498 h 1699043"/>
              <a:gd name="connsiteX205" fmla="*/ 8534346 w 10232859"/>
              <a:gd name="connsiteY205" fmla="*/ 1106980 h 1699043"/>
              <a:gd name="connsiteX206" fmla="*/ 8534980 w 10232859"/>
              <a:gd name="connsiteY206" fmla="*/ 1110861 h 1699043"/>
              <a:gd name="connsiteX207" fmla="*/ 8544104 w 10232859"/>
              <a:gd name="connsiteY207" fmla="*/ 1108406 h 1699043"/>
              <a:gd name="connsiteX208" fmla="*/ 8567742 w 10232859"/>
              <a:gd name="connsiteY208" fmla="*/ 1117590 h 1699043"/>
              <a:gd name="connsiteX209" fmla="*/ 8633779 w 10232859"/>
              <a:gd name="connsiteY209" fmla="*/ 1139226 h 1699043"/>
              <a:gd name="connsiteX210" fmla="*/ 8676965 w 10232859"/>
              <a:gd name="connsiteY210" fmla="*/ 1156949 h 1699043"/>
              <a:gd name="connsiteX211" fmla="*/ 8698944 w 10232859"/>
              <a:gd name="connsiteY211" fmla="*/ 1156939 h 1699043"/>
              <a:gd name="connsiteX212" fmla="*/ 8732793 w 10232859"/>
              <a:gd name="connsiteY212" fmla="*/ 1172972 h 1699043"/>
              <a:gd name="connsiteX213" fmla="*/ 8751897 w 10232859"/>
              <a:gd name="connsiteY213" fmla="*/ 1190886 h 1699043"/>
              <a:gd name="connsiteX214" fmla="*/ 8793564 w 10232859"/>
              <a:gd name="connsiteY214" fmla="*/ 1172572 h 1699043"/>
              <a:gd name="connsiteX215" fmla="*/ 8834270 w 10232859"/>
              <a:gd name="connsiteY215" fmla="*/ 1206624 h 1699043"/>
              <a:gd name="connsiteX216" fmla="*/ 8853872 w 10232859"/>
              <a:gd name="connsiteY216" fmla="*/ 1214714 h 1699043"/>
              <a:gd name="connsiteX217" fmla="*/ 8861901 w 10232859"/>
              <a:gd name="connsiteY217" fmla="*/ 1211375 h 1699043"/>
              <a:gd name="connsiteX218" fmla="*/ 8874168 w 10232859"/>
              <a:gd name="connsiteY218" fmla="*/ 1213967 h 1699043"/>
              <a:gd name="connsiteX219" fmla="*/ 8871123 w 10232859"/>
              <a:gd name="connsiteY219" fmla="*/ 1221160 h 1699043"/>
              <a:gd name="connsiteX220" fmla="*/ 8903537 w 10232859"/>
              <a:gd name="connsiteY220" fmla="*/ 1230588 h 1699043"/>
              <a:gd name="connsiteX221" fmla="*/ 8933767 w 10232859"/>
              <a:gd name="connsiteY221" fmla="*/ 1263368 h 1699043"/>
              <a:gd name="connsiteX222" fmla="*/ 8985765 w 10232859"/>
              <a:gd name="connsiteY222" fmla="*/ 1287664 h 1699043"/>
              <a:gd name="connsiteX223" fmla="*/ 9071444 w 10232859"/>
              <a:gd name="connsiteY223" fmla="*/ 1317305 h 1699043"/>
              <a:gd name="connsiteX224" fmla="*/ 9096711 w 10232859"/>
              <a:gd name="connsiteY224" fmla="*/ 1327777 h 1699043"/>
              <a:gd name="connsiteX225" fmla="*/ 9338853 w 10232859"/>
              <a:gd name="connsiteY225" fmla="*/ 1448046 h 1699043"/>
              <a:gd name="connsiteX226" fmla="*/ 9520814 w 10232859"/>
              <a:gd name="connsiteY226" fmla="*/ 1449827 h 1699043"/>
              <a:gd name="connsiteX227" fmla="*/ 9702271 w 10232859"/>
              <a:gd name="connsiteY227" fmla="*/ 1488553 h 1699043"/>
              <a:gd name="connsiteX228" fmla="*/ 9744273 w 10232859"/>
              <a:gd name="connsiteY228" fmla="*/ 1523512 h 1699043"/>
              <a:gd name="connsiteX229" fmla="*/ 9771903 w 10232859"/>
              <a:gd name="connsiteY229" fmla="*/ 1530034 h 1699043"/>
              <a:gd name="connsiteX230" fmla="*/ 9818565 w 10232859"/>
              <a:gd name="connsiteY230" fmla="*/ 1538545 h 1699043"/>
              <a:gd name="connsiteX231" fmla="*/ 9882202 w 10232859"/>
              <a:gd name="connsiteY231" fmla="*/ 1565888 h 1699043"/>
              <a:gd name="connsiteX232" fmla="*/ 10022025 w 10232859"/>
              <a:gd name="connsiteY232" fmla="*/ 1599696 h 1699043"/>
              <a:gd name="connsiteX233" fmla="*/ 10220406 w 10232859"/>
              <a:gd name="connsiteY233" fmla="*/ 1677005 h 1699043"/>
              <a:gd name="connsiteX234" fmla="*/ 10232859 w 10232859"/>
              <a:gd name="connsiteY234" fmla="*/ 1699043 h 1699043"/>
              <a:gd name="connsiteX235" fmla="*/ 0 w 10232859"/>
              <a:gd name="connsiteY235" fmla="*/ 1699043 h 1699043"/>
              <a:gd name="connsiteX236" fmla="*/ 0 w 10232859"/>
              <a:gd name="connsiteY236" fmla="*/ 21828 h 1699043"/>
              <a:gd name="connsiteX237" fmla="*/ 8097 w 10232859"/>
              <a:gd name="connsiteY237" fmla="*/ 24355 h 1699043"/>
              <a:gd name="connsiteX238" fmla="*/ 77128 w 10232859"/>
              <a:gd name="connsiteY238" fmla="*/ 6867 h 1699043"/>
              <a:gd name="connsiteX239" fmla="*/ 188338 w 10232859"/>
              <a:gd name="connsiteY239" fmla="*/ 5079 h 1699043"/>
              <a:gd name="connsiteX240" fmla="*/ 298809 w 10232859"/>
              <a:gd name="connsiteY240" fmla="*/ 6198 h 1699043"/>
              <a:gd name="connsiteX241" fmla="*/ 338985 w 10232859"/>
              <a:gd name="connsiteY241" fmla="*/ 8006 h 1699043"/>
              <a:gd name="connsiteX242" fmla="*/ 409815 w 10232859"/>
              <a:gd name="connsiteY242" fmla="*/ 5045 h 1699043"/>
              <a:gd name="connsiteX0" fmla="*/ 409815 w 10232859"/>
              <a:gd name="connsiteY0" fmla="*/ 5045 h 1699043"/>
              <a:gd name="connsiteX1" fmla="*/ 456316 w 10232859"/>
              <a:gd name="connsiteY1" fmla="*/ 4077 h 1699043"/>
              <a:gd name="connsiteX2" fmla="*/ 463611 w 10232859"/>
              <a:gd name="connsiteY2" fmla="*/ 18441 h 1699043"/>
              <a:gd name="connsiteX3" fmla="*/ 506289 w 10232859"/>
              <a:gd name="connsiteY3" fmla="*/ 21667 h 1699043"/>
              <a:gd name="connsiteX4" fmla="*/ 547180 w 10232859"/>
              <a:gd name="connsiteY4" fmla="*/ 10297 h 1699043"/>
              <a:gd name="connsiteX5" fmla="*/ 599180 w 10232859"/>
              <a:gd name="connsiteY5" fmla="*/ 9165 h 1699043"/>
              <a:gd name="connsiteX6" fmla="*/ 630247 w 10232859"/>
              <a:gd name="connsiteY6" fmla="*/ 8332 h 1699043"/>
              <a:gd name="connsiteX7" fmla="*/ 715463 w 10232859"/>
              <a:gd name="connsiteY7" fmla="*/ 18029 h 1699043"/>
              <a:gd name="connsiteX8" fmla="*/ 862866 w 10232859"/>
              <a:gd name="connsiteY8" fmla="*/ 63233 h 1699043"/>
              <a:gd name="connsiteX9" fmla="*/ 906400 w 10232859"/>
              <a:gd name="connsiteY9" fmla="*/ 68570 h 1699043"/>
              <a:gd name="connsiteX10" fmla="*/ 912698 w 10232859"/>
              <a:gd name="connsiteY10" fmla="*/ 65266 h 1699043"/>
              <a:gd name="connsiteX11" fmla="*/ 972936 w 10232859"/>
              <a:gd name="connsiteY11" fmla="*/ 88549 h 1699043"/>
              <a:gd name="connsiteX12" fmla="*/ 1061158 w 10232859"/>
              <a:gd name="connsiteY12" fmla="*/ 90302 h 1699043"/>
              <a:gd name="connsiteX13" fmla="*/ 1127764 w 10232859"/>
              <a:gd name="connsiteY13" fmla="*/ 86443 h 1699043"/>
              <a:gd name="connsiteX14" fmla="*/ 1165092 w 10232859"/>
              <a:gd name="connsiteY14" fmla="*/ 86517 h 1699043"/>
              <a:gd name="connsiteX15" fmla="*/ 1192274 w 10232859"/>
              <a:gd name="connsiteY15" fmla="*/ 84088 h 1699043"/>
              <a:gd name="connsiteX16" fmla="*/ 1261359 w 10232859"/>
              <a:gd name="connsiteY16" fmla="*/ 91263 h 1699043"/>
              <a:gd name="connsiteX17" fmla="*/ 1375826 w 10232859"/>
              <a:gd name="connsiteY17" fmla="*/ 108740 h 1699043"/>
              <a:gd name="connsiteX18" fmla="*/ 1400134 w 10232859"/>
              <a:gd name="connsiteY18" fmla="*/ 111208 h 1699043"/>
              <a:gd name="connsiteX19" fmla="*/ 1420782 w 10232859"/>
              <a:gd name="connsiteY19" fmla="*/ 108347 h 1699043"/>
              <a:gd name="connsiteX20" fmla="*/ 1425360 w 10232859"/>
              <a:gd name="connsiteY20" fmla="*/ 103343 h 1699043"/>
              <a:gd name="connsiteX21" fmla="*/ 1438688 w 10232859"/>
              <a:gd name="connsiteY21" fmla="*/ 103900 h 1699043"/>
              <a:gd name="connsiteX22" fmla="*/ 1442183 w 10232859"/>
              <a:gd name="connsiteY22" fmla="*/ 103008 h 1699043"/>
              <a:gd name="connsiteX23" fmla="*/ 1462271 w 10232859"/>
              <a:gd name="connsiteY23" fmla="*/ 98933 h 1699043"/>
              <a:gd name="connsiteX24" fmla="*/ 1506437 w 10232859"/>
              <a:gd name="connsiteY24" fmla="*/ 116084 h 1699043"/>
              <a:gd name="connsiteX25" fmla="*/ 1559721 w 10232859"/>
              <a:gd name="connsiteY25" fmla="*/ 115918 h 1699043"/>
              <a:gd name="connsiteX26" fmla="*/ 1763086 w 10232859"/>
              <a:gd name="connsiteY26" fmla="*/ 148431 h 1699043"/>
              <a:gd name="connsiteX27" fmla="*/ 1909571 w 10232859"/>
              <a:gd name="connsiteY27" fmla="*/ 158571 h 1699043"/>
              <a:gd name="connsiteX28" fmla="*/ 2002612 w 10232859"/>
              <a:gd name="connsiteY28" fmla="*/ 185342 h 1699043"/>
              <a:gd name="connsiteX29" fmla="*/ 2155278 w 10232859"/>
              <a:gd name="connsiteY29" fmla="*/ 197824 h 1699043"/>
              <a:gd name="connsiteX30" fmla="*/ 2166398 w 10232859"/>
              <a:gd name="connsiteY30" fmla="*/ 206965 h 1699043"/>
              <a:gd name="connsiteX31" fmla="*/ 2180455 w 10232859"/>
              <a:gd name="connsiteY31" fmla="*/ 212894 h 1699043"/>
              <a:gd name="connsiteX32" fmla="*/ 2182638 w 10232859"/>
              <a:gd name="connsiteY32" fmla="*/ 212313 h 1699043"/>
              <a:gd name="connsiteX33" fmla="*/ 2200348 w 10232859"/>
              <a:gd name="connsiteY33" fmla="*/ 215316 h 1699043"/>
              <a:gd name="connsiteX34" fmla="*/ 2203307 w 10232859"/>
              <a:gd name="connsiteY34" fmla="*/ 218590 h 1699043"/>
              <a:gd name="connsiteX35" fmla="*/ 2215170 w 10232859"/>
              <a:gd name="connsiteY35" fmla="*/ 221472 h 1699043"/>
              <a:gd name="connsiteX36" fmla="*/ 2237765 w 10232859"/>
              <a:gd name="connsiteY36" fmla="*/ 229357 h 1699043"/>
              <a:gd name="connsiteX37" fmla="*/ 2242719 w 10232859"/>
              <a:gd name="connsiteY37" fmla="*/ 228760 h 1699043"/>
              <a:gd name="connsiteX38" fmla="*/ 2277928 w 10232859"/>
              <a:gd name="connsiteY38" fmla="*/ 237427 h 1699043"/>
              <a:gd name="connsiteX39" fmla="*/ 2278759 w 10232859"/>
              <a:gd name="connsiteY39" fmla="*/ 236563 h 1699043"/>
              <a:gd name="connsiteX40" fmla="*/ 2290187 w 10232859"/>
              <a:gd name="connsiteY40" fmla="*/ 234709 h 1699043"/>
              <a:gd name="connsiteX41" fmla="*/ 2364066 w 10232859"/>
              <a:gd name="connsiteY41" fmla="*/ 218237 h 1699043"/>
              <a:gd name="connsiteX42" fmla="*/ 2400814 w 10232859"/>
              <a:gd name="connsiteY42" fmla="*/ 227165 h 1699043"/>
              <a:gd name="connsiteX43" fmla="*/ 2408414 w 10232859"/>
              <a:gd name="connsiteY43" fmla="*/ 228429 h 1699043"/>
              <a:gd name="connsiteX44" fmla="*/ 2408650 w 10232859"/>
              <a:gd name="connsiteY44" fmla="*/ 228234 h 1699043"/>
              <a:gd name="connsiteX45" fmla="*/ 2416835 w 10232859"/>
              <a:gd name="connsiteY45" fmla="*/ 229128 h 1699043"/>
              <a:gd name="connsiteX46" fmla="*/ 2422271 w 10232859"/>
              <a:gd name="connsiteY46" fmla="*/ 230733 h 1699043"/>
              <a:gd name="connsiteX47" fmla="*/ 2490341 w 10232859"/>
              <a:gd name="connsiteY47" fmla="*/ 211074 h 1699043"/>
              <a:gd name="connsiteX48" fmla="*/ 2588929 w 10232859"/>
              <a:gd name="connsiteY48" fmla="*/ 200980 h 1699043"/>
              <a:gd name="connsiteX49" fmla="*/ 2687426 w 10232859"/>
              <a:gd name="connsiteY49" fmla="*/ 193848 h 1699043"/>
              <a:gd name="connsiteX50" fmla="*/ 2723517 w 10232859"/>
              <a:gd name="connsiteY50" fmla="*/ 192652 h 1699043"/>
              <a:gd name="connsiteX51" fmla="*/ 2785956 w 10232859"/>
              <a:gd name="connsiteY51" fmla="*/ 184404 h 1699043"/>
              <a:gd name="connsiteX52" fmla="*/ 2813378 w 10232859"/>
              <a:gd name="connsiteY52" fmla="*/ 176833 h 1699043"/>
              <a:gd name="connsiteX53" fmla="*/ 2814782 w 10232859"/>
              <a:gd name="connsiteY53" fmla="*/ 177153 h 1699043"/>
              <a:gd name="connsiteX54" fmla="*/ 2816580 w 10232859"/>
              <a:gd name="connsiteY54" fmla="*/ 174366 h 1699043"/>
              <a:gd name="connsiteX55" fmla="*/ 2821623 w 10232859"/>
              <a:gd name="connsiteY55" fmla="*/ 172875 h 1699043"/>
              <a:gd name="connsiteX56" fmla="*/ 2836688 w 10232859"/>
              <a:gd name="connsiteY56" fmla="*/ 172971 h 1699043"/>
              <a:gd name="connsiteX57" fmla="*/ 2842564 w 10232859"/>
              <a:gd name="connsiteY57" fmla="*/ 173695 h 1699043"/>
              <a:gd name="connsiteX58" fmla="*/ 2850712 w 10232859"/>
              <a:gd name="connsiteY58" fmla="*/ 173290 h 1699043"/>
              <a:gd name="connsiteX59" fmla="*/ 2850846 w 10232859"/>
              <a:gd name="connsiteY59" fmla="*/ 173062 h 1699043"/>
              <a:gd name="connsiteX60" fmla="*/ 2858611 w 10232859"/>
              <a:gd name="connsiteY60" fmla="*/ 173112 h 1699043"/>
              <a:gd name="connsiteX61" fmla="*/ 2897454 w 10232859"/>
              <a:gd name="connsiteY61" fmla="*/ 176114 h 1699043"/>
              <a:gd name="connsiteX62" fmla="*/ 2940369 w 10232859"/>
              <a:gd name="connsiteY62" fmla="*/ 152944 h 1699043"/>
              <a:gd name="connsiteX63" fmla="*/ 2959670 w 10232859"/>
              <a:gd name="connsiteY63" fmla="*/ 148367 h 1699043"/>
              <a:gd name="connsiteX64" fmla="*/ 2969615 w 10232859"/>
              <a:gd name="connsiteY64" fmla="*/ 144755 h 1699043"/>
              <a:gd name="connsiteX65" fmla="*/ 2970000 w 10232859"/>
              <a:gd name="connsiteY65" fmla="*/ 143776 h 1699043"/>
              <a:gd name="connsiteX66" fmla="*/ 3007272 w 10232859"/>
              <a:gd name="connsiteY66" fmla="*/ 146766 h 1699043"/>
              <a:gd name="connsiteX67" fmla="*/ 3011677 w 10232859"/>
              <a:gd name="connsiteY67" fmla="*/ 145404 h 1699043"/>
              <a:gd name="connsiteX68" fmla="*/ 3036668 w 10232859"/>
              <a:gd name="connsiteY68" fmla="*/ 149604 h 1699043"/>
              <a:gd name="connsiteX69" fmla="*/ 3049208 w 10232859"/>
              <a:gd name="connsiteY69" fmla="*/ 150573 h 1699043"/>
              <a:gd name="connsiteX70" fmla="*/ 3053517 w 10232859"/>
              <a:gd name="connsiteY70" fmla="*/ 153322 h 1699043"/>
              <a:gd name="connsiteX71" fmla="*/ 3071637 w 10232859"/>
              <a:gd name="connsiteY71" fmla="*/ 153496 h 1699043"/>
              <a:gd name="connsiteX72" fmla="*/ 3110077 w 10232859"/>
              <a:gd name="connsiteY72" fmla="*/ 149202 h 1699043"/>
              <a:gd name="connsiteX73" fmla="*/ 3173743 w 10232859"/>
              <a:gd name="connsiteY73" fmla="*/ 159581 h 1699043"/>
              <a:gd name="connsiteX74" fmla="*/ 3254203 w 10232859"/>
              <a:gd name="connsiteY74" fmla="*/ 151756 h 1699043"/>
              <a:gd name="connsiteX75" fmla="*/ 3380350 w 10232859"/>
              <a:gd name="connsiteY75" fmla="*/ 151151 h 1699043"/>
              <a:gd name="connsiteX76" fmla="*/ 3476147 w 10232859"/>
              <a:gd name="connsiteY76" fmla="*/ 170925 h 1699043"/>
              <a:gd name="connsiteX77" fmla="*/ 3581876 w 10232859"/>
              <a:gd name="connsiteY77" fmla="*/ 150448 h 1699043"/>
              <a:gd name="connsiteX78" fmla="*/ 3704761 w 10232859"/>
              <a:gd name="connsiteY78" fmla="*/ 150492 h 1699043"/>
              <a:gd name="connsiteX79" fmla="*/ 3755040 w 10232859"/>
              <a:gd name="connsiteY79" fmla="*/ 141978 h 1699043"/>
              <a:gd name="connsiteX80" fmla="*/ 3804689 w 10232859"/>
              <a:gd name="connsiteY80" fmla="*/ 151893 h 1699043"/>
              <a:gd name="connsiteX81" fmla="*/ 3821793 w 10232859"/>
              <a:gd name="connsiteY81" fmla="*/ 144743 h 1699043"/>
              <a:gd name="connsiteX82" fmla="*/ 3824682 w 10232859"/>
              <a:gd name="connsiteY82" fmla="*/ 143319 h 1699043"/>
              <a:gd name="connsiteX83" fmla="*/ 3837536 w 10232859"/>
              <a:gd name="connsiteY83" fmla="*/ 141778 h 1699043"/>
              <a:gd name="connsiteX84" fmla="*/ 3839550 w 10232859"/>
              <a:gd name="connsiteY84" fmla="*/ 136147 h 1699043"/>
              <a:gd name="connsiteX85" fmla="*/ 3857743 w 10232859"/>
              <a:gd name="connsiteY85" fmla="*/ 130104 h 1699043"/>
              <a:gd name="connsiteX86" fmla="*/ 3881852 w 10232859"/>
              <a:gd name="connsiteY86" fmla="*/ 128717 h 1699043"/>
              <a:gd name="connsiteX87" fmla="*/ 3998088 w 10232859"/>
              <a:gd name="connsiteY87" fmla="*/ 127932 h 1699043"/>
              <a:gd name="connsiteX88" fmla="*/ 4066682 w 10232859"/>
              <a:gd name="connsiteY88" fmla="*/ 124147 h 1699043"/>
              <a:gd name="connsiteX89" fmla="*/ 4091246 w 10232859"/>
              <a:gd name="connsiteY89" fmla="*/ 117503 h 1699043"/>
              <a:gd name="connsiteX90" fmla="*/ 4126556 w 10232859"/>
              <a:gd name="connsiteY90" fmla="*/ 111725 h 1699043"/>
              <a:gd name="connsiteX91" fmla="*/ 4187717 w 10232859"/>
              <a:gd name="connsiteY91" fmla="*/ 97496 h 1699043"/>
              <a:gd name="connsiteX92" fmla="*/ 4220826 w 10232859"/>
              <a:gd name="connsiteY92" fmla="*/ 95991 h 1699043"/>
              <a:gd name="connsiteX93" fmla="*/ 4239014 w 10232859"/>
              <a:gd name="connsiteY93" fmla="*/ 90840 h 1699043"/>
              <a:gd name="connsiteX94" fmla="*/ 4246653 w 10232859"/>
              <a:gd name="connsiteY94" fmla="*/ 91360 h 1699043"/>
              <a:gd name="connsiteX95" fmla="*/ 4271841 w 10232859"/>
              <a:gd name="connsiteY95" fmla="*/ 90188 h 1699043"/>
              <a:gd name="connsiteX96" fmla="*/ 4286277 w 10232859"/>
              <a:gd name="connsiteY96" fmla="*/ 90173 h 1699043"/>
              <a:gd name="connsiteX97" fmla="*/ 4292025 w 10232859"/>
              <a:gd name="connsiteY97" fmla="*/ 90407 h 1699043"/>
              <a:gd name="connsiteX98" fmla="*/ 4304713 w 10232859"/>
              <a:gd name="connsiteY98" fmla="*/ 95673 h 1699043"/>
              <a:gd name="connsiteX99" fmla="*/ 4321285 w 10232859"/>
              <a:gd name="connsiteY99" fmla="*/ 93560 h 1699043"/>
              <a:gd name="connsiteX100" fmla="*/ 4339561 w 10232859"/>
              <a:gd name="connsiteY100" fmla="*/ 98806 h 1699043"/>
              <a:gd name="connsiteX101" fmla="*/ 4343990 w 10232859"/>
              <a:gd name="connsiteY101" fmla="*/ 94576 h 1699043"/>
              <a:gd name="connsiteX102" fmla="*/ 4358885 w 10232859"/>
              <a:gd name="connsiteY102" fmla="*/ 90264 h 1699043"/>
              <a:gd name="connsiteX103" fmla="*/ 4371648 w 10232859"/>
              <a:gd name="connsiteY103" fmla="*/ 95312 h 1699043"/>
              <a:gd name="connsiteX104" fmla="*/ 4398380 w 10232859"/>
              <a:gd name="connsiteY104" fmla="*/ 98447 h 1699043"/>
              <a:gd name="connsiteX105" fmla="*/ 4405729 w 10232859"/>
              <a:gd name="connsiteY105" fmla="*/ 97677 h 1699043"/>
              <a:gd name="connsiteX106" fmla="*/ 4431408 w 10232859"/>
              <a:gd name="connsiteY106" fmla="*/ 104311 h 1699043"/>
              <a:gd name="connsiteX107" fmla="*/ 4472183 w 10232859"/>
              <a:gd name="connsiteY107" fmla="*/ 109916 h 1699043"/>
              <a:gd name="connsiteX108" fmla="*/ 4518828 w 10232859"/>
              <a:gd name="connsiteY108" fmla="*/ 112600 h 1699043"/>
              <a:gd name="connsiteX109" fmla="*/ 4532040 w 10232859"/>
              <a:gd name="connsiteY109" fmla="*/ 117793 h 1699043"/>
              <a:gd name="connsiteX110" fmla="*/ 4617778 w 10232859"/>
              <a:gd name="connsiteY110" fmla="*/ 130479 h 1699043"/>
              <a:gd name="connsiteX111" fmla="*/ 4641872 w 10232859"/>
              <a:gd name="connsiteY111" fmla="*/ 134207 h 1699043"/>
              <a:gd name="connsiteX112" fmla="*/ 4662766 w 10232859"/>
              <a:gd name="connsiteY112" fmla="*/ 132438 h 1699043"/>
              <a:gd name="connsiteX113" fmla="*/ 4667770 w 10232859"/>
              <a:gd name="connsiteY113" fmla="*/ 127694 h 1699043"/>
              <a:gd name="connsiteX114" fmla="*/ 4681052 w 10232859"/>
              <a:gd name="connsiteY114" fmla="*/ 128947 h 1699043"/>
              <a:gd name="connsiteX115" fmla="*/ 4684624 w 10232859"/>
              <a:gd name="connsiteY115" fmla="*/ 128241 h 1699043"/>
              <a:gd name="connsiteX116" fmla="*/ 4705061 w 10232859"/>
              <a:gd name="connsiteY116" fmla="*/ 125234 h 1699043"/>
              <a:gd name="connsiteX117" fmla="*/ 4747746 w 10232859"/>
              <a:gd name="connsiteY117" fmla="*/ 144617 h 1699043"/>
              <a:gd name="connsiteX118" fmla="*/ 4867014 w 10232859"/>
              <a:gd name="connsiteY118" fmla="*/ 164145 h 1699043"/>
              <a:gd name="connsiteX119" fmla="*/ 5001600 w 10232859"/>
              <a:gd name="connsiteY119" fmla="*/ 190239 h 1699043"/>
              <a:gd name="connsiteX120" fmla="*/ 5115965 w 10232859"/>
              <a:gd name="connsiteY120" fmla="*/ 186069 h 1699043"/>
              <a:gd name="connsiteX121" fmla="*/ 5193957 w 10232859"/>
              <a:gd name="connsiteY121" fmla="*/ 229364 h 1699043"/>
              <a:gd name="connsiteX122" fmla="*/ 5275907 w 10232859"/>
              <a:gd name="connsiteY122" fmla="*/ 263295 h 1699043"/>
              <a:gd name="connsiteX123" fmla="*/ 5344878 w 10232859"/>
              <a:gd name="connsiteY123" fmla="*/ 276360 h 1699043"/>
              <a:gd name="connsiteX124" fmla="*/ 5413398 w 10232859"/>
              <a:gd name="connsiteY124" fmla="*/ 276235 h 1699043"/>
              <a:gd name="connsiteX125" fmla="*/ 5415629 w 10232859"/>
              <a:gd name="connsiteY125" fmla="*/ 275768 h 1699043"/>
              <a:gd name="connsiteX126" fmla="*/ 5433078 w 10232859"/>
              <a:gd name="connsiteY126" fmla="*/ 279684 h 1699043"/>
              <a:gd name="connsiteX127" fmla="*/ 5435759 w 10232859"/>
              <a:gd name="connsiteY127" fmla="*/ 283100 h 1699043"/>
              <a:gd name="connsiteX128" fmla="*/ 5447372 w 10232859"/>
              <a:gd name="connsiteY128" fmla="*/ 286587 h 1699043"/>
              <a:gd name="connsiteX129" fmla="*/ 5469289 w 10232859"/>
              <a:gd name="connsiteY129" fmla="*/ 295620 h 1699043"/>
              <a:gd name="connsiteX130" fmla="*/ 5508752 w 10232859"/>
              <a:gd name="connsiteY130" fmla="*/ 305753 h 1699043"/>
              <a:gd name="connsiteX131" fmla="*/ 5509657 w 10232859"/>
              <a:gd name="connsiteY131" fmla="*/ 304936 h 1699043"/>
              <a:gd name="connsiteX132" fmla="*/ 5521245 w 10232859"/>
              <a:gd name="connsiteY132" fmla="*/ 303688 h 1699043"/>
              <a:gd name="connsiteX133" fmla="*/ 5596538 w 10232859"/>
              <a:gd name="connsiteY133" fmla="*/ 291153 h 1699043"/>
              <a:gd name="connsiteX134" fmla="*/ 5632514 w 10232859"/>
              <a:gd name="connsiteY134" fmla="*/ 301962 h 1699043"/>
              <a:gd name="connsiteX135" fmla="*/ 5640005 w 10232859"/>
              <a:gd name="connsiteY135" fmla="*/ 303617 h 1699043"/>
              <a:gd name="connsiteX136" fmla="*/ 5640259 w 10232859"/>
              <a:gd name="connsiteY136" fmla="*/ 303435 h 1699043"/>
              <a:gd name="connsiteX137" fmla="*/ 5648365 w 10232859"/>
              <a:gd name="connsiteY137" fmla="*/ 304754 h 1699043"/>
              <a:gd name="connsiteX138" fmla="*/ 5653662 w 10232859"/>
              <a:gd name="connsiteY138" fmla="*/ 306635 h 1699043"/>
              <a:gd name="connsiteX139" fmla="*/ 5668196 w 10232859"/>
              <a:gd name="connsiteY139" fmla="*/ 309846 h 1699043"/>
              <a:gd name="connsiteX140" fmla="*/ 5673886 w 10232859"/>
              <a:gd name="connsiteY140" fmla="*/ 309526 h 1699043"/>
              <a:gd name="connsiteX141" fmla="*/ 5677139 w 10232859"/>
              <a:gd name="connsiteY141" fmla="*/ 307345 h 1699043"/>
              <a:gd name="connsiteX142" fmla="*/ 5708983 w 10232859"/>
              <a:gd name="connsiteY142" fmla="*/ 306674 h 1699043"/>
              <a:gd name="connsiteX143" fmla="*/ 5773909 w 10232859"/>
              <a:gd name="connsiteY143" fmla="*/ 312061 h 1699043"/>
              <a:gd name="connsiteX144" fmla="*/ 5809500 w 10232859"/>
              <a:gd name="connsiteY144" fmla="*/ 318450 h 1699043"/>
              <a:gd name="connsiteX145" fmla="*/ 5908729 w 10232859"/>
              <a:gd name="connsiteY145" fmla="*/ 332335 h 1699043"/>
              <a:gd name="connsiteX146" fmla="*/ 5990524 w 10232859"/>
              <a:gd name="connsiteY146" fmla="*/ 350618 h 1699043"/>
              <a:gd name="connsiteX147" fmla="*/ 6029302 w 10232859"/>
              <a:gd name="connsiteY147" fmla="*/ 361365 h 1699043"/>
              <a:gd name="connsiteX148" fmla="*/ 6086225 w 10232859"/>
              <a:gd name="connsiteY148" fmla="*/ 339621 h 1699043"/>
              <a:gd name="connsiteX149" fmla="*/ 6105063 w 10232859"/>
              <a:gd name="connsiteY149" fmla="*/ 347340 h 1699043"/>
              <a:gd name="connsiteX150" fmla="*/ 6195166 w 10232859"/>
              <a:gd name="connsiteY150" fmla="*/ 360190 h 1699043"/>
              <a:gd name="connsiteX151" fmla="*/ 6216259 w 10232859"/>
              <a:gd name="connsiteY151" fmla="*/ 363365 h 1699043"/>
              <a:gd name="connsiteX152" fmla="*/ 6228331 w 10232859"/>
              <a:gd name="connsiteY152" fmla="*/ 364034 h 1699043"/>
              <a:gd name="connsiteX153" fmla="*/ 6229602 w 10232859"/>
              <a:gd name="connsiteY153" fmla="*/ 363414 h 1699043"/>
              <a:gd name="connsiteX154" fmla="*/ 6258988 w 10232859"/>
              <a:gd name="connsiteY154" fmla="*/ 378660 h 1699043"/>
              <a:gd name="connsiteX155" fmla="*/ 6264106 w 10232859"/>
              <a:gd name="connsiteY155" fmla="*/ 379141 h 1699043"/>
              <a:gd name="connsiteX156" fmla="*/ 6281703 w 10232859"/>
              <a:gd name="connsiteY156" fmla="*/ 391054 h 1699043"/>
              <a:gd name="connsiteX157" fmla="*/ 6291622 w 10232859"/>
              <a:gd name="connsiteY157" fmla="*/ 396155 h 1699043"/>
              <a:gd name="connsiteX158" fmla="*/ 6292712 w 10232859"/>
              <a:gd name="connsiteY158" fmla="*/ 399771 h 1699043"/>
              <a:gd name="connsiteX159" fmla="*/ 6308227 w 10232859"/>
              <a:gd name="connsiteY159" fmla="*/ 406196 h 1699043"/>
              <a:gd name="connsiteX160" fmla="*/ 6328981 w 10232859"/>
              <a:gd name="connsiteY160" fmla="*/ 409495 h 1699043"/>
              <a:gd name="connsiteX161" fmla="*/ 6368693 w 10232859"/>
              <a:gd name="connsiteY161" fmla="*/ 417845 h 1699043"/>
              <a:gd name="connsiteX162" fmla="*/ 6414811 w 10232859"/>
              <a:gd name="connsiteY162" fmla="*/ 452200 h 1699043"/>
              <a:gd name="connsiteX163" fmla="*/ 6467879 w 10232859"/>
              <a:gd name="connsiteY163" fmla="*/ 468248 h 1699043"/>
              <a:gd name="connsiteX164" fmla="*/ 6564351 w 10232859"/>
              <a:gd name="connsiteY164" fmla="*/ 537518 h 1699043"/>
              <a:gd name="connsiteX165" fmla="*/ 6711178 w 10232859"/>
              <a:gd name="connsiteY165" fmla="*/ 573610 h 1699043"/>
              <a:gd name="connsiteX166" fmla="*/ 6764036 w 10232859"/>
              <a:gd name="connsiteY166" fmla="*/ 588943 h 1699043"/>
              <a:gd name="connsiteX167" fmla="*/ 6858983 w 10232859"/>
              <a:gd name="connsiteY167" fmla="*/ 623723 h 1699043"/>
              <a:gd name="connsiteX168" fmla="*/ 6910661 w 10232859"/>
              <a:gd name="connsiteY168" fmla="*/ 634620 h 1699043"/>
              <a:gd name="connsiteX169" fmla="*/ 6944111 w 10232859"/>
              <a:gd name="connsiteY169" fmla="*/ 659502 h 1699043"/>
              <a:gd name="connsiteX170" fmla="*/ 6965771 w 10232859"/>
              <a:gd name="connsiteY170" fmla="*/ 659931 h 1699043"/>
              <a:gd name="connsiteX171" fmla="*/ 6969639 w 10232859"/>
              <a:gd name="connsiteY171" fmla="*/ 659837 h 1699043"/>
              <a:gd name="connsiteX172" fmla="*/ 6982242 w 10232859"/>
              <a:gd name="connsiteY172" fmla="*/ 663112 h 1699043"/>
              <a:gd name="connsiteX173" fmla="*/ 6989387 w 10232859"/>
              <a:gd name="connsiteY173" fmla="*/ 659474 h 1699043"/>
              <a:gd name="connsiteX174" fmla="*/ 7010930 w 10232859"/>
              <a:gd name="connsiteY174" fmla="*/ 661134 h 1699043"/>
              <a:gd name="connsiteX175" fmla="*/ 7033125 w 10232859"/>
              <a:gd name="connsiteY175" fmla="*/ 668436 h 1699043"/>
              <a:gd name="connsiteX176" fmla="*/ 7134461 w 10232859"/>
              <a:gd name="connsiteY176" fmla="*/ 708192 h 1699043"/>
              <a:gd name="connsiteX177" fmla="*/ 7197450 w 10232859"/>
              <a:gd name="connsiteY177" fmla="*/ 729094 h 1699043"/>
              <a:gd name="connsiteX178" fmla="*/ 7225084 w 10232859"/>
              <a:gd name="connsiteY178" fmla="*/ 732505 h 1699043"/>
              <a:gd name="connsiteX179" fmla="*/ 7261183 w 10232859"/>
              <a:gd name="connsiteY179" fmla="*/ 740313 h 1699043"/>
              <a:gd name="connsiteX180" fmla="*/ 7327760 w 10232859"/>
              <a:gd name="connsiteY180" fmla="*/ 750586 h 1699043"/>
              <a:gd name="connsiteX181" fmla="*/ 7412222 w 10232859"/>
              <a:gd name="connsiteY181" fmla="*/ 770487 h 1699043"/>
              <a:gd name="connsiteX182" fmla="*/ 7457904 w 10232859"/>
              <a:gd name="connsiteY182" fmla="*/ 804321 h 1699043"/>
              <a:gd name="connsiteX183" fmla="*/ 7465795 w 10232859"/>
              <a:gd name="connsiteY183" fmla="*/ 802598 h 1699043"/>
              <a:gd name="connsiteX184" fmla="*/ 7505046 w 10232859"/>
              <a:gd name="connsiteY184" fmla="*/ 816517 h 1699043"/>
              <a:gd name="connsiteX185" fmla="*/ 7623220 w 10232859"/>
              <a:gd name="connsiteY185" fmla="*/ 888520 h 1699043"/>
              <a:gd name="connsiteX186" fmla="*/ 7700458 w 10232859"/>
              <a:gd name="connsiteY186" fmla="*/ 915079 h 1699043"/>
              <a:gd name="connsiteX187" fmla="*/ 7730988 w 10232859"/>
              <a:gd name="connsiteY187" fmla="*/ 920756 h 1699043"/>
              <a:gd name="connsiteX188" fmla="*/ 7781942 w 10232859"/>
              <a:gd name="connsiteY188" fmla="*/ 930503 h 1699043"/>
              <a:gd name="connsiteX189" fmla="*/ 7827704 w 10232859"/>
              <a:gd name="connsiteY189" fmla="*/ 928558 h 1699043"/>
              <a:gd name="connsiteX190" fmla="*/ 7912084 w 10232859"/>
              <a:gd name="connsiteY190" fmla="*/ 963800 h 1699043"/>
              <a:gd name="connsiteX191" fmla="*/ 7982264 w 10232859"/>
              <a:gd name="connsiteY191" fmla="*/ 975773 h 1699043"/>
              <a:gd name="connsiteX192" fmla="*/ 7991272 w 10232859"/>
              <a:gd name="connsiteY192" fmla="*/ 981104 h 1699043"/>
              <a:gd name="connsiteX193" fmla="*/ 8079795 w 10232859"/>
              <a:gd name="connsiteY193" fmla="*/ 982983 h 1699043"/>
              <a:gd name="connsiteX194" fmla="*/ 8150881 w 10232859"/>
              <a:gd name="connsiteY194" fmla="*/ 990411 h 1699043"/>
              <a:gd name="connsiteX195" fmla="*/ 8172106 w 10232859"/>
              <a:gd name="connsiteY195" fmla="*/ 990512 h 1699043"/>
              <a:gd name="connsiteX196" fmla="*/ 8196076 w 10232859"/>
              <a:gd name="connsiteY196" fmla="*/ 1000078 h 1699043"/>
              <a:gd name="connsiteX197" fmla="*/ 8247463 w 10232859"/>
              <a:gd name="connsiteY197" fmla="*/ 1016332 h 1699043"/>
              <a:gd name="connsiteX198" fmla="*/ 8279272 w 10232859"/>
              <a:gd name="connsiteY198" fmla="*/ 1032921 h 1699043"/>
              <a:gd name="connsiteX199" fmla="*/ 8289611 w 10232859"/>
              <a:gd name="connsiteY199" fmla="*/ 1028630 h 1699043"/>
              <a:gd name="connsiteX200" fmla="*/ 8311483 w 10232859"/>
              <a:gd name="connsiteY200" fmla="*/ 1029399 h 1699043"/>
              <a:gd name="connsiteX201" fmla="*/ 8399489 w 10232859"/>
              <a:gd name="connsiteY201" fmla="*/ 1048562 h 1699043"/>
              <a:gd name="connsiteX202" fmla="*/ 8415973 w 10232859"/>
              <a:gd name="connsiteY202" fmla="*/ 1049660 h 1699043"/>
              <a:gd name="connsiteX203" fmla="*/ 8433326 w 10232859"/>
              <a:gd name="connsiteY203" fmla="*/ 1057881 h 1699043"/>
              <a:gd name="connsiteX204" fmla="*/ 8502328 w 10232859"/>
              <a:gd name="connsiteY204" fmla="*/ 1091498 h 1699043"/>
              <a:gd name="connsiteX205" fmla="*/ 8534346 w 10232859"/>
              <a:gd name="connsiteY205" fmla="*/ 1106980 h 1699043"/>
              <a:gd name="connsiteX206" fmla="*/ 8534980 w 10232859"/>
              <a:gd name="connsiteY206" fmla="*/ 1110861 h 1699043"/>
              <a:gd name="connsiteX207" fmla="*/ 8544104 w 10232859"/>
              <a:gd name="connsiteY207" fmla="*/ 1108406 h 1699043"/>
              <a:gd name="connsiteX208" fmla="*/ 8567742 w 10232859"/>
              <a:gd name="connsiteY208" fmla="*/ 1117590 h 1699043"/>
              <a:gd name="connsiteX209" fmla="*/ 8633779 w 10232859"/>
              <a:gd name="connsiteY209" fmla="*/ 1139226 h 1699043"/>
              <a:gd name="connsiteX210" fmla="*/ 8676965 w 10232859"/>
              <a:gd name="connsiteY210" fmla="*/ 1156949 h 1699043"/>
              <a:gd name="connsiteX211" fmla="*/ 8698944 w 10232859"/>
              <a:gd name="connsiteY211" fmla="*/ 1156939 h 1699043"/>
              <a:gd name="connsiteX212" fmla="*/ 8751897 w 10232859"/>
              <a:gd name="connsiteY212" fmla="*/ 1190886 h 1699043"/>
              <a:gd name="connsiteX213" fmla="*/ 8793564 w 10232859"/>
              <a:gd name="connsiteY213" fmla="*/ 1172572 h 1699043"/>
              <a:gd name="connsiteX214" fmla="*/ 8834270 w 10232859"/>
              <a:gd name="connsiteY214" fmla="*/ 1206624 h 1699043"/>
              <a:gd name="connsiteX215" fmla="*/ 8853872 w 10232859"/>
              <a:gd name="connsiteY215" fmla="*/ 1214714 h 1699043"/>
              <a:gd name="connsiteX216" fmla="*/ 8861901 w 10232859"/>
              <a:gd name="connsiteY216" fmla="*/ 1211375 h 1699043"/>
              <a:gd name="connsiteX217" fmla="*/ 8874168 w 10232859"/>
              <a:gd name="connsiteY217" fmla="*/ 1213967 h 1699043"/>
              <a:gd name="connsiteX218" fmla="*/ 8871123 w 10232859"/>
              <a:gd name="connsiteY218" fmla="*/ 1221160 h 1699043"/>
              <a:gd name="connsiteX219" fmla="*/ 8903537 w 10232859"/>
              <a:gd name="connsiteY219" fmla="*/ 1230588 h 1699043"/>
              <a:gd name="connsiteX220" fmla="*/ 8933767 w 10232859"/>
              <a:gd name="connsiteY220" fmla="*/ 1263368 h 1699043"/>
              <a:gd name="connsiteX221" fmla="*/ 8985765 w 10232859"/>
              <a:gd name="connsiteY221" fmla="*/ 1287664 h 1699043"/>
              <a:gd name="connsiteX222" fmla="*/ 9071444 w 10232859"/>
              <a:gd name="connsiteY222" fmla="*/ 1317305 h 1699043"/>
              <a:gd name="connsiteX223" fmla="*/ 9096711 w 10232859"/>
              <a:gd name="connsiteY223" fmla="*/ 1327777 h 1699043"/>
              <a:gd name="connsiteX224" fmla="*/ 9338853 w 10232859"/>
              <a:gd name="connsiteY224" fmla="*/ 1448046 h 1699043"/>
              <a:gd name="connsiteX225" fmla="*/ 9520814 w 10232859"/>
              <a:gd name="connsiteY225" fmla="*/ 1449827 h 1699043"/>
              <a:gd name="connsiteX226" fmla="*/ 9702271 w 10232859"/>
              <a:gd name="connsiteY226" fmla="*/ 1488553 h 1699043"/>
              <a:gd name="connsiteX227" fmla="*/ 9744273 w 10232859"/>
              <a:gd name="connsiteY227" fmla="*/ 1523512 h 1699043"/>
              <a:gd name="connsiteX228" fmla="*/ 9771903 w 10232859"/>
              <a:gd name="connsiteY228" fmla="*/ 1530034 h 1699043"/>
              <a:gd name="connsiteX229" fmla="*/ 9818565 w 10232859"/>
              <a:gd name="connsiteY229" fmla="*/ 1538545 h 1699043"/>
              <a:gd name="connsiteX230" fmla="*/ 9882202 w 10232859"/>
              <a:gd name="connsiteY230" fmla="*/ 1565888 h 1699043"/>
              <a:gd name="connsiteX231" fmla="*/ 10022025 w 10232859"/>
              <a:gd name="connsiteY231" fmla="*/ 1599696 h 1699043"/>
              <a:gd name="connsiteX232" fmla="*/ 10220406 w 10232859"/>
              <a:gd name="connsiteY232" fmla="*/ 1677005 h 1699043"/>
              <a:gd name="connsiteX233" fmla="*/ 10232859 w 10232859"/>
              <a:gd name="connsiteY233" fmla="*/ 1699043 h 1699043"/>
              <a:gd name="connsiteX234" fmla="*/ 0 w 10232859"/>
              <a:gd name="connsiteY234" fmla="*/ 1699043 h 1699043"/>
              <a:gd name="connsiteX235" fmla="*/ 0 w 10232859"/>
              <a:gd name="connsiteY235" fmla="*/ 21828 h 1699043"/>
              <a:gd name="connsiteX236" fmla="*/ 8097 w 10232859"/>
              <a:gd name="connsiteY236" fmla="*/ 24355 h 1699043"/>
              <a:gd name="connsiteX237" fmla="*/ 77128 w 10232859"/>
              <a:gd name="connsiteY237" fmla="*/ 6867 h 1699043"/>
              <a:gd name="connsiteX238" fmla="*/ 188338 w 10232859"/>
              <a:gd name="connsiteY238" fmla="*/ 5079 h 1699043"/>
              <a:gd name="connsiteX239" fmla="*/ 298809 w 10232859"/>
              <a:gd name="connsiteY239" fmla="*/ 6198 h 1699043"/>
              <a:gd name="connsiteX240" fmla="*/ 338985 w 10232859"/>
              <a:gd name="connsiteY240" fmla="*/ 8006 h 1699043"/>
              <a:gd name="connsiteX241" fmla="*/ 409815 w 10232859"/>
              <a:gd name="connsiteY241" fmla="*/ 5045 h 1699043"/>
              <a:gd name="connsiteX0" fmla="*/ 409815 w 10232859"/>
              <a:gd name="connsiteY0" fmla="*/ 5045 h 1699043"/>
              <a:gd name="connsiteX1" fmla="*/ 456316 w 10232859"/>
              <a:gd name="connsiteY1" fmla="*/ 4077 h 1699043"/>
              <a:gd name="connsiteX2" fmla="*/ 463611 w 10232859"/>
              <a:gd name="connsiteY2" fmla="*/ 18441 h 1699043"/>
              <a:gd name="connsiteX3" fmla="*/ 506289 w 10232859"/>
              <a:gd name="connsiteY3" fmla="*/ 21667 h 1699043"/>
              <a:gd name="connsiteX4" fmla="*/ 547180 w 10232859"/>
              <a:gd name="connsiteY4" fmla="*/ 10297 h 1699043"/>
              <a:gd name="connsiteX5" fmla="*/ 599180 w 10232859"/>
              <a:gd name="connsiteY5" fmla="*/ 9165 h 1699043"/>
              <a:gd name="connsiteX6" fmla="*/ 630247 w 10232859"/>
              <a:gd name="connsiteY6" fmla="*/ 8332 h 1699043"/>
              <a:gd name="connsiteX7" fmla="*/ 715463 w 10232859"/>
              <a:gd name="connsiteY7" fmla="*/ 18029 h 1699043"/>
              <a:gd name="connsiteX8" fmla="*/ 862866 w 10232859"/>
              <a:gd name="connsiteY8" fmla="*/ 63233 h 1699043"/>
              <a:gd name="connsiteX9" fmla="*/ 906400 w 10232859"/>
              <a:gd name="connsiteY9" fmla="*/ 68570 h 1699043"/>
              <a:gd name="connsiteX10" fmla="*/ 912698 w 10232859"/>
              <a:gd name="connsiteY10" fmla="*/ 65266 h 1699043"/>
              <a:gd name="connsiteX11" fmla="*/ 972936 w 10232859"/>
              <a:gd name="connsiteY11" fmla="*/ 88549 h 1699043"/>
              <a:gd name="connsiteX12" fmla="*/ 1061158 w 10232859"/>
              <a:gd name="connsiteY12" fmla="*/ 90302 h 1699043"/>
              <a:gd name="connsiteX13" fmla="*/ 1127764 w 10232859"/>
              <a:gd name="connsiteY13" fmla="*/ 86443 h 1699043"/>
              <a:gd name="connsiteX14" fmla="*/ 1165092 w 10232859"/>
              <a:gd name="connsiteY14" fmla="*/ 86517 h 1699043"/>
              <a:gd name="connsiteX15" fmla="*/ 1192274 w 10232859"/>
              <a:gd name="connsiteY15" fmla="*/ 84088 h 1699043"/>
              <a:gd name="connsiteX16" fmla="*/ 1261359 w 10232859"/>
              <a:gd name="connsiteY16" fmla="*/ 91263 h 1699043"/>
              <a:gd name="connsiteX17" fmla="*/ 1375826 w 10232859"/>
              <a:gd name="connsiteY17" fmla="*/ 108740 h 1699043"/>
              <a:gd name="connsiteX18" fmla="*/ 1400134 w 10232859"/>
              <a:gd name="connsiteY18" fmla="*/ 111208 h 1699043"/>
              <a:gd name="connsiteX19" fmla="*/ 1420782 w 10232859"/>
              <a:gd name="connsiteY19" fmla="*/ 108347 h 1699043"/>
              <a:gd name="connsiteX20" fmla="*/ 1425360 w 10232859"/>
              <a:gd name="connsiteY20" fmla="*/ 103343 h 1699043"/>
              <a:gd name="connsiteX21" fmla="*/ 1438688 w 10232859"/>
              <a:gd name="connsiteY21" fmla="*/ 103900 h 1699043"/>
              <a:gd name="connsiteX22" fmla="*/ 1442183 w 10232859"/>
              <a:gd name="connsiteY22" fmla="*/ 103008 h 1699043"/>
              <a:gd name="connsiteX23" fmla="*/ 1462271 w 10232859"/>
              <a:gd name="connsiteY23" fmla="*/ 98933 h 1699043"/>
              <a:gd name="connsiteX24" fmla="*/ 1506437 w 10232859"/>
              <a:gd name="connsiteY24" fmla="*/ 116084 h 1699043"/>
              <a:gd name="connsiteX25" fmla="*/ 1559721 w 10232859"/>
              <a:gd name="connsiteY25" fmla="*/ 115918 h 1699043"/>
              <a:gd name="connsiteX26" fmla="*/ 1763086 w 10232859"/>
              <a:gd name="connsiteY26" fmla="*/ 148431 h 1699043"/>
              <a:gd name="connsiteX27" fmla="*/ 1909571 w 10232859"/>
              <a:gd name="connsiteY27" fmla="*/ 158571 h 1699043"/>
              <a:gd name="connsiteX28" fmla="*/ 2002612 w 10232859"/>
              <a:gd name="connsiteY28" fmla="*/ 185342 h 1699043"/>
              <a:gd name="connsiteX29" fmla="*/ 2155278 w 10232859"/>
              <a:gd name="connsiteY29" fmla="*/ 197824 h 1699043"/>
              <a:gd name="connsiteX30" fmla="*/ 2166398 w 10232859"/>
              <a:gd name="connsiteY30" fmla="*/ 206965 h 1699043"/>
              <a:gd name="connsiteX31" fmla="*/ 2180455 w 10232859"/>
              <a:gd name="connsiteY31" fmla="*/ 212894 h 1699043"/>
              <a:gd name="connsiteX32" fmla="*/ 2182638 w 10232859"/>
              <a:gd name="connsiteY32" fmla="*/ 212313 h 1699043"/>
              <a:gd name="connsiteX33" fmla="*/ 2200348 w 10232859"/>
              <a:gd name="connsiteY33" fmla="*/ 215316 h 1699043"/>
              <a:gd name="connsiteX34" fmla="*/ 2203307 w 10232859"/>
              <a:gd name="connsiteY34" fmla="*/ 218590 h 1699043"/>
              <a:gd name="connsiteX35" fmla="*/ 2215170 w 10232859"/>
              <a:gd name="connsiteY35" fmla="*/ 221472 h 1699043"/>
              <a:gd name="connsiteX36" fmla="*/ 2237765 w 10232859"/>
              <a:gd name="connsiteY36" fmla="*/ 229357 h 1699043"/>
              <a:gd name="connsiteX37" fmla="*/ 2242719 w 10232859"/>
              <a:gd name="connsiteY37" fmla="*/ 228760 h 1699043"/>
              <a:gd name="connsiteX38" fmla="*/ 2277928 w 10232859"/>
              <a:gd name="connsiteY38" fmla="*/ 237427 h 1699043"/>
              <a:gd name="connsiteX39" fmla="*/ 2278759 w 10232859"/>
              <a:gd name="connsiteY39" fmla="*/ 236563 h 1699043"/>
              <a:gd name="connsiteX40" fmla="*/ 2290187 w 10232859"/>
              <a:gd name="connsiteY40" fmla="*/ 234709 h 1699043"/>
              <a:gd name="connsiteX41" fmla="*/ 2364066 w 10232859"/>
              <a:gd name="connsiteY41" fmla="*/ 218237 h 1699043"/>
              <a:gd name="connsiteX42" fmla="*/ 2400814 w 10232859"/>
              <a:gd name="connsiteY42" fmla="*/ 227165 h 1699043"/>
              <a:gd name="connsiteX43" fmla="*/ 2408414 w 10232859"/>
              <a:gd name="connsiteY43" fmla="*/ 228429 h 1699043"/>
              <a:gd name="connsiteX44" fmla="*/ 2408650 w 10232859"/>
              <a:gd name="connsiteY44" fmla="*/ 228234 h 1699043"/>
              <a:gd name="connsiteX45" fmla="*/ 2416835 w 10232859"/>
              <a:gd name="connsiteY45" fmla="*/ 229128 h 1699043"/>
              <a:gd name="connsiteX46" fmla="*/ 2422271 w 10232859"/>
              <a:gd name="connsiteY46" fmla="*/ 230733 h 1699043"/>
              <a:gd name="connsiteX47" fmla="*/ 2490341 w 10232859"/>
              <a:gd name="connsiteY47" fmla="*/ 211074 h 1699043"/>
              <a:gd name="connsiteX48" fmla="*/ 2588929 w 10232859"/>
              <a:gd name="connsiteY48" fmla="*/ 200980 h 1699043"/>
              <a:gd name="connsiteX49" fmla="*/ 2687426 w 10232859"/>
              <a:gd name="connsiteY49" fmla="*/ 193848 h 1699043"/>
              <a:gd name="connsiteX50" fmla="*/ 2723517 w 10232859"/>
              <a:gd name="connsiteY50" fmla="*/ 192652 h 1699043"/>
              <a:gd name="connsiteX51" fmla="*/ 2785956 w 10232859"/>
              <a:gd name="connsiteY51" fmla="*/ 184404 h 1699043"/>
              <a:gd name="connsiteX52" fmla="*/ 2813378 w 10232859"/>
              <a:gd name="connsiteY52" fmla="*/ 176833 h 1699043"/>
              <a:gd name="connsiteX53" fmla="*/ 2814782 w 10232859"/>
              <a:gd name="connsiteY53" fmla="*/ 177153 h 1699043"/>
              <a:gd name="connsiteX54" fmla="*/ 2816580 w 10232859"/>
              <a:gd name="connsiteY54" fmla="*/ 174366 h 1699043"/>
              <a:gd name="connsiteX55" fmla="*/ 2821623 w 10232859"/>
              <a:gd name="connsiteY55" fmla="*/ 172875 h 1699043"/>
              <a:gd name="connsiteX56" fmla="*/ 2836688 w 10232859"/>
              <a:gd name="connsiteY56" fmla="*/ 172971 h 1699043"/>
              <a:gd name="connsiteX57" fmla="*/ 2842564 w 10232859"/>
              <a:gd name="connsiteY57" fmla="*/ 173695 h 1699043"/>
              <a:gd name="connsiteX58" fmla="*/ 2850712 w 10232859"/>
              <a:gd name="connsiteY58" fmla="*/ 173290 h 1699043"/>
              <a:gd name="connsiteX59" fmla="*/ 2850846 w 10232859"/>
              <a:gd name="connsiteY59" fmla="*/ 173062 h 1699043"/>
              <a:gd name="connsiteX60" fmla="*/ 2858611 w 10232859"/>
              <a:gd name="connsiteY60" fmla="*/ 173112 h 1699043"/>
              <a:gd name="connsiteX61" fmla="*/ 2897454 w 10232859"/>
              <a:gd name="connsiteY61" fmla="*/ 176114 h 1699043"/>
              <a:gd name="connsiteX62" fmla="*/ 2940369 w 10232859"/>
              <a:gd name="connsiteY62" fmla="*/ 152944 h 1699043"/>
              <a:gd name="connsiteX63" fmla="*/ 2959670 w 10232859"/>
              <a:gd name="connsiteY63" fmla="*/ 148367 h 1699043"/>
              <a:gd name="connsiteX64" fmla="*/ 2969615 w 10232859"/>
              <a:gd name="connsiteY64" fmla="*/ 144755 h 1699043"/>
              <a:gd name="connsiteX65" fmla="*/ 2970000 w 10232859"/>
              <a:gd name="connsiteY65" fmla="*/ 143776 h 1699043"/>
              <a:gd name="connsiteX66" fmla="*/ 3007272 w 10232859"/>
              <a:gd name="connsiteY66" fmla="*/ 146766 h 1699043"/>
              <a:gd name="connsiteX67" fmla="*/ 3011677 w 10232859"/>
              <a:gd name="connsiteY67" fmla="*/ 145404 h 1699043"/>
              <a:gd name="connsiteX68" fmla="*/ 3036668 w 10232859"/>
              <a:gd name="connsiteY68" fmla="*/ 149604 h 1699043"/>
              <a:gd name="connsiteX69" fmla="*/ 3049208 w 10232859"/>
              <a:gd name="connsiteY69" fmla="*/ 150573 h 1699043"/>
              <a:gd name="connsiteX70" fmla="*/ 3053517 w 10232859"/>
              <a:gd name="connsiteY70" fmla="*/ 153322 h 1699043"/>
              <a:gd name="connsiteX71" fmla="*/ 3071637 w 10232859"/>
              <a:gd name="connsiteY71" fmla="*/ 153496 h 1699043"/>
              <a:gd name="connsiteX72" fmla="*/ 3110077 w 10232859"/>
              <a:gd name="connsiteY72" fmla="*/ 149202 h 1699043"/>
              <a:gd name="connsiteX73" fmla="*/ 3173743 w 10232859"/>
              <a:gd name="connsiteY73" fmla="*/ 159581 h 1699043"/>
              <a:gd name="connsiteX74" fmla="*/ 3254203 w 10232859"/>
              <a:gd name="connsiteY74" fmla="*/ 151756 h 1699043"/>
              <a:gd name="connsiteX75" fmla="*/ 3380350 w 10232859"/>
              <a:gd name="connsiteY75" fmla="*/ 151151 h 1699043"/>
              <a:gd name="connsiteX76" fmla="*/ 3476147 w 10232859"/>
              <a:gd name="connsiteY76" fmla="*/ 170925 h 1699043"/>
              <a:gd name="connsiteX77" fmla="*/ 3581876 w 10232859"/>
              <a:gd name="connsiteY77" fmla="*/ 150448 h 1699043"/>
              <a:gd name="connsiteX78" fmla="*/ 3704761 w 10232859"/>
              <a:gd name="connsiteY78" fmla="*/ 150492 h 1699043"/>
              <a:gd name="connsiteX79" fmla="*/ 3755040 w 10232859"/>
              <a:gd name="connsiteY79" fmla="*/ 141978 h 1699043"/>
              <a:gd name="connsiteX80" fmla="*/ 3804689 w 10232859"/>
              <a:gd name="connsiteY80" fmla="*/ 151893 h 1699043"/>
              <a:gd name="connsiteX81" fmla="*/ 3821793 w 10232859"/>
              <a:gd name="connsiteY81" fmla="*/ 144743 h 1699043"/>
              <a:gd name="connsiteX82" fmla="*/ 3824682 w 10232859"/>
              <a:gd name="connsiteY82" fmla="*/ 143319 h 1699043"/>
              <a:gd name="connsiteX83" fmla="*/ 3837536 w 10232859"/>
              <a:gd name="connsiteY83" fmla="*/ 141778 h 1699043"/>
              <a:gd name="connsiteX84" fmla="*/ 3839550 w 10232859"/>
              <a:gd name="connsiteY84" fmla="*/ 136147 h 1699043"/>
              <a:gd name="connsiteX85" fmla="*/ 3857743 w 10232859"/>
              <a:gd name="connsiteY85" fmla="*/ 130104 h 1699043"/>
              <a:gd name="connsiteX86" fmla="*/ 3881852 w 10232859"/>
              <a:gd name="connsiteY86" fmla="*/ 128717 h 1699043"/>
              <a:gd name="connsiteX87" fmla="*/ 3998088 w 10232859"/>
              <a:gd name="connsiteY87" fmla="*/ 127932 h 1699043"/>
              <a:gd name="connsiteX88" fmla="*/ 4066682 w 10232859"/>
              <a:gd name="connsiteY88" fmla="*/ 124147 h 1699043"/>
              <a:gd name="connsiteX89" fmla="*/ 4091246 w 10232859"/>
              <a:gd name="connsiteY89" fmla="*/ 117503 h 1699043"/>
              <a:gd name="connsiteX90" fmla="*/ 4126556 w 10232859"/>
              <a:gd name="connsiteY90" fmla="*/ 111725 h 1699043"/>
              <a:gd name="connsiteX91" fmla="*/ 4187717 w 10232859"/>
              <a:gd name="connsiteY91" fmla="*/ 97496 h 1699043"/>
              <a:gd name="connsiteX92" fmla="*/ 4220826 w 10232859"/>
              <a:gd name="connsiteY92" fmla="*/ 95991 h 1699043"/>
              <a:gd name="connsiteX93" fmla="*/ 4239014 w 10232859"/>
              <a:gd name="connsiteY93" fmla="*/ 90840 h 1699043"/>
              <a:gd name="connsiteX94" fmla="*/ 4246653 w 10232859"/>
              <a:gd name="connsiteY94" fmla="*/ 91360 h 1699043"/>
              <a:gd name="connsiteX95" fmla="*/ 4271841 w 10232859"/>
              <a:gd name="connsiteY95" fmla="*/ 90188 h 1699043"/>
              <a:gd name="connsiteX96" fmla="*/ 4286277 w 10232859"/>
              <a:gd name="connsiteY96" fmla="*/ 90173 h 1699043"/>
              <a:gd name="connsiteX97" fmla="*/ 4292025 w 10232859"/>
              <a:gd name="connsiteY97" fmla="*/ 90407 h 1699043"/>
              <a:gd name="connsiteX98" fmla="*/ 4304713 w 10232859"/>
              <a:gd name="connsiteY98" fmla="*/ 95673 h 1699043"/>
              <a:gd name="connsiteX99" fmla="*/ 4321285 w 10232859"/>
              <a:gd name="connsiteY99" fmla="*/ 93560 h 1699043"/>
              <a:gd name="connsiteX100" fmla="*/ 4339561 w 10232859"/>
              <a:gd name="connsiteY100" fmla="*/ 98806 h 1699043"/>
              <a:gd name="connsiteX101" fmla="*/ 4343990 w 10232859"/>
              <a:gd name="connsiteY101" fmla="*/ 94576 h 1699043"/>
              <a:gd name="connsiteX102" fmla="*/ 4358885 w 10232859"/>
              <a:gd name="connsiteY102" fmla="*/ 90264 h 1699043"/>
              <a:gd name="connsiteX103" fmla="*/ 4371648 w 10232859"/>
              <a:gd name="connsiteY103" fmla="*/ 95312 h 1699043"/>
              <a:gd name="connsiteX104" fmla="*/ 4398380 w 10232859"/>
              <a:gd name="connsiteY104" fmla="*/ 98447 h 1699043"/>
              <a:gd name="connsiteX105" fmla="*/ 4405729 w 10232859"/>
              <a:gd name="connsiteY105" fmla="*/ 97677 h 1699043"/>
              <a:gd name="connsiteX106" fmla="*/ 4431408 w 10232859"/>
              <a:gd name="connsiteY106" fmla="*/ 104311 h 1699043"/>
              <a:gd name="connsiteX107" fmla="*/ 4472183 w 10232859"/>
              <a:gd name="connsiteY107" fmla="*/ 109916 h 1699043"/>
              <a:gd name="connsiteX108" fmla="*/ 4518828 w 10232859"/>
              <a:gd name="connsiteY108" fmla="*/ 112600 h 1699043"/>
              <a:gd name="connsiteX109" fmla="*/ 4532040 w 10232859"/>
              <a:gd name="connsiteY109" fmla="*/ 117793 h 1699043"/>
              <a:gd name="connsiteX110" fmla="*/ 4617778 w 10232859"/>
              <a:gd name="connsiteY110" fmla="*/ 130479 h 1699043"/>
              <a:gd name="connsiteX111" fmla="*/ 4641872 w 10232859"/>
              <a:gd name="connsiteY111" fmla="*/ 134207 h 1699043"/>
              <a:gd name="connsiteX112" fmla="*/ 4662766 w 10232859"/>
              <a:gd name="connsiteY112" fmla="*/ 132438 h 1699043"/>
              <a:gd name="connsiteX113" fmla="*/ 4667770 w 10232859"/>
              <a:gd name="connsiteY113" fmla="*/ 127694 h 1699043"/>
              <a:gd name="connsiteX114" fmla="*/ 4681052 w 10232859"/>
              <a:gd name="connsiteY114" fmla="*/ 128947 h 1699043"/>
              <a:gd name="connsiteX115" fmla="*/ 4684624 w 10232859"/>
              <a:gd name="connsiteY115" fmla="*/ 128241 h 1699043"/>
              <a:gd name="connsiteX116" fmla="*/ 4705061 w 10232859"/>
              <a:gd name="connsiteY116" fmla="*/ 125234 h 1699043"/>
              <a:gd name="connsiteX117" fmla="*/ 4747746 w 10232859"/>
              <a:gd name="connsiteY117" fmla="*/ 144617 h 1699043"/>
              <a:gd name="connsiteX118" fmla="*/ 4867014 w 10232859"/>
              <a:gd name="connsiteY118" fmla="*/ 164145 h 1699043"/>
              <a:gd name="connsiteX119" fmla="*/ 5001600 w 10232859"/>
              <a:gd name="connsiteY119" fmla="*/ 190239 h 1699043"/>
              <a:gd name="connsiteX120" fmla="*/ 5115965 w 10232859"/>
              <a:gd name="connsiteY120" fmla="*/ 186069 h 1699043"/>
              <a:gd name="connsiteX121" fmla="*/ 5193957 w 10232859"/>
              <a:gd name="connsiteY121" fmla="*/ 229364 h 1699043"/>
              <a:gd name="connsiteX122" fmla="*/ 5275907 w 10232859"/>
              <a:gd name="connsiteY122" fmla="*/ 263295 h 1699043"/>
              <a:gd name="connsiteX123" fmla="*/ 5344878 w 10232859"/>
              <a:gd name="connsiteY123" fmla="*/ 276360 h 1699043"/>
              <a:gd name="connsiteX124" fmla="*/ 5413398 w 10232859"/>
              <a:gd name="connsiteY124" fmla="*/ 276235 h 1699043"/>
              <a:gd name="connsiteX125" fmla="*/ 5415629 w 10232859"/>
              <a:gd name="connsiteY125" fmla="*/ 275768 h 1699043"/>
              <a:gd name="connsiteX126" fmla="*/ 5433078 w 10232859"/>
              <a:gd name="connsiteY126" fmla="*/ 279684 h 1699043"/>
              <a:gd name="connsiteX127" fmla="*/ 5435759 w 10232859"/>
              <a:gd name="connsiteY127" fmla="*/ 283100 h 1699043"/>
              <a:gd name="connsiteX128" fmla="*/ 5447372 w 10232859"/>
              <a:gd name="connsiteY128" fmla="*/ 286587 h 1699043"/>
              <a:gd name="connsiteX129" fmla="*/ 5469289 w 10232859"/>
              <a:gd name="connsiteY129" fmla="*/ 295620 h 1699043"/>
              <a:gd name="connsiteX130" fmla="*/ 5508752 w 10232859"/>
              <a:gd name="connsiteY130" fmla="*/ 305753 h 1699043"/>
              <a:gd name="connsiteX131" fmla="*/ 5509657 w 10232859"/>
              <a:gd name="connsiteY131" fmla="*/ 304936 h 1699043"/>
              <a:gd name="connsiteX132" fmla="*/ 5521245 w 10232859"/>
              <a:gd name="connsiteY132" fmla="*/ 303688 h 1699043"/>
              <a:gd name="connsiteX133" fmla="*/ 5596538 w 10232859"/>
              <a:gd name="connsiteY133" fmla="*/ 291153 h 1699043"/>
              <a:gd name="connsiteX134" fmla="*/ 5632514 w 10232859"/>
              <a:gd name="connsiteY134" fmla="*/ 301962 h 1699043"/>
              <a:gd name="connsiteX135" fmla="*/ 5640005 w 10232859"/>
              <a:gd name="connsiteY135" fmla="*/ 303617 h 1699043"/>
              <a:gd name="connsiteX136" fmla="*/ 5640259 w 10232859"/>
              <a:gd name="connsiteY136" fmla="*/ 303435 h 1699043"/>
              <a:gd name="connsiteX137" fmla="*/ 5648365 w 10232859"/>
              <a:gd name="connsiteY137" fmla="*/ 304754 h 1699043"/>
              <a:gd name="connsiteX138" fmla="*/ 5653662 w 10232859"/>
              <a:gd name="connsiteY138" fmla="*/ 306635 h 1699043"/>
              <a:gd name="connsiteX139" fmla="*/ 5668196 w 10232859"/>
              <a:gd name="connsiteY139" fmla="*/ 309846 h 1699043"/>
              <a:gd name="connsiteX140" fmla="*/ 5673886 w 10232859"/>
              <a:gd name="connsiteY140" fmla="*/ 309526 h 1699043"/>
              <a:gd name="connsiteX141" fmla="*/ 5677139 w 10232859"/>
              <a:gd name="connsiteY141" fmla="*/ 307345 h 1699043"/>
              <a:gd name="connsiteX142" fmla="*/ 5708983 w 10232859"/>
              <a:gd name="connsiteY142" fmla="*/ 306674 h 1699043"/>
              <a:gd name="connsiteX143" fmla="*/ 5773909 w 10232859"/>
              <a:gd name="connsiteY143" fmla="*/ 312061 h 1699043"/>
              <a:gd name="connsiteX144" fmla="*/ 5809500 w 10232859"/>
              <a:gd name="connsiteY144" fmla="*/ 318450 h 1699043"/>
              <a:gd name="connsiteX145" fmla="*/ 5908729 w 10232859"/>
              <a:gd name="connsiteY145" fmla="*/ 332335 h 1699043"/>
              <a:gd name="connsiteX146" fmla="*/ 5990524 w 10232859"/>
              <a:gd name="connsiteY146" fmla="*/ 350618 h 1699043"/>
              <a:gd name="connsiteX147" fmla="*/ 6029302 w 10232859"/>
              <a:gd name="connsiteY147" fmla="*/ 361365 h 1699043"/>
              <a:gd name="connsiteX148" fmla="*/ 6086225 w 10232859"/>
              <a:gd name="connsiteY148" fmla="*/ 339621 h 1699043"/>
              <a:gd name="connsiteX149" fmla="*/ 6105063 w 10232859"/>
              <a:gd name="connsiteY149" fmla="*/ 347340 h 1699043"/>
              <a:gd name="connsiteX150" fmla="*/ 6195166 w 10232859"/>
              <a:gd name="connsiteY150" fmla="*/ 360190 h 1699043"/>
              <a:gd name="connsiteX151" fmla="*/ 6216259 w 10232859"/>
              <a:gd name="connsiteY151" fmla="*/ 363365 h 1699043"/>
              <a:gd name="connsiteX152" fmla="*/ 6228331 w 10232859"/>
              <a:gd name="connsiteY152" fmla="*/ 364034 h 1699043"/>
              <a:gd name="connsiteX153" fmla="*/ 6229602 w 10232859"/>
              <a:gd name="connsiteY153" fmla="*/ 363414 h 1699043"/>
              <a:gd name="connsiteX154" fmla="*/ 6258988 w 10232859"/>
              <a:gd name="connsiteY154" fmla="*/ 378660 h 1699043"/>
              <a:gd name="connsiteX155" fmla="*/ 6264106 w 10232859"/>
              <a:gd name="connsiteY155" fmla="*/ 379141 h 1699043"/>
              <a:gd name="connsiteX156" fmla="*/ 6281703 w 10232859"/>
              <a:gd name="connsiteY156" fmla="*/ 391054 h 1699043"/>
              <a:gd name="connsiteX157" fmla="*/ 6291622 w 10232859"/>
              <a:gd name="connsiteY157" fmla="*/ 396155 h 1699043"/>
              <a:gd name="connsiteX158" fmla="*/ 6292712 w 10232859"/>
              <a:gd name="connsiteY158" fmla="*/ 399771 h 1699043"/>
              <a:gd name="connsiteX159" fmla="*/ 6308227 w 10232859"/>
              <a:gd name="connsiteY159" fmla="*/ 406196 h 1699043"/>
              <a:gd name="connsiteX160" fmla="*/ 6328981 w 10232859"/>
              <a:gd name="connsiteY160" fmla="*/ 409495 h 1699043"/>
              <a:gd name="connsiteX161" fmla="*/ 6368693 w 10232859"/>
              <a:gd name="connsiteY161" fmla="*/ 417845 h 1699043"/>
              <a:gd name="connsiteX162" fmla="*/ 6414811 w 10232859"/>
              <a:gd name="connsiteY162" fmla="*/ 452200 h 1699043"/>
              <a:gd name="connsiteX163" fmla="*/ 6467879 w 10232859"/>
              <a:gd name="connsiteY163" fmla="*/ 468248 h 1699043"/>
              <a:gd name="connsiteX164" fmla="*/ 6564351 w 10232859"/>
              <a:gd name="connsiteY164" fmla="*/ 537518 h 1699043"/>
              <a:gd name="connsiteX165" fmla="*/ 6711178 w 10232859"/>
              <a:gd name="connsiteY165" fmla="*/ 573610 h 1699043"/>
              <a:gd name="connsiteX166" fmla="*/ 6764036 w 10232859"/>
              <a:gd name="connsiteY166" fmla="*/ 588943 h 1699043"/>
              <a:gd name="connsiteX167" fmla="*/ 6858983 w 10232859"/>
              <a:gd name="connsiteY167" fmla="*/ 623723 h 1699043"/>
              <a:gd name="connsiteX168" fmla="*/ 6910661 w 10232859"/>
              <a:gd name="connsiteY168" fmla="*/ 634620 h 1699043"/>
              <a:gd name="connsiteX169" fmla="*/ 6944111 w 10232859"/>
              <a:gd name="connsiteY169" fmla="*/ 659502 h 1699043"/>
              <a:gd name="connsiteX170" fmla="*/ 6965771 w 10232859"/>
              <a:gd name="connsiteY170" fmla="*/ 659931 h 1699043"/>
              <a:gd name="connsiteX171" fmla="*/ 6969639 w 10232859"/>
              <a:gd name="connsiteY171" fmla="*/ 659837 h 1699043"/>
              <a:gd name="connsiteX172" fmla="*/ 6982242 w 10232859"/>
              <a:gd name="connsiteY172" fmla="*/ 663112 h 1699043"/>
              <a:gd name="connsiteX173" fmla="*/ 6989387 w 10232859"/>
              <a:gd name="connsiteY173" fmla="*/ 659474 h 1699043"/>
              <a:gd name="connsiteX174" fmla="*/ 7010930 w 10232859"/>
              <a:gd name="connsiteY174" fmla="*/ 661134 h 1699043"/>
              <a:gd name="connsiteX175" fmla="*/ 7033125 w 10232859"/>
              <a:gd name="connsiteY175" fmla="*/ 668436 h 1699043"/>
              <a:gd name="connsiteX176" fmla="*/ 7134461 w 10232859"/>
              <a:gd name="connsiteY176" fmla="*/ 708192 h 1699043"/>
              <a:gd name="connsiteX177" fmla="*/ 7197450 w 10232859"/>
              <a:gd name="connsiteY177" fmla="*/ 729094 h 1699043"/>
              <a:gd name="connsiteX178" fmla="*/ 7225084 w 10232859"/>
              <a:gd name="connsiteY178" fmla="*/ 732505 h 1699043"/>
              <a:gd name="connsiteX179" fmla="*/ 7261183 w 10232859"/>
              <a:gd name="connsiteY179" fmla="*/ 740313 h 1699043"/>
              <a:gd name="connsiteX180" fmla="*/ 7327760 w 10232859"/>
              <a:gd name="connsiteY180" fmla="*/ 750586 h 1699043"/>
              <a:gd name="connsiteX181" fmla="*/ 7412222 w 10232859"/>
              <a:gd name="connsiteY181" fmla="*/ 770487 h 1699043"/>
              <a:gd name="connsiteX182" fmla="*/ 7457904 w 10232859"/>
              <a:gd name="connsiteY182" fmla="*/ 804321 h 1699043"/>
              <a:gd name="connsiteX183" fmla="*/ 7465795 w 10232859"/>
              <a:gd name="connsiteY183" fmla="*/ 802598 h 1699043"/>
              <a:gd name="connsiteX184" fmla="*/ 7505046 w 10232859"/>
              <a:gd name="connsiteY184" fmla="*/ 816517 h 1699043"/>
              <a:gd name="connsiteX185" fmla="*/ 7623220 w 10232859"/>
              <a:gd name="connsiteY185" fmla="*/ 888520 h 1699043"/>
              <a:gd name="connsiteX186" fmla="*/ 7700458 w 10232859"/>
              <a:gd name="connsiteY186" fmla="*/ 915079 h 1699043"/>
              <a:gd name="connsiteX187" fmla="*/ 7730988 w 10232859"/>
              <a:gd name="connsiteY187" fmla="*/ 920756 h 1699043"/>
              <a:gd name="connsiteX188" fmla="*/ 7781942 w 10232859"/>
              <a:gd name="connsiteY188" fmla="*/ 930503 h 1699043"/>
              <a:gd name="connsiteX189" fmla="*/ 7827704 w 10232859"/>
              <a:gd name="connsiteY189" fmla="*/ 928558 h 1699043"/>
              <a:gd name="connsiteX190" fmla="*/ 7912084 w 10232859"/>
              <a:gd name="connsiteY190" fmla="*/ 963800 h 1699043"/>
              <a:gd name="connsiteX191" fmla="*/ 7982264 w 10232859"/>
              <a:gd name="connsiteY191" fmla="*/ 975773 h 1699043"/>
              <a:gd name="connsiteX192" fmla="*/ 7991272 w 10232859"/>
              <a:gd name="connsiteY192" fmla="*/ 981104 h 1699043"/>
              <a:gd name="connsiteX193" fmla="*/ 8079795 w 10232859"/>
              <a:gd name="connsiteY193" fmla="*/ 982983 h 1699043"/>
              <a:gd name="connsiteX194" fmla="*/ 8150881 w 10232859"/>
              <a:gd name="connsiteY194" fmla="*/ 990411 h 1699043"/>
              <a:gd name="connsiteX195" fmla="*/ 8172106 w 10232859"/>
              <a:gd name="connsiteY195" fmla="*/ 990512 h 1699043"/>
              <a:gd name="connsiteX196" fmla="*/ 8196076 w 10232859"/>
              <a:gd name="connsiteY196" fmla="*/ 1000078 h 1699043"/>
              <a:gd name="connsiteX197" fmla="*/ 8247463 w 10232859"/>
              <a:gd name="connsiteY197" fmla="*/ 1016332 h 1699043"/>
              <a:gd name="connsiteX198" fmla="*/ 8279272 w 10232859"/>
              <a:gd name="connsiteY198" fmla="*/ 1032921 h 1699043"/>
              <a:gd name="connsiteX199" fmla="*/ 8289611 w 10232859"/>
              <a:gd name="connsiteY199" fmla="*/ 1028630 h 1699043"/>
              <a:gd name="connsiteX200" fmla="*/ 8311483 w 10232859"/>
              <a:gd name="connsiteY200" fmla="*/ 1029399 h 1699043"/>
              <a:gd name="connsiteX201" fmla="*/ 8399489 w 10232859"/>
              <a:gd name="connsiteY201" fmla="*/ 1048562 h 1699043"/>
              <a:gd name="connsiteX202" fmla="*/ 8415973 w 10232859"/>
              <a:gd name="connsiteY202" fmla="*/ 1049660 h 1699043"/>
              <a:gd name="connsiteX203" fmla="*/ 8433326 w 10232859"/>
              <a:gd name="connsiteY203" fmla="*/ 1057881 h 1699043"/>
              <a:gd name="connsiteX204" fmla="*/ 8502328 w 10232859"/>
              <a:gd name="connsiteY204" fmla="*/ 1091498 h 1699043"/>
              <a:gd name="connsiteX205" fmla="*/ 8534346 w 10232859"/>
              <a:gd name="connsiteY205" fmla="*/ 1106980 h 1699043"/>
              <a:gd name="connsiteX206" fmla="*/ 8534980 w 10232859"/>
              <a:gd name="connsiteY206" fmla="*/ 1110861 h 1699043"/>
              <a:gd name="connsiteX207" fmla="*/ 8544104 w 10232859"/>
              <a:gd name="connsiteY207" fmla="*/ 1108406 h 1699043"/>
              <a:gd name="connsiteX208" fmla="*/ 8567742 w 10232859"/>
              <a:gd name="connsiteY208" fmla="*/ 1117590 h 1699043"/>
              <a:gd name="connsiteX209" fmla="*/ 8633779 w 10232859"/>
              <a:gd name="connsiteY209" fmla="*/ 1139226 h 1699043"/>
              <a:gd name="connsiteX210" fmla="*/ 8676965 w 10232859"/>
              <a:gd name="connsiteY210" fmla="*/ 1156949 h 1699043"/>
              <a:gd name="connsiteX211" fmla="*/ 8698944 w 10232859"/>
              <a:gd name="connsiteY211" fmla="*/ 1156939 h 1699043"/>
              <a:gd name="connsiteX212" fmla="*/ 8751897 w 10232859"/>
              <a:gd name="connsiteY212" fmla="*/ 1190886 h 1699043"/>
              <a:gd name="connsiteX213" fmla="*/ 8834270 w 10232859"/>
              <a:gd name="connsiteY213" fmla="*/ 1206624 h 1699043"/>
              <a:gd name="connsiteX214" fmla="*/ 8853872 w 10232859"/>
              <a:gd name="connsiteY214" fmla="*/ 1214714 h 1699043"/>
              <a:gd name="connsiteX215" fmla="*/ 8861901 w 10232859"/>
              <a:gd name="connsiteY215" fmla="*/ 1211375 h 1699043"/>
              <a:gd name="connsiteX216" fmla="*/ 8874168 w 10232859"/>
              <a:gd name="connsiteY216" fmla="*/ 1213967 h 1699043"/>
              <a:gd name="connsiteX217" fmla="*/ 8871123 w 10232859"/>
              <a:gd name="connsiteY217" fmla="*/ 1221160 h 1699043"/>
              <a:gd name="connsiteX218" fmla="*/ 8903537 w 10232859"/>
              <a:gd name="connsiteY218" fmla="*/ 1230588 h 1699043"/>
              <a:gd name="connsiteX219" fmla="*/ 8933767 w 10232859"/>
              <a:gd name="connsiteY219" fmla="*/ 1263368 h 1699043"/>
              <a:gd name="connsiteX220" fmla="*/ 8985765 w 10232859"/>
              <a:gd name="connsiteY220" fmla="*/ 1287664 h 1699043"/>
              <a:gd name="connsiteX221" fmla="*/ 9071444 w 10232859"/>
              <a:gd name="connsiteY221" fmla="*/ 1317305 h 1699043"/>
              <a:gd name="connsiteX222" fmla="*/ 9096711 w 10232859"/>
              <a:gd name="connsiteY222" fmla="*/ 1327777 h 1699043"/>
              <a:gd name="connsiteX223" fmla="*/ 9338853 w 10232859"/>
              <a:gd name="connsiteY223" fmla="*/ 1448046 h 1699043"/>
              <a:gd name="connsiteX224" fmla="*/ 9520814 w 10232859"/>
              <a:gd name="connsiteY224" fmla="*/ 1449827 h 1699043"/>
              <a:gd name="connsiteX225" fmla="*/ 9702271 w 10232859"/>
              <a:gd name="connsiteY225" fmla="*/ 1488553 h 1699043"/>
              <a:gd name="connsiteX226" fmla="*/ 9744273 w 10232859"/>
              <a:gd name="connsiteY226" fmla="*/ 1523512 h 1699043"/>
              <a:gd name="connsiteX227" fmla="*/ 9771903 w 10232859"/>
              <a:gd name="connsiteY227" fmla="*/ 1530034 h 1699043"/>
              <a:gd name="connsiteX228" fmla="*/ 9818565 w 10232859"/>
              <a:gd name="connsiteY228" fmla="*/ 1538545 h 1699043"/>
              <a:gd name="connsiteX229" fmla="*/ 9882202 w 10232859"/>
              <a:gd name="connsiteY229" fmla="*/ 1565888 h 1699043"/>
              <a:gd name="connsiteX230" fmla="*/ 10022025 w 10232859"/>
              <a:gd name="connsiteY230" fmla="*/ 1599696 h 1699043"/>
              <a:gd name="connsiteX231" fmla="*/ 10220406 w 10232859"/>
              <a:gd name="connsiteY231" fmla="*/ 1677005 h 1699043"/>
              <a:gd name="connsiteX232" fmla="*/ 10232859 w 10232859"/>
              <a:gd name="connsiteY232" fmla="*/ 1699043 h 1699043"/>
              <a:gd name="connsiteX233" fmla="*/ 0 w 10232859"/>
              <a:gd name="connsiteY233" fmla="*/ 1699043 h 1699043"/>
              <a:gd name="connsiteX234" fmla="*/ 0 w 10232859"/>
              <a:gd name="connsiteY234" fmla="*/ 21828 h 1699043"/>
              <a:gd name="connsiteX235" fmla="*/ 8097 w 10232859"/>
              <a:gd name="connsiteY235" fmla="*/ 24355 h 1699043"/>
              <a:gd name="connsiteX236" fmla="*/ 77128 w 10232859"/>
              <a:gd name="connsiteY236" fmla="*/ 6867 h 1699043"/>
              <a:gd name="connsiteX237" fmla="*/ 188338 w 10232859"/>
              <a:gd name="connsiteY237" fmla="*/ 5079 h 1699043"/>
              <a:gd name="connsiteX238" fmla="*/ 298809 w 10232859"/>
              <a:gd name="connsiteY238" fmla="*/ 6198 h 1699043"/>
              <a:gd name="connsiteX239" fmla="*/ 338985 w 10232859"/>
              <a:gd name="connsiteY239" fmla="*/ 8006 h 1699043"/>
              <a:gd name="connsiteX240" fmla="*/ 409815 w 10232859"/>
              <a:gd name="connsiteY240" fmla="*/ 5045 h 1699043"/>
              <a:gd name="connsiteX0" fmla="*/ 409815 w 10232859"/>
              <a:gd name="connsiteY0" fmla="*/ 5045 h 1699043"/>
              <a:gd name="connsiteX1" fmla="*/ 456316 w 10232859"/>
              <a:gd name="connsiteY1" fmla="*/ 4077 h 1699043"/>
              <a:gd name="connsiteX2" fmla="*/ 463611 w 10232859"/>
              <a:gd name="connsiteY2" fmla="*/ 18441 h 1699043"/>
              <a:gd name="connsiteX3" fmla="*/ 506289 w 10232859"/>
              <a:gd name="connsiteY3" fmla="*/ 21667 h 1699043"/>
              <a:gd name="connsiteX4" fmla="*/ 547180 w 10232859"/>
              <a:gd name="connsiteY4" fmla="*/ 10297 h 1699043"/>
              <a:gd name="connsiteX5" fmla="*/ 599180 w 10232859"/>
              <a:gd name="connsiteY5" fmla="*/ 9165 h 1699043"/>
              <a:gd name="connsiteX6" fmla="*/ 630247 w 10232859"/>
              <a:gd name="connsiteY6" fmla="*/ 8332 h 1699043"/>
              <a:gd name="connsiteX7" fmla="*/ 715463 w 10232859"/>
              <a:gd name="connsiteY7" fmla="*/ 18029 h 1699043"/>
              <a:gd name="connsiteX8" fmla="*/ 862866 w 10232859"/>
              <a:gd name="connsiteY8" fmla="*/ 63233 h 1699043"/>
              <a:gd name="connsiteX9" fmla="*/ 906400 w 10232859"/>
              <a:gd name="connsiteY9" fmla="*/ 68570 h 1699043"/>
              <a:gd name="connsiteX10" fmla="*/ 912698 w 10232859"/>
              <a:gd name="connsiteY10" fmla="*/ 65266 h 1699043"/>
              <a:gd name="connsiteX11" fmla="*/ 972936 w 10232859"/>
              <a:gd name="connsiteY11" fmla="*/ 88549 h 1699043"/>
              <a:gd name="connsiteX12" fmla="*/ 1061158 w 10232859"/>
              <a:gd name="connsiteY12" fmla="*/ 90302 h 1699043"/>
              <a:gd name="connsiteX13" fmla="*/ 1127764 w 10232859"/>
              <a:gd name="connsiteY13" fmla="*/ 86443 h 1699043"/>
              <a:gd name="connsiteX14" fmla="*/ 1165092 w 10232859"/>
              <a:gd name="connsiteY14" fmla="*/ 86517 h 1699043"/>
              <a:gd name="connsiteX15" fmla="*/ 1192274 w 10232859"/>
              <a:gd name="connsiteY15" fmla="*/ 84088 h 1699043"/>
              <a:gd name="connsiteX16" fmla="*/ 1261359 w 10232859"/>
              <a:gd name="connsiteY16" fmla="*/ 91263 h 1699043"/>
              <a:gd name="connsiteX17" fmla="*/ 1375826 w 10232859"/>
              <a:gd name="connsiteY17" fmla="*/ 108740 h 1699043"/>
              <a:gd name="connsiteX18" fmla="*/ 1400134 w 10232859"/>
              <a:gd name="connsiteY18" fmla="*/ 111208 h 1699043"/>
              <a:gd name="connsiteX19" fmla="*/ 1420782 w 10232859"/>
              <a:gd name="connsiteY19" fmla="*/ 108347 h 1699043"/>
              <a:gd name="connsiteX20" fmla="*/ 1425360 w 10232859"/>
              <a:gd name="connsiteY20" fmla="*/ 103343 h 1699043"/>
              <a:gd name="connsiteX21" fmla="*/ 1438688 w 10232859"/>
              <a:gd name="connsiteY21" fmla="*/ 103900 h 1699043"/>
              <a:gd name="connsiteX22" fmla="*/ 1442183 w 10232859"/>
              <a:gd name="connsiteY22" fmla="*/ 103008 h 1699043"/>
              <a:gd name="connsiteX23" fmla="*/ 1462271 w 10232859"/>
              <a:gd name="connsiteY23" fmla="*/ 98933 h 1699043"/>
              <a:gd name="connsiteX24" fmla="*/ 1506437 w 10232859"/>
              <a:gd name="connsiteY24" fmla="*/ 116084 h 1699043"/>
              <a:gd name="connsiteX25" fmla="*/ 1559721 w 10232859"/>
              <a:gd name="connsiteY25" fmla="*/ 115918 h 1699043"/>
              <a:gd name="connsiteX26" fmla="*/ 1763086 w 10232859"/>
              <a:gd name="connsiteY26" fmla="*/ 148431 h 1699043"/>
              <a:gd name="connsiteX27" fmla="*/ 1909571 w 10232859"/>
              <a:gd name="connsiteY27" fmla="*/ 158571 h 1699043"/>
              <a:gd name="connsiteX28" fmla="*/ 2002612 w 10232859"/>
              <a:gd name="connsiteY28" fmla="*/ 185342 h 1699043"/>
              <a:gd name="connsiteX29" fmla="*/ 2155278 w 10232859"/>
              <a:gd name="connsiteY29" fmla="*/ 197824 h 1699043"/>
              <a:gd name="connsiteX30" fmla="*/ 2166398 w 10232859"/>
              <a:gd name="connsiteY30" fmla="*/ 206965 h 1699043"/>
              <a:gd name="connsiteX31" fmla="*/ 2180455 w 10232859"/>
              <a:gd name="connsiteY31" fmla="*/ 212894 h 1699043"/>
              <a:gd name="connsiteX32" fmla="*/ 2182638 w 10232859"/>
              <a:gd name="connsiteY32" fmla="*/ 212313 h 1699043"/>
              <a:gd name="connsiteX33" fmla="*/ 2200348 w 10232859"/>
              <a:gd name="connsiteY33" fmla="*/ 215316 h 1699043"/>
              <a:gd name="connsiteX34" fmla="*/ 2203307 w 10232859"/>
              <a:gd name="connsiteY34" fmla="*/ 218590 h 1699043"/>
              <a:gd name="connsiteX35" fmla="*/ 2215170 w 10232859"/>
              <a:gd name="connsiteY35" fmla="*/ 221472 h 1699043"/>
              <a:gd name="connsiteX36" fmla="*/ 2237765 w 10232859"/>
              <a:gd name="connsiteY36" fmla="*/ 229357 h 1699043"/>
              <a:gd name="connsiteX37" fmla="*/ 2242719 w 10232859"/>
              <a:gd name="connsiteY37" fmla="*/ 228760 h 1699043"/>
              <a:gd name="connsiteX38" fmla="*/ 2277928 w 10232859"/>
              <a:gd name="connsiteY38" fmla="*/ 237427 h 1699043"/>
              <a:gd name="connsiteX39" fmla="*/ 2278759 w 10232859"/>
              <a:gd name="connsiteY39" fmla="*/ 236563 h 1699043"/>
              <a:gd name="connsiteX40" fmla="*/ 2290187 w 10232859"/>
              <a:gd name="connsiteY40" fmla="*/ 234709 h 1699043"/>
              <a:gd name="connsiteX41" fmla="*/ 2364066 w 10232859"/>
              <a:gd name="connsiteY41" fmla="*/ 218237 h 1699043"/>
              <a:gd name="connsiteX42" fmla="*/ 2400814 w 10232859"/>
              <a:gd name="connsiteY42" fmla="*/ 227165 h 1699043"/>
              <a:gd name="connsiteX43" fmla="*/ 2408414 w 10232859"/>
              <a:gd name="connsiteY43" fmla="*/ 228429 h 1699043"/>
              <a:gd name="connsiteX44" fmla="*/ 2408650 w 10232859"/>
              <a:gd name="connsiteY44" fmla="*/ 228234 h 1699043"/>
              <a:gd name="connsiteX45" fmla="*/ 2416835 w 10232859"/>
              <a:gd name="connsiteY45" fmla="*/ 229128 h 1699043"/>
              <a:gd name="connsiteX46" fmla="*/ 2422271 w 10232859"/>
              <a:gd name="connsiteY46" fmla="*/ 230733 h 1699043"/>
              <a:gd name="connsiteX47" fmla="*/ 2490341 w 10232859"/>
              <a:gd name="connsiteY47" fmla="*/ 211074 h 1699043"/>
              <a:gd name="connsiteX48" fmla="*/ 2588929 w 10232859"/>
              <a:gd name="connsiteY48" fmla="*/ 200980 h 1699043"/>
              <a:gd name="connsiteX49" fmla="*/ 2687426 w 10232859"/>
              <a:gd name="connsiteY49" fmla="*/ 193848 h 1699043"/>
              <a:gd name="connsiteX50" fmla="*/ 2723517 w 10232859"/>
              <a:gd name="connsiteY50" fmla="*/ 192652 h 1699043"/>
              <a:gd name="connsiteX51" fmla="*/ 2785956 w 10232859"/>
              <a:gd name="connsiteY51" fmla="*/ 184404 h 1699043"/>
              <a:gd name="connsiteX52" fmla="*/ 2813378 w 10232859"/>
              <a:gd name="connsiteY52" fmla="*/ 176833 h 1699043"/>
              <a:gd name="connsiteX53" fmla="*/ 2814782 w 10232859"/>
              <a:gd name="connsiteY53" fmla="*/ 177153 h 1699043"/>
              <a:gd name="connsiteX54" fmla="*/ 2816580 w 10232859"/>
              <a:gd name="connsiteY54" fmla="*/ 174366 h 1699043"/>
              <a:gd name="connsiteX55" fmla="*/ 2821623 w 10232859"/>
              <a:gd name="connsiteY55" fmla="*/ 172875 h 1699043"/>
              <a:gd name="connsiteX56" fmla="*/ 2836688 w 10232859"/>
              <a:gd name="connsiteY56" fmla="*/ 172971 h 1699043"/>
              <a:gd name="connsiteX57" fmla="*/ 2842564 w 10232859"/>
              <a:gd name="connsiteY57" fmla="*/ 173695 h 1699043"/>
              <a:gd name="connsiteX58" fmla="*/ 2850712 w 10232859"/>
              <a:gd name="connsiteY58" fmla="*/ 173290 h 1699043"/>
              <a:gd name="connsiteX59" fmla="*/ 2850846 w 10232859"/>
              <a:gd name="connsiteY59" fmla="*/ 173062 h 1699043"/>
              <a:gd name="connsiteX60" fmla="*/ 2858611 w 10232859"/>
              <a:gd name="connsiteY60" fmla="*/ 173112 h 1699043"/>
              <a:gd name="connsiteX61" fmla="*/ 2897454 w 10232859"/>
              <a:gd name="connsiteY61" fmla="*/ 176114 h 1699043"/>
              <a:gd name="connsiteX62" fmla="*/ 2940369 w 10232859"/>
              <a:gd name="connsiteY62" fmla="*/ 152944 h 1699043"/>
              <a:gd name="connsiteX63" fmla="*/ 2959670 w 10232859"/>
              <a:gd name="connsiteY63" fmla="*/ 148367 h 1699043"/>
              <a:gd name="connsiteX64" fmla="*/ 2969615 w 10232859"/>
              <a:gd name="connsiteY64" fmla="*/ 144755 h 1699043"/>
              <a:gd name="connsiteX65" fmla="*/ 2970000 w 10232859"/>
              <a:gd name="connsiteY65" fmla="*/ 143776 h 1699043"/>
              <a:gd name="connsiteX66" fmla="*/ 3007272 w 10232859"/>
              <a:gd name="connsiteY66" fmla="*/ 146766 h 1699043"/>
              <a:gd name="connsiteX67" fmla="*/ 3011677 w 10232859"/>
              <a:gd name="connsiteY67" fmla="*/ 145404 h 1699043"/>
              <a:gd name="connsiteX68" fmla="*/ 3036668 w 10232859"/>
              <a:gd name="connsiteY68" fmla="*/ 149604 h 1699043"/>
              <a:gd name="connsiteX69" fmla="*/ 3049208 w 10232859"/>
              <a:gd name="connsiteY69" fmla="*/ 150573 h 1699043"/>
              <a:gd name="connsiteX70" fmla="*/ 3053517 w 10232859"/>
              <a:gd name="connsiteY70" fmla="*/ 153322 h 1699043"/>
              <a:gd name="connsiteX71" fmla="*/ 3071637 w 10232859"/>
              <a:gd name="connsiteY71" fmla="*/ 153496 h 1699043"/>
              <a:gd name="connsiteX72" fmla="*/ 3110077 w 10232859"/>
              <a:gd name="connsiteY72" fmla="*/ 149202 h 1699043"/>
              <a:gd name="connsiteX73" fmla="*/ 3173743 w 10232859"/>
              <a:gd name="connsiteY73" fmla="*/ 159581 h 1699043"/>
              <a:gd name="connsiteX74" fmla="*/ 3254203 w 10232859"/>
              <a:gd name="connsiteY74" fmla="*/ 151756 h 1699043"/>
              <a:gd name="connsiteX75" fmla="*/ 3380350 w 10232859"/>
              <a:gd name="connsiteY75" fmla="*/ 151151 h 1699043"/>
              <a:gd name="connsiteX76" fmla="*/ 3476147 w 10232859"/>
              <a:gd name="connsiteY76" fmla="*/ 170925 h 1699043"/>
              <a:gd name="connsiteX77" fmla="*/ 3581876 w 10232859"/>
              <a:gd name="connsiteY77" fmla="*/ 150448 h 1699043"/>
              <a:gd name="connsiteX78" fmla="*/ 3704761 w 10232859"/>
              <a:gd name="connsiteY78" fmla="*/ 150492 h 1699043"/>
              <a:gd name="connsiteX79" fmla="*/ 3755040 w 10232859"/>
              <a:gd name="connsiteY79" fmla="*/ 141978 h 1699043"/>
              <a:gd name="connsiteX80" fmla="*/ 3804689 w 10232859"/>
              <a:gd name="connsiteY80" fmla="*/ 151893 h 1699043"/>
              <a:gd name="connsiteX81" fmla="*/ 3821793 w 10232859"/>
              <a:gd name="connsiteY81" fmla="*/ 144743 h 1699043"/>
              <a:gd name="connsiteX82" fmla="*/ 3824682 w 10232859"/>
              <a:gd name="connsiteY82" fmla="*/ 143319 h 1699043"/>
              <a:gd name="connsiteX83" fmla="*/ 3837536 w 10232859"/>
              <a:gd name="connsiteY83" fmla="*/ 141778 h 1699043"/>
              <a:gd name="connsiteX84" fmla="*/ 3839550 w 10232859"/>
              <a:gd name="connsiteY84" fmla="*/ 136147 h 1699043"/>
              <a:gd name="connsiteX85" fmla="*/ 3857743 w 10232859"/>
              <a:gd name="connsiteY85" fmla="*/ 130104 h 1699043"/>
              <a:gd name="connsiteX86" fmla="*/ 3881852 w 10232859"/>
              <a:gd name="connsiteY86" fmla="*/ 128717 h 1699043"/>
              <a:gd name="connsiteX87" fmla="*/ 3998088 w 10232859"/>
              <a:gd name="connsiteY87" fmla="*/ 127932 h 1699043"/>
              <a:gd name="connsiteX88" fmla="*/ 4066682 w 10232859"/>
              <a:gd name="connsiteY88" fmla="*/ 124147 h 1699043"/>
              <a:gd name="connsiteX89" fmla="*/ 4091246 w 10232859"/>
              <a:gd name="connsiteY89" fmla="*/ 117503 h 1699043"/>
              <a:gd name="connsiteX90" fmla="*/ 4126556 w 10232859"/>
              <a:gd name="connsiteY90" fmla="*/ 111725 h 1699043"/>
              <a:gd name="connsiteX91" fmla="*/ 4187717 w 10232859"/>
              <a:gd name="connsiteY91" fmla="*/ 97496 h 1699043"/>
              <a:gd name="connsiteX92" fmla="*/ 4220826 w 10232859"/>
              <a:gd name="connsiteY92" fmla="*/ 95991 h 1699043"/>
              <a:gd name="connsiteX93" fmla="*/ 4239014 w 10232859"/>
              <a:gd name="connsiteY93" fmla="*/ 90840 h 1699043"/>
              <a:gd name="connsiteX94" fmla="*/ 4246653 w 10232859"/>
              <a:gd name="connsiteY94" fmla="*/ 91360 h 1699043"/>
              <a:gd name="connsiteX95" fmla="*/ 4271841 w 10232859"/>
              <a:gd name="connsiteY95" fmla="*/ 90188 h 1699043"/>
              <a:gd name="connsiteX96" fmla="*/ 4286277 w 10232859"/>
              <a:gd name="connsiteY96" fmla="*/ 90173 h 1699043"/>
              <a:gd name="connsiteX97" fmla="*/ 4292025 w 10232859"/>
              <a:gd name="connsiteY97" fmla="*/ 90407 h 1699043"/>
              <a:gd name="connsiteX98" fmla="*/ 4304713 w 10232859"/>
              <a:gd name="connsiteY98" fmla="*/ 95673 h 1699043"/>
              <a:gd name="connsiteX99" fmla="*/ 4321285 w 10232859"/>
              <a:gd name="connsiteY99" fmla="*/ 93560 h 1699043"/>
              <a:gd name="connsiteX100" fmla="*/ 4339561 w 10232859"/>
              <a:gd name="connsiteY100" fmla="*/ 98806 h 1699043"/>
              <a:gd name="connsiteX101" fmla="*/ 4343990 w 10232859"/>
              <a:gd name="connsiteY101" fmla="*/ 94576 h 1699043"/>
              <a:gd name="connsiteX102" fmla="*/ 4358885 w 10232859"/>
              <a:gd name="connsiteY102" fmla="*/ 90264 h 1699043"/>
              <a:gd name="connsiteX103" fmla="*/ 4371648 w 10232859"/>
              <a:gd name="connsiteY103" fmla="*/ 95312 h 1699043"/>
              <a:gd name="connsiteX104" fmla="*/ 4398380 w 10232859"/>
              <a:gd name="connsiteY104" fmla="*/ 98447 h 1699043"/>
              <a:gd name="connsiteX105" fmla="*/ 4405729 w 10232859"/>
              <a:gd name="connsiteY105" fmla="*/ 97677 h 1699043"/>
              <a:gd name="connsiteX106" fmla="*/ 4431408 w 10232859"/>
              <a:gd name="connsiteY106" fmla="*/ 104311 h 1699043"/>
              <a:gd name="connsiteX107" fmla="*/ 4472183 w 10232859"/>
              <a:gd name="connsiteY107" fmla="*/ 109916 h 1699043"/>
              <a:gd name="connsiteX108" fmla="*/ 4518828 w 10232859"/>
              <a:gd name="connsiteY108" fmla="*/ 112600 h 1699043"/>
              <a:gd name="connsiteX109" fmla="*/ 4532040 w 10232859"/>
              <a:gd name="connsiteY109" fmla="*/ 117793 h 1699043"/>
              <a:gd name="connsiteX110" fmla="*/ 4617778 w 10232859"/>
              <a:gd name="connsiteY110" fmla="*/ 130479 h 1699043"/>
              <a:gd name="connsiteX111" fmla="*/ 4641872 w 10232859"/>
              <a:gd name="connsiteY111" fmla="*/ 134207 h 1699043"/>
              <a:gd name="connsiteX112" fmla="*/ 4662766 w 10232859"/>
              <a:gd name="connsiteY112" fmla="*/ 132438 h 1699043"/>
              <a:gd name="connsiteX113" fmla="*/ 4667770 w 10232859"/>
              <a:gd name="connsiteY113" fmla="*/ 127694 h 1699043"/>
              <a:gd name="connsiteX114" fmla="*/ 4681052 w 10232859"/>
              <a:gd name="connsiteY114" fmla="*/ 128947 h 1699043"/>
              <a:gd name="connsiteX115" fmla="*/ 4684624 w 10232859"/>
              <a:gd name="connsiteY115" fmla="*/ 128241 h 1699043"/>
              <a:gd name="connsiteX116" fmla="*/ 4705061 w 10232859"/>
              <a:gd name="connsiteY116" fmla="*/ 125234 h 1699043"/>
              <a:gd name="connsiteX117" fmla="*/ 4747746 w 10232859"/>
              <a:gd name="connsiteY117" fmla="*/ 144617 h 1699043"/>
              <a:gd name="connsiteX118" fmla="*/ 4867014 w 10232859"/>
              <a:gd name="connsiteY118" fmla="*/ 164145 h 1699043"/>
              <a:gd name="connsiteX119" fmla="*/ 5001600 w 10232859"/>
              <a:gd name="connsiteY119" fmla="*/ 190239 h 1699043"/>
              <a:gd name="connsiteX120" fmla="*/ 5115965 w 10232859"/>
              <a:gd name="connsiteY120" fmla="*/ 186069 h 1699043"/>
              <a:gd name="connsiteX121" fmla="*/ 5193957 w 10232859"/>
              <a:gd name="connsiteY121" fmla="*/ 229364 h 1699043"/>
              <a:gd name="connsiteX122" fmla="*/ 5275907 w 10232859"/>
              <a:gd name="connsiteY122" fmla="*/ 263295 h 1699043"/>
              <a:gd name="connsiteX123" fmla="*/ 5344878 w 10232859"/>
              <a:gd name="connsiteY123" fmla="*/ 276360 h 1699043"/>
              <a:gd name="connsiteX124" fmla="*/ 5413398 w 10232859"/>
              <a:gd name="connsiteY124" fmla="*/ 276235 h 1699043"/>
              <a:gd name="connsiteX125" fmla="*/ 5415629 w 10232859"/>
              <a:gd name="connsiteY125" fmla="*/ 275768 h 1699043"/>
              <a:gd name="connsiteX126" fmla="*/ 5433078 w 10232859"/>
              <a:gd name="connsiteY126" fmla="*/ 279684 h 1699043"/>
              <a:gd name="connsiteX127" fmla="*/ 5435759 w 10232859"/>
              <a:gd name="connsiteY127" fmla="*/ 283100 h 1699043"/>
              <a:gd name="connsiteX128" fmla="*/ 5447372 w 10232859"/>
              <a:gd name="connsiteY128" fmla="*/ 286587 h 1699043"/>
              <a:gd name="connsiteX129" fmla="*/ 5469289 w 10232859"/>
              <a:gd name="connsiteY129" fmla="*/ 295620 h 1699043"/>
              <a:gd name="connsiteX130" fmla="*/ 5508752 w 10232859"/>
              <a:gd name="connsiteY130" fmla="*/ 305753 h 1699043"/>
              <a:gd name="connsiteX131" fmla="*/ 5509657 w 10232859"/>
              <a:gd name="connsiteY131" fmla="*/ 304936 h 1699043"/>
              <a:gd name="connsiteX132" fmla="*/ 5521245 w 10232859"/>
              <a:gd name="connsiteY132" fmla="*/ 303688 h 1699043"/>
              <a:gd name="connsiteX133" fmla="*/ 5596538 w 10232859"/>
              <a:gd name="connsiteY133" fmla="*/ 291153 h 1699043"/>
              <a:gd name="connsiteX134" fmla="*/ 5632514 w 10232859"/>
              <a:gd name="connsiteY134" fmla="*/ 301962 h 1699043"/>
              <a:gd name="connsiteX135" fmla="*/ 5640005 w 10232859"/>
              <a:gd name="connsiteY135" fmla="*/ 303617 h 1699043"/>
              <a:gd name="connsiteX136" fmla="*/ 5640259 w 10232859"/>
              <a:gd name="connsiteY136" fmla="*/ 303435 h 1699043"/>
              <a:gd name="connsiteX137" fmla="*/ 5648365 w 10232859"/>
              <a:gd name="connsiteY137" fmla="*/ 304754 h 1699043"/>
              <a:gd name="connsiteX138" fmla="*/ 5653662 w 10232859"/>
              <a:gd name="connsiteY138" fmla="*/ 306635 h 1699043"/>
              <a:gd name="connsiteX139" fmla="*/ 5668196 w 10232859"/>
              <a:gd name="connsiteY139" fmla="*/ 309846 h 1699043"/>
              <a:gd name="connsiteX140" fmla="*/ 5673886 w 10232859"/>
              <a:gd name="connsiteY140" fmla="*/ 309526 h 1699043"/>
              <a:gd name="connsiteX141" fmla="*/ 5677139 w 10232859"/>
              <a:gd name="connsiteY141" fmla="*/ 307345 h 1699043"/>
              <a:gd name="connsiteX142" fmla="*/ 5708983 w 10232859"/>
              <a:gd name="connsiteY142" fmla="*/ 306674 h 1699043"/>
              <a:gd name="connsiteX143" fmla="*/ 5773909 w 10232859"/>
              <a:gd name="connsiteY143" fmla="*/ 312061 h 1699043"/>
              <a:gd name="connsiteX144" fmla="*/ 5809500 w 10232859"/>
              <a:gd name="connsiteY144" fmla="*/ 318450 h 1699043"/>
              <a:gd name="connsiteX145" fmla="*/ 5908729 w 10232859"/>
              <a:gd name="connsiteY145" fmla="*/ 332335 h 1699043"/>
              <a:gd name="connsiteX146" fmla="*/ 5990524 w 10232859"/>
              <a:gd name="connsiteY146" fmla="*/ 350618 h 1699043"/>
              <a:gd name="connsiteX147" fmla="*/ 6029302 w 10232859"/>
              <a:gd name="connsiteY147" fmla="*/ 361365 h 1699043"/>
              <a:gd name="connsiteX148" fmla="*/ 6086225 w 10232859"/>
              <a:gd name="connsiteY148" fmla="*/ 339621 h 1699043"/>
              <a:gd name="connsiteX149" fmla="*/ 6105063 w 10232859"/>
              <a:gd name="connsiteY149" fmla="*/ 347340 h 1699043"/>
              <a:gd name="connsiteX150" fmla="*/ 6195166 w 10232859"/>
              <a:gd name="connsiteY150" fmla="*/ 360190 h 1699043"/>
              <a:gd name="connsiteX151" fmla="*/ 6216259 w 10232859"/>
              <a:gd name="connsiteY151" fmla="*/ 363365 h 1699043"/>
              <a:gd name="connsiteX152" fmla="*/ 6228331 w 10232859"/>
              <a:gd name="connsiteY152" fmla="*/ 364034 h 1699043"/>
              <a:gd name="connsiteX153" fmla="*/ 6229602 w 10232859"/>
              <a:gd name="connsiteY153" fmla="*/ 363414 h 1699043"/>
              <a:gd name="connsiteX154" fmla="*/ 6258988 w 10232859"/>
              <a:gd name="connsiteY154" fmla="*/ 378660 h 1699043"/>
              <a:gd name="connsiteX155" fmla="*/ 6264106 w 10232859"/>
              <a:gd name="connsiteY155" fmla="*/ 379141 h 1699043"/>
              <a:gd name="connsiteX156" fmla="*/ 6281703 w 10232859"/>
              <a:gd name="connsiteY156" fmla="*/ 391054 h 1699043"/>
              <a:gd name="connsiteX157" fmla="*/ 6291622 w 10232859"/>
              <a:gd name="connsiteY157" fmla="*/ 396155 h 1699043"/>
              <a:gd name="connsiteX158" fmla="*/ 6292712 w 10232859"/>
              <a:gd name="connsiteY158" fmla="*/ 399771 h 1699043"/>
              <a:gd name="connsiteX159" fmla="*/ 6308227 w 10232859"/>
              <a:gd name="connsiteY159" fmla="*/ 406196 h 1699043"/>
              <a:gd name="connsiteX160" fmla="*/ 6328981 w 10232859"/>
              <a:gd name="connsiteY160" fmla="*/ 409495 h 1699043"/>
              <a:gd name="connsiteX161" fmla="*/ 6368693 w 10232859"/>
              <a:gd name="connsiteY161" fmla="*/ 417845 h 1699043"/>
              <a:gd name="connsiteX162" fmla="*/ 6414811 w 10232859"/>
              <a:gd name="connsiteY162" fmla="*/ 452200 h 1699043"/>
              <a:gd name="connsiteX163" fmla="*/ 6467879 w 10232859"/>
              <a:gd name="connsiteY163" fmla="*/ 468248 h 1699043"/>
              <a:gd name="connsiteX164" fmla="*/ 6564351 w 10232859"/>
              <a:gd name="connsiteY164" fmla="*/ 537518 h 1699043"/>
              <a:gd name="connsiteX165" fmla="*/ 6711178 w 10232859"/>
              <a:gd name="connsiteY165" fmla="*/ 573610 h 1699043"/>
              <a:gd name="connsiteX166" fmla="*/ 6764036 w 10232859"/>
              <a:gd name="connsiteY166" fmla="*/ 588943 h 1699043"/>
              <a:gd name="connsiteX167" fmla="*/ 6858983 w 10232859"/>
              <a:gd name="connsiteY167" fmla="*/ 623723 h 1699043"/>
              <a:gd name="connsiteX168" fmla="*/ 6910661 w 10232859"/>
              <a:gd name="connsiteY168" fmla="*/ 634620 h 1699043"/>
              <a:gd name="connsiteX169" fmla="*/ 6944111 w 10232859"/>
              <a:gd name="connsiteY169" fmla="*/ 659502 h 1699043"/>
              <a:gd name="connsiteX170" fmla="*/ 6965771 w 10232859"/>
              <a:gd name="connsiteY170" fmla="*/ 659931 h 1699043"/>
              <a:gd name="connsiteX171" fmla="*/ 6969639 w 10232859"/>
              <a:gd name="connsiteY171" fmla="*/ 659837 h 1699043"/>
              <a:gd name="connsiteX172" fmla="*/ 6982242 w 10232859"/>
              <a:gd name="connsiteY172" fmla="*/ 663112 h 1699043"/>
              <a:gd name="connsiteX173" fmla="*/ 6989387 w 10232859"/>
              <a:gd name="connsiteY173" fmla="*/ 659474 h 1699043"/>
              <a:gd name="connsiteX174" fmla="*/ 7010930 w 10232859"/>
              <a:gd name="connsiteY174" fmla="*/ 661134 h 1699043"/>
              <a:gd name="connsiteX175" fmla="*/ 7033125 w 10232859"/>
              <a:gd name="connsiteY175" fmla="*/ 668436 h 1699043"/>
              <a:gd name="connsiteX176" fmla="*/ 7134461 w 10232859"/>
              <a:gd name="connsiteY176" fmla="*/ 708192 h 1699043"/>
              <a:gd name="connsiteX177" fmla="*/ 7197450 w 10232859"/>
              <a:gd name="connsiteY177" fmla="*/ 729094 h 1699043"/>
              <a:gd name="connsiteX178" fmla="*/ 7225084 w 10232859"/>
              <a:gd name="connsiteY178" fmla="*/ 732505 h 1699043"/>
              <a:gd name="connsiteX179" fmla="*/ 7261183 w 10232859"/>
              <a:gd name="connsiteY179" fmla="*/ 740313 h 1699043"/>
              <a:gd name="connsiteX180" fmla="*/ 7327760 w 10232859"/>
              <a:gd name="connsiteY180" fmla="*/ 750586 h 1699043"/>
              <a:gd name="connsiteX181" fmla="*/ 7412222 w 10232859"/>
              <a:gd name="connsiteY181" fmla="*/ 770487 h 1699043"/>
              <a:gd name="connsiteX182" fmla="*/ 7457904 w 10232859"/>
              <a:gd name="connsiteY182" fmla="*/ 804321 h 1699043"/>
              <a:gd name="connsiteX183" fmla="*/ 7465795 w 10232859"/>
              <a:gd name="connsiteY183" fmla="*/ 802598 h 1699043"/>
              <a:gd name="connsiteX184" fmla="*/ 7505046 w 10232859"/>
              <a:gd name="connsiteY184" fmla="*/ 816517 h 1699043"/>
              <a:gd name="connsiteX185" fmla="*/ 7623220 w 10232859"/>
              <a:gd name="connsiteY185" fmla="*/ 888520 h 1699043"/>
              <a:gd name="connsiteX186" fmla="*/ 7700458 w 10232859"/>
              <a:gd name="connsiteY186" fmla="*/ 915079 h 1699043"/>
              <a:gd name="connsiteX187" fmla="*/ 7730988 w 10232859"/>
              <a:gd name="connsiteY187" fmla="*/ 920756 h 1699043"/>
              <a:gd name="connsiteX188" fmla="*/ 7781942 w 10232859"/>
              <a:gd name="connsiteY188" fmla="*/ 930503 h 1699043"/>
              <a:gd name="connsiteX189" fmla="*/ 7827704 w 10232859"/>
              <a:gd name="connsiteY189" fmla="*/ 928558 h 1699043"/>
              <a:gd name="connsiteX190" fmla="*/ 7912084 w 10232859"/>
              <a:gd name="connsiteY190" fmla="*/ 963800 h 1699043"/>
              <a:gd name="connsiteX191" fmla="*/ 7982264 w 10232859"/>
              <a:gd name="connsiteY191" fmla="*/ 975773 h 1699043"/>
              <a:gd name="connsiteX192" fmla="*/ 7991272 w 10232859"/>
              <a:gd name="connsiteY192" fmla="*/ 981104 h 1699043"/>
              <a:gd name="connsiteX193" fmla="*/ 8079795 w 10232859"/>
              <a:gd name="connsiteY193" fmla="*/ 982983 h 1699043"/>
              <a:gd name="connsiteX194" fmla="*/ 8150881 w 10232859"/>
              <a:gd name="connsiteY194" fmla="*/ 990411 h 1699043"/>
              <a:gd name="connsiteX195" fmla="*/ 8172106 w 10232859"/>
              <a:gd name="connsiteY195" fmla="*/ 990512 h 1699043"/>
              <a:gd name="connsiteX196" fmla="*/ 8196076 w 10232859"/>
              <a:gd name="connsiteY196" fmla="*/ 1000078 h 1699043"/>
              <a:gd name="connsiteX197" fmla="*/ 8247463 w 10232859"/>
              <a:gd name="connsiteY197" fmla="*/ 1016332 h 1699043"/>
              <a:gd name="connsiteX198" fmla="*/ 8279272 w 10232859"/>
              <a:gd name="connsiteY198" fmla="*/ 1032921 h 1699043"/>
              <a:gd name="connsiteX199" fmla="*/ 8289611 w 10232859"/>
              <a:gd name="connsiteY199" fmla="*/ 1028630 h 1699043"/>
              <a:gd name="connsiteX200" fmla="*/ 8311483 w 10232859"/>
              <a:gd name="connsiteY200" fmla="*/ 1029399 h 1699043"/>
              <a:gd name="connsiteX201" fmla="*/ 8399489 w 10232859"/>
              <a:gd name="connsiteY201" fmla="*/ 1048562 h 1699043"/>
              <a:gd name="connsiteX202" fmla="*/ 8415973 w 10232859"/>
              <a:gd name="connsiteY202" fmla="*/ 1049660 h 1699043"/>
              <a:gd name="connsiteX203" fmla="*/ 8433326 w 10232859"/>
              <a:gd name="connsiteY203" fmla="*/ 1057881 h 1699043"/>
              <a:gd name="connsiteX204" fmla="*/ 8502328 w 10232859"/>
              <a:gd name="connsiteY204" fmla="*/ 1091498 h 1699043"/>
              <a:gd name="connsiteX205" fmla="*/ 8534346 w 10232859"/>
              <a:gd name="connsiteY205" fmla="*/ 1106980 h 1699043"/>
              <a:gd name="connsiteX206" fmla="*/ 8534980 w 10232859"/>
              <a:gd name="connsiteY206" fmla="*/ 1110861 h 1699043"/>
              <a:gd name="connsiteX207" fmla="*/ 8544104 w 10232859"/>
              <a:gd name="connsiteY207" fmla="*/ 1108406 h 1699043"/>
              <a:gd name="connsiteX208" fmla="*/ 8567742 w 10232859"/>
              <a:gd name="connsiteY208" fmla="*/ 1117590 h 1699043"/>
              <a:gd name="connsiteX209" fmla="*/ 8633779 w 10232859"/>
              <a:gd name="connsiteY209" fmla="*/ 1139226 h 1699043"/>
              <a:gd name="connsiteX210" fmla="*/ 8676965 w 10232859"/>
              <a:gd name="connsiteY210" fmla="*/ 1156949 h 1699043"/>
              <a:gd name="connsiteX211" fmla="*/ 8698944 w 10232859"/>
              <a:gd name="connsiteY211" fmla="*/ 1156939 h 1699043"/>
              <a:gd name="connsiteX212" fmla="*/ 8751897 w 10232859"/>
              <a:gd name="connsiteY212" fmla="*/ 1190886 h 1699043"/>
              <a:gd name="connsiteX213" fmla="*/ 8834270 w 10232859"/>
              <a:gd name="connsiteY213" fmla="*/ 1206624 h 1699043"/>
              <a:gd name="connsiteX214" fmla="*/ 8853872 w 10232859"/>
              <a:gd name="connsiteY214" fmla="*/ 1214714 h 1699043"/>
              <a:gd name="connsiteX215" fmla="*/ 8861901 w 10232859"/>
              <a:gd name="connsiteY215" fmla="*/ 1211375 h 1699043"/>
              <a:gd name="connsiteX216" fmla="*/ 8874168 w 10232859"/>
              <a:gd name="connsiteY216" fmla="*/ 1213967 h 1699043"/>
              <a:gd name="connsiteX217" fmla="*/ 8871123 w 10232859"/>
              <a:gd name="connsiteY217" fmla="*/ 1221160 h 1699043"/>
              <a:gd name="connsiteX218" fmla="*/ 8903537 w 10232859"/>
              <a:gd name="connsiteY218" fmla="*/ 1230588 h 1699043"/>
              <a:gd name="connsiteX219" fmla="*/ 8933767 w 10232859"/>
              <a:gd name="connsiteY219" fmla="*/ 1263368 h 1699043"/>
              <a:gd name="connsiteX220" fmla="*/ 8985765 w 10232859"/>
              <a:gd name="connsiteY220" fmla="*/ 1287664 h 1699043"/>
              <a:gd name="connsiteX221" fmla="*/ 9071444 w 10232859"/>
              <a:gd name="connsiteY221" fmla="*/ 1317305 h 1699043"/>
              <a:gd name="connsiteX222" fmla="*/ 9096711 w 10232859"/>
              <a:gd name="connsiteY222" fmla="*/ 1327777 h 1699043"/>
              <a:gd name="connsiteX223" fmla="*/ 9338853 w 10232859"/>
              <a:gd name="connsiteY223" fmla="*/ 1448046 h 1699043"/>
              <a:gd name="connsiteX224" fmla="*/ 9520814 w 10232859"/>
              <a:gd name="connsiteY224" fmla="*/ 1449827 h 1699043"/>
              <a:gd name="connsiteX225" fmla="*/ 9702271 w 10232859"/>
              <a:gd name="connsiteY225" fmla="*/ 1488553 h 1699043"/>
              <a:gd name="connsiteX226" fmla="*/ 9744273 w 10232859"/>
              <a:gd name="connsiteY226" fmla="*/ 1523512 h 1699043"/>
              <a:gd name="connsiteX227" fmla="*/ 9771903 w 10232859"/>
              <a:gd name="connsiteY227" fmla="*/ 1530034 h 1699043"/>
              <a:gd name="connsiteX228" fmla="*/ 9818565 w 10232859"/>
              <a:gd name="connsiteY228" fmla="*/ 1538545 h 1699043"/>
              <a:gd name="connsiteX229" fmla="*/ 9882202 w 10232859"/>
              <a:gd name="connsiteY229" fmla="*/ 1565888 h 1699043"/>
              <a:gd name="connsiteX230" fmla="*/ 10022025 w 10232859"/>
              <a:gd name="connsiteY230" fmla="*/ 1599696 h 1699043"/>
              <a:gd name="connsiteX231" fmla="*/ 10220406 w 10232859"/>
              <a:gd name="connsiteY231" fmla="*/ 1677005 h 1699043"/>
              <a:gd name="connsiteX232" fmla="*/ 10232859 w 10232859"/>
              <a:gd name="connsiteY232" fmla="*/ 1699043 h 1699043"/>
              <a:gd name="connsiteX233" fmla="*/ 0 w 10232859"/>
              <a:gd name="connsiteY233" fmla="*/ 1699043 h 1699043"/>
              <a:gd name="connsiteX234" fmla="*/ 0 w 10232859"/>
              <a:gd name="connsiteY234" fmla="*/ 21828 h 1699043"/>
              <a:gd name="connsiteX235" fmla="*/ 8097 w 10232859"/>
              <a:gd name="connsiteY235" fmla="*/ 24355 h 1699043"/>
              <a:gd name="connsiteX236" fmla="*/ 77128 w 10232859"/>
              <a:gd name="connsiteY236" fmla="*/ 6867 h 1699043"/>
              <a:gd name="connsiteX237" fmla="*/ 188338 w 10232859"/>
              <a:gd name="connsiteY237" fmla="*/ 5079 h 1699043"/>
              <a:gd name="connsiteX238" fmla="*/ 298809 w 10232859"/>
              <a:gd name="connsiteY238" fmla="*/ 6198 h 1699043"/>
              <a:gd name="connsiteX239" fmla="*/ 338985 w 10232859"/>
              <a:gd name="connsiteY239" fmla="*/ 8006 h 1699043"/>
              <a:gd name="connsiteX240" fmla="*/ 409815 w 10232859"/>
              <a:gd name="connsiteY240" fmla="*/ 5045 h 1699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</a:cxnLst>
            <a:rect l="l" t="t" r="r" b="b"/>
            <a:pathLst>
              <a:path w="10232859" h="1699043">
                <a:moveTo>
                  <a:pt x="409815" y="5045"/>
                </a:moveTo>
                <a:cubicBezTo>
                  <a:pt x="429370" y="4390"/>
                  <a:pt x="447350" y="1844"/>
                  <a:pt x="456316" y="4077"/>
                </a:cubicBezTo>
                <a:cubicBezTo>
                  <a:pt x="477158" y="7678"/>
                  <a:pt x="444163" y="18056"/>
                  <a:pt x="463611" y="18441"/>
                </a:cubicBezTo>
                <a:cubicBezTo>
                  <a:pt x="482411" y="11619"/>
                  <a:pt x="487072" y="29834"/>
                  <a:pt x="506289" y="21667"/>
                </a:cubicBezTo>
                <a:cubicBezTo>
                  <a:pt x="496843" y="8226"/>
                  <a:pt x="549409" y="22324"/>
                  <a:pt x="547180" y="10297"/>
                </a:cubicBezTo>
                <a:cubicBezTo>
                  <a:pt x="570685" y="26535"/>
                  <a:pt x="573306" y="5039"/>
                  <a:pt x="599180" y="9165"/>
                </a:cubicBezTo>
                <a:cubicBezTo>
                  <a:pt x="612602" y="15098"/>
                  <a:pt x="621179" y="15818"/>
                  <a:pt x="630247" y="8332"/>
                </a:cubicBezTo>
                <a:cubicBezTo>
                  <a:pt x="692592" y="37344"/>
                  <a:pt x="662498" y="8239"/>
                  <a:pt x="715463" y="18029"/>
                </a:cubicBezTo>
                <a:cubicBezTo>
                  <a:pt x="761811" y="28765"/>
                  <a:pt x="812435" y="34762"/>
                  <a:pt x="862866" y="63233"/>
                </a:cubicBezTo>
                <a:cubicBezTo>
                  <a:pt x="873066" y="71493"/>
                  <a:pt x="892555" y="73882"/>
                  <a:pt x="906400" y="68570"/>
                </a:cubicBezTo>
                <a:cubicBezTo>
                  <a:pt x="908782" y="67655"/>
                  <a:pt x="910904" y="66542"/>
                  <a:pt x="912698" y="65266"/>
                </a:cubicBezTo>
                <a:cubicBezTo>
                  <a:pt x="943729" y="85619"/>
                  <a:pt x="957570" y="74516"/>
                  <a:pt x="972936" y="88549"/>
                </a:cubicBezTo>
                <a:cubicBezTo>
                  <a:pt x="1016216" y="93123"/>
                  <a:pt x="1046982" y="78021"/>
                  <a:pt x="1061158" y="90302"/>
                </a:cubicBezTo>
                <a:cubicBezTo>
                  <a:pt x="1082487" y="88877"/>
                  <a:pt x="1108723" y="73289"/>
                  <a:pt x="1127764" y="86443"/>
                </a:cubicBezTo>
                <a:cubicBezTo>
                  <a:pt x="1127604" y="75222"/>
                  <a:pt x="1154212" y="94228"/>
                  <a:pt x="1165092" y="86517"/>
                </a:cubicBezTo>
                <a:cubicBezTo>
                  <a:pt x="1172532" y="79848"/>
                  <a:pt x="1182339" y="84060"/>
                  <a:pt x="1192274" y="84088"/>
                </a:cubicBezTo>
                <a:cubicBezTo>
                  <a:pt x="1203651" y="78585"/>
                  <a:pt x="1248434" y="85441"/>
                  <a:pt x="1261359" y="91263"/>
                </a:cubicBezTo>
                <a:cubicBezTo>
                  <a:pt x="1294377" y="112056"/>
                  <a:pt x="1348832" y="92888"/>
                  <a:pt x="1375826" y="108740"/>
                </a:cubicBezTo>
                <a:cubicBezTo>
                  <a:pt x="1384490" y="110842"/>
                  <a:pt x="1392528" y="111481"/>
                  <a:pt x="1400134" y="111208"/>
                </a:cubicBezTo>
                <a:lnTo>
                  <a:pt x="1420782" y="108347"/>
                </a:lnTo>
                <a:lnTo>
                  <a:pt x="1425360" y="103343"/>
                </a:lnTo>
                <a:lnTo>
                  <a:pt x="1438688" y="103900"/>
                </a:lnTo>
                <a:lnTo>
                  <a:pt x="1442183" y="103008"/>
                </a:lnTo>
                <a:cubicBezTo>
                  <a:pt x="1448852" y="101280"/>
                  <a:pt x="1455482" y="99738"/>
                  <a:pt x="1462271" y="98933"/>
                </a:cubicBezTo>
                <a:cubicBezTo>
                  <a:pt x="1460480" y="123023"/>
                  <a:pt x="1519712" y="96044"/>
                  <a:pt x="1506437" y="116084"/>
                </a:cubicBezTo>
                <a:cubicBezTo>
                  <a:pt x="1543421" y="115842"/>
                  <a:pt x="1521082" y="134981"/>
                  <a:pt x="1559721" y="115918"/>
                </a:cubicBezTo>
                <a:cubicBezTo>
                  <a:pt x="1622424" y="132591"/>
                  <a:pt x="1709577" y="121173"/>
                  <a:pt x="1763086" y="148431"/>
                </a:cubicBezTo>
                <a:cubicBezTo>
                  <a:pt x="1815897" y="152158"/>
                  <a:pt x="1869650" y="152419"/>
                  <a:pt x="1909571" y="158571"/>
                </a:cubicBezTo>
                <a:cubicBezTo>
                  <a:pt x="1944577" y="152584"/>
                  <a:pt x="1963780" y="165894"/>
                  <a:pt x="2002612" y="185342"/>
                </a:cubicBezTo>
                <a:cubicBezTo>
                  <a:pt x="2057542" y="188412"/>
                  <a:pt x="2102353" y="209660"/>
                  <a:pt x="2155278" y="197824"/>
                </a:cubicBezTo>
                <a:cubicBezTo>
                  <a:pt x="2158165" y="201469"/>
                  <a:pt x="2161968" y="204456"/>
                  <a:pt x="2166398" y="206965"/>
                </a:cubicBezTo>
                <a:lnTo>
                  <a:pt x="2180455" y="212894"/>
                </a:lnTo>
                <a:lnTo>
                  <a:pt x="2182638" y="212313"/>
                </a:lnTo>
                <a:cubicBezTo>
                  <a:pt x="2191756" y="211797"/>
                  <a:pt x="2196930" y="213146"/>
                  <a:pt x="2200348" y="215316"/>
                </a:cubicBezTo>
                <a:lnTo>
                  <a:pt x="2203307" y="218590"/>
                </a:lnTo>
                <a:lnTo>
                  <a:pt x="2215170" y="221472"/>
                </a:lnTo>
                <a:lnTo>
                  <a:pt x="2237765" y="229357"/>
                </a:lnTo>
                <a:lnTo>
                  <a:pt x="2242719" y="228760"/>
                </a:lnTo>
                <a:lnTo>
                  <a:pt x="2277928" y="237427"/>
                </a:lnTo>
                <a:lnTo>
                  <a:pt x="2278759" y="236563"/>
                </a:lnTo>
                <a:cubicBezTo>
                  <a:pt x="2281421" y="234823"/>
                  <a:pt x="2284901" y="233911"/>
                  <a:pt x="2290187" y="234709"/>
                </a:cubicBezTo>
                <a:cubicBezTo>
                  <a:pt x="2304405" y="231655"/>
                  <a:pt x="2345628" y="219494"/>
                  <a:pt x="2364066" y="218237"/>
                </a:cubicBezTo>
                <a:cubicBezTo>
                  <a:pt x="2375743" y="221506"/>
                  <a:pt x="2388068" y="224536"/>
                  <a:pt x="2400814" y="227165"/>
                </a:cubicBezTo>
                <a:lnTo>
                  <a:pt x="2408414" y="228429"/>
                </a:lnTo>
                <a:lnTo>
                  <a:pt x="2408650" y="228234"/>
                </a:lnTo>
                <a:cubicBezTo>
                  <a:pt x="2410483" y="228038"/>
                  <a:pt x="2413050" y="228278"/>
                  <a:pt x="2416835" y="229128"/>
                </a:cubicBezTo>
                <a:lnTo>
                  <a:pt x="2422271" y="230733"/>
                </a:lnTo>
                <a:lnTo>
                  <a:pt x="2490341" y="211074"/>
                </a:lnTo>
                <a:cubicBezTo>
                  <a:pt x="2529316" y="208871"/>
                  <a:pt x="2549401" y="191268"/>
                  <a:pt x="2588929" y="200980"/>
                </a:cubicBezTo>
                <a:cubicBezTo>
                  <a:pt x="2625398" y="198847"/>
                  <a:pt x="2654940" y="190424"/>
                  <a:pt x="2687426" y="193848"/>
                </a:cubicBezTo>
                <a:cubicBezTo>
                  <a:pt x="2698335" y="187864"/>
                  <a:pt x="2709521" y="185129"/>
                  <a:pt x="2723517" y="192652"/>
                </a:cubicBezTo>
                <a:cubicBezTo>
                  <a:pt x="2756835" y="188350"/>
                  <a:pt x="2761531" y="176438"/>
                  <a:pt x="2785956" y="184404"/>
                </a:cubicBezTo>
                <a:cubicBezTo>
                  <a:pt x="2799369" y="164864"/>
                  <a:pt x="2802708" y="171921"/>
                  <a:pt x="2813378" y="176833"/>
                </a:cubicBezTo>
                <a:lnTo>
                  <a:pt x="2814782" y="177153"/>
                </a:lnTo>
                <a:lnTo>
                  <a:pt x="2816580" y="174366"/>
                </a:lnTo>
                <a:lnTo>
                  <a:pt x="2821623" y="172875"/>
                </a:lnTo>
                <a:lnTo>
                  <a:pt x="2836688" y="172971"/>
                </a:lnTo>
                <a:lnTo>
                  <a:pt x="2842564" y="173695"/>
                </a:lnTo>
                <a:cubicBezTo>
                  <a:pt x="2846534" y="173937"/>
                  <a:pt x="2849070" y="173769"/>
                  <a:pt x="2850712" y="173290"/>
                </a:cubicBezTo>
                <a:cubicBezTo>
                  <a:pt x="2850757" y="173214"/>
                  <a:pt x="2850801" y="173138"/>
                  <a:pt x="2850846" y="173062"/>
                </a:cubicBezTo>
                <a:lnTo>
                  <a:pt x="2858611" y="173112"/>
                </a:lnTo>
                <a:cubicBezTo>
                  <a:pt x="2871867" y="173694"/>
                  <a:pt x="2884913" y="174736"/>
                  <a:pt x="2897454" y="176114"/>
                </a:cubicBezTo>
                <a:cubicBezTo>
                  <a:pt x="2903755" y="163406"/>
                  <a:pt x="2952342" y="175773"/>
                  <a:pt x="2940369" y="152944"/>
                </a:cubicBezTo>
                <a:cubicBezTo>
                  <a:pt x="2957076" y="154120"/>
                  <a:pt x="2969777" y="163235"/>
                  <a:pt x="2959670" y="148367"/>
                </a:cubicBezTo>
                <a:cubicBezTo>
                  <a:pt x="2965032" y="148320"/>
                  <a:pt x="2967900" y="146880"/>
                  <a:pt x="2969615" y="144755"/>
                </a:cubicBezTo>
                <a:lnTo>
                  <a:pt x="2970000" y="143776"/>
                </a:lnTo>
                <a:lnTo>
                  <a:pt x="3007272" y="146766"/>
                </a:lnTo>
                <a:lnTo>
                  <a:pt x="3011677" y="145404"/>
                </a:lnTo>
                <a:lnTo>
                  <a:pt x="3036668" y="149604"/>
                </a:lnTo>
                <a:lnTo>
                  <a:pt x="3049208" y="150573"/>
                </a:lnTo>
                <a:lnTo>
                  <a:pt x="3053517" y="153322"/>
                </a:lnTo>
                <a:cubicBezTo>
                  <a:pt x="3057746" y="154918"/>
                  <a:pt x="3063258" y="155431"/>
                  <a:pt x="3071637" y="153496"/>
                </a:cubicBezTo>
                <a:lnTo>
                  <a:pt x="3110077" y="149202"/>
                </a:lnTo>
                <a:lnTo>
                  <a:pt x="3173743" y="159581"/>
                </a:lnTo>
                <a:cubicBezTo>
                  <a:pt x="3203872" y="159443"/>
                  <a:pt x="3205720" y="152598"/>
                  <a:pt x="3254203" y="151756"/>
                </a:cubicBezTo>
                <a:cubicBezTo>
                  <a:pt x="3298520" y="170671"/>
                  <a:pt x="3274378" y="179402"/>
                  <a:pt x="3380350" y="151151"/>
                </a:cubicBezTo>
                <a:cubicBezTo>
                  <a:pt x="3433470" y="157383"/>
                  <a:pt x="3409905" y="153931"/>
                  <a:pt x="3476147" y="170925"/>
                </a:cubicBezTo>
                <a:cubicBezTo>
                  <a:pt x="3495624" y="172754"/>
                  <a:pt x="3573433" y="153024"/>
                  <a:pt x="3581876" y="150448"/>
                </a:cubicBezTo>
                <a:cubicBezTo>
                  <a:pt x="3645019" y="168821"/>
                  <a:pt x="3637816" y="143953"/>
                  <a:pt x="3704761" y="150492"/>
                </a:cubicBezTo>
                <a:cubicBezTo>
                  <a:pt x="3732481" y="125722"/>
                  <a:pt x="3720202" y="148011"/>
                  <a:pt x="3755040" y="141978"/>
                </a:cubicBezTo>
                <a:cubicBezTo>
                  <a:pt x="3751742" y="163732"/>
                  <a:pt x="3795265" y="127963"/>
                  <a:pt x="3804689" y="151893"/>
                </a:cubicBezTo>
                <a:cubicBezTo>
                  <a:pt x="3810732" y="150037"/>
                  <a:pt x="3816287" y="147485"/>
                  <a:pt x="3821793" y="144743"/>
                </a:cubicBezTo>
                <a:lnTo>
                  <a:pt x="3824682" y="143319"/>
                </a:lnTo>
                <a:lnTo>
                  <a:pt x="3837536" y="141778"/>
                </a:lnTo>
                <a:lnTo>
                  <a:pt x="3839550" y="136147"/>
                </a:lnTo>
                <a:lnTo>
                  <a:pt x="3857743" y="130104"/>
                </a:lnTo>
                <a:cubicBezTo>
                  <a:pt x="3864805" y="128643"/>
                  <a:pt x="3872697" y="128011"/>
                  <a:pt x="3881852" y="128717"/>
                </a:cubicBezTo>
                <a:cubicBezTo>
                  <a:pt x="3914678" y="140047"/>
                  <a:pt x="3949962" y="139745"/>
                  <a:pt x="3998088" y="127932"/>
                </a:cubicBezTo>
                <a:cubicBezTo>
                  <a:pt x="4012987" y="131622"/>
                  <a:pt x="4058471" y="131332"/>
                  <a:pt x="4066682" y="124147"/>
                </a:cubicBezTo>
                <a:cubicBezTo>
                  <a:pt x="4076084" y="122618"/>
                  <a:pt x="4087294" y="125216"/>
                  <a:pt x="4091246" y="117503"/>
                </a:cubicBezTo>
                <a:cubicBezTo>
                  <a:pt x="4097972" y="108229"/>
                  <a:pt x="4131886" y="122717"/>
                  <a:pt x="4126556" y="111725"/>
                </a:cubicBezTo>
                <a:cubicBezTo>
                  <a:pt x="4150620" y="121653"/>
                  <a:pt x="4168222" y="102239"/>
                  <a:pt x="4187717" y="97496"/>
                </a:cubicBezTo>
                <a:cubicBezTo>
                  <a:pt x="4197248" y="102415"/>
                  <a:pt x="4207541" y="99960"/>
                  <a:pt x="4220826" y="95991"/>
                </a:cubicBezTo>
                <a:lnTo>
                  <a:pt x="4239014" y="90840"/>
                </a:lnTo>
                <a:lnTo>
                  <a:pt x="4246653" y="91360"/>
                </a:lnTo>
                <a:cubicBezTo>
                  <a:pt x="4255895" y="91263"/>
                  <a:pt x="4264334" y="90629"/>
                  <a:pt x="4271841" y="90188"/>
                </a:cubicBezTo>
                <a:lnTo>
                  <a:pt x="4286277" y="90173"/>
                </a:lnTo>
                <a:lnTo>
                  <a:pt x="4292025" y="90407"/>
                </a:lnTo>
                <a:lnTo>
                  <a:pt x="4304713" y="95673"/>
                </a:lnTo>
                <a:lnTo>
                  <a:pt x="4321285" y="93560"/>
                </a:lnTo>
                <a:lnTo>
                  <a:pt x="4339561" y="98806"/>
                </a:lnTo>
                <a:cubicBezTo>
                  <a:pt x="4340668" y="97273"/>
                  <a:pt x="4342159" y="95846"/>
                  <a:pt x="4343990" y="94576"/>
                </a:cubicBezTo>
                <a:lnTo>
                  <a:pt x="4358885" y="90264"/>
                </a:lnTo>
                <a:lnTo>
                  <a:pt x="4371648" y="95312"/>
                </a:lnTo>
                <a:cubicBezTo>
                  <a:pt x="4372251" y="86927"/>
                  <a:pt x="4386448" y="96257"/>
                  <a:pt x="4398380" y="98447"/>
                </a:cubicBezTo>
                <a:lnTo>
                  <a:pt x="4405729" y="97677"/>
                </a:lnTo>
                <a:lnTo>
                  <a:pt x="4431408" y="104311"/>
                </a:lnTo>
                <a:cubicBezTo>
                  <a:pt x="4445462" y="106988"/>
                  <a:pt x="4459011" y="108715"/>
                  <a:pt x="4472183" y="109916"/>
                </a:cubicBezTo>
                <a:lnTo>
                  <a:pt x="4518828" y="112600"/>
                </a:lnTo>
                <a:lnTo>
                  <a:pt x="4532040" y="117793"/>
                </a:lnTo>
                <a:cubicBezTo>
                  <a:pt x="4562193" y="123492"/>
                  <a:pt x="4598554" y="117583"/>
                  <a:pt x="4617778" y="130479"/>
                </a:cubicBezTo>
                <a:cubicBezTo>
                  <a:pt x="4626259" y="133024"/>
                  <a:pt x="4634242" y="134080"/>
                  <a:pt x="4641872" y="134207"/>
                </a:cubicBezTo>
                <a:lnTo>
                  <a:pt x="4662766" y="132438"/>
                </a:lnTo>
                <a:lnTo>
                  <a:pt x="4667770" y="127694"/>
                </a:lnTo>
                <a:lnTo>
                  <a:pt x="4681052" y="128947"/>
                </a:lnTo>
                <a:lnTo>
                  <a:pt x="4684624" y="128241"/>
                </a:lnTo>
                <a:cubicBezTo>
                  <a:pt x="4691441" y="126869"/>
                  <a:pt x="4698205" y="125683"/>
                  <a:pt x="4705061" y="125234"/>
                </a:cubicBezTo>
                <a:cubicBezTo>
                  <a:pt x="4701197" y="149124"/>
                  <a:pt x="4762747" y="125360"/>
                  <a:pt x="4747746" y="144617"/>
                </a:cubicBezTo>
                <a:cubicBezTo>
                  <a:pt x="4784752" y="146312"/>
                  <a:pt x="4823070" y="154053"/>
                  <a:pt x="4867014" y="164145"/>
                </a:cubicBezTo>
                <a:cubicBezTo>
                  <a:pt x="4928279" y="184021"/>
                  <a:pt x="4950439" y="160303"/>
                  <a:pt x="5001600" y="190239"/>
                </a:cubicBezTo>
                <a:cubicBezTo>
                  <a:pt x="5054087" y="196711"/>
                  <a:pt x="5076576" y="177858"/>
                  <a:pt x="5115965" y="186069"/>
                </a:cubicBezTo>
                <a:cubicBezTo>
                  <a:pt x="5141248" y="210877"/>
                  <a:pt x="5145689" y="221876"/>
                  <a:pt x="5193957" y="229364"/>
                </a:cubicBezTo>
                <a:cubicBezTo>
                  <a:pt x="5248620" y="235290"/>
                  <a:pt x="5221967" y="272312"/>
                  <a:pt x="5275907" y="263295"/>
                </a:cubicBezTo>
                <a:cubicBezTo>
                  <a:pt x="5278478" y="267074"/>
                  <a:pt x="5340662" y="273630"/>
                  <a:pt x="5344878" y="276360"/>
                </a:cubicBezTo>
                <a:lnTo>
                  <a:pt x="5413398" y="276235"/>
                </a:lnTo>
                <a:lnTo>
                  <a:pt x="5415629" y="275768"/>
                </a:lnTo>
                <a:cubicBezTo>
                  <a:pt x="5424792" y="275732"/>
                  <a:pt x="5429850" y="277347"/>
                  <a:pt x="5433078" y="279684"/>
                </a:cubicBezTo>
                <a:lnTo>
                  <a:pt x="5435759" y="283100"/>
                </a:lnTo>
                <a:lnTo>
                  <a:pt x="5447372" y="286587"/>
                </a:lnTo>
                <a:lnTo>
                  <a:pt x="5469289" y="295620"/>
                </a:lnTo>
                <a:lnTo>
                  <a:pt x="5508752" y="305753"/>
                </a:lnTo>
                <a:lnTo>
                  <a:pt x="5509657" y="304936"/>
                </a:lnTo>
                <a:cubicBezTo>
                  <a:pt x="5512470" y="303344"/>
                  <a:pt x="5516028" y="302619"/>
                  <a:pt x="5521245" y="303688"/>
                </a:cubicBezTo>
                <a:cubicBezTo>
                  <a:pt x="5535725" y="301391"/>
                  <a:pt x="5577993" y="291441"/>
                  <a:pt x="5596538" y="291153"/>
                </a:cubicBezTo>
                <a:cubicBezTo>
                  <a:pt x="5607932" y="295018"/>
                  <a:pt x="5619996" y="298677"/>
                  <a:pt x="5632514" y="301962"/>
                </a:cubicBezTo>
                <a:lnTo>
                  <a:pt x="5640005" y="303617"/>
                </a:lnTo>
                <a:lnTo>
                  <a:pt x="5640259" y="303435"/>
                </a:lnTo>
                <a:cubicBezTo>
                  <a:pt x="5642108" y="303337"/>
                  <a:pt x="5644653" y="303709"/>
                  <a:pt x="5648365" y="304754"/>
                </a:cubicBezTo>
                <a:lnTo>
                  <a:pt x="5653662" y="306635"/>
                </a:lnTo>
                <a:lnTo>
                  <a:pt x="5668196" y="309846"/>
                </a:lnTo>
                <a:lnTo>
                  <a:pt x="5673886" y="309526"/>
                </a:lnTo>
                <a:lnTo>
                  <a:pt x="5677139" y="307345"/>
                </a:lnTo>
                <a:lnTo>
                  <a:pt x="5708983" y="306674"/>
                </a:lnTo>
                <a:cubicBezTo>
                  <a:pt x="5728308" y="319040"/>
                  <a:pt x="5739318" y="309097"/>
                  <a:pt x="5773909" y="312061"/>
                </a:cubicBezTo>
                <a:cubicBezTo>
                  <a:pt x="5783376" y="321860"/>
                  <a:pt x="5795690" y="321672"/>
                  <a:pt x="5809500" y="318450"/>
                </a:cubicBezTo>
                <a:cubicBezTo>
                  <a:pt x="5839093" y="328324"/>
                  <a:pt x="5872263" y="326728"/>
                  <a:pt x="5908729" y="332335"/>
                </a:cubicBezTo>
                <a:cubicBezTo>
                  <a:pt x="5951727" y="334879"/>
                  <a:pt x="5963099" y="350288"/>
                  <a:pt x="5990524" y="350618"/>
                </a:cubicBezTo>
                <a:cubicBezTo>
                  <a:pt x="5991234" y="376742"/>
                  <a:pt x="6028592" y="335241"/>
                  <a:pt x="6029302" y="361365"/>
                </a:cubicBezTo>
                <a:lnTo>
                  <a:pt x="6086225" y="339621"/>
                </a:lnTo>
                <a:lnTo>
                  <a:pt x="6105063" y="347340"/>
                </a:lnTo>
                <a:cubicBezTo>
                  <a:pt x="6123220" y="350768"/>
                  <a:pt x="6176633" y="357519"/>
                  <a:pt x="6195166" y="360190"/>
                </a:cubicBezTo>
                <a:cubicBezTo>
                  <a:pt x="6208491" y="366896"/>
                  <a:pt x="6210739" y="378331"/>
                  <a:pt x="6216259" y="363365"/>
                </a:cubicBezTo>
                <a:cubicBezTo>
                  <a:pt x="6220943" y="365191"/>
                  <a:pt x="6224807" y="365077"/>
                  <a:pt x="6228331" y="364034"/>
                </a:cubicBezTo>
                <a:lnTo>
                  <a:pt x="6229602" y="363414"/>
                </a:lnTo>
                <a:lnTo>
                  <a:pt x="6258988" y="378660"/>
                </a:lnTo>
                <a:lnTo>
                  <a:pt x="6264106" y="379141"/>
                </a:lnTo>
                <a:lnTo>
                  <a:pt x="6281703" y="391054"/>
                </a:lnTo>
                <a:lnTo>
                  <a:pt x="6291622" y="396155"/>
                </a:lnTo>
                <a:lnTo>
                  <a:pt x="6292712" y="399771"/>
                </a:lnTo>
                <a:cubicBezTo>
                  <a:pt x="6294843" y="402467"/>
                  <a:pt x="6299119" y="404777"/>
                  <a:pt x="6308227" y="406196"/>
                </a:cubicBezTo>
                <a:lnTo>
                  <a:pt x="6328981" y="409495"/>
                </a:lnTo>
                <a:lnTo>
                  <a:pt x="6368693" y="417845"/>
                </a:lnTo>
                <a:cubicBezTo>
                  <a:pt x="6371618" y="421064"/>
                  <a:pt x="6413995" y="448260"/>
                  <a:pt x="6414811" y="452200"/>
                </a:cubicBezTo>
                <a:cubicBezTo>
                  <a:pt x="6472474" y="452324"/>
                  <a:pt x="6416366" y="454044"/>
                  <a:pt x="6467879" y="468248"/>
                </a:cubicBezTo>
                <a:cubicBezTo>
                  <a:pt x="6497136" y="485368"/>
                  <a:pt x="6544744" y="499929"/>
                  <a:pt x="6564351" y="537518"/>
                </a:cubicBezTo>
                <a:cubicBezTo>
                  <a:pt x="6600774" y="544284"/>
                  <a:pt x="6683084" y="572586"/>
                  <a:pt x="6711178" y="573610"/>
                </a:cubicBezTo>
                <a:cubicBezTo>
                  <a:pt x="6726278" y="581783"/>
                  <a:pt x="6766796" y="600843"/>
                  <a:pt x="6764036" y="588943"/>
                </a:cubicBezTo>
                <a:cubicBezTo>
                  <a:pt x="6830367" y="591215"/>
                  <a:pt x="6834546" y="616110"/>
                  <a:pt x="6858983" y="623723"/>
                </a:cubicBezTo>
                <a:cubicBezTo>
                  <a:pt x="6883420" y="631336"/>
                  <a:pt x="6874724" y="627173"/>
                  <a:pt x="6910661" y="634620"/>
                </a:cubicBezTo>
                <a:cubicBezTo>
                  <a:pt x="6886933" y="650238"/>
                  <a:pt x="6958918" y="637790"/>
                  <a:pt x="6944111" y="659502"/>
                </a:cubicBezTo>
                <a:cubicBezTo>
                  <a:pt x="6951121" y="660169"/>
                  <a:pt x="6958378" y="660132"/>
                  <a:pt x="6965771" y="659931"/>
                </a:cubicBezTo>
                <a:lnTo>
                  <a:pt x="6969639" y="659837"/>
                </a:lnTo>
                <a:lnTo>
                  <a:pt x="6982242" y="663112"/>
                </a:lnTo>
                <a:lnTo>
                  <a:pt x="6989387" y="659474"/>
                </a:lnTo>
                <a:lnTo>
                  <a:pt x="7010930" y="661134"/>
                </a:lnTo>
                <a:cubicBezTo>
                  <a:pt x="7018443" y="662461"/>
                  <a:pt x="7025878" y="664712"/>
                  <a:pt x="7033125" y="668436"/>
                </a:cubicBezTo>
                <a:cubicBezTo>
                  <a:pt x="7050655" y="688564"/>
                  <a:pt x="7113778" y="682286"/>
                  <a:pt x="7134461" y="708192"/>
                </a:cubicBezTo>
                <a:cubicBezTo>
                  <a:pt x="7143815" y="716210"/>
                  <a:pt x="7183449" y="731779"/>
                  <a:pt x="7197450" y="729094"/>
                </a:cubicBezTo>
                <a:cubicBezTo>
                  <a:pt x="7207053" y="731180"/>
                  <a:pt x="7214263" y="737074"/>
                  <a:pt x="7225084" y="732505"/>
                </a:cubicBezTo>
                <a:cubicBezTo>
                  <a:pt x="7239802" y="727692"/>
                  <a:pt x="7255247" y="750633"/>
                  <a:pt x="7261183" y="740313"/>
                </a:cubicBezTo>
                <a:cubicBezTo>
                  <a:pt x="7272476" y="756319"/>
                  <a:pt x="7306339" y="747471"/>
                  <a:pt x="7327760" y="750586"/>
                </a:cubicBezTo>
                <a:cubicBezTo>
                  <a:pt x="7334820" y="764783"/>
                  <a:pt x="7372804" y="757321"/>
                  <a:pt x="7412222" y="770487"/>
                </a:cubicBezTo>
                <a:cubicBezTo>
                  <a:pt x="7419482" y="786537"/>
                  <a:pt x="7438908" y="779230"/>
                  <a:pt x="7457904" y="804321"/>
                </a:cubicBezTo>
                <a:cubicBezTo>
                  <a:pt x="7460334" y="803523"/>
                  <a:pt x="7462991" y="802942"/>
                  <a:pt x="7465795" y="802598"/>
                </a:cubicBezTo>
                <a:cubicBezTo>
                  <a:pt x="7482080" y="800599"/>
                  <a:pt x="7499653" y="806831"/>
                  <a:pt x="7505046" y="816517"/>
                </a:cubicBezTo>
                <a:cubicBezTo>
                  <a:pt x="7538417" y="853074"/>
                  <a:pt x="7584173" y="869067"/>
                  <a:pt x="7623220" y="888520"/>
                </a:cubicBezTo>
                <a:cubicBezTo>
                  <a:pt x="7669184" y="908475"/>
                  <a:pt x="7655844" y="875556"/>
                  <a:pt x="7700458" y="915079"/>
                </a:cubicBezTo>
                <a:cubicBezTo>
                  <a:pt x="7713299" y="910096"/>
                  <a:pt x="7721213" y="912537"/>
                  <a:pt x="7730988" y="920756"/>
                </a:cubicBezTo>
                <a:cubicBezTo>
                  <a:pt x="7753798" y="929904"/>
                  <a:pt x="7768001" y="910742"/>
                  <a:pt x="7781942" y="930503"/>
                </a:cubicBezTo>
                <a:cubicBezTo>
                  <a:pt x="7786314" y="919014"/>
                  <a:pt x="7829555" y="942839"/>
                  <a:pt x="7827704" y="928558"/>
                </a:cubicBezTo>
                <a:cubicBezTo>
                  <a:pt x="7849394" y="934107"/>
                  <a:pt x="7886324" y="955931"/>
                  <a:pt x="7912084" y="963800"/>
                </a:cubicBezTo>
                <a:cubicBezTo>
                  <a:pt x="7931225" y="978091"/>
                  <a:pt x="7944890" y="969299"/>
                  <a:pt x="7982264" y="975773"/>
                </a:cubicBezTo>
                <a:lnTo>
                  <a:pt x="7991272" y="981104"/>
                </a:lnTo>
                <a:lnTo>
                  <a:pt x="8079795" y="982983"/>
                </a:lnTo>
                <a:cubicBezTo>
                  <a:pt x="8106396" y="984534"/>
                  <a:pt x="8123279" y="987466"/>
                  <a:pt x="8150881" y="990411"/>
                </a:cubicBezTo>
                <a:cubicBezTo>
                  <a:pt x="8155184" y="995435"/>
                  <a:pt x="8170794" y="995512"/>
                  <a:pt x="8172106" y="990512"/>
                </a:cubicBezTo>
                <a:cubicBezTo>
                  <a:pt x="8178349" y="993790"/>
                  <a:pt x="8190057" y="1007072"/>
                  <a:pt x="8196076" y="1000078"/>
                </a:cubicBezTo>
                <a:cubicBezTo>
                  <a:pt x="8214144" y="1004259"/>
                  <a:pt x="8231408" y="1009730"/>
                  <a:pt x="8247463" y="1016332"/>
                </a:cubicBezTo>
                <a:lnTo>
                  <a:pt x="8279272" y="1032921"/>
                </a:lnTo>
                <a:lnTo>
                  <a:pt x="8289611" y="1028630"/>
                </a:lnTo>
                <a:cubicBezTo>
                  <a:pt x="8296281" y="1026812"/>
                  <a:pt x="8303468" y="1026422"/>
                  <a:pt x="8311483" y="1029399"/>
                </a:cubicBezTo>
                <a:cubicBezTo>
                  <a:pt x="8353073" y="1061234"/>
                  <a:pt x="8320764" y="1016490"/>
                  <a:pt x="8399489" y="1048562"/>
                </a:cubicBezTo>
                <a:cubicBezTo>
                  <a:pt x="8402160" y="1052480"/>
                  <a:pt x="8414285" y="1053290"/>
                  <a:pt x="8415973" y="1049660"/>
                </a:cubicBezTo>
                <a:cubicBezTo>
                  <a:pt x="8420389" y="1052382"/>
                  <a:pt x="8427708" y="1062757"/>
                  <a:pt x="8433326" y="1057881"/>
                </a:cubicBezTo>
                <a:cubicBezTo>
                  <a:pt x="8460295" y="1065796"/>
                  <a:pt x="8484063" y="1077374"/>
                  <a:pt x="8502328" y="1091498"/>
                </a:cubicBezTo>
                <a:cubicBezTo>
                  <a:pt x="8531547" y="1095185"/>
                  <a:pt x="8534164" y="1100958"/>
                  <a:pt x="8534346" y="1106980"/>
                </a:cubicBezTo>
                <a:cubicBezTo>
                  <a:pt x="8534557" y="1108274"/>
                  <a:pt x="8534769" y="1109567"/>
                  <a:pt x="8534980" y="1110861"/>
                </a:cubicBezTo>
                <a:lnTo>
                  <a:pt x="8544104" y="1108406"/>
                </a:lnTo>
                <a:cubicBezTo>
                  <a:pt x="8553358" y="1107980"/>
                  <a:pt x="8560970" y="1111788"/>
                  <a:pt x="8567742" y="1117590"/>
                </a:cubicBezTo>
                <a:lnTo>
                  <a:pt x="8633779" y="1139226"/>
                </a:lnTo>
                <a:cubicBezTo>
                  <a:pt x="8631667" y="1160202"/>
                  <a:pt x="8667456" y="1147793"/>
                  <a:pt x="8676965" y="1156949"/>
                </a:cubicBezTo>
                <a:cubicBezTo>
                  <a:pt x="8686287" y="1153629"/>
                  <a:pt x="8693306" y="1154163"/>
                  <a:pt x="8698944" y="1156939"/>
                </a:cubicBezTo>
                <a:lnTo>
                  <a:pt x="8751897" y="1190886"/>
                </a:lnTo>
                <a:cubicBezTo>
                  <a:pt x="8774451" y="1199167"/>
                  <a:pt x="8817274" y="1202653"/>
                  <a:pt x="8834270" y="1206624"/>
                </a:cubicBezTo>
                <a:lnTo>
                  <a:pt x="8853872" y="1214714"/>
                </a:lnTo>
                <a:lnTo>
                  <a:pt x="8861901" y="1211375"/>
                </a:lnTo>
                <a:lnTo>
                  <a:pt x="8874168" y="1213967"/>
                </a:lnTo>
                <a:lnTo>
                  <a:pt x="8871123" y="1221160"/>
                </a:lnTo>
                <a:lnTo>
                  <a:pt x="8903537" y="1230588"/>
                </a:lnTo>
                <a:cubicBezTo>
                  <a:pt x="8927391" y="1238223"/>
                  <a:pt x="8944740" y="1247326"/>
                  <a:pt x="8933767" y="1263368"/>
                </a:cubicBezTo>
                <a:cubicBezTo>
                  <a:pt x="8934120" y="1285491"/>
                  <a:pt x="8996547" y="1266466"/>
                  <a:pt x="8985765" y="1287664"/>
                </a:cubicBezTo>
                <a:cubicBezTo>
                  <a:pt x="9013243" y="1278923"/>
                  <a:pt x="9037732" y="1309948"/>
                  <a:pt x="9071444" y="1317305"/>
                </a:cubicBezTo>
                <a:cubicBezTo>
                  <a:pt x="9072853" y="1328357"/>
                  <a:pt x="9080775" y="1329726"/>
                  <a:pt x="9096711" y="1327777"/>
                </a:cubicBezTo>
                <a:cubicBezTo>
                  <a:pt x="9206252" y="1348526"/>
                  <a:pt x="9301825" y="1489393"/>
                  <a:pt x="9338853" y="1448046"/>
                </a:cubicBezTo>
                <a:cubicBezTo>
                  <a:pt x="9364628" y="1453029"/>
                  <a:pt x="9440704" y="1458325"/>
                  <a:pt x="9520814" y="1449827"/>
                </a:cubicBezTo>
                <a:cubicBezTo>
                  <a:pt x="9536849" y="1478455"/>
                  <a:pt x="9672877" y="1480312"/>
                  <a:pt x="9702271" y="1488553"/>
                </a:cubicBezTo>
                <a:cubicBezTo>
                  <a:pt x="9702279" y="1504784"/>
                  <a:pt x="9757099" y="1502097"/>
                  <a:pt x="9744273" y="1523512"/>
                </a:cubicBezTo>
                <a:cubicBezTo>
                  <a:pt x="9746944" y="1534160"/>
                  <a:pt x="9761818" y="1537070"/>
                  <a:pt x="9771903" y="1530034"/>
                </a:cubicBezTo>
                <a:cubicBezTo>
                  <a:pt x="9788959" y="1535562"/>
                  <a:pt x="9795727" y="1548881"/>
                  <a:pt x="9818565" y="1538545"/>
                </a:cubicBezTo>
                <a:cubicBezTo>
                  <a:pt x="9842216" y="1545630"/>
                  <a:pt x="9854597" y="1583514"/>
                  <a:pt x="9882202" y="1565888"/>
                </a:cubicBezTo>
                <a:cubicBezTo>
                  <a:pt x="9890497" y="1603508"/>
                  <a:pt x="9975093" y="1584109"/>
                  <a:pt x="10022025" y="1599696"/>
                </a:cubicBezTo>
                <a:cubicBezTo>
                  <a:pt x="10087599" y="1644100"/>
                  <a:pt x="10182002" y="1632879"/>
                  <a:pt x="10220406" y="1677005"/>
                </a:cubicBezTo>
                <a:lnTo>
                  <a:pt x="10232859" y="1699043"/>
                </a:lnTo>
                <a:lnTo>
                  <a:pt x="0" y="1699043"/>
                </a:lnTo>
                <a:lnTo>
                  <a:pt x="0" y="21828"/>
                </a:lnTo>
                <a:lnTo>
                  <a:pt x="8097" y="24355"/>
                </a:lnTo>
                <a:cubicBezTo>
                  <a:pt x="43947" y="29235"/>
                  <a:pt x="34752" y="21899"/>
                  <a:pt x="77128" y="6867"/>
                </a:cubicBezTo>
                <a:cubicBezTo>
                  <a:pt x="120709" y="7920"/>
                  <a:pt x="146704" y="-7760"/>
                  <a:pt x="188338" y="5079"/>
                </a:cubicBezTo>
                <a:cubicBezTo>
                  <a:pt x="229133" y="5993"/>
                  <a:pt x="263614" y="138"/>
                  <a:pt x="298809" y="6198"/>
                </a:cubicBezTo>
                <a:cubicBezTo>
                  <a:pt x="312163" y="1206"/>
                  <a:pt x="325122" y="-563"/>
                  <a:pt x="338985" y="8006"/>
                </a:cubicBezTo>
                <a:cubicBezTo>
                  <a:pt x="376758" y="6523"/>
                  <a:pt x="384512" y="-4822"/>
                  <a:pt x="409815" y="5045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B46D20DF-CE98-4EA3-96C8-C03C3A885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5016384"/>
            <a:ext cx="10232859" cy="1841617"/>
          </a:xfrm>
          <a:custGeom>
            <a:avLst/>
            <a:gdLst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389519 w 10232859"/>
              <a:gd name="connsiteY128" fmla="*/ 266429 h 1705557"/>
              <a:gd name="connsiteX129" fmla="*/ 5399852 w 10232859"/>
              <a:gd name="connsiteY129" fmla="*/ 276111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474291 w 10232859"/>
              <a:gd name="connsiteY136" fmla="*/ 301799 h 1705557"/>
              <a:gd name="connsiteX137" fmla="*/ 5508752 w 10232859"/>
              <a:gd name="connsiteY137" fmla="*/ 312267 h 1705557"/>
              <a:gd name="connsiteX138" fmla="*/ 5509657 w 10232859"/>
              <a:gd name="connsiteY138" fmla="*/ 311450 h 1705557"/>
              <a:gd name="connsiteX139" fmla="*/ 5521245 w 10232859"/>
              <a:gd name="connsiteY139" fmla="*/ 310202 h 1705557"/>
              <a:gd name="connsiteX140" fmla="*/ 5542415 w 10232859"/>
              <a:gd name="connsiteY140" fmla="*/ 310009 h 1705557"/>
              <a:gd name="connsiteX141" fmla="*/ 5596538 w 10232859"/>
              <a:gd name="connsiteY141" fmla="*/ 297667 h 1705557"/>
              <a:gd name="connsiteX142" fmla="*/ 5632514 w 10232859"/>
              <a:gd name="connsiteY142" fmla="*/ 308476 h 1705557"/>
              <a:gd name="connsiteX143" fmla="*/ 5640005 w 10232859"/>
              <a:gd name="connsiteY143" fmla="*/ 310131 h 1705557"/>
              <a:gd name="connsiteX144" fmla="*/ 5640259 w 10232859"/>
              <a:gd name="connsiteY144" fmla="*/ 309949 h 1705557"/>
              <a:gd name="connsiteX145" fmla="*/ 5648365 w 10232859"/>
              <a:gd name="connsiteY145" fmla="*/ 311268 h 1705557"/>
              <a:gd name="connsiteX146" fmla="*/ 5653662 w 10232859"/>
              <a:gd name="connsiteY146" fmla="*/ 313149 h 1705557"/>
              <a:gd name="connsiteX147" fmla="*/ 5668196 w 10232859"/>
              <a:gd name="connsiteY147" fmla="*/ 316360 h 1705557"/>
              <a:gd name="connsiteX148" fmla="*/ 5673886 w 10232859"/>
              <a:gd name="connsiteY148" fmla="*/ 316040 h 1705557"/>
              <a:gd name="connsiteX149" fmla="*/ 5677139 w 10232859"/>
              <a:gd name="connsiteY149" fmla="*/ 313859 h 1705557"/>
              <a:gd name="connsiteX150" fmla="*/ 5678325 w 10232859"/>
              <a:gd name="connsiteY150" fmla="*/ 314443 h 1705557"/>
              <a:gd name="connsiteX151" fmla="*/ 5708983 w 10232859"/>
              <a:gd name="connsiteY151" fmla="*/ 313188 h 1705557"/>
              <a:gd name="connsiteX152" fmla="*/ 5773909 w 10232859"/>
              <a:gd name="connsiteY152" fmla="*/ 318575 h 1705557"/>
              <a:gd name="connsiteX153" fmla="*/ 5809500 w 10232859"/>
              <a:gd name="connsiteY153" fmla="*/ 324964 h 1705557"/>
              <a:gd name="connsiteX154" fmla="*/ 5908729 w 10232859"/>
              <a:gd name="connsiteY154" fmla="*/ 338849 h 1705557"/>
              <a:gd name="connsiteX155" fmla="*/ 6009654 w 10232859"/>
              <a:gd name="connsiteY155" fmla="*/ 350040 h 1705557"/>
              <a:gd name="connsiteX156" fmla="*/ 6067487 w 10232859"/>
              <a:gd name="connsiteY156" fmla="*/ 340226 h 1705557"/>
              <a:gd name="connsiteX157" fmla="*/ 6073281 w 10232859"/>
              <a:gd name="connsiteY157" fmla="*/ 340830 h 1705557"/>
              <a:gd name="connsiteX158" fmla="*/ 6086225 w 10232859"/>
              <a:gd name="connsiteY158" fmla="*/ 346135 h 1705557"/>
              <a:gd name="connsiteX159" fmla="*/ 6090616 w 10232859"/>
              <a:gd name="connsiteY159" fmla="*/ 348731 h 1705557"/>
              <a:gd name="connsiteX160" fmla="*/ 6098056 w 10232859"/>
              <a:gd name="connsiteY160" fmla="*/ 351249 h 1705557"/>
              <a:gd name="connsiteX161" fmla="*/ 6098391 w 10232859"/>
              <a:gd name="connsiteY161" fmla="*/ 351119 h 1705557"/>
              <a:gd name="connsiteX162" fmla="*/ 6105063 w 10232859"/>
              <a:gd name="connsiteY162" fmla="*/ 353854 h 1705557"/>
              <a:gd name="connsiteX163" fmla="*/ 6135796 w 10232859"/>
              <a:gd name="connsiteY163" fmla="*/ 369657 h 1705557"/>
              <a:gd name="connsiteX164" fmla="*/ 6195166 w 10232859"/>
              <a:gd name="connsiteY164" fmla="*/ 366704 h 1705557"/>
              <a:gd name="connsiteX165" fmla="*/ 6216259 w 10232859"/>
              <a:gd name="connsiteY165" fmla="*/ 369879 h 1705557"/>
              <a:gd name="connsiteX166" fmla="*/ 6228331 w 10232859"/>
              <a:gd name="connsiteY166" fmla="*/ 370548 h 1705557"/>
              <a:gd name="connsiteX167" fmla="*/ 6229602 w 10232859"/>
              <a:gd name="connsiteY167" fmla="*/ 369928 h 1705557"/>
              <a:gd name="connsiteX168" fmla="*/ 6258988 w 10232859"/>
              <a:gd name="connsiteY168" fmla="*/ 385174 h 1705557"/>
              <a:gd name="connsiteX169" fmla="*/ 6264106 w 10232859"/>
              <a:gd name="connsiteY169" fmla="*/ 385655 h 1705557"/>
              <a:gd name="connsiteX170" fmla="*/ 6281703 w 10232859"/>
              <a:gd name="connsiteY170" fmla="*/ 397568 h 1705557"/>
              <a:gd name="connsiteX171" fmla="*/ 6291622 w 10232859"/>
              <a:gd name="connsiteY171" fmla="*/ 402669 h 1705557"/>
              <a:gd name="connsiteX172" fmla="*/ 6292712 w 10232859"/>
              <a:gd name="connsiteY172" fmla="*/ 406285 h 1705557"/>
              <a:gd name="connsiteX173" fmla="*/ 6308227 w 10232859"/>
              <a:gd name="connsiteY173" fmla="*/ 412710 h 1705557"/>
              <a:gd name="connsiteX174" fmla="*/ 6310656 w 10232859"/>
              <a:gd name="connsiteY174" fmla="*/ 412628 h 1705557"/>
              <a:gd name="connsiteX175" fmla="*/ 6321049 w 10232859"/>
              <a:gd name="connsiteY175" fmla="*/ 420978 h 1705557"/>
              <a:gd name="connsiteX176" fmla="*/ 6326853 w 10232859"/>
              <a:gd name="connsiteY176" fmla="*/ 431664 h 1705557"/>
              <a:gd name="connsiteX177" fmla="*/ 6467879 w 10232859"/>
              <a:gd name="connsiteY177" fmla="*/ 474762 h 1705557"/>
              <a:gd name="connsiteX178" fmla="*/ 6564351 w 10232859"/>
              <a:gd name="connsiteY178" fmla="*/ 544032 h 1705557"/>
              <a:gd name="connsiteX179" fmla="*/ 6641544 w 10232859"/>
              <a:gd name="connsiteY179" fmla="*/ 566599 h 1705557"/>
              <a:gd name="connsiteX180" fmla="*/ 6679743 w 10232859"/>
              <a:gd name="connsiteY180" fmla="*/ 558264 h 1705557"/>
              <a:gd name="connsiteX181" fmla="*/ 6858983 w 10232859"/>
              <a:gd name="connsiteY181" fmla="*/ 630237 h 1705557"/>
              <a:gd name="connsiteX182" fmla="*/ 6910661 w 10232859"/>
              <a:gd name="connsiteY182" fmla="*/ 641134 h 1705557"/>
              <a:gd name="connsiteX183" fmla="*/ 6944111 w 10232859"/>
              <a:gd name="connsiteY183" fmla="*/ 666016 h 1705557"/>
              <a:gd name="connsiteX184" fmla="*/ 6965771 w 10232859"/>
              <a:gd name="connsiteY184" fmla="*/ 666445 h 1705557"/>
              <a:gd name="connsiteX185" fmla="*/ 6969639 w 10232859"/>
              <a:gd name="connsiteY185" fmla="*/ 666351 h 1705557"/>
              <a:gd name="connsiteX186" fmla="*/ 6982242 w 10232859"/>
              <a:gd name="connsiteY186" fmla="*/ 669626 h 1705557"/>
              <a:gd name="connsiteX187" fmla="*/ 6989387 w 10232859"/>
              <a:gd name="connsiteY187" fmla="*/ 665988 h 1705557"/>
              <a:gd name="connsiteX188" fmla="*/ 7010930 w 10232859"/>
              <a:gd name="connsiteY188" fmla="*/ 667648 h 1705557"/>
              <a:gd name="connsiteX189" fmla="*/ 7033125 w 10232859"/>
              <a:gd name="connsiteY189" fmla="*/ 674950 h 1705557"/>
              <a:gd name="connsiteX190" fmla="*/ 7134461 w 10232859"/>
              <a:gd name="connsiteY190" fmla="*/ 714706 h 1705557"/>
              <a:gd name="connsiteX191" fmla="*/ 7197450 w 10232859"/>
              <a:gd name="connsiteY191" fmla="*/ 735608 h 1705557"/>
              <a:gd name="connsiteX192" fmla="*/ 7225084 w 10232859"/>
              <a:gd name="connsiteY192" fmla="*/ 739019 h 1705557"/>
              <a:gd name="connsiteX193" fmla="*/ 7261183 w 10232859"/>
              <a:gd name="connsiteY193" fmla="*/ 746827 h 1705557"/>
              <a:gd name="connsiteX194" fmla="*/ 7327760 w 10232859"/>
              <a:gd name="connsiteY194" fmla="*/ 757100 h 1705557"/>
              <a:gd name="connsiteX195" fmla="*/ 7412222 w 10232859"/>
              <a:gd name="connsiteY195" fmla="*/ 777001 h 1705557"/>
              <a:gd name="connsiteX196" fmla="*/ 7457904 w 10232859"/>
              <a:gd name="connsiteY196" fmla="*/ 810835 h 1705557"/>
              <a:gd name="connsiteX197" fmla="*/ 7465795 w 10232859"/>
              <a:gd name="connsiteY197" fmla="*/ 809112 h 1705557"/>
              <a:gd name="connsiteX198" fmla="*/ 7505046 w 10232859"/>
              <a:gd name="connsiteY198" fmla="*/ 823031 h 1705557"/>
              <a:gd name="connsiteX199" fmla="*/ 7623220 w 10232859"/>
              <a:gd name="connsiteY199" fmla="*/ 895034 h 1705557"/>
              <a:gd name="connsiteX200" fmla="*/ 7700458 w 10232859"/>
              <a:gd name="connsiteY200" fmla="*/ 921593 h 1705557"/>
              <a:gd name="connsiteX201" fmla="*/ 7730988 w 10232859"/>
              <a:gd name="connsiteY201" fmla="*/ 927270 h 1705557"/>
              <a:gd name="connsiteX202" fmla="*/ 7781942 w 10232859"/>
              <a:gd name="connsiteY202" fmla="*/ 937017 h 1705557"/>
              <a:gd name="connsiteX203" fmla="*/ 7827704 w 10232859"/>
              <a:gd name="connsiteY203" fmla="*/ 935072 h 1705557"/>
              <a:gd name="connsiteX204" fmla="*/ 7867270 w 10232859"/>
              <a:gd name="connsiteY204" fmla="*/ 946880 h 1705557"/>
              <a:gd name="connsiteX205" fmla="*/ 7866538 w 10232859"/>
              <a:gd name="connsiteY205" fmla="*/ 961559 h 1705557"/>
              <a:gd name="connsiteX206" fmla="*/ 7912084 w 10232859"/>
              <a:gd name="connsiteY206" fmla="*/ 970314 h 1705557"/>
              <a:gd name="connsiteX207" fmla="*/ 7982264 w 10232859"/>
              <a:gd name="connsiteY207" fmla="*/ 982287 h 1705557"/>
              <a:gd name="connsiteX208" fmla="*/ 7991272 w 10232859"/>
              <a:gd name="connsiteY208" fmla="*/ 987618 h 1705557"/>
              <a:gd name="connsiteX209" fmla="*/ 8006496 w 10232859"/>
              <a:gd name="connsiteY209" fmla="*/ 979353 h 1705557"/>
              <a:gd name="connsiteX210" fmla="*/ 8034497 w 10232859"/>
              <a:gd name="connsiteY210" fmla="*/ 978568 h 1705557"/>
              <a:gd name="connsiteX211" fmla="*/ 8150881 w 10232859"/>
              <a:gd name="connsiteY211" fmla="*/ 996925 h 1705557"/>
              <a:gd name="connsiteX212" fmla="*/ 8172106 w 10232859"/>
              <a:gd name="connsiteY212" fmla="*/ 997026 h 1705557"/>
              <a:gd name="connsiteX213" fmla="*/ 8196076 w 10232859"/>
              <a:gd name="connsiteY213" fmla="*/ 1006592 h 1705557"/>
              <a:gd name="connsiteX214" fmla="*/ 8247463 w 10232859"/>
              <a:gd name="connsiteY214" fmla="*/ 1022846 h 1705557"/>
              <a:gd name="connsiteX215" fmla="*/ 8279272 w 10232859"/>
              <a:gd name="connsiteY215" fmla="*/ 1039435 h 1705557"/>
              <a:gd name="connsiteX216" fmla="*/ 8289611 w 10232859"/>
              <a:gd name="connsiteY216" fmla="*/ 1035144 h 1705557"/>
              <a:gd name="connsiteX217" fmla="*/ 8311483 w 10232859"/>
              <a:gd name="connsiteY217" fmla="*/ 1035913 h 1705557"/>
              <a:gd name="connsiteX218" fmla="*/ 8399489 w 10232859"/>
              <a:gd name="connsiteY218" fmla="*/ 1055076 h 1705557"/>
              <a:gd name="connsiteX219" fmla="*/ 8415973 w 10232859"/>
              <a:gd name="connsiteY219" fmla="*/ 1056174 h 1705557"/>
              <a:gd name="connsiteX220" fmla="*/ 8433326 w 10232859"/>
              <a:gd name="connsiteY220" fmla="*/ 1064395 h 1705557"/>
              <a:gd name="connsiteX221" fmla="*/ 8502328 w 10232859"/>
              <a:gd name="connsiteY221" fmla="*/ 1098012 h 1705557"/>
              <a:gd name="connsiteX222" fmla="*/ 8534346 w 10232859"/>
              <a:gd name="connsiteY222" fmla="*/ 1113494 h 1705557"/>
              <a:gd name="connsiteX223" fmla="*/ 8534980 w 10232859"/>
              <a:gd name="connsiteY223" fmla="*/ 1117375 h 1705557"/>
              <a:gd name="connsiteX224" fmla="*/ 8544104 w 10232859"/>
              <a:gd name="connsiteY224" fmla="*/ 1114920 h 1705557"/>
              <a:gd name="connsiteX225" fmla="*/ 8567742 w 10232859"/>
              <a:gd name="connsiteY225" fmla="*/ 1124104 h 1705557"/>
              <a:gd name="connsiteX226" fmla="*/ 8575405 w 10232859"/>
              <a:gd name="connsiteY226" fmla="*/ 1132001 h 1705557"/>
              <a:gd name="connsiteX227" fmla="*/ 8592108 w 10232859"/>
              <a:gd name="connsiteY227" fmla="*/ 1136240 h 1705557"/>
              <a:gd name="connsiteX228" fmla="*/ 8633779 w 10232859"/>
              <a:gd name="connsiteY228" fmla="*/ 1145740 h 1705557"/>
              <a:gd name="connsiteX229" fmla="*/ 8676965 w 10232859"/>
              <a:gd name="connsiteY229" fmla="*/ 1163463 h 1705557"/>
              <a:gd name="connsiteX230" fmla="*/ 8698944 w 10232859"/>
              <a:gd name="connsiteY230" fmla="*/ 1163453 h 1705557"/>
              <a:gd name="connsiteX231" fmla="*/ 8711456 w 10232859"/>
              <a:gd name="connsiteY231" fmla="*/ 1175731 h 1705557"/>
              <a:gd name="connsiteX232" fmla="*/ 8732793 w 10232859"/>
              <a:gd name="connsiteY232" fmla="*/ 1179486 h 1705557"/>
              <a:gd name="connsiteX233" fmla="*/ 8751897 w 10232859"/>
              <a:gd name="connsiteY233" fmla="*/ 1197400 h 1705557"/>
              <a:gd name="connsiteX234" fmla="*/ 8793564 w 10232859"/>
              <a:gd name="connsiteY234" fmla="*/ 1179086 h 1705557"/>
              <a:gd name="connsiteX235" fmla="*/ 8838902 w 10232859"/>
              <a:gd name="connsiteY235" fmla="*/ 1173259 h 1705557"/>
              <a:gd name="connsiteX236" fmla="*/ 8834270 w 10232859"/>
              <a:gd name="connsiteY236" fmla="*/ 1213138 h 1705557"/>
              <a:gd name="connsiteX237" fmla="*/ 8853872 w 10232859"/>
              <a:gd name="connsiteY237" fmla="*/ 1221228 h 1705557"/>
              <a:gd name="connsiteX238" fmla="*/ 8861901 w 10232859"/>
              <a:gd name="connsiteY238" fmla="*/ 1217889 h 1705557"/>
              <a:gd name="connsiteX239" fmla="*/ 8874168 w 10232859"/>
              <a:gd name="connsiteY239" fmla="*/ 1220481 h 1705557"/>
              <a:gd name="connsiteX240" fmla="*/ 8871123 w 10232859"/>
              <a:gd name="connsiteY240" fmla="*/ 1227674 h 1705557"/>
              <a:gd name="connsiteX241" fmla="*/ 8903537 w 10232859"/>
              <a:gd name="connsiteY241" fmla="*/ 1237102 h 1705557"/>
              <a:gd name="connsiteX242" fmla="*/ 8933767 w 10232859"/>
              <a:gd name="connsiteY242" fmla="*/ 1269882 h 1705557"/>
              <a:gd name="connsiteX243" fmla="*/ 8985765 w 10232859"/>
              <a:gd name="connsiteY243" fmla="*/ 1294178 h 1705557"/>
              <a:gd name="connsiteX244" fmla="*/ 9071444 w 10232859"/>
              <a:gd name="connsiteY244" fmla="*/ 1323819 h 1705557"/>
              <a:gd name="connsiteX245" fmla="*/ 9096711 w 10232859"/>
              <a:gd name="connsiteY245" fmla="*/ 1334291 h 1705557"/>
              <a:gd name="connsiteX246" fmla="*/ 9338853 w 10232859"/>
              <a:gd name="connsiteY246" fmla="*/ 1454560 h 1705557"/>
              <a:gd name="connsiteX247" fmla="*/ 9520814 w 10232859"/>
              <a:gd name="connsiteY247" fmla="*/ 1456341 h 1705557"/>
              <a:gd name="connsiteX248" fmla="*/ 9702271 w 10232859"/>
              <a:gd name="connsiteY248" fmla="*/ 1495067 h 1705557"/>
              <a:gd name="connsiteX249" fmla="*/ 9744273 w 10232859"/>
              <a:gd name="connsiteY249" fmla="*/ 1530026 h 1705557"/>
              <a:gd name="connsiteX250" fmla="*/ 9771903 w 10232859"/>
              <a:gd name="connsiteY250" fmla="*/ 1536548 h 1705557"/>
              <a:gd name="connsiteX251" fmla="*/ 9818565 w 10232859"/>
              <a:gd name="connsiteY251" fmla="*/ 1545059 h 1705557"/>
              <a:gd name="connsiteX252" fmla="*/ 9882202 w 10232859"/>
              <a:gd name="connsiteY252" fmla="*/ 1572402 h 1705557"/>
              <a:gd name="connsiteX253" fmla="*/ 10022025 w 10232859"/>
              <a:gd name="connsiteY253" fmla="*/ 1606210 h 1705557"/>
              <a:gd name="connsiteX254" fmla="*/ 10220406 w 10232859"/>
              <a:gd name="connsiteY254" fmla="*/ 1683519 h 1705557"/>
              <a:gd name="connsiteX255" fmla="*/ 10232859 w 10232859"/>
              <a:gd name="connsiteY255" fmla="*/ 1705557 h 1705557"/>
              <a:gd name="connsiteX256" fmla="*/ 0 w 10232859"/>
              <a:gd name="connsiteY256" fmla="*/ 1705557 h 1705557"/>
              <a:gd name="connsiteX257" fmla="*/ 0 w 10232859"/>
              <a:gd name="connsiteY257" fmla="*/ 28342 h 1705557"/>
              <a:gd name="connsiteX258" fmla="*/ 8097 w 10232859"/>
              <a:gd name="connsiteY258" fmla="*/ 30869 h 1705557"/>
              <a:gd name="connsiteX259" fmla="*/ 77128 w 10232859"/>
              <a:gd name="connsiteY259" fmla="*/ 13381 h 1705557"/>
              <a:gd name="connsiteX260" fmla="*/ 188338 w 10232859"/>
              <a:gd name="connsiteY260" fmla="*/ 11593 h 1705557"/>
              <a:gd name="connsiteX261" fmla="*/ 298809 w 10232859"/>
              <a:gd name="connsiteY261" fmla="*/ 12712 h 1705557"/>
              <a:gd name="connsiteX262" fmla="*/ 338985 w 10232859"/>
              <a:gd name="connsiteY262" fmla="*/ 14520 h 1705557"/>
              <a:gd name="connsiteX263" fmla="*/ 409815 w 10232859"/>
              <a:gd name="connsiteY263" fmla="*/ 11559 h 1705557"/>
              <a:gd name="connsiteX264" fmla="*/ 424169 w 10232859"/>
              <a:gd name="connsiteY264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389519 w 10232859"/>
              <a:gd name="connsiteY128" fmla="*/ 266429 h 1705557"/>
              <a:gd name="connsiteX129" fmla="*/ 5399852 w 10232859"/>
              <a:gd name="connsiteY129" fmla="*/ 276111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474291 w 10232859"/>
              <a:gd name="connsiteY136" fmla="*/ 301799 h 1705557"/>
              <a:gd name="connsiteX137" fmla="*/ 5508752 w 10232859"/>
              <a:gd name="connsiteY137" fmla="*/ 312267 h 1705557"/>
              <a:gd name="connsiteX138" fmla="*/ 5509657 w 10232859"/>
              <a:gd name="connsiteY138" fmla="*/ 311450 h 1705557"/>
              <a:gd name="connsiteX139" fmla="*/ 5521245 w 10232859"/>
              <a:gd name="connsiteY139" fmla="*/ 310202 h 1705557"/>
              <a:gd name="connsiteX140" fmla="*/ 5542415 w 10232859"/>
              <a:gd name="connsiteY140" fmla="*/ 310009 h 1705557"/>
              <a:gd name="connsiteX141" fmla="*/ 5596538 w 10232859"/>
              <a:gd name="connsiteY141" fmla="*/ 297667 h 1705557"/>
              <a:gd name="connsiteX142" fmla="*/ 5632514 w 10232859"/>
              <a:gd name="connsiteY142" fmla="*/ 308476 h 1705557"/>
              <a:gd name="connsiteX143" fmla="*/ 5640005 w 10232859"/>
              <a:gd name="connsiteY143" fmla="*/ 310131 h 1705557"/>
              <a:gd name="connsiteX144" fmla="*/ 5640259 w 10232859"/>
              <a:gd name="connsiteY144" fmla="*/ 309949 h 1705557"/>
              <a:gd name="connsiteX145" fmla="*/ 5648365 w 10232859"/>
              <a:gd name="connsiteY145" fmla="*/ 311268 h 1705557"/>
              <a:gd name="connsiteX146" fmla="*/ 5653662 w 10232859"/>
              <a:gd name="connsiteY146" fmla="*/ 313149 h 1705557"/>
              <a:gd name="connsiteX147" fmla="*/ 5668196 w 10232859"/>
              <a:gd name="connsiteY147" fmla="*/ 316360 h 1705557"/>
              <a:gd name="connsiteX148" fmla="*/ 5673886 w 10232859"/>
              <a:gd name="connsiteY148" fmla="*/ 316040 h 1705557"/>
              <a:gd name="connsiteX149" fmla="*/ 5677139 w 10232859"/>
              <a:gd name="connsiteY149" fmla="*/ 313859 h 1705557"/>
              <a:gd name="connsiteX150" fmla="*/ 5678325 w 10232859"/>
              <a:gd name="connsiteY150" fmla="*/ 314443 h 1705557"/>
              <a:gd name="connsiteX151" fmla="*/ 5708983 w 10232859"/>
              <a:gd name="connsiteY151" fmla="*/ 313188 h 1705557"/>
              <a:gd name="connsiteX152" fmla="*/ 5773909 w 10232859"/>
              <a:gd name="connsiteY152" fmla="*/ 318575 h 1705557"/>
              <a:gd name="connsiteX153" fmla="*/ 5809500 w 10232859"/>
              <a:gd name="connsiteY153" fmla="*/ 324964 h 1705557"/>
              <a:gd name="connsiteX154" fmla="*/ 5908729 w 10232859"/>
              <a:gd name="connsiteY154" fmla="*/ 338849 h 1705557"/>
              <a:gd name="connsiteX155" fmla="*/ 6009654 w 10232859"/>
              <a:gd name="connsiteY155" fmla="*/ 350040 h 1705557"/>
              <a:gd name="connsiteX156" fmla="*/ 6067487 w 10232859"/>
              <a:gd name="connsiteY156" fmla="*/ 340226 h 1705557"/>
              <a:gd name="connsiteX157" fmla="*/ 6073281 w 10232859"/>
              <a:gd name="connsiteY157" fmla="*/ 340830 h 1705557"/>
              <a:gd name="connsiteX158" fmla="*/ 6086225 w 10232859"/>
              <a:gd name="connsiteY158" fmla="*/ 346135 h 1705557"/>
              <a:gd name="connsiteX159" fmla="*/ 6090616 w 10232859"/>
              <a:gd name="connsiteY159" fmla="*/ 348731 h 1705557"/>
              <a:gd name="connsiteX160" fmla="*/ 6098056 w 10232859"/>
              <a:gd name="connsiteY160" fmla="*/ 351249 h 1705557"/>
              <a:gd name="connsiteX161" fmla="*/ 6098391 w 10232859"/>
              <a:gd name="connsiteY161" fmla="*/ 351119 h 1705557"/>
              <a:gd name="connsiteX162" fmla="*/ 6105063 w 10232859"/>
              <a:gd name="connsiteY162" fmla="*/ 353854 h 1705557"/>
              <a:gd name="connsiteX163" fmla="*/ 6135796 w 10232859"/>
              <a:gd name="connsiteY163" fmla="*/ 369657 h 1705557"/>
              <a:gd name="connsiteX164" fmla="*/ 6195166 w 10232859"/>
              <a:gd name="connsiteY164" fmla="*/ 366704 h 1705557"/>
              <a:gd name="connsiteX165" fmla="*/ 6216259 w 10232859"/>
              <a:gd name="connsiteY165" fmla="*/ 369879 h 1705557"/>
              <a:gd name="connsiteX166" fmla="*/ 6228331 w 10232859"/>
              <a:gd name="connsiteY166" fmla="*/ 370548 h 1705557"/>
              <a:gd name="connsiteX167" fmla="*/ 6229602 w 10232859"/>
              <a:gd name="connsiteY167" fmla="*/ 369928 h 1705557"/>
              <a:gd name="connsiteX168" fmla="*/ 6258988 w 10232859"/>
              <a:gd name="connsiteY168" fmla="*/ 385174 h 1705557"/>
              <a:gd name="connsiteX169" fmla="*/ 6264106 w 10232859"/>
              <a:gd name="connsiteY169" fmla="*/ 385655 h 1705557"/>
              <a:gd name="connsiteX170" fmla="*/ 6281703 w 10232859"/>
              <a:gd name="connsiteY170" fmla="*/ 397568 h 1705557"/>
              <a:gd name="connsiteX171" fmla="*/ 6291622 w 10232859"/>
              <a:gd name="connsiteY171" fmla="*/ 402669 h 1705557"/>
              <a:gd name="connsiteX172" fmla="*/ 6292712 w 10232859"/>
              <a:gd name="connsiteY172" fmla="*/ 406285 h 1705557"/>
              <a:gd name="connsiteX173" fmla="*/ 6308227 w 10232859"/>
              <a:gd name="connsiteY173" fmla="*/ 412710 h 1705557"/>
              <a:gd name="connsiteX174" fmla="*/ 6310656 w 10232859"/>
              <a:gd name="connsiteY174" fmla="*/ 412628 h 1705557"/>
              <a:gd name="connsiteX175" fmla="*/ 6321049 w 10232859"/>
              <a:gd name="connsiteY175" fmla="*/ 420978 h 1705557"/>
              <a:gd name="connsiteX176" fmla="*/ 6326853 w 10232859"/>
              <a:gd name="connsiteY176" fmla="*/ 431664 h 1705557"/>
              <a:gd name="connsiteX177" fmla="*/ 6467879 w 10232859"/>
              <a:gd name="connsiteY177" fmla="*/ 474762 h 1705557"/>
              <a:gd name="connsiteX178" fmla="*/ 6564351 w 10232859"/>
              <a:gd name="connsiteY178" fmla="*/ 544032 h 1705557"/>
              <a:gd name="connsiteX179" fmla="*/ 6641544 w 10232859"/>
              <a:gd name="connsiteY179" fmla="*/ 566599 h 1705557"/>
              <a:gd name="connsiteX180" fmla="*/ 6731052 w 10232859"/>
              <a:gd name="connsiteY180" fmla="*/ 578550 h 1705557"/>
              <a:gd name="connsiteX181" fmla="*/ 6858983 w 10232859"/>
              <a:gd name="connsiteY181" fmla="*/ 630237 h 1705557"/>
              <a:gd name="connsiteX182" fmla="*/ 6910661 w 10232859"/>
              <a:gd name="connsiteY182" fmla="*/ 641134 h 1705557"/>
              <a:gd name="connsiteX183" fmla="*/ 6944111 w 10232859"/>
              <a:gd name="connsiteY183" fmla="*/ 666016 h 1705557"/>
              <a:gd name="connsiteX184" fmla="*/ 6965771 w 10232859"/>
              <a:gd name="connsiteY184" fmla="*/ 666445 h 1705557"/>
              <a:gd name="connsiteX185" fmla="*/ 6969639 w 10232859"/>
              <a:gd name="connsiteY185" fmla="*/ 666351 h 1705557"/>
              <a:gd name="connsiteX186" fmla="*/ 6982242 w 10232859"/>
              <a:gd name="connsiteY186" fmla="*/ 669626 h 1705557"/>
              <a:gd name="connsiteX187" fmla="*/ 6989387 w 10232859"/>
              <a:gd name="connsiteY187" fmla="*/ 665988 h 1705557"/>
              <a:gd name="connsiteX188" fmla="*/ 7010930 w 10232859"/>
              <a:gd name="connsiteY188" fmla="*/ 667648 h 1705557"/>
              <a:gd name="connsiteX189" fmla="*/ 7033125 w 10232859"/>
              <a:gd name="connsiteY189" fmla="*/ 674950 h 1705557"/>
              <a:gd name="connsiteX190" fmla="*/ 7134461 w 10232859"/>
              <a:gd name="connsiteY190" fmla="*/ 714706 h 1705557"/>
              <a:gd name="connsiteX191" fmla="*/ 7197450 w 10232859"/>
              <a:gd name="connsiteY191" fmla="*/ 735608 h 1705557"/>
              <a:gd name="connsiteX192" fmla="*/ 7225084 w 10232859"/>
              <a:gd name="connsiteY192" fmla="*/ 739019 h 1705557"/>
              <a:gd name="connsiteX193" fmla="*/ 7261183 w 10232859"/>
              <a:gd name="connsiteY193" fmla="*/ 746827 h 1705557"/>
              <a:gd name="connsiteX194" fmla="*/ 7327760 w 10232859"/>
              <a:gd name="connsiteY194" fmla="*/ 757100 h 1705557"/>
              <a:gd name="connsiteX195" fmla="*/ 7412222 w 10232859"/>
              <a:gd name="connsiteY195" fmla="*/ 777001 h 1705557"/>
              <a:gd name="connsiteX196" fmla="*/ 7457904 w 10232859"/>
              <a:gd name="connsiteY196" fmla="*/ 810835 h 1705557"/>
              <a:gd name="connsiteX197" fmla="*/ 7465795 w 10232859"/>
              <a:gd name="connsiteY197" fmla="*/ 809112 h 1705557"/>
              <a:gd name="connsiteX198" fmla="*/ 7505046 w 10232859"/>
              <a:gd name="connsiteY198" fmla="*/ 823031 h 1705557"/>
              <a:gd name="connsiteX199" fmla="*/ 7623220 w 10232859"/>
              <a:gd name="connsiteY199" fmla="*/ 895034 h 1705557"/>
              <a:gd name="connsiteX200" fmla="*/ 7700458 w 10232859"/>
              <a:gd name="connsiteY200" fmla="*/ 921593 h 1705557"/>
              <a:gd name="connsiteX201" fmla="*/ 7730988 w 10232859"/>
              <a:gd name="connsiteY201" fmla="*/ 927270 h 1705557"/>
              <a:gd name="connsiteX202" fmla="*/ 7781942 w 10232859"/>
              <a:gd name="connsiteY202" fmla="*/ 937017 h 1705557"/>
              <a:gd name="connsiteX203" fmla="*/ 7827704 w 10232859"/>
              <a:gd name="connsiteY203" fmla="*/ 935072 h 1705557"/>
              <a:gd name="connsiteX204" fmla="*/ 7867270 w 10232859"/>
              <a:gd name="connsiteY204" fmla="*/ 946880 h 1705557"/>
              <a:gd name="connsiteX205" fmla="*/ 7866538 w 10232859"/>
              <a:gd name="connsiteY205" fmla="*/ 961559 h 1705557"/>
              <a:gd name="connsiteX206" fmla="*/ 7912084 w 10232859"/>
              <a:gd name="connsiteY206" fmla="*/ 970314 h 1705557"/>
              <a:gd name="connsiteX207" fmla="*/ 7982264 w 10232859"/>
              <a:gd name="connsiteY207" fmla="*/ 982287 h 1705557"/>
              <a:gd name="connsiteX208" fmla="*/ 7991272 w 10232859"/>
              <a:gd name="connsiteY208" fmla="*/ 987618 h 1705557"/>
              <a:gd name="connsiteX209" fmla="*/ 8006496 w 10232859"/>
              <a:gd name="connsiteY209" fmla="*/ 979353 h 1705557"/>
              <a:gd name="connsiteX210" fmla="*/ 8034497 w 10232859"/>
              <a:gd name="connsiteY210" fmla="*/ 978568 h 1705557"/>
              <a:gd name="connsiteX211" fmla="*/ 8150881 w 10232859"/>
              <a:gd name="connsiteY211" fmla="*/ 996925 h 1705557"/>
              <a:gd name="connsiteX212" fmla="*/ 8172106 w 10232859"/>
              <a:gd name="connsiteY212" fmla="*/ 997026 h 1705557"/>
              <a:gd name="connsiteX213" fmla="*/ 8196076 w 10232859"/>
              <a:gd name="connsiteY213" fmla="*/ 1006592 h 1705557"/>
              <a:gd name="connsiteX214" fmla="*/ 8247463 w 10232859"/>
              <a:gd name="connsiteY214" fmla="*/ 1022846 h 1705557"/>
              <a:gd name="connsiteX215" fmla="*/ 8279272 w 10232859"/>
              <a:gd name="connsiteY215" fmla="*/ 1039435 h 1705557"/>
              <a:gd name="connsiteX216" fmla="*/ 8289611 w 10232859"/>
              <a:gd name="connsiteY216" fmla="*/ 1035144 h 1705557"/>
              <a:gd name="connsiteX217" fmla="*/ 8311483 w 10232859"/>
              <a:gd name="connsiteY217" fmla="*/ 1035913 h 1705557"/>
              <a:gd name="connsiteX218" fmla="*/ 8399489 w 10232859"/>
              <a:gd name="connsiteY218" fmla="*/ 1055076 h 1705557"/>
              <a:gd name="connsiteX219" fmla="*/ 8415973 w 10232859"/>
              <a:gd name="connsiteY219" fmla="*/ 1056174 h 1705557"/>
              <a:gd name="connsiteX220" fmla="*/ 8433326 w 10232859"/>
              <a:gd name="connsiteY220" fmla="*/ 1064395 h 1705557"/>
              <a:gd name="connsiteX221" fmla="*/ 8502328 w 10232859"/>
              <a:gd name="connsiteY221" fmla="*/ 1098012 h 1705557"/>
              <a:gd name="connsiteX222" fmla="*/ 8534346 w 10232859"/>
              <a:gd name="connsiteY222" fmla="*/ 1113494 h 1705557"/>
              <a:gd name="connsiteX223" fmla="*/ 8534980 w 10232859"/>
              <a:gd name="connsiteY223" fmla="*/ 1117375 h 1705557"/>
              <a:gd name="connsiteX224" fmla="*/ 8544104 w 10232859"/>
              <a:gd name="connsiteY224" fmla="*/ 1114920 h 1705557"/>
              <a:gd name="connsiteX225" fmla="*/ 8567742 w 10232859"/>
              <a:gd name="connsiteY225" fmla="*/ 1124104 h 1705557"/>
              <a:gd name="connsiteX226" fmla="*/ 8575405 w 10232859"/>
              <a:gd name="connsiteY226" fmla="*/ 1132001 h 1705557"/>
              <a:gd name="connsiteX227" fmla="*/ 8592108 w 10232859"/>
              <a:gd name="connsiteY227" fmla="*/ 1136240 h 1705557"/>
              <a:gd name="connsiteX228" fmla="*/ 8633779 w 10232859"/>
              <a:gd name="connsiteY228" fmla="*/ 1145740 h 1705557"/>
              <a:gd name="connsiteX229" fmla="*/ 8676965 w 10232859"/>
              <a:gd name="connsiteY229" fmla="*/ 1163463 h 1705557"/>
              <a:gd name="connsiteX230" fmla="*/ 8698944 w 10232859"/>
              <a:gd name="connsiteY230" fmla="*/ 1163453 h 1705557"/>
              <a:gd name="connsiteX231" fmla="*/ 8711456 w 10232859"/>
              <a:gd name="connsiteY231" fmla="*/ 1175731 h 1705557"/>
              <a:gd name="connsiteX232" fmla="*/ 8732793 w 10232859"/>
              <a:gd name="connsiteY232" fmla="*/ 1179486 h 1705557"/>
              <a:gd name="connsiteX233" fmla="*/ 8751897 w 10232859"/>
              <a:gd name="connsiteY233" fmla="*/ 1197400 h 1705557"/>
              <a:gd name="connsiteX234" fmla="*/ 8793564 w 10232859"/>
              <a:gd name="connsiteY234" fmla="*/ 1179086 h 1705557"/>
              <a:gd name="connsiteX235" fmla="*/ 8838902 w 10232859"/>
              <a:gd name="connsiteY235" fmla="*/ 1173259 h 1705557"/>
              <a:gd name="connsiteX236" fmla="*/ 8834270 w 10232859"/>
              <a:gd name="connsiteY236" fmla="*/ 1213138 h 1705557"/>
              <a:gd name="connsiteX237" fmla="*/ 8853872 w 10232859"/>
              <a:gd name="connsiteY237" fmla="*/ 1221228 h 1705557"/>
              <a:gd name="connsiteX238" fmla="*/ 8861901 w 10232859"/>
              <a:gd name="connsiteY238" fmla="*/ 1217889 h 1705557"/>
              <a:gd name="connsiteX239" fmla="*/ 8874168 w 10232859"/>
              <a:gd name="connsiteY239" fmla="*/ 1220481 h 1705557"/>
              <a:gd name="connsiteX240" fmla="*/ 8871123 w 10232859"/>
              <a:gd name="connsiteY240" fmla="*/ 1227674 h 1705557"/>
              <a:gd name="connsiteX241" fmla="*/ 8903537 w 10232859"/>
              <a:gd name="connsiteY241" fmla="*/ 1237102 h 1705557"/>
              <a:gd name="connsiteX242" fmla="*/ 8933767 w 10232859"/>
              <a:gd name="connsiteY242" fmla="*/ 1269882 h 1705557"/>
              <a:gd name="connsiteX243" fmla="*/ 8985765 w 10232859"/>
              <a:gd name="connsiteY243" fmla="*/ 1294178 h 1705557"/>
              <a:gd name="connsiteX244" fmla="*/ 9071444 w 10232859"/>
              <a:gd name="connsiteY244" fmla="*/ 1323819 h 1705557"/>
              <a:gd name="connsiteX245" fmla="*/ 9096711 w 10232859"/>
              <a:gd name="connsiteY245" fmla="*/ 1334291 h 1705557"/>
              <a:gd name="connsiteX246" fmla="*/ 9338853 w 10232859"/>
              <a:gd name="connsiteY246" fmla="*/ 1454560 h 1705557"/>
              <a:gd name="connsiteX247" fmla="*/ 9520814 w 10232859"/>
              <a:gd name="connsiteY247" fmla="*/ 1456341 h 1705557"/>
              <a:gd name="connsiteX248" fmla="*/ 9702271 w 10232859"/>
              <a:gd name="connsiteY248" fmla="*/ 1495067 h 1705557"/>
              <a:gd name="connsiteX249" fmla="*/ 9744273 w 10232859"/>
              <a:gd name="connsiteY249" fmla="*/ 1530026 h 1705557"/>
              <a:gd name="connsiteX250" fmla="*/ 9771903 w 10232859"/>
              <a:gd name="connsiteY250" fmla="*/ 1536548 h 1705557"/>
              <a:gd name="connsiteX251" fmla="*/ 9818565 w 10232859"/>
              <a:gd name="connsiteY251" fmla="*/ 1545059 h 1705557"/>
              <a:gd name="connsiteX252" fmla="*/ 9882202 w 10232859"/>
              <a:gd name="connsiteY252" fmla="*/ 1572402 h 1705557"/>
              <a:gd name="connsiteX253" fmla="*/ 10022025 w 10232859"/>
              <a:gd name="connsiteY253" fmla="*/ 1606210 h 1705557"/>
              <a:gd name="connsiteX254" fmla="*/ 10220406 w 10232859"/>
              <a:gd name="connsiteY254" fmla="*/ 1683519 h 1705557"/>
              <a:gd name="connsiteX255" fmla="*/ 10232859 w 10232859"/>
              <a:gd name="connsiteY255" fmla="*/ 1705557 h 1705557"/>
              <a:gd name="connsiteX256" fmla="*/ 0 w 10232859"/>
              <a:gd name="connsiteY256" fmla="*/ 1705557 h 1705557"/>
              <a:gd name="connsiteX257" fmla="*/ 0 w 10232859"/>
              <a:gd name="connsiteY257" fmla="*/ 28342 h 1705557"/>
              <a:gd name="connsiteX258" fmla="*/ 8097 w 10232859"/>
              <a:gd name="connsiteY258" fmla="*/ 30869 h 1705557"/>
              <a:gd name="connsiteX259" fmla="*/ 77128 w 10232859"/>
              <a:gd name="connsiteY259" fmla="*/ 13381 h 1705557"/>
              <a:gd name="connsiteX260" fmla="*/ 188338 w 10232859"/>
              <a:gd name="connsiteY260" fmla="*/ 11593 h 1705557"/>
              <a:gd name="connsiteX261" fmla="*/ 298809 w 10232859"/>
              <a:gd name="connsiteY261" fmla="*/ 12712 h 1705557"/>
              <a:gd name="connsiteX262" fmla="*/ 338985 w 10232859"/>
              <a:gd name="connsiteY262" fmla="*/ 14520 h 1705557"/>
              <a:gd name="connsiteX263" fmla="*/ 409815 w 10232859"/>
              <a:gd name="connsiteY263" fmla="*/ 11559 h 1705557"/>
              <a:gd name="connsiteX264" fmla="*/ 424169 w 10232859"/>
              <a:gd name="connsiteY264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389519 w 10232859"/>
              <a:gd name="connsiteY128" fmla="*/ 266429 h 1705557"/>
              <a:gd name="connsiteX129" fmla="*/ 5399852 w 10232859"/>
              <a:gd name="connsiteY129" fmla="*/ 276111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474291 w 10232859"/>
              <a:gd name="connsiteY136" fmla="*/ 301799 h 1705557"/>
              <a:gd name="connsiteX137" fmla="*/ 5508752 w 10232859"/>
              <a:gd name="connsiteY137" fmla="*/ 312267 h 1705557"/>
              <a:gd name="connsiteX138" fmla="*/ 5509657 w 10232859"/>
              <a:gd name="connsiteY138" fmla="*/ 311450 h 1705557"/>
              <a:gd name="connsiteX139" fmla="*/ 5521245 w 10232859"/>
              <a:gd name="connsiteY139" fmla="*/ 310202 h 1705557"/>
              <a:gd name="connsiteX140" fmla="*/ 5542415 w 10232859"/>
              <a:gd name="connsiteY140" fmla="*/ 310009 h 1705557"/>
              <a:gd name="connsiteX141" fmla="*/ 5596538 w 10232859"/>
              <a:gd name="connsiteY141" fmla="*/ 297667 h 1705557"/>
              <a:gd name="connsiteX142" fmla="*/ 5632514 w 10232859"/>
              <a:gd name="connsiteY142" fmla="*/ 308476 h 1705557"/>
              <a:gd name="connsiteX143" fmla="*/ 5640005 w 10232859"/>
              <a:gd name="connsiteY143" fmla="*/ 310131 h 1705557"/>
              <a:gd name="connsiteX144" fmla="*/ 5640259 w 10232859"/>
              <a:gd name="connsiteY144" fmla="*/ 309949 h 1705557"/>
              <a:gd name="connsiteX145" fmla="*/ 5648365 w 10232859"/>
              <a:gd name="connsiteY145" fmla="*/ 311268 h 1705557"/>
              <a:gd name="connsiteX146" fmla="*/ 5653662 w 10232859"/>
              <a:gd name="connsiteY146" fmla="*/ 313149 h 1705557"/>
              <a:gd name="connsiteX147" fmla="*/ 5668196 w 10232859"/>
              <a:gd name="connsiteY147" fmla="*/ 316360 h 1705557"/>
              <a:gd name="connsiteX148" fmla="*/ 5673886 w 10232859"/>
              <a:gd name="connsiteY148" fmla="*/ 316040 h 1705557"/>
              <a:gd name="connsiteX149" fmla="*/ 5677139 w 10232859"/>
              <a:gd name="connsiteY149" fmla="*/ 313859 h 1705557"/>
              <a:gd name="connsiteX150" fmla="*/ 5678325 w 10232859"/>
              <a:gd name="connsiteY150" fmla="*/ 314443 h 1705557"/>
              <a:gd name="connsiteX151" fmla="*/ 5708983 w 10232859"/>
              <a:gd name="connsiteY151" fmla="*/ 313188 h 1705557"/>
              <a:gd name="connsiteX152" fmla="*/ 5773909 w 10232859"/>
              <a:gd name="connsiteY152" fmla="*/ 318575 h 1705557"/>
              <a:gd name="connsiteX153" fmla="*/ 5809500 w 10232859"/>
              <a:gd name="connsiteY153" fmla="*/ 324964 h 1705557"/>
              <a:gd name="connsiteX154" fmla="*/ 5908729 w 10232859"/>
              <a:gd name="connsiteY154" fmla="*/ 338849 h 1705557"/>
              <a:gd name="connsiteX155" fmla="*/ 6009654 w 10232859"/>
              <a:gd name="connsiteY155" fmla="*/ 350040 h 1705557"/>
              <a:gd name="connsiteX156" fmla="*/ 6067487 w 10232859"/>
              <a:gd name="connsiteY156" fmla="*/ 340226 h 1705557"/>
              <a:gd name="connsiteX157" fmla="*/ 6073281 w 10232859"/>
              <a:gd name="connsiteY157" fmla="*/ 340830 h 1705557"/>
              <a:gd name="connsiteX158" fmla="*/ 6086225 w 10232859"/>
              <a:gd name="connsiteY158" fmla="*/ 346135 h 1705557"/>
              <a:gd name="connsiteX159" fmla="*/ 6090616 w 10232859"/>
              <a:gd name="connsiteY159" fmla="*/ 348731 h 1705557"/>
              <a:gd name="connsiteX160" fmla="*/ 6098056 w 10232859"/>
              <a:gd name="connsiteY160" fmla="*/ 351249 h 1705557"/>
              <a:gd name="connsiteX161" fmla="*/ 6098391 w 10232859"/>
              <a:gd name="connsiteY161" fmla="*/ 351119 h 1705557"/>
              <a:gd name="connsiteX162" fmla="*/ 6105063 w 10232859"/>
              <a:gd name="connsiteY162" fmla="*/ 353854 h 1705557"/>
              <a:gd name="connsiteX163" fmla="*/ 6135796 w 10232859"/>
              <a:gd name="connsiteY163" fmla="*/ 369657 h 1705557"/>
              <a:gd name="connsiteX164" fmla="*/ 6195166 w 10232859"/>
              <a:gd name="connsiteY164" fmla="*/ 366704 h 1705557"/>
              <a:gd name="connsiteX165" fmla="*/ 6216259 w 10232859"/>
              <a:gd name="connsiteY165" fmla="*/ 369879 h 1705557"/>
              <a:gd name="connsiteX166" fmla="*/ 6228331 w 10232859"/>
              <a:gd name="connsiteY166" fmla="*/ 370548 h 1705557"/>
              <a:gd name="connsiteX167" fmla="*/ 6229602 w 10232859"/>
              <a:gd name="connsiteY167" fmla="*/ 369928 h 1705557"/>
              <a:gd name="connsiteX168" fmla="*/ 6258988 w 10232859"/>
              <a:gd name="connsiteY168" fmla="*/ 385174 h 1705557"/>
              <a:gd name="connsiteX169" fmla="*/ 6264106 w 10232859"/>
              <a:gd name="connsiteY169" fmla="*/ 385655 h 1705557"/>
              <a:gd name="connsiteX170" fmla="*/ 6281703 w 10232859"/>
              <a:gd name="connsiteY170" fmla="*/ 397568 h 1705557"/>
              <a:gd name="connsiteX171" fmla="*/ 6291622 w 10232859"/>
              <a:gd name="connsiteY171" fmla="*/ 402669 h 1705557"/>
              <a:gd name="connsiteX172" fmla="*/ 6292712 w 10232859"/>
              <a:gd name="connsiteY172" fmla="*/ 406285 h 1705557"/>
              <a:gd name="connsiteX173" fmla="*/ 6308227 w 10232859"/>
              <a:gd name="connsiteY173" fmla="*/ 412710 h 1705557"/>
              <a:gd name="connsiteX174" fmla="*/ 6310656 w 10232859"/>
              <a:gd name="connsiteY174" fmla="*/ 412628 h 1705557"/>
              <a:gd name="connsiteX175" fmla="*/ 6321049 w 10232859"/>
              <a:gd name="connsiteY175" fmla="*/ 420978 h 1705557"/>
              <a:gd name="connsiteX176" fmla="*/ 6326853 w 10232859"/>
              <a:gd name="connsiteY176" fmla="*/ 431664 h 1705557"/>
              <a:gd name="connsiteX177" fmla="*/ 6467879 w 10232859"/>
              <a:gd name="connsiteY177" fmla="*/ 474762 h 1705557"/>
              <a:gd name="connsiteX178" fmla="*/ 6564351 w 10232859"/>
              <a:gd name="connsiteY178" fmla="*/ 544032 h 1705557"/>
              <a:gd name="connsiteX179" fmla="*/ 6641544 w 10232859"/>
              <a:gd name="connsiteY179" fmla="*/ 566599 h 1705557"/>
              <a:gd name="connsiteX180" fmla="*/ 6731052 w 10232859"/>
              <a:gd name="connsiteY180" fmla="*/ 578550 h 1705557"/>
              <a:gd name="connsiteX181" fmla="*/ 6858983 w 10232859"/>
              <a:gd name="connsiteY181" fmla="*/ 630237 h 1705557"/>
              <a:gd name="connsiteX182" fmla="*/ 6910661 w 10232859"/>
              <a:gd name="connsiteY182" fmla="*/ 641134 h 1705557"/>
              <a:gd name="connsiteX183" fmla="*/ 6944111 w 10232859"/>
              <a:gd name="connsiteY183" fmla="*/ 666016 h 1705557"/>
              <a:gd name="connsiteX184" fmla="*/ 6965771 w 10232859"/>
              <a:gd name="connsiteY184" fmla="*/ 666445 h 1705557"/>
              <a:gd name="connsiteX185" fmla="*/ 6969639 w 10232859"/>
              <a:gd name="connsiteY185" fmla="*/ 666351 h 1705557"/>
              <a:gd name="connsiteX186" fmla="*/ 6982242 w 10232859"/>
              <a:gd name="connsiteY186" fmla="*/ 669626 h 1705557"/>
              <a:gd name="connsiteX187" fmla="*/ 6989387 w 10232859"/>
              <a:gd name="connsiteY187" fmla="*/ 665988 h 1705557"/>
              <a:gd name="connsiteX188" fmla="*/ 7010930 w 10232859"/>
              <a:gd name="connsiteY188" fmla="*/ 667648 h 1705557"/>
              <a:gd name="connsiteX189" fmla="*/ 7033125 w 10232859"/>
              <a:gd name="connsiteY189" fmla="*/ 674950 h 1705557"/>
              <a:gd name="connsiteX190" fmla="*/ 7134461 w 10232859"/>
              <a:gd name="connsiteY190" fmla="*/ 714706 h 1705557"/>
              <a:gd name="connsiteX191" fmla="*/ 7197450 w 10232859"/>
              <a:gd name="connsiteY191" fmla="*/ 735608 h 1705557"/>
              <a:gd name="connsiteX192" fmla="*/ 7225084 w 10232859"/>
              <a:gd name="connsiteY192" fmla="*/ 739019 h 1705557"/>
              <a:gd name="connsiteX193" fmla="*/ 7261183 w 10232859"/>
              <a:gd name="connsiteY193" fmla="*/ 746827 h 1705557"/>
              <a:gd name="connsiteX194" fmla="*/ 7327760 w 10232859"/>
              <a:gd name="connsiteY194" fmla="*/ 757100 h 1705557"/>
              <a:gd name="connsiteX195" fmla="*/ 7412222 w 10232859"/>
              <a:gd name="connsiteY195" fmla="*/ 777001 h 1705557"/>
              <a:gd name="connsiteX196" fmla="*/ 7457904 w 10232859"/>
              <a:gd name="connsiteY196" fmla="*/ 810835 h 1705557"/>
              <a:gd name="connsiteX197" fmla="*/ 7465795 w 10232859"/>
              <a:gd name="connsiteY197" fmla="*/ 809112 h 1705557"/>
              <a:gd name="connsiteX198" fmla="*/ 7505046 w 10232859"/>
              <a:gd name="connsiteY198" fmla="*/ 823031 h 1705557"/>
              <a:gd name="connsiteX199" fmla="*/ 7623220 w 10232859"/>
              <a:gd name="connsiteY199" fmla="*/ 895034 h 1705557"/>
              <a:gd name="connsiteX200" fmla="*/ 7700458 w 10232859"/>
              <a:gd name="connsiteY200" fmla="*/ 921593 h 1705557"/>
              <a:gd name="connsiteX201" fmla="*/ 7730988 w 10232859"/>
              <a:gd name="connsiteY201" fmla="*/ 927270 h 1705557"/>
              <a:gd name="connsiteX202" fmla="*/ 7781942 w 10232859"/>
              <a:gd name="connsiteY202" fmla="*/ 937017 h 1705557"/>
              <a:gd name="connsiteX203" fmla="*/ 7827704 w 10232859"/>
              <a:gd name="connsiteY203" fmla="*/ 935072 h 1705557"/>
              <a:gd name="connsiteX204" fmla="*/ 7867270 w 10232859"/>
              <a:gd name="connsiteY204" fmla="*/ 946880 h 1705557"/>
              <a:gd name="connsiteX205" fmla="*/ 7866538 w 10232859"/>
              <a:gd name="connsiteY205" fmla="*/ 961559 h 1705557"/>
              <a:gd name="connsiteX206" fmla="*/ 7912084 w 10232859"/>
              <a:gd name="connsiteY206" fmla="*/ 970314 h 1705557"/>
              <a:gd name="connsiteX207" fmla="*/ 7982264 w 10232859"/>
              <a:gd name="connsiteY207" fmla="*/ 982287 h 1705557"/>
              <a:gd name="connsiteX208" fmla="*/ 7991272 w 10232859"/>
              <a:gd name="connsiteY208" fmla="*/ 987618 h 1705557"/>
              <a:gd name="connsiteX209" fmla="*/ 8006496 w 10232859"/>
              <a:gd name="connsiteY209" fmla="*/ 979353 h 1705557"/>
              <a:gd name="connsiteX210" fmla="*/ 8034497 w 10232859"/>
              <a:gd name="connsiteY210" fmla="*/ 978568 h 1705557"/>
              <a:gd name="connsiteX211" fmla="*/ 8150881 w 10232859"/>
              <a:gd name="connsiteY211" fmla="*/ 996925 h 1705557"/>
              <a:gd name="connsiteX212" fmla="*/ 8172106 w 10232859"/>
              <a:gd name="connsiteY212" fmla="*/ 997026 h 1705557"/>
              <a:gd name="connsiteX213" fmla="*/ 8196076 w 10232859"/>
              <a:gd name="connsiteY213" fmla="*/ 1006592 h 1705557"/>
              <a:gd name="connsiteX214" fmla="*/ 8247463 w 10232859"/>
              <a:gd name="connsiteY214" fmla="*/ 1022846 h 1705557"/>
              <a:gd name="connsiteX215" fmla="*/ 8279272 w 10232859"/>
              <a:gd name="connsiteY215" fmla="*/ 1039435 h 1705557"/>
              <a:gd name="connsiteX216" fmla="*/ 8289611 w 10232859"/>
              <a:gd name="connsiteY216" fmla="*/ 1035144 h 1705557"/>
              <a:gd name="connsiteX217" fmla="*/ 8311483 w 10232859"/>
              <a:gd name="connsiteY217" fmla="*/ 1035913 h 1705557"/>
              <a:gd name="connsiteX218" fmla="*/ 8399489 w 10232859"/>
              <a:gd name="connsiteY218" fmla="*/ 1055076 h 1705557"/>
              <a:gd name="connsiteX219" fmla="*/ 8415973 w 10232859"/>
              <a:gd name="connsiteY219" fmla="*/ 1056174 h 1705557"/>
              <a:gd name="connsiteX220" fmla="*/ 8433326 w 10232859"/>
              <a:gd name="connsiteY220" fmla="*/ 1064395 h 1705557"/>
              <a:gd name="connsiteX221" fmla="*/ 8502328 w 10232859"/>
              <a:gd name="connsiteY221" fmla="*/ 1098012 h 1705557"/>
              <a:gd name="connsiteX222" fmla="*/ 8534346 w 10232859"/>
              <a:gd name="connsiteY222" fmla="*/ 1113494 h 1705557"/>
              <a:gd name="connsiteX223" fmla="*/ 8534980 w 10232859"/>
              <a:gd name="connsiteY223" fmla="*/ 1117375 h 1705557"/>
              <a:gd name="connsiteX224" fmla="*/ 8544104 w 10232859"/>
              <a:gd name="connsiteY224" fmla="*/ 1114920 h 1705557"/>
              <a:gd name="connsiteX225" fmla="*/ 8567742 w 10232859"/>
              <a:gd name="connsiteY225" fmla="*/ 1124104 h 1705557"/>
              <a:gd name="connsiteX226" fmla="*/ 8575405 w 10232859"/>
              <a:gd name="connsiteY226" fmla="*/ 1132001 h 1705557"/>
              <a:gd name="connsiteX227" fmla="*/ 8592108 w 10232859"/>
              <a:gd name="connsiteY227" fmla="*/ 1136240 h 1705557"/>
              <a:gd name="connsiteX228" fmla="*/ 8633779 w 10232859"/>
              <a:gd name="connsiteY228" fmla="*/ 1145740 h 1705557"/>
              <a:gd name="connsiteX229" fmla="*/ 8676965 w 10232859"/>
              <a:gd name="connsiteY229" fmla="*/ 1163463 h 1705557"/>
              <a:gd name="connsiteX230" fmla="*/ 8698944 w 10232859"/>
              <a:gd name="connsiteY230" fmla="*/ 1163453 h 1705557"/>
              <a:gd name="connsiteX231" fmla="*/ 8711456 w 10232859"/>
              <a:gd name="connsiteY231" fmla="*/ 1175731 h 1705557"/>
              <a:gd name="connsiteX232" fmla="*/ 8732793 w 10232859"/>
              <a:gd name="connsiteY232" fmla="*/ 1179486 h 1705557"/>
              <a:gd name="connsiteX233" fmla="*/ 8751897 w 10232859"/>
              <a:gd name="connsiteY233" fmla="*/ 1197400 h 1705557"/>
              <a:gd name="connsiteX234" fmla="*/ 8793564 w 10232859"/>
              <a:gd name="connsiteY234" fmla="*/ 1179086 h 1705557"/>
              <a:gd name="connsiteX235" fmla="*/ 8838902 w 10232859"/>
              <a:gd name="connsiteY235" fmla="*/ 1173259 h 1705557"/>
              <a:gd name="connsiteX236" fmla="*/ 8834270 w 10232859"/>
              <a:gd name="connsiteY236" fmla="*/ 1213138 h 1705557"/>
              <a:gd name="connsiteX237" fmla="*/ 8853872 w 10232859"/>
              <a:gd name="connsiteY237" fmla="*/ 1221228 h 1705557"/>
              <a:gd name="connsiteX238" fmla="*/ 8861901 w 10232859"/>
              <a:gd name="connsiteY238" fmla="*/ 1217889 h 1705557"/>
              <a:gd name="connsiteX239" fmla="*/ 8874168 w 10232859"/>
              <a:gd name="connsiteY239" fmla="*/ 1220481 h 1705557"/>
              <a:gd name="connsiteX240" fmla="*/ 8871123 w 10232859"/>
              <a:gd name="connsiteY240" fmla="*/ 1227674 h 1705557"/>
              <a:gd name="connsiteX241" fmla="*/ 8903537 w 10232859"/>
              <a:gd name="connsiteY241" fmla="*/ 1237102 h 1705557"/>
              <a:gd name="connsiteX242" fmla="*/ 8933767 w 10232859"/>
              <a:gd name="connsiteY242" fmla="*/ 1269882 h 1705557"/>
              <a:gd name="connsiteX243" fmla="*/ 8985765 w 10232859"/>
              <a:gd name="connsiteY243" fmla="*/ 1294178 h 1705557"/>
              <a:gd name="connsiteX244" fmla="*/ 9071444 w 10232859"/>
              <a:gd name="connsiteY244" fmla="*/ 1323819 h 1705557"/>
              <a:gd name="connsiteX245" fmla="*/ 9096711 w 10232859"/>
              <a:gd name="connsiteY245" fmla="*/ 1334291 h 1705557"/>
              <a:gd name="connsiteX246" fmla="*/ 9338853 w 10232859"/>
              <a:gd name="connsiteY246" fmla="*/ 1454560 h 1705557"/>
              <a:gd name="connsiteX247" fmla="*/ 9520814 w 10232859"/>
              <a:gd name="connsiteY247" fmla="*/ 1456341 h 1705557"/>
              <a:gd name="connsiteX248" fmla="*/ 9702271 w 10232859"/>
              <a:gd name="connsiteY248" fmla="*/ 1495067 h 1705557"/>
              <a:gd name="connsiteX249" fmla="*/ 9744273 w 10232859"/>
              <a:gd name="connsiteY249" fmla="*/ 1530026 h 1705557"/>
              <a:gd name="connsiteX250" fmla="*/ 9771903 w 10232859"/>
              <a:gd name="connsiteY250" fmla="*/ 1536548 h 1705557"/>
              <a:gd name="connsiteX251" fmla="*/ 9818565 w 10232859"/>
              <a:gd name="connsiteY251" fmla="*/ 1545059 h 1705557"/>
              <a:gd name="connsiteX252" fmla="*/ 9882202 w 10232859"/>
              <a:gd name="connsiteY252" fmla="*/ 1572402 h 1705557"/>
              <a:gd name="connsiteX253" fmla="*/ 10022025 w 10232859"/>
              <a:gd name="connsiteY253" fmla="*/ 1606210 h 1705557"/>
              <a:gd name="connsiteX254" fmla="*/ 10220406 w 10232859"/>
              <a:gd name="connsiteY254" fmla="*/ 1683519 h 1705557"/>
              <a:gd name="connsiteX255" fmla="*/ 10232859 w 10232859"/>
              <a:gd name="connsiteY255" fmla="*/ 1705557 h 1705557"/>
              <a:gd name="connsiteX256" fmla="*/ 0 w 10232859"/>
              <a:gd name="connsiteY256" fmla="*/ 1705557 h 1705557"/>
              <a:gd name="connsiteX257" fmla="*/ 0 w 10232859"/>
              <a:gd name="connsiteY257" fmla="*/ 28342 h 1705557"/>
              <a:gd name="connsiteX258" fmla="*/ 8097 w 10232859"/>
              <a:gd name="connsiteY258" fmla="*/ 30869 h 1705557"/>
              <a:gd name="connsiteX259" fmla="*/ 77128 w 10232859"/>
              <a:gd name="connsiteY259" fmla="*/ 13381 h 1705557"/>
              <a:gd name="connsiteX260" fmla="*/ 188338 w 10232859"/>
              <a:gd name="connsiteY260" fmla="*/ 11593 h 1705557"/>
              <a:gd name="connsiteX261" fmla="*/ 298809 w 10232859"/>
              <a:gd name="connsiteY261" fmla="*/ 12712 h 1705557"/>
              <a:gd name="connsiteX262" fmla="*/ 338985 w 10232859"/>
              <a:gd name="connsiteY262" fmla="*/ 14520 h 1705557"/>
              <a:gd name="connsiteX263" fmla="*/ 409815 w 10232859"/>
              <a:gd name="connsiteY263" fmla="*/ 11559 h 1705557"/>
              <a:gd name="connsiteX264" fmla="*/ 424169 w 10232859"/>
              <a:gd name="connsiteY264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389519 w 10232859"/>
              <a:gd name="connsiteY128" fmla="*/ 266429 h 1705557"/>
              <a:gd name="connsiteX129" fmla="*/ 5399852 w 10232859"/>
              <a:gd name="connsiteY129" fmla="*/ 276111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474291 w 10232859"/>
              <a:gd name="connsiteY136" fmla="*/ 301799 h 1705557"/>
              <a:gd name="connsiteX137" fmla="*/ 5508752 w 10232859"/>
              <a:gd name="connsiteY137" fmla="*/ 312267 h 1705557"/>
              <a:gd name="connsiteX138" fmla="*/ 5509657 w 10232859"/>
              <a:gd name="connsiteY138" fmla="*/ 311450 h 1705557"/>
              <a:gd name="connsiteX139" fmla="*/ 5521245 w 10232859"/>
              <a:gd name="connsiteY139" fmla="*/ 310202 h 1705557"/>
              <a:gd name="connsiteX140" fmla="*/ 5542415 w 10232859"/>
              <a:gd name="connsiteY140" fmla="*/ 310009 h 1705557"/>
              <a:gd name="connsiteX141" fmla="*/ 5596538 w 10232859"/>
              <a:gd name="connsiteY141" fmla="*/ 297667 h 1705557"/>
              <a:gd name="connsiteX142" fmla="*/ 5632514 w 10232859"/>
              <a:gd name="connsiteY142" fmla="*/ 308476 h 1705557"/>
              <a:gd name="connsiteX143" fmla="*/ 5640005 w 10232859"/>
              <a:gd name="connsiteY143" fmla="*/ 310131 h 1705557"/>
              <a:gd name="connsiteX144" fmla="*/ 5640259 w 10232859"/>
              <a:gd name="connsiteY144" fmla="*/ 309949 h 1705557"/>
              <a:gd name="connsiteX145" fmla="*/ 5648365 w 10232859"/>
              <a:gd name="connsiteY145" fmla="*/ 311268 h 1705557"/>
              <a:gd name="connsiteX146" fmla="*/ 5653662 w 10232859"/>
              <a:gd name="connsiteY146" fmla="*/ 313149 h 1705557"/>
              <a:gd name="connsiteX147" fmla="*/ 5668196 w 10232859"/>
              <a:gd name="connsiteY147" fmla="*/ 316360 h 1705557"/>
              <a:gd name="connsiteX148" fmla="*/ 5673886 w 10232859"/>
              <a:gd name="connsiteY148" fmla="*/ 316040 h 1705557"/>
              <a:gd name="connsiteX149" fmla="*/ 5677139 w 10232859"/>
              <a:gd name="connsiteY149" fmla="*/ 313859 h 1705557"/>
              <a:gd name="connsiteX150" fmla="*/ 5678325 w 10232859"/>
              <a:gd name="connsiteY150" fmla="*/ 314443 h 1705557"/>
              <a:gd name="connsiteX151" fmla="*/ 5708983 w 10232859"/>
              <a:gd name="connsiteY151" fmla="*/ 313188 h 1705557"/>
              <a:gd name="connsiteX152" fmla="*/ 5773909 w 10232859"/>
              <a:gd name="connsiteY152" fmla="*/ 318575 h 1705557"/>
              <a:gd name="connsiteX153" fmla="*/ 5809500 w 10232859"/>
              <a:gd name="connsiteY153" fmla="*/ 324964 h 1705557"/>
              <a:gd name="connsiteX154" fmla="*/ 5908729 w 10232859"/>
              <a:gd name="connsiteY154" fmla="*/ 338849 h 1705557"/>
              <a:gd name="connsiteX155" fmla="*/ 6009654 w 10232859"/>
              <a:gd name="connsiteY155" fmla="*/ 350040 h 1705557"/>
              <a:gd name="connsiteX156" fmla="*/ 6067487 w 10232859"/>
              <a:gd name="connsiteY156" fmla="*/ 340226 h 1705557"/>
              <a:gd name="connsiteX157" fmla="*/ 6073281 w 10232859"/>
              <a:gd name="connsiteY157" fmla="*/ 340830 h 1705557"/>
              <a:gd name="connsiteX158" fmla="*/ 6086225 w 10232859"/>
              <a:gd name="connsiteY158" fmla="*/ 346135 h 1705557"/>
              <a:gd name="connsiteX159" fmla="*/ 6090616 w 10232859"/>
              <a:gd name="connsiteY159" fmla="*/ 348731 h 1705557"/>
              <a:gd name="connsiteX160" fmla="*/ 6098056 w 10232859"/>
              <a:gd name="connsiteY160" fmla="*/ 351249 h 1705557"/>
              <a:gd name="connsiteX161" fmla="*/ 6098391 w 10232859"/>
              <a:gd name="connsiteY161" fmla="*/ 351119 h 1705557"/>
              <a:gd name="connsiteX162" fmla="*/ 6105063 w 10232859"/>
              <a:gd name="connsiteY162" fmla="*/ 353854 h 1705557"/>
              <a:gd name="connsiteX163" fmla="*/ 6135796 w 10232859"/>
              <a:gd name="connsiteY163" fmla="*/ 369657 h 1705557"/>
              <a:gd name="connsiteX164" fmla="*/ 6195166 w 10232859"/>
              <a:gd name="connsiteY164" fmla="*/ 366704 h 1705557"/>
              <a:gd name="connsiteX165" fmla="*/ 6216259 w 10232859"/>
              <a:gd name="connsiteY165" fmla="*/ 369879 h 1705557"/>
              <a:gd name="connsiteX166" fmla="*/ 6228331 w 10232859"/>
              <a:gd name="connsiteY166" fmla="*/ 370548 h 1705557"/>
              <a:gd name="connsiteX167" fmla="*/ 6229602 w 10232859"/>
              <a:gd name="connsiteY167" fmla="*/ 369928 h 1705557"/>
              <a:gd name="connsiteX168" fmla="*/ 6258988 w 10232859"/>
              <a:gd name="connsiteY168" fmla="*/ 385174 h 1705557"/>
              <a:gd name="connsiteX169" fmla="*/ 6264106 w 10232859"/>
              <a:gd name="connsiteY169" fmla="*/ 385655 h 1705557"/>
              <a:gd name="connsiteX170" fmla="*/ 6281703 w 10232859"/>
              <a:gd name="connsiteY170" fmla="*/ 397568 h 1705557"/>
              <a:gd name="connsiteX171" fmla="*/ 6291622 w 10232859"/>
              <a:gd name="connsiteY171" fmla="*/ 402669 h 1705557"/>
              <a:gd name="connsiteX172" fmla="*/ 6292712 w 10232859"/>
              <a:gd name="connsiteY172" fmla="*/ 406285 h 1705557"/>
              <a:gd name="connsiteX173" fmla="*/ 6308227 w 10232859"/>
              <a:gd name="connsiteY173" fmla="*/ 412710 h 1705557"/>
              <a:gd name="connsiteX174" fmla="*/ 6310656 w 10232859"/>
              <a:gd name="connsiteY174" fmla="*/ 412628 h 1705557"/>
              <a:gd name="connsiteX175" fmla="*/ 6321049 w 10232859"/>
              <a:gd name="connsiteY175" fmla="*/ 420978 h 1705557"/>
              <a:gd name="connsiteX176" fmla="*/ 6326853 w 10232859"/>
              <a:gd name="connsiteY176" fmla="*/ 431664 h 1705557"/>
              <a:gd name="connsiteX177" fmla="*/ 6467879 w 10232859"/>
              <a:gd name="connsiteY177" fmla="*/ 474762 h 1705557"/>
              <a:gd name="connsiteX178" fmla="*/ 6564351 w 10232859"/>
              <a:gd name="connsiteY178" fmla="*/ 544032 h 1705557"/>
              <a:gd name="connsiteX179" fmla="*/ 6641544 w 10232859"/>
              <a:gd name="connsiteY179" fmla="*/ 566599 h 1705557"/>
              <a:gd name="connsiteX180" fmla="*/ 6731052 w 10232859"/>
              <a:gd name="connsiteY180" fmla="*/ 578550 h 1705557"/>
              <a:gd name="connsiteX181" fmla="*/ 6858983 w 10232859"/>
              <a:gd name="connsiteY181" fmla="*/ 630237 h 1705557"/>
              <a:gd name="connsiteX182" fmla="*/ 6910661 w 10232859"/>
              <a:gd name="connsiteY182" fmla="*/ 641134 h 1705557"/>
              <a:gd name="connsiteX183" fmla="*/ 6944111 w 10232859"/>
              <a:gd name="connsiteY183" fmla="*/ 666016 h 1705557"/>
              <a:gd name="connsiteX184" fmla="*/ 6965771 w 10232859"/>
              <a:gd name="connsiteY184" fmla="*/ 666445 h 1705557"/>
              <a:gd name="connsiteX185" fmla="*/ 6969639 w 10232859"/>
              <a:gd name="connsiteY185" fmla="*/ 666351 h 1705557"/>
              <a:gd name="connsiteX186" fmla="*/ 6982242 w 10232859"/>
              <a:gd name="connsiteY186" fmla="*/ 669626 h 1705557"/>
              <a:gd name="connsiteX187" fmla="*/ 6989387 w 10232859"/>
              <a:gd name="connsiteY187" fmla="*/ 665988 h 1705557"/>
              <a:gd name="connsiteX188" fmla="*/ 7010930 w 10232859"/>
              <a:gd name="connsiteY188" fmla="*/ 667648 h 1705557"/>
              <a:gd name="connsiteX189" fmla="*/ 7033125 w 10232859"/>
              <a:gd name="connsiteY189" fmla="*/ 674950 h 1705557"/>
              <a:gd name="connsiteX190" fmla="*/ 7134461 w 10232859"/>
              <a:gd name="connsiteY190" fmla="*/ 714706 h 1705557"/>
              <a:gd name="connsiteX191" fmla="*/ 7197450 w 10232859"/>
              <a:gd name="connsiteY191" fmla="*/ 735608 h 1705557"/>
              <a:gd name="connsiteX192" fmla="*/ 7225084 w 10232859"/>
              <a:gd name="connsiteY192" fmla="*/ 739019 h 1705557"/>
              <a:gd name="connsiteX193" fmla="*/ 7261183 w 10232859"/>
              <a:gd name="connsiteY193" fmla="*/ 746827 h 1705557"/>
              <a:gd name="connsiteX194" fmla="*/ 7327760 w 10232859"/>
              <a:gd name="connsiteY194" fmla="*/ 757100 h 1705557"/>
              <a:gd name="connsiteX195" fmla="*/ 7412222 w 10232859"/>
              <a:gd name="connsiteY195" fmla="*/ 777001 h 1705557"/>
              <a:gd name="connsiteX196" fmla="*/ 7457904 w 10232859"/>
              <a:gd name="connsiteY196" fmla="*/ 810835 h 1705557"/>
              <a:gd name="connsiteX197" fmla="*/ 7465795 w 10232859"/>
              <a:gd name="connsiteY197" fmla="*/ 809112 h 1705557"/>
              <a:gd name="connsiteX198" fmla="*/ 7505046 w 10232859"/>
              <a:gd name="connsiteY198" fmla="*/ 823031 h 1705557"/>
              <a:gd name="connsiteX199" fmla="*/ 7623220 w 10232859"/>
              <a:gd name="connsiteY199" fmla="*/ 895034 h 1705557"/>
              <a:gd name="connsiteX200" fmla="*/ 7700458 w 10232859"/>
              <a:gd name="connsiteY200" fmla="*/ 921593 h 1705557"/>
              <a:gd name="connsiteX201" fmla="*/ 7730988 w 10232859"/>
              <a:gd name="connsiteY201" fmla="*/ 927270 h 1705557"/>
              <a:gd name="connsiteX202" fmla="*/ 7781942 w 10232859"/>
              <a:gd name="connsiteY202" fmla="*/ 937017 h 1705557"/>
              <a:gd name="connsiteX203" fmla="*/ 7827704 w 10232859"/>
              <a:gd name="connsiteY203" fmla="*/ 935072 h 1705557"/>
              <a:gd name="connsiteX204" fmla="*/ 7867270 w 10232859"/>
              <a:gd name="connsiteY204" fmla="*/ 946880 h 1705557"/>
              <a:gd name="connsiteX205" fmla="*/ 7866538 w 10232859"/>
              <a:gd name="connsiteY205" fmla="*/ 961559 h 1705557"/>
              <a:gd name="connsiteX206" fmla="*/ 7912084 w 10232859"/>
              <a:gd name="connsiteY206" fmla="*/ 970314 h 1705557"/>
              <a:gd name="connsiteX207" fmla="*/ 7982264 w 10232859"/>
              <a:gd name="connsiteY207" fmla="*/ 982287 h 1705557"/>
              <a:gd name="connsiteX208" fmla="*/ 7991272 w 10232859"/>
              <a:gd name="connsiteY208" fmla="*/ 987618 h 1705557"/>
              <a:gd name="connsiteX209" fmla="*/ 8006496 w 10232859"/>
              <a:gd name="connsiteY209" fmla="*/ 979353 h 1705557"/>
              <a:gd name="connsiteX210" fmla="*/ 8034497 w 10232859"/>
              <a:gd name="connsiteY210" fmla="*/ 978568 h 1705557"/>
              <a:gd name="connsiteX211" fmla="*/ 8150881 w 10232859"/>
              <a:gd name="connsiteY211" fmla="*/ 996925 h 1705557"/>
              <a:gd name="connsiteX212" fmla="*/ 8172106 w 10232859"/>
              <a:gd name="connsiteY212" fmla="*/ 997026 h 1705557"/>
              <a:gd name="connsiteX213" fmla="*/ 8196076 w 10232859"/>
              <a:gd name="connsiteY213" fmla="*/ 1006592 h 1705557"/>
              <a:gd name="connsiteX214" fmla="*/ 8247463 w 10232859"/>
              <a:gd name="connsiteY214" fmla="*/ 1022846 h 1705557"/>
              <a:gd name="connsiteX215" fmla="*/ 8279272 w 10232859"/>
              <a:gd name="connsiteY215" fmla="*/ 1039435 h 1705557"/>
              <a:gd name="connsiteX216" fmla="*/ 8289611 w 10232859"/>
              <a:gd name="connsiteY216" fmla="*/ 1035144 h 1705557"/>
              <a:gd name="connsiteX217" fmla="*/ 8311483 w 10232859"/>
              <a:gd name="connsiteY217" fmla="*/ 1035913 h 1705557"/>
              <a:gd name="connsiteX218" fmla="*/ 8399489 w 10232859"/>
              <a:gd name="connsiteY218" fmla="*/ 1055076 h 1705557"/>
              <a:gd name="connsiteX219" fmla="*/ 8415973 w 10232859"/>
              <a:gd name="connsiteY219" fmla="*/ 1056174 h 1705557"/>
              <a:gd name="connsiteX220" fmla="*/ 8433326 w 10232859"/>
              <a:gd name="connsiteY220" fmla="*/ 1064395 h 1705557"/>
              <a:gd name="connsiteX221" fmla="*/ 8502328 w 10232859"/>
              <a:gd name="connsiteY221" fmla="*/ 1098012 h 1705557"/>
              <a:gd name="connsiteX222" fmla="*/ 8534346 w 10232859"/>
              <a:gd name="connsiteY222" fmla="*/ 1113494 h 1705557"/>
              <a:gd name="connsiteX223" fmla="*/ 8534980 w 10232859"/>
              <a:gd name="connsiteY223" fmla="*/ 1117375 h 1705557"/>
              <a:gd name="connsiteX224" fmla="*/ 8544104 w 10232859"/>
              <a:gd name="connsiteY224" fmla="*/ 1114920 h 1705557"/>
              <a:gd name="connsiteX225" fmla="*/ 8567742 w 10232859"/>
              <a:gd name="connsiteY225" fmla="*/ 1124104 h 1705557"/>
              <a:gd name="connsiteX226" fmla="*/ 8575405 w 10232859"/>
              <a:gd name="connsiteY226" fmla="*/ 1132001 h 1705557"/>
              <a:gd name="connsiteX227" fmla="*/ 8592108 w 10232859"/>
              <a:gd name="connsiteY227" fmla="*/ 1136240 h 1705557"/>
              <a:gd name="connsiteX228" fmla="*/ 8633779 w 10232859"/>
              <a:gd name="connsiteY228" fmla="*/ 1145740 h 1705557"/>
              <a:gd name="connsiteX229" fmla="*/ 8676965 w 10232859"/>
              <a:gd name="connsiteY229" fmla="*/ 1163463 h 1705557"/>
              <a:gd name="connsiteX230" fmla="*/ 8698944 w 10232859"/>
              <a:gd name="connsiteY230" fmla="*/ 1163453 h 1705557"/>
              <a:gd name="connsiteX231" fmla="*/ 8711456 w 10232859"/>
              <a:gd name="connsiteY231" fmla="*/ 1175731 h 1705557"/>
              <a:gd name="connsiteX232" fmla="*/ 8732793 w 10232859"/>
              <a:gd name="connsiteY232" fmla="*/ 1179486 h 1705557"/>
              <a:gd name="connsiteX233" fmla="*/ 8751897 w 10232859"/>
              <a:gd name="connsiteY233" fmla="*/ 1197400 h 1705557"/>
              <a:gd name="connsiteX234" fmla="*/ 8793564 w 10232859"/>
              <a:gd name="connsiteY234" fmla="*/ 1179086 h 1705557"/>
              <a:gd name="connsiteX235" fmla="*/ 8838902 w 10232859"/>
              <a:gd name="connsiteY235" fmla="*/ 1173259 h 1705557"/>
              <a:gd name="connsiteX236" fmla="*/ 8834270 w 10232859"/>
              <a:gd name="connsiteY236" fmla="*/ 1213138 h 1705557"/>
              <a:gd name="connsiteX237" fmla="*/ 8853872 w 10232859"/>
              <a:gd name="connsiteY237" fmla="*/ 1221228 h 1705557"/>
              <a:gd name="connsiteX238" fmla="*/ 8861901 w 10232859"/>
              <a:gd name="connsiteY238" fmla="*/ 1217889 h 1705557"/>
              <a:gd name="connsiteX239" fmla="*/ 8874168 w 10232859"/>
              <a:gd name="connsiteY239" fmla="*/ 1220481 h 1705557"/>
              <a:gd name="connsiteX240" fmla="*/ 8871123 w 10232859"/>
              <a:gd name="connsiteY240" fmla="*/ 1227674 h 1705557"/>
              <a:gd name="connsiteX241" fmla="*/ 8903537 w 10232859"/>
              <a:gd name="connsiteY241" fmla="*/ 1237102 h 1705557"/>
              <a:gd name="connsiteX242" fmla="*/ 8933767 w 10232859"/>
              <a:gd name="connsiteY242" fmla="*/ 1269882 h 1705557"/>
              <a:gd name="connsiteX243" fmla="*/ 8985765 w 10232859"/>
              <a:gd name="connsiteY243" fmla="*/ 1294178 h 1705557"/>
              <a:gd name="connsiteX244" fmla="*/ 9071444 w 10232859"/>
              <a:gd name="connsiteY244" fmla="*/ 1323819 h 1705557"/>
              <a:gd name="connsiteX245" fmla="*/ 9096711 w 10232859"/>
              <a:gd name="connsiteY245" fmla="*/ 1334291 h 1705557"/>
              <a:gd name="connsiteX246" fmla="*/ 9338853 w 10232859"/>
              <a:gd name="connsiteY246" fmla="*/ 1454560 h 1705557"/>
              <a:gd name="connsiteX247" fmla="*/ 9520814 w 10232859"/>
              <a:gd name="connsiteY247" fmla="*/ 1456341 h 1705557"/>
              <a:gd name="connsiteX248" fmla="*/ 9702271 w 10232859"/>
              <a:gd name="connsiteY248" fmla="*/ 1495067 h 1705557"/>
              <a:gd name="connsiteX249" fmla="*/ 9744273 w 10232859"/>
              <a:gd name="connsiteY249" fmla="*/ 1530026 h 1705557"/>
              <a:gd name="connsiteX250" fmla="*/ 9771903 w 10232859"/>
              <a:gd name="connsiteY250" fmla="*/ 1536548 h 1705557"/>
              <a:gd name="connsiteX251" fmla="*/ 9818565 w 10232859"/>
              <a:gd name="connsiteY251" fmla="*/ 1545059 h 1705557"/>
              <a:gd name="connsiteX252" fmla="*/ 9882202 w 10232859"/>
              <a:gd name="connsiteY252" fmla="*/ 1572402 h 1705557"/>
              <a:gd name="connsiteX253" fmla="*/ 10022025 w 10232859"/>
              <a:gd name="connsiteY253" fmla="*/ 1606210 h 1705557"/>
              <a:gd name="connsiteX254" fmla="*/ 10220406 w 10232859"/>
              <a:gd name="connsiteY254" fmla="*/ 1683519 h 1705557"/>
              <a:gd name="connsiteX255" fmla="*/ 10232859 w 10232859"/>
              <a:gd name="connsiteY255" fmla="*/ 1705557 h 1705557"/>
              <a:gd name="connsiteX256" fmla="*/ 0 w 10232859"/>
              <a:gd name="connsiteY256" fmla="*/ 1705557 h 1705557"/>
              <a:gd name="connsiteX257" fmla="*/ 0 w 10232859"/>
              <a:gd name="connsiteY257" fmla="*/ 28342 h 1705557"/>
              <a:gd name="connsiteX258" fmla="*/ 8097 w 10232859"/>
              <a:gd name="connsiteY258" fmla="*/ 30869 h 1705557"/>
              <a:gd name="connsiteX259" fmla="*/ 77128 w 10232859"/>
              <a:gd name="connsiteY259" fmla="*/ 13381 h 1705557"/>
              <a:gd name="connsiteX260" fmla="*/ 188338 w 10232859"/>
              <a:gd name="connsiteY260" fmla="*/ 11593 h 1705557"/>
              <a:gd name="connsiteX261" fmla="*/ 298809 w 10232859"/>
              <a:gd name="connsiteY261" fmla="*/ 12712 h 1705557"/>
              <a:gd name="connsiteX262" fmla="*/ 338985 w 10232859"/>
              <a:gd name="connsiteY262" fmla="*/ 14520 h 1705557"/>
              <a:gd name="connsiteX263" fmla="*/ 409815 w 10232859"/>
              <a:gd name="connsiteY263" fmla="*/ 11559 h 1705557"/>
              <a:gd name="connsiteX264" fmla="*/ 424169 w 10232859"/>
              <a:gd name="connsiteY264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389519 w 10232859"/>
              <a:gd name="connsiteY128" fmla="*/ 266429 h 1705557"/>
              <a:gd name="connsiteX129" fmla="*/ 5399852 w 10232859"/>
              <a:gd name="connsiteY129" fmla="*/ 276111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474291 w 10232859"/>
              <a:gd name="connsiteY136" fmla="*/ 301799 h 1705557"/>
              <a:gd name="connsiteX137" fmla="*/ 5508752 w 10232859"/>
              <a:gd name="connsiteY137" fmla="*/ 312267 h 1705557"/>
              <a:gd name="connsiteX138" fmla="*/ 5509657 w 10232859"/>
              <a:gd name="connsiteY138" fmla="*/ 311450 h 1705557"/>
              <a:gd name="connsiteX139" fmla="*/ 5521245 w 10232859"/>
              <a:gd name="connsiteY139" fmla="*/ 310202 h 1705557"/>
              <a:gd name="connsiteX140" fmla="*/ 5542415 w 10232859"/>
              <a:gd name="connsiteY140" fmla="*/ 310009 h 1705557"/>
              <a:gd name="connsiteX141" fmla="*/ 5596538 w 10232859"/>
              <a:gd name="connsiteY141" fmla="*/ 297667 h 1705557"/>
              <a:gd name="connsiteX142" fmla="*/ 5632514 w 10232859"/>
              <a:gd name="connsiteY142" fmla="*/ 308476 h 1705557"/>
              <a:gd name="connsiteX143" fmla="*/ 5640005 w 10232859"/>
              <a:gd name="connsiteY143" fmla="*/ 310131 h 1705557"/>
              <a:gd name="connsiteX144" fmla="*/ 5640259 w 10232859"/>
              <a:gd name="connsiteY144" fmla="*/ 309949 h 1705557"/>
              <a:gd name="connsiteX145" fmla="*/ 5648365 w 10232859"/>
              <a:gd name="connsiteY145" fmla="*/ 311268 h 1705557"/>
              <a:gd name="connsiteX146" fmla="*/ 5653662 w 10232859"/>
              <a:gd name="connsiteY146" fmla="*/ 313149 h 1705557"/>
              <a:gd name="connsiteX147" fmla="*/ 5668196 w 10232859"/>
              <a:gd name="connsiteY147" fmla="*/ 316360 h 1705557"/>
              <a:gd name="connsiteX148" fmla="*/ 5673886 w 10232859"/>
              <a:gd name="connsiteY148" fmla="*/ 316040 h 1705557"/>
              <a:gd name="connsiteX149" fmla="*/ 5677139 w 10232859"/>
              <a:gd name="connsiteY149" fmla="*/ 313859 h 1705557"/>
              <a:gd name="connsiteX150" fmla="*/ 5678325 w 10232859"/>
              <a:gd name="connsiteY150" fmla="*/ 314443 h 1705557"/>
              <a:gd name="connsiteX151" fmla="*/ 5708983 w 10232859"/>
              <a:gd name="connsiteY151" fmla="*/ 313188 h 1705557"/>
              <a:gd name="connsiteX152" fmla="*/ 5773909 w 10232859"/>
              <a:gd name="connsiteY152" fmla="*/ 318575 h 1705557"/>
              <a:gd name="connsiteX153" fmla="*/ 5809500 w 10232859"/>
              <a:gd name="connsiteY153" fmla="*/ 324964 h 1705557"/>
              <a:gd name="connsiteX154" fmla="*/ 5908729 w 10232859"/>
              <a:gd name="connsiteY154" fmla="*/ 338849 h 1705557"/>
              <a:gd name="connsiteX155" fmla="*/ 6009654 w 10232859"/>
              <a:gd name="connsiteY155" fmla="*/ 350040 h 1705557"/>
              <a:gd name="connsiteX156" fmla="*/ 6067487 w 10232859"/>
              <a:gd name="connsiteY156" fmla="*/ 340226 h 1705557"/>
              <a:gd name="connsiteX157" fmla="*/ 6073281 w 10232859"/>
              <a:gd name="connsiteY157" fmla="*/ 340830 h 1705557"/>
              <a:gd name="connsiteX158" fmla="*/ 6086225 w 10232859"/>
              <a:gd name="connsiteY158" fmla="*/ 346135 h 1705557"/>
              <a:gd name="connsiteX159" fmla="*/ 6090616 w 10232859"/>
              <a:gd name="connsiteY159" fmla="*/ 348731 h 1705557"/>
              <a:gd name="connsiteX160" fmla="*/ 6098056 w 10232859"/>
              <a:gd name="connsiteY160" fmla="*/ 351249 h 1705557"/>
              <a:gd name="connsiteX161" fmla="*/ 6098391 w 10232859"/>
              <a:gd name="connsiteY161" fmla="*/ 351119 h 1705557"/>
              <a:gd name="connsiteX162" fmla="*/ 6105063 w 10232859"/>
              <a:gd name="connsiteY162" fmla="*/ 353854 h 1705557"/>
              <a:gd name="connsiteX163" fmla="*/ 6135796 w 10232859"/>
              <a:gd name="connsiteY163" fmla="*/ 369657 h 1705557"/>
              <a:gd name="connsiteX164" fmla="*/ 6195166 w 10232859"/>
              <a:gd name="connsiteY164" fmla="*/ 366704 h 1705557"/>
              <a:gd name="connsiteX165" fmla="*/ 6216259 w 10232859"/>
              <a:gd name="connsiteY165" fmla="*/ 369879 h 1705557"/>
              <a:gd name="connsiteX166" fmla="*/ 6228331 w 10232859"/>
              <a:gd name="connsiteY166" fmla="*/ 370548 h 1705557"/>
              <a:gd name="connsiteX167" fmla="*/ 6229602 w 10232859"/>
              <a:gd name="connsiteY167" fmla="*/ 369928 h 1705557"/>
              <a:gd name="connsiteX168" fmla="*/ 6258988 w 10232859"/>
              <a:gd name="connsiteY168" fmla="*/ 385174 h 1705557"/>
              <a:gd name="connsiteX169" fmla="*/ 6264106 w 10232859"/>
              <a:gd name="connsiteY169" fmla="*/ 385655 h 1705557"/>
              <a:gd name="connsiteX170" fmla="*/ 6281703 w 10232859"/>
              <a:gd name="connsiteY170" fmla="*/ 397568 h 1705557"/>
              <a:gd name="connsiteX171" fmla="*/ 6291622 w 10232859"/>
              <a:gd name="connsiteY171" fmla="*/ 402669 h 1705557"/>
              <a:gd name="connsiteX172" fmla="*/ 6292712 w 10232859"/>
              <a:gd name="connsiteY172" fmla="*/ 406285 h 1705557"/>
              <a:gd name="connsiteX173" fmla="*/ 6308227 w 10232859"/>
              <a:gd name="connsiteY173" fmla="*/ 412710 h 1705557"/>
              <a:gd name="connsiteX174" fmla="*/ 6310656 w 10232859"/>
              <a:gd name="connsiteY174" fmla="*/ 412628 h 1705557"/>
              <a:gd name="connsiteX175" fmla="*/ 6321049 w 10232859"/>
              <a:gd name="connsiteY175" fmla="*/ 420978 h 1705557"/>
              <a:gd name="connsiteX176" fmla="*/ 6326853 w 10232859"/>
              <a:gd name="connsiteY176" fmla="*/ 431664 h 1705557"/>
              <a:gd name="connsiteX177" fmla="*/ 6467879 w 10232859"/>
              <a:gd name="connsiteY177" fmla="*/ 474762 h 1705557"/>
              <a:gd name="connsiteX178" fmla="*/ 6564351 w 10232859"/>
              <a:gd name="connsiteY178" fmla="*/ 544032 h 1705557"/>
              <a:gd name="connsiteX179" fmla="*/ 6641544 w 10232859"/>
              <a:gd name="connsiteY179" fmla="*/ 566599 h 1705557"/>
              <a:gd name="connsiteX180" fmla="*/ 6731052 w 10232859"/>
              <a:gd name="connsiteY180" fmla="*/ 578550 h 1705557"/>
              <a:gd name="connsiteX181" fmla="*/ 6858983 w 10232859"/>
              <a:gd name="connsiteY181" fmla="*/ 630237 h 1705557"/>
              <a:gd name="connsiteX182" fmla="*/ 6910661 w 10232859"/>
              <a:gd name="connsiteY182" fmla="*/ 641134 h 1705557"/>
              <a:gd name="connsiteX183" fmla="*/ 6944111 w 10232859"/>
              <a:gd name="connsiteY183" fmla="*/ 666016 h 1705557"/>
              <a:gd name="connsiteX184" fmla="*/ 6965771 w 10232859"/>
              <a:gd name="connsiteY184" fmla="*/ 666445 h 1705557"/>
              <a:gd name="connsiteX185" fmla="*/ 6969639 w 10232859"/>
              <a:gd name="connsiteY185" fmla="*/ 666351 h 1705557"/>
              <a:gd name="connsiteX186" fmla="*/ 6982242 w 10232859"/>
              <a:gd name="connsiteY186" fmla="*/ 669626 h 1705557"/>
              <a:gd name="connsiteX187" fmla="*/ 6989387 w 10232859"/>
              <a:gd name="connsiteY187" fmla="*/ 665988 h 1705557"/>
              <a:gd name="connsiteX188" fmla="*/ 7010930 w 10232859"/>
              <a:gd name="connsiteY188" fmla="*/ 667648 h 1705557"/>
              <a:gd name="connsiteX189" fmla="*/ 7033125 w 10232859"/>
              <a:gd name="connsiteY189" fmla="*/ 674950 h 1705557"/>
              <a:gd name="connsiteX190" fmla="*/ 7134461 w 10232859"/>
              <a:gd name="connsiteY190" fmla="*/ 714706 h 1705557"/>
              <a:gd name="connsiteX191" fmla="*/ 7197450 w 10232859"/>
              <a:gd name="connsiteY191" fmla="*/ 735608 h 1705557"/>
              <a:gd name="connsiteX192" fmla="*/ 7225084 w 10232859"/>
              <a:gd name="connsiteY192" fmla="*/ 739019 h 1705557"/>
              <a:gd name="connsiteX193" fmla="*/ 7261183 w 10232859"/>
              <a:gd name="connsiteY193" fmla="*/ 746827 h 1705557"/>
              <a:gd name="connsiteX194" fmla="*/ 7327760 w 10232859"/>
              <a:gd name="connsiteY194" fmla="*/ 757100 h 1705557"/>
              <a:gd name="connsiteX195" fmla="*/ 7412222 w 10232859"/>
              <a:gd name="connsiteY195" fmla="*/ 777001 h 1705557"/>
              <a:gd name="connsiteX196" fmla="*/ 7457904 w 10232859"/>
              <a:gd name="connsiteY196" fmla="*/ 810835 h 1705557"/>
              <a:gd name="connsiteX197" fmla="*/ 7465795 w 10232859"/>
              <a:gd name="connsiteY197" fmla="*/ 809112 h 1705557"/>
              <a:gd name="connsiteX198" fmla="*/ 7505046 w 10232859"/>
              <a:gd name="connsiteY198" fmla="*/ 823031 h 1705557"/>
              <a:gd name="connsiteX199" fmla="*/ 7623220 w 10232859"/>
              <a:gd name="connsiteY199" fmla="*/ 895034 h 1705557"/>
              <a:gd name="connsiteX200" fmla="*/ 7700458 w 10232859"/>
              <a:gd name="connsiteY200" fmla="*/ 921593 h 1705557"/>
              <a:gd name="connsiteX201" fmla="*/ 7730988 w 10232859"/>
              <a:gd name="connsiteY201" fmla="*/ 927270 h 1705557"/>
              <a:gd name="connsiteX202" fmla="*/ 7781942 w 10232859"/>
              <a:gd name="connsiteY202" fmla="*/ 937017 h 1705557"/>
              <a:gd name="connsiteX203" fmla="*/ 7827704 w 10232859"/>
              <a:gd name="connsiteY203" fmla="*/ 935072 h 1705557"/>
              <a:gd name="connsiteX204" fmla="*/ 7867270 w 10232859"/>
              <a:gd name="connsiteY204" fmla="*/ 946880 h 1705557"/>
              <a:gd name="connsiteX205" fmla="*/ 7866538 w 10232859"/>
              <a:gd name="connsiteY205" fmla="*/ 961559 h 1705557"/>
              <a:gd name="connsiteX206" fmla="*/ 7912084 w 10232859"/>
              <a:gd name="connsiteY206" fmla="*/ 970314 h 1705557"/>
              <a:gd name="connsiteX207" fmla="*/ 7982264 w 10232859"/>
              <a:gd name="connsiteY207" fmla="*/ 982287 h 1705557"/>
              <a:gd name="connsiteX208" fmla="*/ 7991272 w 10232859"/>
              <a:gd name="connsiteY208" fmla="*/ 987618 h 1705557"/>
              <a:gd name="connsiteX209" fmla="*/ 8006496 w 10232859"/>
              <a:gd name="connsiteY209" fmla="*/ 979353 h 1705557"/>
              <a:gd name="connsiteX210" fmla="*/ 8034497 w 10232859"/>
              <a:gd name="connsiteY210" fmla="*/ 978568 h 1705557"/>
              <a:gd name="connsiteX211" fmla="*/ 8150881 w 10232859"/>
              <a:gd name="connsiteY211" fmla="*/ 996925 h 1705557"/>
              <a:gd name="connsiteX212" fmla="*/ 8172106 w 10232859"/>
              <a:gd name="connsiteY212" fmla="*/ 997026 h 1705557"/>
              <a:gd name="connsiteX213" fmla="*/ 8196076 w 10232859"/>
              <a:gd name="connsiteY213" fmla="*/ 1006592 h 1705557"/>
              <a:gd name="connsiteX214" fmla="*/ 8247463 w 10232859"/>
              <a:gd name="connsiteY214" fmla="*/ 1022846 h 1705557"/>
              <a:gd name="connsiteX215" fmla="*/ 8279272 w 10232859"/>
              <a:gd name="connsiteY215" fmla="*/ 1039435 h 1705557"/>
              <a:gd name="connsiteX216" fmla="*/ 8289611 w 10232859"/>
              <a:gd name="connsiteY216" fmla="*/ 1035144 h 1705557"/>
              <a:gd name="connsiteX217" fmla="*/ 8311483 w 10232859"/>
              <a:gd name="connsiteY217" fmla="*/ 1035913 h 1705557"/>
              <a:gd name="connsiteX218" fmla="*/ 8399489 w 10232859"/>
              <a:gd name="connsiteY218" fmla="*/ 1055076 h 1705557"/>
              <a:gd name="connsiteX219" fmla="*/ 8415973 w 10232859"/>
              <a:gd name="connsiteY219" fmla="*/ 1056174 h 1705557"/>
              <a:gd name="connsiteX220" fmla="*/ 8433326 w 10232859"/>
              <a:gd name="connsiteY220" fmla="*/ 1064395 h 1705557"/>
              <a:gd name="connsiteX221" fmla="*/ 8502328 w 10232859"/>
              <a:gd name="connsiteY221" fmla="*/ 1098012 h 1705557"/>
              <a:gd name="connsiteX222" fmla="*/ 8534346 w 10232859"/>
              <a:gd name="connsiteY222" fmla="*/ 1113494 h 1705557"/>
              <a:gd name="connsiteX223" fmla="*/ 8534980 w 10232859"/>
              <a:gd name="connsiteY223" fmla="*/ 1117375 h 1705557"/>
              <a:gd name="connsiteX224" fmla="*/ 8544104 w 10232859"/>
              <a:gd name="connsiteY224" fmla="*/ 1114920 h 1705557"/>
              <a:gd name="connsiteX225" fmla="*/ 8567742 w 10232859"/>
              <a:gd name="connsiteY225" fmla="*/ 1124104 h 1705557"/>
              <a:gd name="connsiteX226" fmla="*/ 8575405 w 10232859"/>
              <a:gd name="connsiteY226" fmla="*/ 1132001 h 1705557"/>
              <a:gd name="connsiteX227" fmla="*/ 8592108 w 10232859"/>
              <a:gd name="connsiteY227" fmla="*/ 1136240 h 1705557"/>
              <a:gd name="connsiteX228" fmla="*/ 8633779 w 10232859"/>
              <a:gd name="connsiteY228" fmla="*/ 1145740 h 1705557"/>
              <a:gd name="connsiteX229" fmla="*/ 8676965 w 10232859"/>
              <a:gd name="connsiteY229" fmla="*/ 1163463 h 1705557"/>
              <a:gd name="connsiteX230" fmla="*/ 8698944 w 10232859"/>
              <a:gd name="connsiteY230" fmla="*/ 1163453 h 1705557"/>
              <a:gd name="connsiteX231" fmla="*/ 8711456 w 10232859"/>
              <a:gd name="connsiteY231" fmla="*/ 1175731 h 1705557"/>
              <a:gd name="connsiteX232" fmla="*/ 8732793 w 10232859"/>
              <a:gd name="connsiteY232" fmla="*/ 1179486 h 1705557"/>
              <a:gd name="connsiteX233" fmla="*/ 8751897 w 10232859"/>
              <a:gd name="connsiteY233" fmla="*/ 1197400 h 1705557"/>
              <a:gd name="connsiteX234" fmla="*/ 8793564 w 10232859"/>
              <a:gd name="connsiteY234" fmla="*/ 1179086 h 1705557"/>
              <a:gd name="connsiteX235" fmla="*/ 8838902 w 10232859"/>
              <a:gd name="connsiteY235" fmla="*/ 1173259 h 1705557"/>
              <a:gd name="connsiteX236" fmla="*/ 8834270 w 10232859"/>
              <a:gd name="connsiteY236" fmla="*/ 1213138 h 1705557"/>
              <a:gd name="connsiteX237" fmla="*/ 8853872 w 10232859"/>
              <a:gd name="connsiteY237" fmla="*/ 1221228 h 1705557"/>
              <a:gd name="connsiteX238" fmla="*/ 8861901 w 10232859"/>
              <a:gd name="connsiteY238" fmla="*/ 1217889 h 1705557"/>
              <a:gd name="connsiteX239" fmla="*/ 8874168 w 10232859"/>
              <a:gd name="connsiteY239" fmla="*/ 1220481 h 1705557"/>
              <a:gd name="connsiteX240" fmla="*/ 8871123 w 10232859"/>
              <a:gd name="connsiteY240" fmla="*/ 1227674 h 1705557"/>
              <a:gd name="connsiteX241" fmla="*/ 8903537 w 10232859"/>
              <a:gd name="connsiteY241" fmla="*/ 1237102 h 1705557"/>
              <a:gd name="connsiteX242" fmla="*/ 8933767 w 10232859"/>
              <a:gd name="connsiteY242" fmla="*/ 1269882 h 1705557"/>
              <a:gd name="connsiteX243" fmla="*/ 8985765 w 10232859"/>
              <a:gd name="connsiteY243" fmla="*/ 1294178 h 1705557"/>
              <a:gd name="connsiteX244" fmla="*/ 9071444 w 10232859"/>
              <a:gd name="connsiteY244" fmla="*/ 1323819 h 1705557"/>
              <a:gd name="connsiteX245" fmla="*/ 9096711 w 10232859"/>
              <a:gd name="connsiteY245" fmla="*/ 1334291 h 1705557"/>
              <a:gd name="connsiteX246" fmla="*/ 9338853 w 10232859"/>
              <a:gd name="connsiteY246" fmla="*/ 1454560 h 1705557"/>
              <a:gd name="connsiteX247" fmla="*/ 9520814 w 10232859"/>
              <a:gd name="connsiteY247" fmla="*/ 1456341 h 1705557"/>
              <a:gd name="connsiteX248" fmla="*/ 9702271 w 10232859"/>
              <a:gd name="connsiteY248" fmla="*/ 1495067 h 1705557"/>
              <a:gd name="connsiteX249" fmla="*/ 9744273 w 10232859"/>
              <a:gd name="connsiteY249" fmla="*/ 1530026 h 1705557"/>
              <a:gd name="connsiteX250" fmla="*/ 9771903 w 10232859"/>
              <a:gd name="connsiteY250" fmla="*/ 1536548 h 1705557"/>
              <a:gd name="connsiteX251" fmla="*/ 9818565 w 10232859"/>
              <a:gd name="connsiteY251" fmla="*/ 1545059 h 1705557"/>
              <a:gd name="connsiteX252" fmla="*/ 9882202 w 10232859"/>
              <a:gd name="connsiteY252" fmla="*/ 1572402 h 1705557"/>
              <a:gd name="connsiteX253" fmla="*/ 10022025 w 10232859"/>
              <a:gd name="connsiteY253" fmla="*/ 1606210 h 1705557"/>
              <a:gd name="connsiteX254" fmla="*/ 10220406 w 10232859"/>
              <a:gd name="connsiteY254" fmla="*/ 1683519 h 1705557"/>
              <a:gd name="connsiteX255" fmla="*/ 10232859 w 10232859"/>
              <a:gd name="connsiteY255" fmla="*/ 1705557 h 1705557"/>
              <a:gd name="connsiteX256" fmla="*/ 0 w 10232859"/>
              <a:gd name="connsiteY256" fmla="*/ 1705557 h 1705557"/>
              <a:gd name="connsiteX257" fmla="*/ 0 w 10232859"/>
              <a:gd name="connsiteY257" fmla="*/ 28342 h 1705557"/>
              <a:gd name="connsiteX258" fmla="*/ 8097 w 10232859"/>
              <a:gd name="connsiteY258" fmla="*/ 30869 h 1705557"/>
              <a:gd name="connsiteX259" fmla="*/ 77128 w 10232859"/>
              <a:gd name="connsiteY259" fmla="*/ 13381 h 1705557"/>
              <a:gd name="connsiteX260" fmla="*/ 188338 w 10232859"/>
              <a:gd name="connsiteY260" fmla="*/ 11593 h 1705557"/>
              <a:gd name="connsiteX261" fmla="*/ 298809 w 10232859"/>
              <a:gd name="connsiteY261" fmla="*/ 12712 h 1705557"/>
              <a:gd name="connsiteX262" fmla="*/ 338985 w 10232859"/>
              <a:gd name="connsiteY262" fmla="*/ 14520 h 1705557"/>
              <a:gd name="connsiteX263" fmla="*/ 409815 w 10232859"/>
              <a:gd name="connsiteY263" fmla="*/ 11559 h 1705557"/>
              <a:gd name="connsiteX264" fmla="*/ 424169 w 10232859"/>
              <a:gd name="connsiteY264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389519 w 10232859"/>
              <a:gd name="connsiteY128" fmla="*/ 266429 h 1705557"/>
              <a:gd name="connsiteX129" fmla="*/ 5399852 w 10232859"/>
              <a:gd name="connsiteY129" fmla="*/ 276111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474291 w 10232859"/>
              <a:gd name="connsiteY136" fmla="*/ 301799 h 1705557"/>
              <a:gd name="connsiteX137" fmla="*/ 5508752 w 10232859"/>
              <a:gd name="connsiteY137" fmla="*/ 312267 h 1705557"/>
              <a:gd name="connsiteX138" fmla="*/ 5509657 w 10232859"/>
              <a:gd name="connsiteY138" fmla="*/ 311450 h 1705557"/>
              <a:gd name="connsiteX139" fmla="*/ 5521245 w 10232859"/>
              <a:gd name="connsiteY139" fmla="*/ 310202 h 1705557"/>
              <a:gd name="connsiteX140" fmla="*/ 5542415 w 10232859"/>
              <a:gd name="connsiteY140" fmla="*/ 310009 h 1705557"/>
              <a:gd name="connsiteX141" fmla="*/ 5596538 w 10232859"/>
              <a:gd name="connsiteY141" fmla="*/ 297667 h 1705557"/>
              <a:gd name="connsiteX142" fmla="*/ 5632514 w 10232859"/>
              <a:gd name="connsiteY142" fmla="*/ 308476 h 1705557"/>
              <a:gd name="connsiteX143" fmla="*/ 5640005 w 10232859"/>
              <a:gd name="connsiteY143" fmla="*/ 310131 h 1705557"/>
              <a:gd name="connsiteX144" fmla="*/ 5640259 w 10232859"/>
              <a:gd name="connsiteY144" fmla="*/ 309949 h 1705557"/>
              <a:gd name="connsiteX145" fmla="*/ 5648365 w 10232859"/>
              <a:gd name="connsiteY145" fmla="*/ 311268 h 1705557"/>
              <a:gd name="connsiteX146" fmla="*/ 5653662 w 10232859"/>
              <a:gd name="connsiteY146" fmla="*/ 313149 h 1705557"/>
              <a:gd name="connsiteX147" fmla="*/ 5668196 w 10232859"/>
              <a:gd name="connsiteY147" fmla="*/ 316360 h 1705557"/>
              <a:gd name="connsiteX148" fmla="*/ 5673886 w 10232859"/>
              <a:gd name="connsiteY148" fmla="*/ 316040 h 1705557"/>
              <a:gd name="connsiteX149" fmla="*/ 5677139 w 10232859"/>
              <a:gd name="connsiteY149" fmla="*/ 313859 h 1705557"/>
              <a:gd name="connsiteX150" fmla="*/ 5678325 w 10232859"/>
              <a:gd name="connsiteY150" fmla="*/ 314443 h 1705557"/>
              <a:gd name="connsiteX151" fmla="*/ 5708983 w 10232859"/>
              <a:gd name="connsiteY151" fmla="*/ 313188 h 1705557"/>
              <a:gd name="connsiteX152" fmla="*/ 5773909 w 10232859"/>
              <a:gd name="connsiteY152" fmla="*/ 318575 h 1705557"/>
              <a:gd name="connsiteX153" fmla="*/ 5809500 w 10232859"/>
              <a:gd name="connsiteY153" fmla="*/ 324964 h 1705557"/>
              <a:gd name="connsiteX154" fmla="*/ 5908729 w 10232859"/>
              <a:gd name="connsiteY154" fmla="*/ 338849 h 1705557"/>
              <a:gd name="connsiteX155" fmla="*/ 6009654 w 10232859"/>
              <a:gd name="connsiteY155" fmla="*/ 350040 h 1705557"/>
              <a:gd name="connsiteX156" fmla="*/ 6067487 w 10232859"/>
              <a:gd name="connsiteY156" fmla="*/ 340226 h 1705557"/>
              <a:gd name="connsiteX157" fmla="*/ 6073281 w 10232859"/>
              <a:gd name="connsiteY157" fmla="*/ 340830 h 1705557"/>
              <a:gd name="connsiteX158" fmla="*/ 6086225 w 10232859"/>
              <a:gd name="connsiteY158" fmla="*/ 346135 h 1705557"/>
              <a:gd name="connsiteX159" fmla="*/ 6090616 w 10232859"/>
              <a:gd name="connsiteY159" fmla="*/ 348731 h 1705557"/>
              <a:gd name="connsiteX160" fmla="*/ 6098056 w 10232859"/>
              <a:gd name="connsiteY160" fmla="*/ 351249 h 1705557"/>
              <a:gd name="connsiteX161" fmla="*/ 6098391 w 10232859"/>
              <a:gd name="connsiteY161" fmla="*/ 351119 h 1705557"/>
              <a:gd name="connsiteX162" fmla="*/ 6105063 w 10232859"/>
              <a:gd name="connsiteY162" fmla="*/ 353854 h 1705557"/>
              <a:gd name="connsiteX163" fmla="*/ 6135796 w 10232859"/>
              <a:gd name="connsiteY163" fmla="*/ 369657 h 1705557"/>
              <a:gd name="connsiteX164" fmla="*/ 6195166 w 10232859"/>
              <a:gd name="connsiteY164" fmla="*/ 366704 h 1705557"/>
              <a:gd name="connsiteX165" fmla="*/ 6216259 w 10232859"/>
              <a:gd name="connsiteY165" fmla="*/ 369879 h 1705557"/>
              <a:gd name="connsiteX166" fmla="*/ 6228331 w 10232859"/>
              <a:gd name="connsiteY166" fmla="*/ 370548 h 1705557"/>
              <a:gd name="connsiteX167" fmla="*/ 6229602 w 10232859"/>
              <a:gd name="connsiteY167" fmla="*/ 369928 h 1705557"/>
              <a:gd name="connsiteX168" fmla="*/ 6258988 w 10232859"/>
              <a:gd name="connsiteY168" fmla="*/ 385174 h 1705557"/>
              <a:gd name="connsiteX169" fmla="*/ 6264106 w 10232859"/>
              <a:gd name="connsiteY169" fmla="*/ 385655 h 1705557"/>
              <a:gd name="connsiteX170" fmla="*/ 6281703 w 10232859"/>
              <a:gd name="connsiteY170" fmla="*/ 397568 h 1705557"/>
              <a:gd name="connsiteX171" fmla="*/ 6291622 w 10232859"/>
              <a:gd name="connsiteY171" fmla="*/ 402669 h 1705557"/>
              <a:gd name="connsiteX172" fmla="*/ 6292712 w 10232859"/>
              <a:gd name="connsiteY172" fmla="*/ 406285 h 1705557"/>
              <a:gd name="connsiteX173" fmla="*/ 6308227 w 10232859"/>
              <a:gd name="connsiteY173" fmla="*/ 412710 h 1705557"/>
              <a:gd name="connsiteX174" fmla="*/ 6310656 w 10232859"/>
              <a:gd name="connsiteY174" fmla="*/ 412628 h 1705557"/>
              <a:gd name="connsiteX175" fmla="*/ 6321049 w 10232859"/>
              <a:gd name="connsiteY175" fmla="*/ 420978 h 1705557"/>
              <a:gd name="connsiteX176" fmla="*/ 6326853 w 10232859"/>
              <a:gd name="connsiteY176" fmla="*/ 431664 h 1705557"/>
              <a:gd name="connsiteX177" fmla="*/ 6467879 w 10232859"/>
              <a:gd name="connsiteY177" fmla="*/ 474762 h 1705557"/>
              <a:gd name="connsiteX178" fmla="*/ 6564351 w 10232859"/>
              <a:gd name="connsiteY178" fmla="*/ 544032 h 1705557"/>
              <a:gd name="connsiteX179" fmla="*/ 6641544 w 10232859"/>
              <a:gd name="connsiteY179" fmla="*/ 566599 h 1705557"/>
              <a:gd name="connsiteX180" fmla="*/ 6731052 w 10232859"/>
              <a:gd name="connsiteY180" fmla="*/ 578550 h 1705557"/>
              <a:gd name="connsiteX181" fmla="*/ 6858983 w 10232859"/>
              <a:gd name="connsiteY181" fmla="*/ 630237 h 1705557"/>
              <a:gd name="connsiteX182" fmla="*/ 6910661 w 10232859"/>
              <a:gd name="connsiteY182" fmla="*/ 641134 h 1705557"/>
              <a:gd name="connsiteX183" fmla="*/ 6944111 w 10232859"/>
              <a:gd name="connsiteY183" fmla="*/ 666016 h 1705557"/>
              <a:gd name="connsiteX184" fmla="*/ 6965771 w 10232859"/>
              <a:gd name="connsiteY184" fmla="*/ 666445 h 1705557"/>
              <a:gd name="connsiteX185" fmla="*/ 6969639 w 10232859"/>
              <a:gd name="connsiteY185" fmla="*/ 666351 h 1705557"/>
              <a:gd name="connsiteX186" fmla="*/ 6982242 w 10232859"/>
              <a:gd name="connsiteY186" fmla="*/ 669626 h 1705557"/>
              <a:gd name="connsiteX187" fmla="*/ 6989387 w 10232859"/>
              <a:gd name="connsiteY187" fmla="*/ 665988 h 1705557"/>
              <a:gd name="connsiteX188" fmla="*/ 7010930 w 10232859"/>
              <a:gd name="connsiteY188" fmla="*/ 667648 h 1705557"/>
              <a:gd name="connsiteX189" fmla="*/ 7033125 w 10232859"/>
              <a:gd name="connsiteY189" fmla="*/ 674950 h 1705557"/>
              <a:gd name="connsiteX190" fmla="*/ 7134461 w 10232859"/>
              <a:gd name="connsiteY190" fmla="*/ 714706 h 1705557"/>
              <a:gd name="connsiteX191" fmla="*/ 7197450 w 10232859"/>
              <a:gd name="connsiteY191" fmla="*/ 735608 h 1705557"/>
              <a:gd name="connsiteX192" fmla="*/ 7225084 w 10232859"/>
              <a:gd name="connsiteY192" fmla="*/ 739019 h 1705557"/>
              <a:gd name="connsiteX193" fmla="*/ 7261183 w 10232859"/>
              <a:gd name="connsiteY193" fmla="*/ 746827 h 1705557"/>
              <a:gd name="connsiteX194" fmla="*/ 7327760 w 10232859"/>
              <a:gd name="connsiteY194" fmla="*/ 757100 h 1705557"/>
              <a:gd name="connsiteX195" fmla="*/ 7412222 w 10232859"/>
              <a:gd name="connsiteY195" fmla="*/ 777001 h 1705557"/>
              <a:gd name="connsiteX196" fmla="*/ 7457904 w 10232859"/>
              <a:gd name="connsiteY196" fmla="*/ 810835 h 1705557"/>
              <a:gd name="connsiteX197" fmla="*/ 7465795 w 10232859"/>
              <a:gd name="connsiteY197" fmla="*/ 809112 h 1705557"/>
              <a:gd name="connsiteX198" fmla="*/ 7505046 w 10232859"/>
              <a:gd name="connsiteY198" fmla="*/ 823031 h 1705557"/>
              <a:gd name="connsiteX199" fmla="*/ 7623220 w 10232859"/>
              <a:gd name="connsiteY199" fmla="*/ 895034 h 1705557"/>
              <a:gd name="connsiteX200" fmla="*/ 7700458 w 10232859"/>
              <a:gd name="connsiteY200" fmla="*/ 921593 h 1705557"/>
              <a:gd name="connsiteX201" fmla="*/ 7730988 w 10232859"/>
              <a:gd name="connsiteY201" fmla="*/ 927270 h 1705557"/>
              <a:gd name="connsiteX202" fmla="*/ 7781942 w 10232859"/>
              <a:gd name="connsiteY202" fmla="*/ 937017 h 1705557"/>
              <a:gd name="connsiteX203" fmla="*/ 7827704 w 10232859"/>
              <a:gd name="connsiteY203" fmla="*/ 935072 h 1705557"/>
              <a:gd name="connsiteX204" fmla="*/ 7867270 w 10232859"/>
              <a:gd name="connsiteY204" fmla="*/ 946880 h 1705557"/>
              <a:gd name="connsiteX205" fmla="*/ 7866538 w 10232859"/>
              <a:gd name="connsiteY205" fmla="*/ 961559 h 1705557"/>
              <a:gd name="connsiteX206" fmla="*/ 7912084 w 10232859"/>
              <a:gd name="connsiteY206" fmla="*/ 970314 h 1705557"/>
              <a:gd name="connsiteX207" fmla="*/ 7982264 w 10232859"/>
              <a:gd name="connsiteY207" fmla="*/ 982287 h 1705557"/>
              <a:gd name="connsiteX208" fmla="*/ 7991272 w 10232859"/>
              <a:gd name="connsiteY208" fmla="*/ 987618 h 1705557"/>
              <a:gd name="connsiteX209" fmla="*/ 8006496 w 10232859"/>
              <a:gd name="connsiteY209" fmla="*/ 979353 h 1705557"/>
              <a:gd name="connsiteX210" fmla="*/ 8034497 w 10232859"/>
              <a:gd name="connsiteY210" fmla="*/ 978568 h 1705557"/>
              <a:gd name="connsiteX211" fmla="*/ 8150881 w 10232859"/>
              <a:gd name="connsiteY211" fmla="*/ 996925 h 1705557"/>
              <a:gd name="connsiteX212" fmla="*/ 8172106 w 10232859"/>
              <a:gd name="connsiteY212" fmla="*/ 997026 h 1705557"/>
              <a:gd name="connsiteX213" fmla="*/ 8196076 w 10232859"/>
              <a:gd name="connsiteY213" fmla="*/ 1006592 h 1705557"/>
              <a:gd name="connsiteX214" fmla="*/ 8247463 w 10232859"/>
              <a:gd name="connsiteY214" fmla="*/ 1022846 h 1705557"/>
              <a:gd name="connsiteX215" fmla="*/ 8279272 w 10232859"/>
              <a:gd name="connsiteY215" fmla="*/ 1039435 h 1705557"/>
              <a:gd name="connsiteX216" fmla="*/ 8289611 w 10232859"/>
              <a:gd name="connsiteY216" fmla="*/ 1035144 h 1705557"/>
              <a:gd name="connsiteX217" fmla="*/ 8311483 w 10232859"/>
              <a:gd name="connsiteY217" fmla="*/ 1035913 h 1705557"/>
              <a:gd name="connsiteX218" fmla="*/ 8399489 w 10232859"/>
              <a:gd name="connsiteY218" fmla="*/ 1055076 h 1705557"/>
              <a:gd name="connsiteX219" fmla="*/ 8415973 w 10232859"/>
              <a:gd name="connsiteY219" fmla="*/ 1056174 h 1705557"/>
              <a:gd name="connsiteX220" fmla="*/ 8433326 w 10232859"/>
              <a:gd name="connsiteY220" fmla="*/ 1064395 h 1705557"/>
              <a:gd name="connsiteX221" fmla="*/ 8502328 w 10232859"/>
              <a:gd name="connsiteY221" fmla="*/ 1098012 h 1705557"/>
              <a:gd name="connsiteX222" fmla="*/ 8534346 w 10232859"/>
              <a:gd name="connsiteY222" fmla="*/ 1113494 h 1705557"/>
              <a:gd name="connsiteX223" fmla="*/ 8534980 w 10232859"/>
              <a:gd name="connsiteY223" fmla="*/ 1117375 h 1705557"/>
              <a:gd name="connsiteX224" fmla="*/ 8544104 w 10232859"/>
              <a:gd name="connsiteY224" fmla="*/ 1114920 h 1705557"/>
              <a:gd name="connsiteX225" fmla="*/ 8567742 w 10232859"/>
              <a:gd name="connsiteY225" fmla="*/ 1124104 h 1705557"/>
              <a:gd name="connsiteX226" fmla="*/ 8575405 w 10232859"/>
              <a:gd name="connsiteY226" fmla="*/ 1132001 h 1705557"/>
              <a:gd name="connsiteX227" fmla="*/ 8592108 w 10232859"/>
              <a:gd name="connsiteY227" fmla="*/ 1136240 h 1705557"/>
              <a:gd name="connsiteX228" fmla="*/ 8633779 w 10232859"/>
              <a:gd name="connsiteY228" fmla="*/ 1145740 h 1705557"/>
              <a:gd name="connsiteX229" fmla="*/ 8676965 w 10232859"/>
              <a:gd name="connsiteY229" fmla="*/ 1163463 h 1705557"/>
              <a:gd name="connsiteX230" fmla="*/ 8698944 w 10232859"/>
              <a:gd name="connsiteY230" fmla="*/ 1163453 h 1705557"/>
              <a:gd name="connsiteX231" fmla="*/ 8711456 w 10232859"/>
              <a:gd name="connsiteY231" fmla="*/ 1175731 h 1705557"/>
              <a:gd name="connsiteX232" fmla="*/ 8732793 w 10232859"/>
              <a:gd name="connsiteY232" fmla="*/ 1179486 h 1705557"/>
              <a:gd name="connsiteX233" fmla="*/ 8751897 w 10232859"/>
              <a:gd name="connsiteY233" fmla="*/ 1197400 h 1705557"/>
              <a:gd name="connsiteX234" fmla="*/ 8793564 w 10232859"/>
              <a:gd name="connsiteY234" fmla="*/ 1179086 h 1705557"/>
              <a:gd name="connsiteX235" fmla="*/ 8834270 w 10232859"/>
              <a:gd name="connsiteY235" fmla="*/ 1213138 h 1705557"/>
              <a:gd name="connsiteX236" fmla="*/ 8853872 w 10232859"/>
              <a:gd name="connsiteY236" fmla="*/ 1221228 h 1705557"/>
              <a:gd name="connsiteX237" fmla="*/ 8861901 w 10232859"/>
              <a:gd name="connsiteY237" fmla="*/ 1217889 h 1705557"/>
              <a:gd name="connsiteX238" fmla="*/ 8874168 w 10232859"/>
              <a:gd name="connsiteY238" fmla="*/ 1220481 h 1705557"/>
              <a:gd name="connsiteX239" fmla="*/ 8871123 w 10232859"/>
              <a:gd name="connsiteY239" fmla="*/ 1227674 h 1705557"/>
              <a:gd name="connsiteX240" fmla="*/ 8903537 w 10232859"/>
              <a:gd name="connsiteY240" fmla="*/ 1237102 h 1705557"/>
              <a:gd name="connsiteX241" fmla="*/ 8933767 w 10232859"/>
              <a:gd name="connsiteY241" fmla="*/ 1269882 h 1705557"/>
              <a:gd name="connsiteX242" fmla="*/ 8985765 w 10232859"/>
              <a:gd name="connsiteY242" fmla="*/ 1294178 h 1705557"/>
              <a:gd name="connsiteX243" fmla="*/ 9071444 w 10232859"/>
              <a:gd name="connsiteY243" fmla="*/ 1323819 h 1705557"/>
              <a:gd name="connsiteX244" fmla="*/ 9096711 w 10232859"/>
              <a:gd name="connsiteY244" fmla="*/ 1334291 h 1705557"/>
              <a:gd name="connsiteX245" fmla="*/ 9338853 w 10232859"/>
              <a:gd name="connsiteY245" fmla="*/ 1454560 h 1705557"/>
              <a:gd name="connsiteX246" fmla="*/ 9520814 w 10232859"/>
              <a:gd name="connsiteY246" fmla="*/ 1456341 h 1705557"/>
              <a:gd name="connsiteX247" fmla="*/ 9702271 w 10232859"/>
              <a:gd name="connsiteY247" fmla="*/ 1495067 h 1705557"/>
              <a:gd name="connsiteX248" fmla="*/ 9744273 w 10232859"/>
              <a:gd name="connsiteY248" fmla="*/ 1530026 h 1705557"/>
              <a:gd name="connsiteX249" fmla="*/ 9771903 w 10232859"/>
              <a:gd name="connsiteY249" fmla="*/ 1536548 h 1705557"/>
              <a:gd name="connsiteX250" fmla="*/ 9818565 w 10232859"/>
              <a:gd name="connsiteY250" fmla="*/ 1545059 h 1705557"/>
              <a:gd name="connsiteX251" fmla="*/ 9882202 w 10232859"/>
              <a:gd name="connsiteY251" fmla="*/ 1572402 h 1705557"/>
              <a:gd name="connsiteX252" fmla="*/ 10022025 w 10232859"/>
              <a:gd name="connsiteY252" fmla="*/ 1606210 h 1705557"/>
              <a:gd name="connsiteX253" fmla="*/ 10220406 w 10232859"/>
              <a:gd name="connsiteY253" fmla="*/ 1683519 h 1705557"/>
              <a:gd name="connsiteX254" fmla="*/ 10232859 w 10232859"/>
              <a:gd name="connsiteY254" fmla="*/ 1705557 h 1705557"/>
              <a:gd name="connsiteX255" fmla="*/ 0 w 10232859"/>
              <a:gd name="connsiteY255" fmla="*/ 1705557 h 1705557"/>
              <a:gd name="connsiteX256" fmla="*/ 0 w 10232859"/>
              <a:gd name="connsiteY256" fmla="*/ 28342 h 1705557"/>
              <a:gd name="connsiteX257" fmla="*/ 8097 w 10232859"/>
              <a:gd name="connsiteY257" fmla="*/ 30869 h 1705557"/>
              <a:gd name="connsiteX258" fmla="*/ 77128 w 10232859"/>
              <a:gd name="connsiteY258" fmla="*/ 13381 h 1705557"/>
              <a:gd name="connsiteX259" fmla="*/ 188338 w 10232859"/>
              <a:gd name="connsiteY259" fmla="*/ 11593 h 1705557"/>
              <a:gd name="connsiteX260" fmla="*/ 298809 w 10232859"/>
              <a:gd name="connsiteY260" fmla="*/ 12712 h 1705557"/>
              <a:gd name="connsiteX261" fmla="*/ 338985 w 10232859"/>
              <a:gd name="connsiteY261" fmla="*/ 14520 h 1705557"/>
              <a:gd name="connsiteX262" fmla="*/ 409815 w 10232859"/>
              <a:gd name="connsiteY262" fmla="*/ 11559 h 1705557"/>
              <a:gd name="connsiteX263" fmla="*/ 424169 w 10232859"/>
              <a:gd name="connsiteY263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389519 w 10232859"/>
              <a:gd name="connsiteY128" fmla="*/ 266429 h 1705557"/>
              <a:gd name="connsiteX129" fmla="*/ 5399852 w 10232859"/>
              <a:gd name="connsiteY129" fmla="*/ 276111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474291 w 10232859"/>
              <a:gd name="connsiteY136" fmla="*/ 301799 h 1705557"/>
              <a:gd name="connsiteX137" fmla="*/ 5508752 w 10232859"/>
              <a:gd name="connsiteY137" fmla="*/ 312267 h 1705557"/>
              <a:gd name="connsiteX138" fmla="*/ 5509657 w 10232859"/>
              <a:gd name="connsiteY138" fmla="*/ 311450 h 1705557"/>
              <a:gd name="connsiteX139" fmla="*/ 5521245 w 10232859"/>
              <a:gd name="connsiteY139" fmla="*/ 310202 h 1705557"/>
              <a:gd name="connsiteX140" fmla="*/ 5542415 w 10232859"/>
              <a:gd name="connsiteY140" fmla="*/ 310009 h 1705557"/>
              <a:gd name="connsiteX141" fmla="*/ 5596538 w 10232859"/>
              <a:gd name="connsiteY141" fmla="*/ 297667 h 1705557"/>
              <a:gd name="connsiteX142" fmla="*/ 5632514 w 10232859"/>
              <a:gd name="connsiteY142" fmla="*/ 308476 h 1705557"/>
              <a:gd name="connsiteX143" fmla="*/ 5640005 w 10232859"/>
              <a:gd name="connsiteY143" fmla="*/ 310131 h 1705557"/>
              <a:gd name="connsiteX144" fmla="*/ 5640259 w 10232859"/>
              <a:gd name="connsiteY144" fmla="*/ 309949 h 1705557"/>
              <a:gd name="connsiteX145" fmla="*/ 5648365 w 10232859"/>
              <a:gd name="connsiteY145" fmla="*/ 311268 h 1705557"/>
              <a:gd name="connsiteX146" fmla="*/ 5653662 w 10232859"/>
              <a:gd name="connsiteY146" fmla="*/ 313149 h 1705557"/>
              <a:gd name="connsiteX147" fmla="*/ 5668196 w 10232859"/>
              <a:gd name="connsiteY147" fmla="*/ 316360 h 1705557"/>
              <a:gd name="connsiteX148" fmla="*/ 5673886 w 10232859"/>
              <a:gd name="connsiteY148" fmla="*/ 316040 h 1705557"/>
              <a:gd name="connsiteX149" fmla="*/ 5677139 w 10232859"/>
              <a:gd name="connsiteY149" fmla="*/ 313859 h 1705557"/>
              <a:gd name="connsiteX150" fmla="*/ 5678325 w 10232859"/>
              <a:gd name="connsiteY150" fmla="*/ 314443 h 1705557"/>
              <a:gd name="connsiteX151" fmla="*/ 5708983 w 10232859"/>
              <a:gd name="connsiteY151" fmla="*/ 313188 h 1705557"/>
              <a:gd name="connsiteX152" fmla="*/ 5773909 w 10232859"/>
              <a:gd name="connsiteY152" fmla="*/ 318575 h 1705557"/>
              <a:gd name="connsiteX153" fmla="*/ 5809500 w 10232859"/>
              <a:gd name="connsiteY153" fmla="*/ 324964 h 1705557"/>
              <a:gd name="connsiteX154" fmla="*/ 5908729 w 10232859"/>
              <a:gd name="connsiteY154" fmla="*/ 338849 h 1705557"/>
              <a:gd name="connsiteX155" fmla="*/ 6009654 w 10232859"/>
              <a:gd name="connsiteY155" fmla="*/ 350040 h 1705557"/>
              <a:gd name="connsiteX156" fmla="*/ 6067487 w 10232859"/>
              <a:gd name="connsiteY156" fmla="*/ 340226 h 1705557"/>
              <a:gd name="connsiteX157" fmla="*/ 6073281 w 10232859"/>
              <a:gd name="connsiteY157" fmla="*/ 340830 h 1705557"/>
              <a:gd name="connsiteX158" fmla="*/ 6086225 w 10232859"/>
              <a:gd name="connsiteY158" fmla="*/ 346135 h 1705557"/>
              <a:gd name="connsiteX159" fmla="*/ 6090616 w 10232859"/>
              <a:gd name="connsiteY159" fmla="*/ 348731 h 1705557"/>
              <a:gd name="connsiteX160" fmla="*/ 6098056 w 10232859"/>
              <a:gd name="connsiteY160" fmla="*/ 351249 h 1705557"/>
              <a:gd name="connsiteX161" fmla="*/ 6098391 w 10232859"/>
              <a:gd name="connsiteY161" fmla="*/ 351119 h 1705557"/>
              <a:gd name="connsiteX162" fmla="*/ 6105063 w 10232859"/>
              <a:gd name="connsiteY162" fmla="*/ 353854 h 1705557"/>
              <a:gd name="connsiteX163" fmla="*/ 6135796 w 10232859"/>
              <a:gd name="connsiteY163" fmla="*/ 369657 h 1705557"/>
              <a:gd name="connsiteX164" fmla="*/ 6195166 w 10232859"/>
              <a:gd name="connsiteY164" fmla="*/ 366704 h 1705557"/>
              <a:gd name="connsiteX165" fmla="*/ 6216259 w 10232859"/>
              <a:gd name="connsiteY165" fmla="*/ 369879 h 1705557"/>
              <a:gd name="connsiteX166" fmla="*/ 6228331 w 10232859"/>
              <a:gd name="connsiteY166" fmla="*/ 370548 h 1705557"/>
              <a:gd name="connsiteX167" fmla="*/ 6229602 w 10232859"/>
              <a:gd name="connsiteY167" fmla="*/ 369928 h 1705557"/>
              <a:gd name="connsiteX168" fmla="*/ 6258988 w 10232859"/>
              <a:gd name="connsiteY168" fmla="*/ 385174 h 1705557"/>
              <a:gd name="connsiteX169" fmla="*/ 6264106 w 10232859"/>
              <a:gd name="connsiteY169" fmla="*/ 385655 h 1705557"/>
              <a:gd name="connsiteX170" fmla="*/ 6281703 w 10232859"/>
              <a:gd name="connsiteY170" fmla="*/ 397568 h 1705557"/>
              <a:gd name="connsiteX171" fmla="*/ 6291622 w 10232859"/>
              <a:gd name="connsiteY171" fmla="*/ 402669 h 1705557"/>
              <a:gd name="connsiteX172" fmla="*/ 6292712 w 10232859"/>
              <a:gd name="connsiteY172" fmla="*/ 406285 h 1705557"/>
              <a:gd name="connsiteX173" fmla="*/ 6308227 w 10232859"/>
              <a:gd name="connsiteY173" fmla="*/ 412710 h 1705557"/>
              <a:gd name="connsiteX174" fmla="*/ 6310656 w 10232859"/>
              <a:gd name="connsiteY174" fmla="*/ 412628 h 1705557"/>
              <a:gd name="connsiteX175" fmla="*/ 6321049 w 10232859"/>
              <a:gd name="connsiteY175" fmla="*/ 420978 h 1705557"/>
              <a:gd name="connsiteX176" fmla="*/ 6326853 w 10232859"/>
              <a:gd name="connsiteY176" fmla="*/ 431664 h 1705557"/>
              <a:gd name="connsiteX177" fmla="*/ 6467879 w 10232859"/>
              <a:gd name="connsiteY177" fmla="*/ 474762 h 1705557"/>
              <a:gd name="connsiteX178" fmla="*/ 6564351 w 10232859"/>
              <a:gd name="connsiteY178" fmla="*/ 544032 h 1705557"/>
              <a:gd name="connsiteX179" fmla="*/ 6641544 w 10232859"/>
              <a:gd name="connsiteY179" fmla="*/ 566599 h 1705557"/>
              <a:gd name="connsiteX180" fmla="*/ 6731052 w 10232859"/>
              <a:gd name="connsiteY180" fmla="*/ 578550 h 1705557"/>
              <a:gd name="connsiteX181" fmla="*/ 6858983 w 10232859"/>
              <a:gd name="connsiteY181" fmla="*/ 630237 h 1705557"/>
              <a:gd name="connsiteX182" fmla="*/ 6910661 w 10232859"/>
              <a:gd name="connsiteY182" fmla="*/ 641134 h 1705557"/>
              <a:gd name="connsiteX183" fmla="*/ 6944111 w 10232859"/>
              <a:gd name="connsiteY183" fmla="*/ 666016 h 1705557"/>
              <a:gd name="connsiteX184" fmla="*/ 6965771 w 10232859"/>
              <a:gd name="connsiteY184" fmla="*/ 666445 h 1705557"/>
              <a:gd name="connsiteX185" fmla="*/ 6969639 w 10232859"/>
              <a:gd name="connsiteY185" fmla="*/ 666351 h 1705557"/>
              <a:gd name="connsiteX186" fmla="*/ 6982242 w 10232859"/>
              <a:gd name="connsiteY186" fmla="*/ 669626 h 1705557"/>
              <a:gd name="connsiteX187" fmla="*/ 6989387 w 10232859"/>
              <a:gd name="connsiteY187" fmla="*/ 665988 h 1705557"/>
              <a:gd name="connsiteX188" fmla="*/ 7010930 w 10232859"/>
              <a:gd name="connsiteY188" fmla="*/ 667648 h 1705557"/>
              <a:gd name="connsiteX189" fmla="*/ 7033125 w 10232859"/>
              <a:gd name="connsiteY189" fmla="*/ 674950 h 1705557"/>
              <a:gd name="connsiteX190" fmla="*/ 7134461 w 10232859"/>
              <a:gd name="connsiteY190" fmla="*/ 714706 h 1705557"/>
              <a:gd name="connsiteX191" fmla="*/ 7197450 w 10232859"/>
              <a:gd name="connsiteY191" fmla="*/ 735608 h 1705557"/>
              <a:gd name="connsiteX192" fmla="*/ 7225084 w 10232859"/>
              <a:gd name="connsiteY192" fmla="*/ 739019 h 1705557"/>
              <a:gd name="connsiteX193" fmla="*/ 7261183 w 10232859"/>
              <a:gd name="connsiteY193" fmla="*/ 746827 h 1705557"/>
              <a:gd name="connsiteX194" fmla="*/ 7327760 w 10232859"/>
              <a:gd name="connsiteY194" fmla="*/ 757100 h 1705557"/>
              <a:gd name="connsiteX195" fmla="*/ 7412222 w 10232859"/>
              <a:gd name="connsiteY195" fmla="*/ 777001 h 1705557"/>
              <a:gd name="connsiteX196" fmla="*/ 7457904 w 10232859"/>
              <a:gd name="connsiteY196" fmla="*/ 810835 h 1705557"/>
              <a:gd name="connsiteX197" fmla="*/ 7465795 w 10232859"/>
              <a:gd name="connsiteY197" fmla="*/ 809112 h 1705557"/>
              <a:gd name="connsiteX198" fmla="*/ 7505046 w 10232859"/>
              <a:gd name="connsiteY198" fmla="*/ 823031 h 1705557"/>
              <a:gd name="connsiteX199" fmla="*/ 7623220 w 10232859"/>
              <a:gd name="connsiteY199" fmla="*/ 895034 h 1705557"/>
              <a:gd name="connsiteX200" fmla="*/ 7700458 w 10232859"/>
              <a:gd name="connsiteY200" fmla="*/ 921593 h 1705557"/>
              <a:gd name="connsiteX201" fmla="*/ 7730988 w 10232859"/>
              <a:gd name="connsiteY201" fmla="*/ 927270 h 1705557"/>
              <a:gd name="connsiteX202" fmla="*/ 7781942 w 10232859"/>
              <a:gd name="connsiteY202" fmla="*/ 937017 h 1705557"/>
              <a:gd name="connsiteX203" fmla="*/ 7827704 w 10232859"/>
              <a:gd name="connsiteY203" fmla="*/ 935072 h 1705557"/>
              <a:gd name="connsiteX204" fmla="*/ 7867270 w 10232859"/>
              <a:gd name="connsiteY204" fmla="*/ 946880 h 1705557"/>
              <a:gd name="connsiteX205" fmla="*/ 7866538 w 10232859"/>
              <a:gd name="connsiteY205" fmla="*/ 961559 h 1705557"/>
              <a:gd name="connsiteX206" fmla="*/ 7912084 w 10232859"/>
              <a:gd name="connsiteY206" fmla="*/ 970314 h 1705557"/>
              <a:gd name="connsiteX207" fmla="*/ 7982264 w 10232859"/>
              <a:gd name="connsiteY207" fmla="*/ 982287 h 1705557"/>
              <a:gd name="connsiteX208" fmla="*/ 7991272 w 10232859"/>
              <a:gd name="connsiteY208" fmla="*/ 987618 h 1705557"/>
              <a:gd name="connsiteX209" fmla="*/ 8006496 w 10232859"/>
              <a:gd name="connsiteY209" fmla="*/ 979353 h 1705557"/>
              <a:gd name="connsiteX210" fmla="*/ 8034497 w 10232859"/>
              <a:gd name="connsiteY210" fmla="*/ 978568 h 1705557"/>
              <a:gd name="connsiteX211" fmla="*/ 8150881 w 10232859"/>
              <a:gd name="connsiteY211" fmla="*/ 996925 h 1705557"/>
              <a:gd name="connsiteX212" fmla="*/ 8172106 w 10232859"/>
              <a:gd name="connsiteY212" fmla="*/ 997026 h 1705557"/>
              <a:gd name="connsiteX213" fmla="*/ 8196076 w 10232859"/>
              <a:gd name="connsiteY213" fmla="*/ 1006592 h 1705557"/>
              <a:gd name="connsiteX214" fmla="*/ 8247463 w 10232859"/>
              <a:gd name="connsiteY214" fmla="*/ 1022846 h 1705557"/>
              <a:gd name="connsiteX215" fmla="*/ 8279272 w 10232859"/>
              <a:gd name="connsiteY215" fmla="*/ 1039435 h 1705557"/>
              <a:gd name="connsiteX216" fmla="*/ 8289611 w 10232859"/>
              <a:gd name="connsiteY216" fmla="*/ 1035144 h 1705557"/>
              <a:gd name="connsiteX217" fmla="*/ 8311483 w 10232859"/>
              <a:gd name="connsiteY217" fmla="*/ 1035913 h 1705557"/>
              <a:gd name="connsiteX218" fmla="*/ 8399489 w 10232859"/>
              <a:gd name="connsiteY218" fmla="*/ 1055076 h 1705557"/>
              <a:gd name="connsiteX219" fmla="*/ 8415973 w 10232859"/>
              <a:gd name="connsiteY219" fmla="*/ 1056174 h 1705557"/>
              <a:gd name="connsiteX220" fmla="*/ 8433326 w 10232859"/>
              <a:gd name="connsiteY220" fmla="*/ 1064395 h 1705557"/>
              <a:gd name="connsiteX221" fmla="*/ 8502328 w 10232859"/>
              <a:gd name="connsiteY221" fmla="*/ 1098012 h 1705557"/>
              <a:gd name="connsiteX222" fmla="*/ 8534346 w 10232859"/>
              <a:gd name="connsiteY222" fmla="*/ 1113494 h 1705557"/>
              <a:gd name="connsiteX223" fmla="*/ 8534980 w 10232859"/>
              <a:gd name="connsiteY223" fmla="*/ 1117375 h 1705557"/>
              <a:gd name="connsiteX224" fmla="*/ 8544104 w 10232859"/>
              <a:gd name="connsiteY224" fmla="*/ 1114920 h 1705557"/>
              <a:gd name="connsiteX225" fmla="*/ 8567742 w 10232859"/>
              <a:gd name="connsiteY225" fmla="*/ 1124104 h 1705557"/>
              <a:gd name="connsiteX226" fmla="*/ 8575405 w 10232859"/>
              <a:gd name="connsiteY226" fmla="*/ 1132001 h 1705557"/>
              <a:gd name="connsiteX227" fmla="*/ 8633779 w 10232859"/>
              <a:gd name="connsiteY227" fmla="*/ 1145740 h 1705557"/>
              <a:gd name="connsiteX228" fmla="*/ 8676965 w 10232859"/>
              <a:gd name="connsiteY228" fmla="*/ 1163463 h 1705557"/>
              <a:gd name="connsiteX229" fmla="*/ 8698944 w 10232859"/>
              <a:gd name="connsiteY229" fmla="*/ 1163453 h 1705557"/>
              <a:gd name="connsiteX230" fmla="*/ 8711456 w 10232859"/>
              <a:gd name="connsiteY230" fmla="*/ 1175731 h 1705557"/>
              <a:gd name="connsiteX231" fmla="*/ 8732793 w 10232859"/>
              <a:gd name="connsiteY231" fmla="*/ 1179486 h 1705557"/>
              <a:gd name="connsiteX232" fmla="*/ 8751897 w 10232859"/>
              <a:gd name="connsiteY232" fmla="*/ 1197400 h 1705557"/>
              <a:gd name="connsiteX233" fmla="*/ 8793564 w 10232859"/>
              <a:gd name="connsiteY233" fmla="*/ 1179086 h 1705557"/>
              <a:gd name="connsiteX234" fmla="*/ 8834270 w 10232859"/>
              <a:gd name="connsiteY234" fmla="*/ 1213138 h 1705557"/>
              <a:gd name="connsiteX235" fmla="*/ 8853872 w 10232859"/>
              <a:gd name="connsiteY235" fmla="*/ 1221228 h 1705557"/>
              <a:gd name="connsiteX236" fmla="*/ 8861901 w 10232859"/>
              <a:gd name="connsiteY236" fmla="*/ 1217889 h 1705557"/>
              <a:gd name="connsiteX237" fmla="*/ 8874168 w 10232859"/>
              <a:gd name="connsiteY237" fmla="*/ 1220481 h 1705557"/>
              <a:gd name="connsiteX238" fmla="*/ 8871123 w 10232859"/>
              <a:gd name="connsiteY238" fmla="*/ 1227674 h 1705557"/>
              <a:gd name="connsiteX239" fmla="*/ 8903537 w 10232859"/>
              <a:gd name="connsiteY239" fmla="*/ 1237102 h 1705557"/>
              <a:gd name="connsiteX240" fmla="*/ 8933767 w 10232859"/>
              <a:gd name="connsiteY240" fmla="*/ 1269882 h 1705557"/>
              <a:gd name="connsiteX241" fmla="*/ 8985765 w 10232859"/>
              <a:gd name="connsiteY241" fmla="*/ 1294178 h 1705557"/>
              <a:gd name="connsiteX242" fmla="*/ 9071444 w 10232859"/>
              <a:gd name="connsiteY242" fmla="*/ 1323819 h 1705557"/>
              <a:gd name="connsiteX243" fmla="*/ 9096711 w 10232859"/>
              <a:gd name="connsiteY243" fmla="*/ 1334291 h 1705557"/>
              <a:gd name="connsiteX244" fmla="*/ 9338853 w 10232859"/>
              <a:gd name="connsiteY244" fmla="*/ 1454560 h 1705557"/>
              <a:gd name="connsiteX245" fmla="*/ 9520814 w 10232859"/>
              <a:gd name="connsiteY245" fmla="*/ 1456341 h 1705557"/>
              <a:gd name="connsiteX246" fmla="*/ 9702271 w 10232859"/>
              <a:gd name="connsiteY246" fmla="*/ 1495067 h 1705557"/>
              <a:gd name="connsiteX247" fmla="*/ 9744273 w 10232859"/>
              <a:gd name="connsiteY247" fmla="*/ 1530026 h 1705557"/>
              <a:gd name="connsiteX248" fmla="*/ 9771903 w 10232859"/>
              <a:gd name="connsiteY248" fmla="*/ 1536548 h 1705557"/>
              <a:gd name="connsiteX249" fmla="*/ 9818565 w 10232859"/>
              <a:gd name="connsiteY249" fmla="*/ 1545059 h 1705557"/>
              <a:gd name="connsiteX250" fmla="*/ 9882202 w 10232859"/>
              <a:gd name="connsiteY250" fmla="*/ 1572402 h 1705557"/>
              <a:gd name="connsiteX251" fmla="*/ 10022025 w 10232859"/>
              <a:gd name="connsiteY251" fmla="*/ 1606210 h 1705557"/>
              <a:gd name="connsiteX252" fmla="*/ 10220406 w 10232859"/>
              <a:gd name="connsiteY252" fmla="*/ 1683519 h 1705557"/>
              <a:gd name="connsiteX253" fmla="*/ 10232859 w 10232859"/>
              <a:gd name="connsiteY253" fmla="*/ 1705557 h 1705557"/>
              <a:gd name="connsiteX254" fmla="*/ 0 w 10232859"/>
              <a:gd name="connsiteY254" fmla="*/ 1705557 h 1705557"/>
              <a:gd name="connsiteX255" fmla="*/ 0 w 10232859"/>
              <a:gd name="connsiteY255" fmla="*/ 28342 h 1705557"/>
              <a:gd name="connsiteX256" fmla="*/ 8097 w 10232859"/>
              <a:gd name="connsiteY256" fmla="*/ 30869 h 1705557"/>
              <a:gd name="connsiteX257" fmla="*/ 77128 w 10232859"/>
              <a:gd name="connsiteY257" fmla="*/ 13381 h 1705557"/>
              <a:gd name="connsiteX258" fmla="*/ 188338 w 10232859"/>
              <a:gd name="connsiteY258" fmla="*/ 11593 h 1705557"/>
              <a:gd name="connsiteX259" fmla="*/ 298809 w 10232859"/>
              <a:gd name="connsiteY259" fmla="*/ 12712 h 1705557"/>
              <a:gd name="connsiteX260" fmla="*/ 338985 w 10232859"/>
              <a:gd name="connsiteY260" fmla="*/ 14520 h 1705557"/>
              <a:gd name="connsiteX261" fmla="*/ 409815 w 10232859"/>
              <a:gd name="connsiteY261" fmla="*/ 11559 h 1705557"/>
              <a:gd name="connsiteX262" fmla="*/ 424169 w 10232859"/>
              <a:gd name="connsiteY262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389519 w 10232859"/>
              <a:gd name="connsiteY128" fmla="*/ 266429 h 1705557"/>
              <a:gd name="connsiteX129" fmla="*/ 5399852 w 10232859"/>
              <a:gd name="connsiteY129" fmla="*/ 276111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474291 w 10232859"/>
              <a:gd name="connsiteY136" fmla="*/ 301799 h 1705557"/>
              <a:gd name="connsiteX137" fmla="*/ 5508752 w 10232859"/>
              <a:gd name="connsiteY137" fmla="*/ 312267 h 1705557"/>
              <a:gd name="connsiteX138" fmla="*/ 5509657 w 10232859"/>
              <a:gd name="connsiteY138" fmla="*/ 311450 h 1705557"/>
              <a:gd name="connsiteX139" fmla="*/ 5521245 w 10232859"/>
              <a:gd name="connsiteY139" fmla="*/ 310202 h 1705557"/>
              <a:gd name="connsiteX140" fmla="*/ 5542415 w 10232859"/>
              <a:gd name="connsiteY140" fmla="*/ 310009 h 1705557"/>
              <a:gd name="connsiteX141" fmla="*/ 5596538 w 10232859"/>
              <a:gd name="connsiteY141" fmla="*/ 297667 h 1705557"/>
              <a:gd name="connsiteX142" fmla="*/ 5632514 w 10232859"/>
              <a:gd name="connsiteY142" fmla="*/ 308476 h 1705557"/>
              <a:gd name="connsiteX143" fmla="*/ 5640005 w 10232859"/>
              <a:gd name="connsiteY143" fmla="*/ 310131 h 1705557"/>
              <a:gd name="connsiteX144" fmla="*/ 5640259 w 10232859"/>
              <a:gd name="connsiteY144" fmla="*/ 309949 h 1705557"/>
              <a:gd name="connsiteX145" fmla="*/ 5648365 w 10232859"/>
              <a:gd name="connsiteY145" fmla="*/ 311268 h 1705557"/>
              <a:gd name="connsiteX146" fmla="*/ 5653662 w 10232859"/>
              <a:gd name="connsiteY146" fmla="*/ 313149 h 1705557"/>
              <a:gd name="connsiteX147" fmla="*/ 5668196 w 10232859"/>
              <a:gd name="connsiteY147" fmla="*/ 316360 h 1705557"/>
              <a:gd name="connsiteX148" fmla="*/ 5673886 w 10232859"/>
              <a:gd name="connsiteY148" fmla="*/ 316040 h 1705557"/>
              <a:gd name="connsiteX149" fmla="*/ 5677139 w 10232859"/>
              <a:gd name="connsiteY149" fmla="*/ 313859 h 1705557"/>
              <a:gd name="connsiteX150" fmla="*/ 5678325 w 10232859"/>
              <a:gd name="connsiteY150" fmla="*/ 314443 h 1705557"/>
              <a:gd name="connsiteX151" fmla="*/ 5708983 w 10232859"/>
              <a:gd name="connsiteY151" fmla="*/ 313188 h 1705557"/>
              <a:gd name="connsiteX152" fmla="*/ 5773909 w 10232859"/>
              <a:gd name="connsiteY152" fmla="*/ 318575 h 1705557"/>
              <a:gd name="connsiteX153" fmla="*/ 5809500 w 10232859"/>
              <a:gd name="connsiteY153" fmla="*/ 324964 h 1705557"/>
              <a:gd name="connsiteX154" fmla="*/ 5908729 w 10232859"/>
              <a:gd name="connsiteY154" fmla="*/ 338849 h 1705557"/>
              <a:gd name="connsiteX155" fmla="*/ 6009654 w 10232859"/>
              <a:gd name="connsiteY155" fmla="*/ 350040 h 1705557"/>
              <a:gd name="connsiteX156" fmla="*/ 6067487 w 10232859"/>
              <a:gd name="connsiteY156" fmla="*/ 340226 h 1705557"/>
              <a:gd name="connsiteX157" fmla="*/ 6073281 w 10232859"/>
              <a:gd name="connsiteY157" fmla="*/ 340830 h 1705557"/>
              <a:gd name="connsiteX158" fmla="*/ 6086225 w 10232859"/>
              <a:gd name="connsiteY158" fmla="*/ 346135 h 1705557"/>
              <a:gd name="connsiteX159" fmla="*/ 6090616 w 10232859"/>
              <a:gd name="connsiteY159" fmla="*/ 348731 h 1705557"/>
              <a:gd name="connsiteX160" fmla="*/ 6098056 w 10232859"/>
              <a:gd name="connsiteY160" fmla="*/ 351249 h 1705557"/>
              <a:gd name="connsiteX161" fmla="*/ 6098391 w 10232859"/>
              <a:gd name="connsiteY161" fmla="*/ 351119 h 1705557"/>
              <a:gd name="connsiteX162" fmla="*/ 6105063 w 10232859"/>
              <a:gd name="connsiteY162" fmla="*/ 353854 h 1705557"/>
              <a:gd name="connsiteX163" fmla="*/ 6135796 w 10232859"/>
              <a:gd name="connsiteY163" fmla="*/ 369657 h 1705557"/>
              <a:gd name="connsiteX164" fmla="*/ 6195166 w 10232859"/>
              <a:gd name="connsiteY164" fmla="*/ 366704 h 1705557"/>
              <a:gd name="connsiteX165" fmla="*/ 6216259 w 10232859"/>
              <a:gd name="connsiteY165" fmla="*/ 369879 h 1705557"/>
              <a:gd name="connsiteX166" fmla="*/ 6228331 w 10232859"/>
              <a:gd name="connsiteY166" fmla="*/ 370548 h 1705557"/>
              <a:gd name="connsiteX167" fmla="*/ 6229602 w 10232859"/>
              <a:gd name="connsiteY167" fmla="*/ 369928 h 1705557"/>
              <a:gd name="connsiteX168" fmla="*/ 6258988 w 10232859"/>
              <a:gd name="connsiteY168" fmla="*/ 385174 h 1705557"/>
              <a:gd name="connsiteX169" fmla="*/ 6264106 w 10232859"/>
              <a:gd name="connsiteY169" fmla="*/ 385655 h 1705557"/>
              <a:gd name="connsiteX170" fmla="*/ 6281703 w 10232859"/>
              <a:gd name="connsiteY170" fmla="*/ 397568 h 1705557"/>
              <a:gd name="connsiteX171" fmla="*/ 6291622 w 10232859"/>
              <a:gd name="connsiteY171" fmla="*/ 402669 h 1705557"/>
              <a:gd name="connsiteX172" fmla="*/ 6292712 w 10232859"/>
              <a:gd name="connsiteY172" fmla="*/ 406285 h 1705557"/>
              <a:gd name="connsiteX173" fmla="*/ 6308227 w 10232859"/>
              <a:gd name="connsiteY173" fmla="*/ 412710 h 1705557"/>
              <a:gd name="connsiteX174" fmla="*/ 6310656 w 10232859"/>
              <a:gd name="connsiteY174" fmla="*/ 412628 h 1705557"/>
              <a:gd name="connsiteX175" fmla="*/ 6321049 w 10232859"/>
              <a:gd name="connsiteY175" fmla="*/ 420978 h 1705557"/>
              <a:gd name="connsiteX176" fmla="*/ 6326853 w 10232859"/>
              <a:gd name="connsiteY176" fmla="*/ 431664 h 1705557"/>
              <a:gd name="connsiteX177" fmla="*/ 6467879 w 10232859"/>
              <a:gd name="connsiteY177" fmla="*/ 474762 h 1705557"/>
              <a:gd name="connsiteX178" fmla="*/ 6564351 w 10232859"/>
              <a:gd name="connsiteY178" fmla="*/ 544032 h 1705557"/>
              <a:gd name="connsiteX179" fmla="*/ 6641544 w 10232859"/>
              <a:gd name="connsiteY179" fmla="*/ 566599 h 1705557"/>
              <a:gd name="connsiteX180" fmla="*/ 6731052 w 10232859"/>
              <a:gd name="connsiteY180" fmla="*/ 578550 h 1705557"/>
              <a:gd name="connsiteX181" fmla="*/ 6858983 w 10232859"/>
              <a:gd name="connsiteY181" fmla="*/ 630237 h 1705557"/>
              <a:gd name="connsiteX182" fmla="*/ 6910661 w 10232859"/>
              <a:gd name="connsiteY182" fmla="*/ 641134 h 1705557"/>
              <a:gd name="connsiteX183" fmla="*/ 6944111 w 10232859"/>
              <a:gd name="connsiteY183" fmla="*/ 666016 h 1705557"/>
              <a:gd name="connsiteX184" fmla="*/ 6965771 w 10232859"/>
              <a:gd name="connsiteY184" fmla="*/ 666445 h 1705557"/>
              <a:gd name="connsiteX185" fmla="*/ 6969639 w 10232859"/>
              <a:gd name="connsiteY185" fmla="*/ 666351 h 1705557"/>
              <a:gd name="connsiteX186" fmla="*/ 6982242 w 10232859"/>
              <a:gd name="connsiteY186" fmla="*/ 669626 h 1705557"/>
              <a:gd name="connsiteX187" fmla="*/ 6989387 w 10232859"/>
              <a:gd name="connsiteY187" fmla="*/ 665988 h 1705557"/>
              <a:gd name="connsiteX188" fmla="*/ 7010930 w 10232859"/>
              <a:gd name="connsiteY188" fmla="*/ 667648 h 1705557"/>
              <a:gd name="connsiteX189" fmla="*/ 7033125 w 10232859"/>
              <a:gd name="connsiteY189" fmla="*/ 674950 h 1705557"/>
              <a:gd name="connsiteX190" fmla="*/ 7134461 w 10232859"/>
              <a:gd name="connsiteY190" fmla="*/ 714706 h 1705557"/>
              <a:gd name="connsiteX191" fmla="*/ 7197450 w 10232859"/>
              <a:gd name="connsiteY191" fmla="*/ 735608 h 1705557"/>
              <a:gd name="connsiteX192" fmla="*/ 7225084 w 10232859"/>
              <a:gd name="connsiteY192" fmla="*/ 739019 h 1705557"/>
              <a:gd name="connsiteX193" fmla="*/ 7261183 w 10232859"/>
              <a:gd name="connsiteY193" fmla="*/ 746827 h 1705557"/>
              <a:gd name="connsiteX194" fmla="*/ 7327760 w 10232859"/>
              <a:gd name="connsiteY194" fmla="*/ 757100 h 1705557"/>
              <a:gd name="connsiteX195" fmla="*/ 7412222 w 10232859"/>
              <a:gd name="connsiteY195" fmla="*/ 777001 h 1705557"/>
              <a:gd name="connsiteX196" fmla="*/ 7457904 w 10232859"/>
              <a:gd name="connsiteY196" fmla="*/ 810835 h 1705557"/>
              <a:gd name="connsiteX197" fmla="*/ 7465795 w 10232859"/>
              <a:gd name="connsiteY197" fmla="*/ 809112 h 1705557"/>
              <a:gd name="connsiteX198" fmla="*/ 7505046 w 10232859"/>
              <a:gd name="connsiteY198" fmla="*/ 823031 h 1705557"/>
              <a:gd name="connsiteX199" fmla="*/ 7623220 w 10232859"/>
              <a:gd name="connsiteY199" fmla="*/ 895034 h 1705557"/>
              <a:gd name="connsiteX200" fmla="*/ 7700458 w 10232859"/>
              <a:gd name="connsiteY200" fmla="*/ 921593 h 1705557"/>
              <a:gd name="connsiteX201" fmla="*/ 7730988 w 10232859"/>
              <a:gd name="connsiteY201" fmla="*/ 927270 h 1705557"/>
              <a:gd name="connsiteX202" fmla="*/ 7781942 w 10232859"/>
              <a:gd name="connsiteY202" fmla="*/ 937017 h 1705557"/>
              <a:gd name="connsiteX203" fmla="*/ 7827704 w 10232859"/>
              <a:gd name="connsiteY203" fmla="*/ 935072 h 1705557"/>
              <a:gd name="connsiteX204" fmla="*/ 7867270 w 10232859"/>
              <a:gd name="connsiteY204" fmla="*/ 946880 h 1705557"/>
              <a:gd name="connsiteX205" fmla="*/ 7866538 w 10232859"/>
              <a:gd name="connsiteY205" fmla="*/ 961559 h 1705557"/>
              <a:gd name="connsiteX206" fmla="*/ 7912084 w 10232859"/>
              <a:gd name="connsiteY206" fmla="*/ 970314 h 1705557"/>
              <a:gd name="connsiteX207" fmla="*/ 7982264 w 10232859"/>
              <a:gd name="connsiteY207" fmla="*/ 982287 h 1705557"/>
              <a:gd name="connsiteX208" fmla="*/ 7991272 w 10232859"/>
              <a:gd name="connsiteY208" fmla="*/ 987618 h 1705557"/>
              <a:gd name="connsiteX209" fmla="*/ 8006496 w 10232859"/>
              <a:gd name="connsiteY209" fmla="*/ 979353 h 1705557"/>
              <a:gd name="connsiteX210" fmla="*/ 8034497 w 10232859"/>
              <a:gd name="connsiteY210" fmla="*/ 978568 h 1705557"/>
              <a:gd name="connsiteX211" fmla="*/ 8150881 w 10232859"/>
              <a:gd name="connsiteY211" fmla="*/ 996925 h 1705557"/>
              <a:gd name="connsiteX212" fmla="*/ 8172106 w 10232859"/>
              <a:gd name="connsiteY212" fmla="*/ 997026 h 1705557"/>
              <a:gd name="connsiteX213" fmla="*/ 8196076 w 10232859"/>
              <a:gd name="connsiteY213" fmla="*/ 1006592 h 1705557"/>
              <a:gd name="connsiteX214" fmla="*/ 8247463 w 10232859"/>
              <a:gd name="connsiteY214" fmla="*/ 1022846 h 1705557"/>
              <a:gd name="connsiteX215" fmla="*/ 8279272 w 10232859"/>
              <a:gd name="connsiteY215" fmla="*/ 1039435 h 1705557"/>
              <a:gd name="connsiteX216" fmla="*/ 8289611 w 10232859"/>
              <a:gd name="connsiteY216" fmla="*/ 1035144 h 1705557"/>
              <a:gd name="connsiteX217" fmla="*/ 8311483 w 10232859"/>
              <a:gd name="connsiteY217" fmla="*/ 1035913 h 1705557"/>
              <a:gd name="connsiteX218" fmla="*/ 8399489 w 10232859"/>
              <a:gd name="connsiteY218" fmla="*/ 1055076 h 1705557"/>
              <a:gd name="connsiteX219" fmla="*/ 8415973 w 10232859"/>
              <a:gd name="connsiteY219" fmla="*/ 1056174 h 1705557"/>
              <a:gd name="connsiteX220" fmla="*/ 8433326 w 10232859"/>
              <a:gd name="connsiteY220" fmla="*/ 1064395 h 1705557"/>
              <a:gd name="connsiteX221" fmla="*/ 8502328 w 10232859"/>
              <a:gd name="connsiteY221" fmla="*/ 1098012 h 1705557"/>
              <a:gd name="connsiteX222" fmla="*/ 8534346 w 10232859"/>
              <a:gd name="connsiteY222" fmla="*/ 1113494 h 1705557"/>
              <a:gd name="connsiteX223" fmla="*/ 8534980 w 10232859"/>
              <a:gd name="connsiteY223" fmla="*/ 1117375 h 1705557"/>
              <a:gd name="connsiteX224" fmla="*/ 8544104 w 10232859"/>
              <a:gd name="connsiteY224" fmla="*/ 1114920 h 1705557"/>
              <a:gd name="connsiteX225" fmla="*/ 8567742 w 10232859"/>
              <a:gd name="connsiteY225" fmla="*/ 1124104 h 1705557"/>
              <a:gd name="connsiteX226" fmla="*/ 8633779 w 10232859"/>
              <a:gd name="connsiteY226" fmla="*/ 1145740 h 1705557"/>
              <a:gd name="connsiteX227" fmla="*/ 8676965 w 10232859"/>
              <a:gd name="connsiteY227" fmla="*/ 1163463 h 1705557"/>
              <a:gd name="connsiteX228" fmla="*/ 8698944 w 10232859"/>
              <a:gd name="connsiteY228" fmla="*/ 1163453 h 1705557"/>
              <a:gd name="connsiteX229" fmla="*/ 8711456 w 10232859"/>
              <a:gd name="connsiteY229" fmla="*/ 1175731 h 1705557"/>
              <a:gd name="connsiteX230" fmla="*/ 8732793 w 10232859"/>
              <a:gd name="connsiteY230" fmla="*/ 1179486 h 1705557"/>
              <a:gd name="connsiteX231" fmla="*/ 8751897 w 10232859"/>
              <a:gd name="connsiteY231" fmla="*/ 1197400 h 1705557"/>
              <a:gd name="connsiteX232" fmla="*/ 8793564 w 10232859"/>
              <a:gd name="connsiteY232" fmla="*/ 1179086 h 1705557"/>
              <a:gd name="connsiteX233" fmla="*/ 8834270 w 10232859"/>
              <a:gd name="connsiteY233" fmla="*/ 1213138 h 1705557"/>
              <a:gd name="connsiteX234" fmla="*/ 8853872 w 10232859"/>
              <a:gd name="connsiteY234" fmla="*/ 1221228 h 1705557"/>
              <a:gd name="connsiteX235" fmla="*/ 8861901 w 10232859"/>
              <a:gd name="connsiteY235" fmla="*/ 1217889 h 1705557"/>
              <a:gd name="connsiteX236" fmla="*/ 8874168 w 10232859"/>
              <a:gd name="connsiteY236" fmla="*/ 1220481 h 1705557"/>
              <a:gd name="connsiteX237" fmla="*/ 8871123 w 10232859"/>
              <a:gd name="connsiteY237" fmla="*/ 1227674 h 1705557"/>
              <a:gd name="connsiteX238" fmla="*/ 8903537 w 10232859"/>
              <a:gd name="connsiteY238" fmla="*/ 1237102 h 1705557"/>
              <a:gd name="connsiteX239" fmla="*/ 8933767 w 10232859"/>
              <a:gd name="connsiteY239" fmla="*/ 1269882 h 1705557"/>
              <a:gd name="connsiteX240" fmla="*/ 8985765 w 10232859"/>
              <a:gd name="connsiteY240" fmla="*/ 1294178 h 1705557"/>
              <a:gd name="connsiteX241" fmla="*/ 9071444 w 10232859"/>
              <a:gd name="connsiteY241" fmla="*/ 1323819 h 1705557"/>
              <a:gd name="connsiteX242" fmla="*/ 9096711 w 10232859"/>
              <a:gd name="connsiteY242" fmla="*/ 1334291 h 1705557"/>
              <a:gd name="connsiteX243" fmla="*/ 9338853 w 10232859"/>
              <a:gd name="connsiteY243" fmla="*/ 1454560 h 1705557"/>
              <a:gd name="connsiteX244" fmla="*/ 9520814 w 10232859"/>
              <a:gd name="connsiteY244" fmla="*/ 1456341 h 1705557"/>
              <a:gd name="connsiteX245" fmla="*/ 9702271 w 10232859"/>
              <a:gd name="connsiteY245" fmla="*/ 1495067 h 1705557"/>
              <a:gd name="connsiteX246" fmla="*/ 9744273 w 10232859"/>
              <a:gd name="connsiteY246" fmla="*/ 1530026 h 1705557"/>
              <a:gd name="connsiteX247" fmla="*/ 9771903 w 10232859"/>
              <a:gd name="connsiteY247" fmla="*/ 1536548 h 1705557"/>
              <a:gd name="connsiteX248" fmla="*/ 9818565 w 10232859"/>
              <a:gd name="connsiteY248" fmla="*/ 1545059 h 1705557"/>
              <a:gd name="connsiteX249" fmla="*/ 9882202 w 10232859"/>
              <a:gd name="connsiteY249" fmla="*/ 1572402 h 1705557"/>
              <a:gd name="connsiteX250" fmla="*/ 10022025 w 10232859"/>
              <a:gd name="connsiteY250" fmla="*/ 1606210 h 1705557"/>
              <a:gd name="connsiteX251" fmla="*/ 10220406 w 10232859"/>
              <a:gd name="connsiteY251" fmla="*/ 1683519 h 1705557"/>
              <a:gd name="connsiteX252" fmla="*/ 10232859 w 10232859"/>
              <a:gd name="connsiteY252" fmla="*/ 1705557 h 1705557"/>
              <a:gd name="connsiteX253" fmla="*/ 0 w 10232859"/>
              <a:gd name="connsiteY253" fmla="*/ 1705557 h 1705557"/>
              <a:gd name="connsiteX254" fmla="*/ 0 w 10232859"/>
              <a:gd name="connsiteY254" fmla="*/ 28342 h 1705557"/>
              <a:gd name="connsiteX255" fmla="*/ 8097 w 10232859"/>
              <a:gd name="connsiteY255" fmla="*/ 30869 h 1705557"/>
              <a:gd name="connsiteX256" fmla="*/ 77128 w 10232859"/>
              <a:gd name="connsiteY256" fmla="*/ 13381 h 1705557"/>
              <a:gd name="connsiteX257" fmla="*/ 188338 w 10232859"/>
              <a:gd name="connsiteY257" fmla="*/ 11593 h 1705557"/>
              <a:gd name="connsiteX258" fmla="*/ 298809 w 10232859"/>
              <a:gd name="connsiteY258" fmla="*/ 12712 h 1705557"/>
              <a:gd name="connsiteX259" fmla="*/ 338985 w 10232859"/>
              <a:gd name="connsiteY259" fmla="*/ 14520 h 1705557"/>
              <a:gd name="connsiteX260" fmla="*/ 409815 w 10232859"/>
              <a:gd name="connsiteY260" fmla="*/ 11559 h 1705557"/>
              <a:gd name="connsiteX261" fmla="*/ 424169 w 10232859"/>
              <a:gd name="connsiteY261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389519 w 10232859"/>
              <a:gd name="connsiteY128" fmla="*/ 266429 h 1705557"/>
              <a:gd name="connsiteX129" fmla="*/ 5399852 w 10232859"/>
              <a:gd name="connsiteY129" fmla="*/ 276111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474291 w 10232859"/>
              <a:gd name="connsiteY136" fmla="*/ 301799 h 1705557"/>
              <a:gd name="connsiteX137" fmla="*/ 5508752 w 10232859"/>
              <a:gd name="connsiteY137" fmla="*/ 312267 h 1705557"/>
              <a:gd name="connsiteX138" fmla="*/ 5509657 w 10232859"/>
              <a:gd name="connsiteY138" fmla="*/ 311450 h 1705557"/>
              <a:gd name="connsiteX139" fmla="*/ 5521245 w 10232859"/>
              <a:gd name="connsiteY139" fmla="*/ 310202 h 1705557"/>
              <a:gd name="connsiteX140" fmla="*/ 5542415 w 10232859"/>
              <a:gd name="connsiteY140" fmla="*/ 310009 h 1705557"/>
              <a:gd name="connsiteX141" fmla="*/ 5596538 w 10232859"/>
              <a:gd name="connsiteY141" fmla="*/ 297667 h 1705557"/>
              <a:gd name="connsiteX142" fmla="*/ 5632514 w 10232859"/>
              <a:gd name="connsiteY142" fmla="*/ 308476 h 1705557"/>
              <a:gd name="connsiteX143" fmla="*/ 5640005 w 10232859"/>
              <a:gd name="connsiteY143" fmla="*/ 310131 h 1705557"/>
              <a:gd name="connsiteX144" fmla="*/ 5640259 w 10232859"/>
              <a:gd name="connsiteY144" fmla="*/ 309949 h 1705557"/>
              <a:gd name="connsiteX145" fmla="*/ 5648365 w 10232859"/>
              <a:gd name="connsiteY145" fmla="*/ 311268 h 1705557"/>
              <a:gd name="connsiteX146" fmla="*/ 5653662 w 10232859"/>
              <a:gd name="connsiteY146" fmla="*/ 313149 h 1705557"/>
              <a:gd name="connsiteX147" fmla="*/ 5668196 w 10232859"/>
              <a:gd name="connsiteY147" fmla="*/ 316360 h 1705557"/>
              <a:gd name="connsiteX148" fmla="*/ 5673886 w 10232859"/>
              <a:gd name="connsiteY148" fmla="*/ 316040 h 1705557"/>
              <a:gd name="connsiteX149" fmla="*/ 5677139 w 10232859"/>
              <a:gd name="connsiteY149" fmla="*/ 313859 h 1705557"/>
              <a:gd name="connsiteX150" fmla="*/ 5708983 w 10232859"/>
              <a:gd name="connsiteY150" fmla="*/ 313188 h 1705557"/>
              <a:gd name="connsiteX151" fmla="*/ 5773909 w 10232859"/>
              <a:gd name="connsiteY151" fmla="*/ 318575 h 1705557"/>
              <a:gd name="connsiteX152" fmla="*/ 5809500 w 10232859"/>
              <a:gd name="connsiteY152" fmla="*/ 324964 h 1705557"/>
              <a:gd name="connsiteX153" fmla="*/ 5908729 w 10232859"/>
              <a:gd name="connsiteY153" fmla="*/ 338849 h 1705557"/>
              <a:gd name="connsiteX154" fmla="*/ 6009654 w 10232859"/>
              <a:gd name="connsiteY154" fmla="*/ 350040 h 1705557"/>
              <a:gd name="connsiteX155" fmla="*/ 6067487 w 10232859"/>
              <a:gd name="connsiteY155" fmla="*/ 340226 h 1705557"/>
              <a:gd name="connsiteX156" fmla="*/ 6073281 w 10232859"/>
              <a:gd name="connsiteY156" fmla="*/ 340830 h 1705557"/>
              <a:gd name="connsiteX157" fmla="*/ 6086225 w 10232859"/>
              <a:gd name="connsiteY157" fmla="*/ 346135 h 1705557"/>
              <a:gd name="connsiteX158" fmla="*/ 6090616 w 10232859"/>
              <a:gd name="connsiteY158" fmla="*/ 348731 h 1705557"/>
              <a:gd name="connsiteX159" fmla="*/ 6098056 w 10232859"/>
              <a:gd name="connsiteY159" fmla="*/ 351249 h 1705557"/>
              <a:gd name="connsiteX160" fmla="*/ 6098391 w 10232859"/>
              <a:gd name="connsiteY160" fmla="*/ 351119 h 1705557"/>
              <a:gd name="connsiteX161" fmla="*/ 6105063 w 10232859"/>
              <a:gd name="connsiteY161" fmla="*/ 353854 h 1705557"/>
              <a:gd name="connsiteX162" fmla="*/ 6135796 w 10232859"/>
              <a:gd name="connsiteY162" fmla="*/ 369657 h 1705557"/>
              <a:gd name="connsiteX163" fmla="*/ 6195166 w 10232859"/>
              <a:gd name="connsiteY163" fmla="*/ 366704 h 1705557"/>
              <a:gd name="connsiteX164" fmla="*/ 6216259 w 10232859"/>
              <a:gd name="connsiteY164" fmla="*/ 369879 h 1705557"/>
              <a:gd name="connsiteX165" fmla="*/ 6228331 w 10232859"/>
              <a:gd name="connsiteY165" fmla="*/ 370548 h 1705557"/>
              <a:gd name="connsiteX166" fmla="*/ 6229602 w 10232859"/>
              <a:gd name="connsiteY166" fmla="*/ 369928 h 1705557"/>
              <a:gd name="connsiteX167" fmla="*/ 6258988 w 10232859"/>
              <a:gd name="connsiteY167" fmla="*/ 385174 h 1705557"/>
              <a:gd name="connsiteX168" fmla="*/ 6264106 w 10232859"/>
              <a:gd name="connsiteY168" fmla="*/ 385655 h 1705557"/>
              <a:gd name="connsiteX169" fmla="*/ 6281703 w 10232859"/>
              <a:gd name="connsiteY169" fmla="*/ 397568 h 1705557"/>
              <a:gd name="connsiteX170" fmla="*/ 6291622 w 10232859"/>
              <a:gd name="connsiteY170" fmla="*/ 402669 h 1705557"/>
              <a:gd name="connsiteX171" fmla="*/ 6292712 w 10232859"/>
              <a:gd name="connsiteY171" fmla="*/ 406285 h 1705557"/>
              <a:gd name="connsiteX172" fmla="*/ 6308227 w 10232859"/>
              <a:gd name="connsiteY172" fmla="*/ 412710 h 1705557"/>
              <a:gd name="connsiteX173" fmla="*/ 6310656 w 10232859"/>
              <a:gd name="connsiteY173" fmla="*/ 412628 h 1705557"/>
              <a:gd name="connsiteX174" fmla="*/ 6321049 w 10232859"/>
              <a:gd name="connsiteY174" fmla="*/ 420978 h 1705557"/>
              <a:gd name="connsiteX175" fmla="*/ 6326853 w 10232859"/>
              <a:gd name="connsiteY175" fmla="*/ 431664 h 1705557"/>
              <a:gd name="connsiteX176" fmla="*/ 6467879 w 10232859"/>
              <a:gd name="connsiteY176" fmla="*/ 474762 h 1705557"/>
              <a:gd name="connsiteX177" fmla="*/ 6564351 w 10232859"/>
              <a:gd name="connsiteY177" fmla="*/ 544032 h 1705557"/>
              <a:gd name="connsiteX178" fmla="*/ 6641544 w 10232859"/>
              <a:gd name="connsiteY178" fmla="*/ 566599 h 1705557"/>
              <a:gd name="connsiteX179" fmla="*/ 6731052 w 10232859"/>
              <a:gd name="connsiteY179" fmla="*/ 578550 h 1705557"/>
              <a:gd name="connsiteX180" fmla="*/ 6858983 w 10232859"/>
              <a:gd name="connsiteY180" fmla="*/ 630237 h 1705557"/>
              <a:gd name="connsiteX181" fmla="*/ 6910661 w 10232859"/>
              <a:gd name="connsiteY181" fmla="*/ 641134 h 1705557"/>
              <a:gd name="connsiteX182" fmla="*/ 6944111 w 10232859"/>
              <a:gd name="connsiteY182" fmla="*/ 666016 h 1705557"/>
              <a:gd name="connsiteX183" fmla="*/ 6965771 w 10232859"/>
              <a:gd name="connsiteY183" fmla="*/ 666445 h 1705557"/>
              <a:gd name="connsiteX184" fmla="*/ 6969639 w 10232859"/>
              <a:gd name="connsiteY184" fmla="*/ 666351 h 1705557"/>
              <a:gd name="connsiteX185" fmla="*/ 6982242 w 10232859"/>
              <a:gd name="connsiteY185" fmla="*/ 669626 h 1705557"/>
              <a:gd name="connsiteX186" fmla="*/ 6989387 w 10232859"/>
              <a:gd name="connsiteY186" fmla="*/ 665988 h 1705557"/>
              <a:gd name="connsiteX187" fmla="*/ 7010930 w 10232859"/>
              <a:gd name="connsiteY187" fmla="*/ 667648 h 1705557"/>
              <a:gd name="connsiteX188" fmla="*/ 7033125 w 10232859"/>
              <a:gd name="connsiteY188" fmla="*/ 674950 h 1705557"/>
              <a:gd name="connsiteX189" fmla="*/ 7134461 w 10232859"/>
              <a:gd name="connsiteY189" fmla="*/ 714706 h 1705557"/>
              <a:gd name="connsiteX190" fmla="*/ 7197450 w 10232859"/>
              <a:gd name="connsiteY190" fmla="*/ 735608 h 1705557"/>
              <a:gd name="connsiteX191" fmla="*/ 7225084 w 10232859"/>
              <a:gd name="connsiteY191" fmla="*/ 739019 h 1705557"/>
              <a:gd name="connsiteX192" fmla="*/ 7261183 w 10232859"/>
              <a:gd name="connsiteY192" fmla="*/ 746827 h 1705557"/>
              <a:gd name="connsiteX193" fmla="*/ 7327760 w 10232859"/>
              <a:gd name="connsiteY193" fmla="*/ 757100 h 1705557"/>
              <a:gd name="connsiteX194" fmla="*/ 7412222 w 10232859"/>
              <a:gd name="connsiteY194" fmla="*/ 777001 h 1705557"/>
              <a:gd name="connsiteX195" fmla="*/ 7457904 w 10232859"/>
              <a:gd name="connsiteY195" fmla="*/ 810835 h 1705557"/>
              <a:gd name="connsiteX196" fmla="*/ 7465795 w 10232859"/>
              <a:gd name="connsiteY196" fmla="*/ 809112 h 1705557"/>
              <a:gd name="connsiteX197" fmla="*/ 7505046 w 10232859"/>
              <a:gd name="connsiteY197" fmla="*/ 823031 h 1705557"/>
              <a:gd name="connsiteX198" fmla="*/ 7623220 w 10232859"/>
              <a:gd name="connsiteY198" fmla="*/ 895034 h 1705557"/>
              <a:gd name="connsiteX199" fmla="*/ 7700458 w 10232859"/>
              <a:gd name="connsiteY199" fmla="*/ 921593 h 1705557"/>
              <a:gd name="connsiteX200" fmla="*/ 7730988 w 10232859"/>
              <a:gd name="connsiteY200" fmla="*/ 927270 h 1705557"/>
              <a:gd name="connsiteX201" fmla="*/ 7781942 w 10232859"/>
              <a:gd name="connsiteY201" fmla="*/ 937017 h 1705557"/>
              <a:gd name="connsiteX202" fmla="*/ 7827704 w 10232859"/>
              <a:gd name="connsiteY202" fmla="*/ 935072 h 1705557"/>
              <a:gd name="connsiteX203" fmla="*/ 7867270 w 10232859"/>
              <a:gd name="connsiteY203" fmla="*/ 946880 h 1705557"/>
              <a:gd name="connsiteX204" fmla="*/ 7866538 w 10232859"/>
              <a:gd name="connsiteY204" fmla="*/ 961559 h 1705557"/>
              <a:gd name="connsiteX205" fmla="*/ 7912084 w 10232859"/>
              <a:gd name="connsiteY205" fmla="*/ 970314 h 1705557"/>
              <a:gd name="connsiteX206" fmla="*/ 7982264 w 10232859"/>
              <a:gd name="connsiteY206" fmla="*/ 982287 h 1705557"/>
              <a:gd name="connsiteX207" fmla="*/ 7991272 w 10232859"/>
              <a:gd name="connsiteY207" fmla="*/ 987618 h 1705557"/>
              <a:gd name="connsiteX208" fmla="*/ 8006496 w 10232859"/>
              <a:gd name="connsiteY208" fmla="*/ 979353 h 1705557"/>
              <a:gd name="connsiteX209" fmla="*/ 8034497 w 10232859"/>
              <a:gd name="connsiteY209" fmla="*/ 978568 h 1705557"/>
              <a:gd name="connsiteX210" fmla="*/ 8150881 w 10232859"/>
              <a:gd name="connsiteY210" fmla="*/ 996925 h 1705557"/>
              <a:gd name="connsiteX211" fmla="*/ 8172106 w 10232859"/>
              <a:gd name="connsiteY211" fmla="*/ 997026 h 1705557"/>
              <a:gd name="connsiteX212" fmla="*/ 8196076 w 10232859"/>
              <a:gd name="connsiteY212" fmla="*/ 1006592 h 1705557"/>
              <a:gd name="connsiteX213" fmla="*/ 8247463 w 10232859"/>
              <a:gd name="connsiteY213" fmla="*/ 1022846 h 1705557"/>
              <a:gd name="connsiteX214" fmla="*/ 8279272 w 10232859"/>
              <a:gd name="connsiteY214" fmla="*/ 1039435 h 1705557"/>
              <a:gd name="connsiteX215" fmla="*/ 8289611 w 10232859"/>
              <a:gd name="connsiteY215" fmla="*/ 1035144 h 1705557"/>
              <a:gd name="connsiteX216" fmla="*/ 8311483 w 10232859"/>
              <a:gd name="connsiteY216" fmla="*/ 1035913 h 1705557"/>
              <a:gd name="connsiteX217" fmla="*/ 8399489 w 10232859"/>
              <a:gd name="connsiteY217" fmla="*/ 1055076 h 1705557"/>
              <a:gd name="connsiteX218" fmla="*/ 8415973 w 10232859"/>
              <a:gd name="connsiteY218" fmla="*/ 1056174 h 1705557"/>
              <a:gd name="connsiteX219" fmla="*/ 8433326 w 10232859"/>
              <a:gd name="connsiteY219" fmla="*/ 1064395 h 1705557"/>
              <a:gd name="connsiteX220" fmla="*/ 8502328 w 10232859"/>
              <a:gd name="connsiteY220" fmla="*/ 1098012 h 1705557"/>
              <a:gd name="connsiteX221" fmla="*/ 8534346 w 10232859"/>
              <a:gd name="connsiteY221" fmla="*/ 1113494 h 1705557"/>
              <a:gd name="connsiteX222" fmla="*/ 8534980 w 10232859"/>
              <a:gd name="connsiteY222" fmla="*/ 1117375 h 1705557"/>
              <a:gd name="connsiteX223" fmla="*/ 8544104 w 10232859"/>
              <a:gd name="connsiteY223" fmla="*/ 1114920 h 1705557"/>
              <a:gd name="connsiteX224" fmla="*/ 8567742 w 10232859"/>
              <a:gd name="connsiteY224" fmla="*/ 1124104 h 1705557"/>
              <a:gd name="connsiteX225" fmla="*/ 8633779 w 10232859"/>
              <a:gd name="connsiteY225" fmla="*/ 1145740 h 1705557"/>
              <a:gd name="connsiteX226" fmla="*/ 8676965 w 10232859"/>
              <a:gd name="connsiteY226" fmla="*/ 1163463 h 1705557"/>
              <a:gd name="connsiteX227" fmla="*/ 8698944 w 10232859"/>
              <a:gd name="connsiteY227" fmla="*/ 1163453 h 1705557"/>
              <a:gd name="connsiteX228" fmla="*/ 8711456 w 10232859"/>
              <a:gd name="connsiteY228" fmla="*/ 1175731 h 1705557"/>
              <a:gd name="connsiteX229" fmla="*/ 8732793 w 10232859"/>
              <a:gd name="connsiteY229" fmla="*/ 1179486 h 1705557"/>
              <a:gd name="connsiteX230" fmla="*/ 8751897 w 10232859"/>
              <a:gd name="connsiteY230" fmla="*/ 1197400 h 1705557"/>
              <a:gd name="connsiteX231" fmla="*/ 8793564 w 10232859"/>
              <a:gd name="connsiteY231" fmla="*/ 1179086 h 1705557"/>
              <a:gd name="connsiteX232" fmla="*/ 8834270 w 10232859"/>
              <a:gd name="connsiteY232" fmla="*/ 1213138 h 1705557"/>
              <a:gd name="connsiteX233" fmla="*/ 8853872 w 10232859"/>
              <a:gd name="connsiteY233" fmla="*/ 1221228 h 1705557"/>
              <a:gd name="connsiteX234" fmla="*/ 8861901 w 10232859"/>
              <a:gd name="connsiteY234" fmla="*/ 1217889 h 1705557"/>
              <a:gd name="connsiteX235" fmla="*/ 8874168 w 10232859"/>
              <a:gd name="connsiteY235" fmla="*/ 1220481 h 1705557"/>
              <a:gd name="connsiteX236" fmla="*/ 8871123 w 10232859"/>
              <a:gd name="connsiteY236" fmla="*/ 1227674 h 1705557"/>
              <a:gd name="connsiteX237" fmla="*/ 8903537 w 10232859"/>
              <a:gd name="connsiteY237" fmla="*/ 1237102 h 1705557"/>
              <a:gd name="connsiteX238" fmla="*/ 8933767 w 10232859"/>
              <a:gd name="connsiteY238" fmla="*/ 1269882 h 1705557"/>
              <a:gd name="connsiteX239" fmla="*/ 8985765 w 10232859"/>
              <a:gd name="connsiteY239" fmla="*/ 1294178 h 1705557"/>
              <a:gd name="connsiteX240" fmla="*/ 9071444 w 10232859"/>
              <a:gd name="connsiteY240" fmla="*/ 1323819 h 1705557"/>
              <a:gd name="connsiteX241" fmla="*/ 9096711 w 10232859"/>
              <a:gd name="connsiteY241" fmla="*/ 1334291 h 1705557"/>
              <a:gd name="connsiteX242" fmla="*/ 9338853 w 10232859"/>
              <a:gd name="connsiteY242" fmla="*/ 1454560 h 1705557"/>
              <a:gd name="connsiteX243" fmla="*/ 9520814 w 10232859"/>
              <a:gd name="connsiteY243" fmla="*/ 1456341 h 1705557"/>
              <a:gd name="connsiteX244" fmla="*/ 9702271 w 10232859"/>
              <a:gd name="connsiteY244" fmla="*/ 1495067 h 1705557"/>
              <a:gd name="connsiteX245" fmla="*/ 9744273 w 10232859"/>
              <a:gd name="connsiteY245" fmla="*/ 1530026 h 1705557"/>
              <a:gd name="connsiteX246" fmla="*/ 9771903 w 10232859"/>
              <a:gd name="connsiteY246" fmla="*/ 1536548 h 1705557"/>
              <a:gd name="connsiteX247" fmla="*/ 9818565 w 10232859"/>
              <a:gd name="connsiteY247" fmla="*/ 1545059 h 1705557"/>
              <a:gd name="connsiteX248" fmla="*/ 9882202 w 10232859"/>
              <a:gd name="connsiteY248" fmla="*/ 1572402 h 1705557"/>
              <a:gd name="connsiteX249" fmla="*/ 10022025 w 10232859"/>
              <a:gd name="connsiteY249" fmla="*/ 1606210 h 1705557"/>
              <a:gd name="connsiteX250" fmla="*/ 10220406 w 10232859"/>
              <a:gd name="connsiteY250" fmla="*/ 1683519 h 1705557"/>
              <a:gd name="connsiteX251" fmla="*/ 10232859 w 10232859"/>
              <a:gd name="connsiteY251" fmla="*/ 1705557 h 1705557"/>
              <a:gd name="connsiteX252" fmla="*/ 0 w 10232859"/>
              <a:gd name="connsiteY252" fmla="*/ 1705557 h 1705557"/>
              <a:gd name="connsiteX253" fmla="*/ 0 w 10232859"/>
              <a:gd name="connsiteY253" fmla="*/ 28342 h 1705557"/>
              <a:gd name="connsiteX254" fmla="*/ 8097 w 10232859"/>
              <a:gd name="connsiteY254" fmla="*/ 30869 h 1705557"/>
              <a:gd name="connsiteX255" fmla="*/ 77128 w 10232859"/>
              <a:gd name="connsiteY255" fmla="*/ 13381 h 1705557"/>
              <a:gd name="connsiteX256" fmla="*/ 188338 w 10232859"/>
              <a:gd name="connsiteY256" fmla="*/ 11593 h 1705557"/>
              <a:gd name="connsiteX257" fmla="*/ 298809 w 10232859"/>
              <a:gd name="connsiteY257" fmla="*/ 12712 h 1705557"/>
              <a:gd name="connsiteX258" fmla="*/ 338985 w 10232859"/>
              <a:gd name="connsiteY258" fmla="*/ 14520 h 1705557"/>
              <a:gd name="connsiteX259" fmla="*/ 409815 w 10232859"/>
              <a:gd name="connsiteY259" fmla="*/ 11559 h 1705557"/>
              <a:gd name="connsiteX260" fmla="*/ 424169 w 10232859"/>
              <a:gd name="connsiteY260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389519 w 10232859"/>
              <a:gd name="connsiteY128" fmla="*/ 266429 h 1705557"/>
              <a:gd name="connsiteX129" fmla="*/ 5399852 w 10232859"/>
              <a:gd name="connsiteY129" fmla="*/ 276111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090616 w 10232859"/>
              <a:gd name="connsiteY157" fmla="*/ 348731 h 1705557"/>
              <a:gd name="connsiteX158" fmla="*/ 6098056 w 10232859"/>
              <a:gd name="connsiteY158" fmla="*/ 351249 h 1705557"/>
              <a:gd name="connsiteX159" fmla="*/ 6098391 w 10232859"/>
              <a:gd name="connsiteY159" fmla="*/ 351119 h 1705557"/>
              <a:gd name="connsiteX160" fmla="*/ 6105063 w 10232859"/>
              <a:gd name="connsiteY160" fmla="*/ 353854 h 1705557"/>
              <a:gd name="connsiteX161" fmla="*/ 6135796 w 10232859"/>
              <a:gd name="connsiteY161" fmla="*/ 369657 h 1705557"/>
              <a:gd name="connsiteX162" fmla="*/ 6195166 w 10232859"/>
              <a:gd name="connsiteY162" fmla="*/ 366704 h 1705557"/>
              <a:gd name="connsiteX163" fmla="*/ 6216259 w 10232859"/>
              <a:gd name="connsiteY163" fmla="*/ 369879 h 1705557"/>
              <a:gd name="connsiteX164" fmla="*/ 6228331 w 10232859"/>
              <a:gd name="connsiteY164" fmla="*/ 370548 h 1705557"/>
              <a:gd name="connsiteX165" fmla="*/ 6229602 w 10232859"/>
              <a:gd name="connsiteY165" fmla="*/ 369928 h 1705557"/>
              <a:gd name="connsiteX166" fmla="*/ 6258988 w 10232859"/>
              <a:gd name="connsiteY166" fmla="*/ 385174 h 1705557"/>
              <a:gd name="connsiteX167" fmla="*/ 6264106 w 10232859"/>
              <a:gd name="connsiteY167" fmla="*/ 385655 h 1705557"/>
              <a:gd name="connsiteX168" fmla="*/ 6281703 w 10232859"/>
              <a:gd name="connsiteY168" fmla="*/ 397568 h 1705557"/>
              <a:gd name="connsiteX169" fmla="*/ 6291622 w 10232859"/>
              <a:gd name="connsiteY169" fmla="*/ 402669 h 1705557"/>
              <a:gd name="connsiteX170" fmla="*/ 6292712 w 10232859"/>
              <a:gd name="connsiteY170" fmla="*/ 406285 h 1705557"/>
              <a:gd name="connsiteX171" fmla="*/ 6308227 w 10232859"/>
              <a:gd name="connsiteY171" fmla="*/ 412710 h 1705557"/>
              <a:gd name="connsiteX172" fmla="*/ 6310656 w 10232859"/>
              <a:gd name="connsiteY172" fmla="*/ 412628 h 1705557"/>
              <a:gd name="connsiteX173" fmla="*/ 6321049 w 10232859"/>
              <a:gd name="connsiteY173" fmla="*/ 420978 h 1705557"/>
              <a:gd name="connsiteX174" fmla="*/ 6326853 w 10232859"/>
              <a:gd name="connsiteY174" fmla="*/ 431664 h 1705557"/>
              <a:gd name="connsiteX175" fmla="*/ 6467879 w 10232859"/>
              <a:gd name="connsiteY175" fmla="*/ 474762 h 1705557"/>
              <a:gd name="connsiteX176" fmla="*/ 6564351 w 10232859"/>
              <a:gd name="connsiteY176" fmla="*/ 544032 h 1705557"/>
              <a:gd name="connsiteX177" fmla="*/ 6641544 w 10232859"/>
              <a:gd name="connsiteY177" fmla="*/ 566599 h 1705557"/>
              <a:gd name="connsiteX178" fmla="*/ 6731052 w 10232859"/>
              <a:gd name="connsiteY178" fmla="*/ 578550 h 1705557"/>
              <a:gd name="connsiteX179" fmla="*/ 6858983 w 10232859"/>
              <a:gd name="connsiteY179" fmla="*/ 630237 h 1705557"/>
              <a:gd name="connsiteX180" fmla="*/ 6910661 w 10232859"/>
              <a:gd name="connsiteY180" fmla="*/ 641134 h 1705557"/>
              <a:gd name="connsiteX181" fmla="*/ 6944111 w 10232859"/>
              <a:gd name="connsiteY181" fmla="*/ 666016 h 1705557"/>
              <a:gd name="connsiteX182" fmla="*/ 6965771 w 10232859"/>
              <a:gd name="connsiteY182" fmla="*/ 666445 h 1705557"/>
              <a:gd name="connsiteX183" fmla="*/ 6969639 w 10232859"/>
              <a:gd name="connsiteY183" fmla="*/ 666351 h 1705557"/>
              <a:gd name="connsiteX184" fmla="*/ 6982242 w 10232859"/>
              <a:gd name="connsiteY184" fmla="*/ 669626 h 1705557"/>
              <a:gd name="connsiteX185" fmla="*/ 6989387 w 10232859"/>
              <a:gd name="connsiteY185" fmla="*/ 665988 h 1705557"/>
              <a:gd name="connsiteX186" fmla="*/ 7010930 w 10232859"/>
              <a:gd name="connsiteY186" fmla="*/ 667648 h 1705557"/>
              <a:gd name="connsiteX187" fmla="*/ 7033125 w 10232859"/>
              <a:gd name="connsiteY187" fmla="*/ 674950 h 1705557"/>
              <a:gd name="connsiteX188" fmla="*/ 7134461 w 10232859"/>
              <a:gd name="connsiteY188" fmla="*/ 714706 h 1705557"/>
              <a:gd name="connsiteX189" fmla="*/ 7197450 w 10232859"/>
              <a:gd name="connsiteY189" fmla="*/ 735608 h 1705557"/>
              <a:gd name="connsiteX190" fmla="*/ 7225084 w 10232859"/>
              <a:gd name="connsiteY190" fmla="*/ 739019 h 1705557"/>
              <a:gd name="connsiteX191" fmla="*/ 7261183 w 10232859"/>
              <a:gd name="connsiteY191" fmla="*/ 746827 h 1705557"/>
              <a:gd name="connsiteX192" fmla="*/ 7327760 w 10232859"/>
              <a:gd name="connsiteY192" fmla="*/ 757100 h 1705557"/>
              <a:gd name="connsiteX193" fmla="*/ 7412222 w 10232859"/>
              <a:gd name="connsiteY193" fmla="*/ 777001 h 1705557"/>
              <a:gd name="connsiteX194" fmla="*/ 7457904 w 10232859"/>
              <a:gd name="connsiteY194" fmla="*/ 810835 h 1705557"/>
              <a:gd name="connsiteX195" fmla="*/ 7465795 w 10232859"/>
              <a:gd name="connsiteY195" fmla="*/ 809112 h 1705557"/>
              <a:gd name="connsiteX196" fmla="*/ 7505046 w 10232859"/>
              <a:gd name="connsiteY196" fmla="*/ 823031 h 1705557"/>
              <a:gd name="connsiteX197" fmla="*/ 7623220 w 10232859"/>
              <a:gd name="connsiteY197" fmla="*/ 895034 h 1705557"/>
              <a:gd name="connsiteX198" fmla="*/ 7700458 w 10232859"/>
              <a:gd name="connsiteY198" fmla="*/ 921593 h 1705557"/>
              <a:gd name="connsiteX199" fmla="*/ 7730988 w 10232859"/>
              <a:gd name="connsiteY199" fmla="*/ 927270 h 1705557"/>
              <a:gd name="connsiteX200" fmla="*/ 7781942 w 10232859"/>
              <a:gd name="connsiteY200" fmla="*/ 937017 h 1705557"/>
              <a:gd name="connsiteX201" fmla="*/ 7827704 w 10232859"/>
              <a:gd name="connsiteY201" fmla="*/ 935072 h 1705557"/>
              <a:gd name="connsiteX202" fmla="*/ 7867270 w 10232859"/>
              <a:gd name="connsiteY202" fmla="*/ 946880 h 1705557"/>
              <a:gd name="connsiteX203" fmla="*/ 7866538 w 10232859"/>
              <a:gd name="connsiteY203" fmla="*/ 961559 h 1705557"/>
              <a:gd name="connsiteX204" fmla="*/ 7912084 w 10232859"/>
              <a:gd name="connsiteY204" fmla="*/ 970314 h 1705557"/>
              <a:gd name="connsiteX205" fmla="*/ 7982264 w 10232859"/>
              <a:gd name="connsiteY205" fmla="*/ 982287 h 1705557"/>
              <a:gd name="connsiteX206" fmla="*/ 7991272 w 10232859"/>
              <a:gd name="connsiteY206" fmla="*/ 987618 h 1705557"/>
              <a:gd name="connsiteX207" fmla="*/ 8006496 w 10232859"/>
              <a:gd name="connsiteY207" fmla="*/ 979353 h 1705557"/>
              <a:gd name="connsiteX208" fmla="*/ 8034497 w 10232859"/>
              <a:gd name="connsiteY208" fmla="*/ 978568 h 1705557"/>
              <a:gd name="connsiteX209" fmla="*/ 8150881 w 10232859"/>
              <a:gd name="connsiteY209" fmla="*/ 996925 h 1705557"/>
              <a:gd name="connsiteX210" fmla="*/ 8172106 w 10232859"/>
              <a:gd name="connsiteY210" fmla="*/ 997026 h 1705557"/>
              <a:gd name="connsiteX211" fmla="*/ 8196076 w 10232859"/>
              <a:gd name="connsiteY211" fmla="*/ 1006592 h 1705557"/>
              <a:gd name="connsiteX212" fmla="*/ 8247463 w 10232859"/>
              <a:gd name="connsiteY212" fmla="*/ 1022846 h 1705557"/>
              <a:gd name="connsiteX213" fmla="*/ 8279272 w 10232859"/>
              <a:gd name="connsiteY213" fmla="*/ 1039435 h 1705557"/>
              <a:gd name="connsiteX214" fmla="*/ 8289611 w 10232859"/>
              <a:gd name="connsiteY214" fmla="*/ 1035144 h 1705557"/>
              <a:gd name="connsiteX215" fmla="*/ 8311483 w 10232859"/>
              <a:gd name="connsiteY215" fmla="*/ 1035913 h 1705557"/>
              <a:gd name="connsiteX216" fmla="*/ 8399489 w 10232859"/>
              <a:gd name="connsiteY216" fmla="*/ 1055076 h 1705557"/>
              <a:gd name="connsiteX217" fmla="*/ 8415973 w 10232859"/>
              <a:gd name="connsiteY217" fmla="*/ 1056174 h 1705557"/>
              <a:gd name="connsiteX218" fmla="*/ 8433326 w 10232859"/>
              <a:gd name="connsiteY218" fmla="*/ 1064395 h 1705557"/>
              <a:gd name="connsiteX219" fmla="*/ 8502328 w 10232859"/>
              <a:gd name="connsiteY219" fmla="*/ 1098012 h 1705557"/>
              <a:gd name="connsiteX220" fmla="*/ 8534346 w 10232859"/>
              <a:gd name="connsiteY220" fmla="*/ 1113494 h 1705557"/>
              <a:gd name="connsiteX221" fmla="*/ 8534980 w 10232859"/>
              <a:gd name="connsiteY221" fmla="*/ 1117375 h 1705557"/>
              <a:gd name="connsiteX222" fmla="*/ 8544104 w 10232859"/>
              <a:gd name="connsiteY222" fmla="*/ 1114920 h 1705557"/>
              <a:gd name="connsiteX223" fmla="*/ 8567742 w 10232859"/>
              <a:gd name="connsiteY223" fmla="*/ 1124104 h 1705557"/>
              <a:gd name="connsiteX224" fmla="*/ 8633779 w 10232859"/>
              <a:gd name="connsiteY224" fmla="*/ 1145740 h 1705557"/>
              <a:gd name="connsiteX225" fmla="*/ 8676965 w 10232859"/>
              <a:gd name="connsiteY225" fmla="*/ 1163463 h 1705557"/>
              <a:gd name="connsiteX226" fmla="*/ 8698944 w 10232859"/>
              <a:gd name="connsiteY226" fmla="*/ 1163453 h 1705557"/>
              <a:gd name="connsiteX227" fmla="*/ 8711456 w 10232859"/>
              <a:gd name="connsiteY227" fmla="*/ 1175731 h 1705557"/>
              <a:gd name="connsiteX228" fmla="*/ 8732793 w 10232859"/>
              <a:gd name="connsiteY228" fmla="*/ 1179486 h 1705557"/>
              <a:gd name="connsiteX229" fmla="*/ 8751897 w 10232859"/>
              <a:gd name="connsiteY229" fmla="*/ 1197400 h 1705557"/>
              <a:gd name="connsiteX230" fmla="*/ 8793564 w 10232859"/>
              <a:gd name="connsiteY230" fmla="*/ 1179086 h 1705557"/>
              <a:gd name="connsiteX231" fmla="*/ 8834270 w 10232859"/>
              <a:gd name="connsiteY231" fmla="*/ 1213138 h 1705557"/>
              <a:gd name="connsiteX232" fmla="*/ 8853872 w 10232859"/>
              <a:gd name="connsiteY232" fmla="*/ 1221228 h 1705557"/>
              <a:gd name="connsiteX233" fmla="*/ 8861901 w 10232859"/>
              <a:gd name="connsiteY233" fmla="*/ 1217889 h 1705557"/>
              <a:gd name="connsiteX234" fmla="*/ 8874168 w 10232859"/>
              <a:gd name="connsiteY234" fmla="*/ 1220481 h 1705557"/>
              <a:gd name="connsiteX235" fmla="*/ 8871123 w 10232859"/>
              <a:gd name="connsiteY235" fmla="*/ 1227674 h 1705557"/>
              <a:gd name="connsiteX236" fmla="*/ 8903537 w 10232859"/>
              <a:gd name="connsiteY236" fmla="*/ 1237102 h 1705557"/>
              <a:gd name="connsiteX237" fmla="*/ 8933767 w 10232859"/>
              <a:gd name="connsiteY237" fmla="*/ 1269882 h 1705557"/>
              <a:gd name="connsiteX238" fmla="*/ 8985765 w 10232859"/>
              <a:gd name="connsiteY238" fmla="*/ 1294178 h 1705557"/>
              <a:gd name="connsiteX239" fmla="*/ 9071444 w 10232859"/>
              <a:gd name="connsiteY239" fmla="*/ 1323819 h 1705557"/>
              <a:gd name="connsiteX240" fmla="*/ 9096711 w 10232859"/>
              <a:gd name="connsiteY240" fmla="*/ 1334291 h 1705557"/>
              <a:gd name="connsiteX241" fmla="*/ 9338853 w 10232859"/>
              <a:gd name="connsiteY241" fmla="*/ 1454560 h 1705557"/>
              <a:gd name="connsiteX242" fmla="*/ 9520814 w 10232859"/>
              <a:gd name="connsiteY242" fmla="*/ 1456341 h 1705557"/>
              <a:gd name="connsiteX243" fmla="*/ 9702271 w 10232859"/>
              <a:gd name="connsiteY243" fmla="*/ 1495067 h 1705557"/>
              <a:gd name="connsiteX244" fmla="*/ 9744273 w 10232859"/>
              <a:gd name="connsiteY244" fmla="*/ 1530026 h 1705557"/>
              <a:gd name="connsiteX245" fmla="*/ 9771903 w 10232859"/>
              <a:gd name="connsiteY245" fmla="*/ 1536548 h 1705557"/>
              <a:gd name="connsiteX246" fmla="*/ 9818565 w 10232859"/>
              <a:gd name="connsiteY246" fmla="*/ 1545059 h 1705557"/>
              <a:gd name="connsiteX247" fmla="*/ 9882202 w 10232859"/>
              <a:gd name="connsiteY247" fmla="*/ 1572402 h 1705557"/>
              <a:gd name="connsiteX248" fmla="*/ 10022025 w 10232859"/>
              <a:gd name="connsiteY248" fmla="*/ 1606210 h 1705557"/>
              <a:gd name="connsiteX249" fmla="*/ 10220406 w 10232859"/>
              <a:gd name="connsiteY249" fmla="*/ 1683519 h 1705557"/>
              <a:gd name="connsiteX250" fmla="*/ 10232859 w 10232859"/>
              <a:gd name="connsiteY250" fmla="*/ 1705557 h 1705557"/>
              <a:gd name="connsiteX251" fmla="*/ 0 w 10232859"/>
              <a:gd name="connsiteY251" fmla="*/ 1705557 h 1705557"/>
              <a:gd name="connsiteX252" fmla="*/ 0 w 10232859"/>
              <a:gd name="connsiteY252" fmla="*/ 28342 h 1705557"/>
              <a:gd name="connsiteX253" fmla="*/ 8097 w 10232859"/>
              <a:gd name="connsiteY253" fmla="*/ 30869 h 1705557"/>
              <a:gd name="connsiteX254" fmla="*/ 77128 w 10232859"/>
              <a:gd name="connsiteY254" fmla="*/ 13381 h 1705557"/>
              <a:gd name="connsiteX255" fmla="*/ 188338 w 10232859"/>
              <a:gd name="connsiteY255" fmla="*/ 11593 h 1705557"/>
              <a:gd name="connsiteX256" fmla="*/ 298809 w 10232859"/>
              <a:gd name="connsiteY256" fmla="*/ 12712 h 1705557"/>
              <a:gd name="connsiteX257" fmla="*/ 338985 w 10232859"/>
              <a:gd name="connsiteY257" fmla="*/ 14520 h 1705557"/>
              <a:gd name="connsiteX258" fmla="*/ 409815 w 10232859"/>
              <a:gd name="connsiteY258" fmla="*/ 11559 h 1705557"/>
              <a:gd name="connsiteX259" fmla="*/ 424169 w 10232859"/>
              <a:gd name="connsiteY259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389519 w 10232859"/>
              <a:gd name="connsiteY128" fmla="*/ 266429 h 1705557"/>
              <a:gd name="connsiteX129" fmla="*/ 5399852 w 10232859"/>
              <a:gd name="connsiteY129" fmla="*/ 276111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090616 w 10232859"/>
              <a:gd name="connsiteY157" fmla="*/ 348731 h 1705557"/>
              <a:gd name="connsiteX158" fmla="*/ 6098056 w 10232859"/>
              <a:gd name="connsiteY158" fmla="*/ 351249 h 1705557"/>
              <a:gd name="connsiteX159" fmla="*/ 6098391 w 10232859"/>
              <a:gd name="connsiteY159" fmla="*/ 351119 h 1705557"/>
              <a:gd name="connsiteX160" fmla="*/ 6105063 w 10232859"/>
              <a:gd name="connsiteY160" fmla="*/ 353854 h 1705557"/>
              <a:gd name="connsiteX161" fmla="*/ 6135796 w 10232859"/>
              <a:gd name="connsiteY161" fmla="*/ 369657 h 1705557"/>
              <a:gd name="connsiteX162" fmla="*/ 6195166 w 10232859"/>
              <a:gd name="connsiteY162" fmla="*/ 366704 h 1705557"/>
              <a:gd name="connsiteX163" fmla="*/ 6216259 w 10232859"/>
              <a:gd name="connsiteY163" fmla="*/ 369879 h 1705557"/>
              <a:gd name="connsiteX164" fmla="*/ 6228331 w 10232859"/>
              <a:gd name="connsiteY164" fmla="*/ 370548 h 1705557"/>
              <a:gd name="connsiteX165" fmla="*/ 6229602 w 10232859"/>
              <a:gd name="connsiteY165" fmla="*/ 369928 h 1705557"/>
              <a:gd name="connsiteX166" fmla="*/ 6258988 w 10232859"/>
              <a:gd name="connsiteY166" fmla="*/ 385174 h 1705557"/>
              <a:gd name="connsiteX167" fmla="*/ 6264106 w 10232859"/>
              <a:gd name="connsiteY167" fmla="*/ 385655 h 1705557"/>
              <a:gd name="connsiteX168" fmla="*/ 6281703 w 10232859"/>
              <a:gd name="connsiteY168" fmla="*/ 397568 h 1705557"/>
              <a:gd name="connsiteX169" fmla="*/ 6291622 w 10232859"/>
              <a:gd name="connsiteY169" fmla="*/ 402669 h 1705557"/>
              <a:gd name="connsiteX170" fmla="*/ 6292712 w 10232859"/>
              <a:gd name="connsiteY170" fmla="*/ 406285 h 1705557"/>
              <a:gd name="connsiteX171" fmla="*/ 6308227 w 10232859"/>
              <a:gd name="connsiteY171" fmla="*/ 412710 h 1705557"/>
              <a:gd name="connsiteX172" fmla="*/ 6310656 w 10232859"/>
              <a:gd name="connsiteY172" fmla="*/ 412628 h 1705557"/>
              <a:gd name="connsiteX173" fmla="*/ 6321049 w 10232859"/>
              <a:gd name="connsiteY173" fmla="*/ 420978 h 1705557"/>
              <a:gd name="connsiteX174" fmla="*/ 6326853 w 10232859"/>
              <a:gd name="connsiteY174" fmla="*/ 431664 h 1705557"/>
              <a:gd name="connsiteX175" fmla="*/ 6467879 w 10232859"/>
              <a:gd name="connsiteY175" fmla="*/ 474762 h 1705557"/>
              <a:gd name="connsiteX176" fmla="*/ 6564351 w 10232859"/>
              <a:gd name="connsiteY176" fmla="*/ 544032 h 1705557"/>
              <a:gd name="connsiteX177" fmla="*/ 6641544 w 10232859"/>
              <a:gd name="connsiteY177" fmla="*/ 566599 h 1705557"/>
              <a:gd name="connsiteX178" fmla="*/ 6731052 w 10232859"/>
              <a:gd name="connsiteY178" fmla="*/ 578550 h 1705557"/>
              <a:gd name="connsiteX179" fmla="*/ 6858983 w 10232859"/>
              <a:gd name="connsiteY179" fmla="*/ 630237 h 1705557"/>
              <a:gd name="connsiteX180" fmla="*/ 6910661 w 10232859"/>
              <a:gd name="connsiteY180" fmla="*/ 641134 h 1705557"/>
              <a:gd name="connsiteX181" fmla="*/ 6944111 w 10232859"/>
              <a:gd name="connsiteY181" fmla="*/ 666016 h 1705557"/>
              <a:gd name="connsiteX182" fmla="*/ 6965771 w 10232859"/>
              <a:gd name="connsiteY182" fmla="*/ 666445 h 1705557"/>
              <a:gd name="connsiteX183" fmla="*/ 6969639 w 10232859"/>
              <a:gd name="connsiteY183" fmla="*/ 666351 h 1705557"/>
              <a:gd name="connsiteX184" fmla="*/ 6982242 w 10232859"/>
              <a:gd name="connsiteY184" fmla="*/ 669626 h 1705557"/>
              <a:gd name="connsiteX185" fmla="*/ 6989387 w 10232859"/>
              <a:gd name="connsiteY185" fmla="*/ 665988 h 1705557"/>
              <a:gd name="connsiteX186" fmla="*/ 7010930 w 10232859"/>
              <a:gd name="connsiteY186" fmla="*/ 667648 h 1705557"/>
              <a:gd name="connsiteX187" fmla="*/ 7033125 w 10232859"/>
              <a:gd name="connsiteY187" fmla="*/ 674950 h 1705557"/>
              <a:gd name="connsiteX188" fmla="*/ 7134461 w 10232859"/>
              <a:gd name="connsiteY188" fmla="*/ 714706 h 1705557"/>
              <a:gd name="connsiteX189" fmla="*/ 7197450 w 10232859"/>
              <a:gd name="connsiteY189" fmla="*/ 735608 h 1705557"/>
              <a:gd name="connsiteX190" fmla="*/ 7225084 w 10232859"/>
              <a:gd name="connsiteY190" fmla="*/ 739019 h 1705557"/>
              <a:gd name="connsiteX191" fmla="*/ 7261183 w 10232859"/>
              <a:gd name="connsiteY191" fmla="*/ 746827 h 1705557"/>
              <a:gd name="connsiteX192" fmla="*/ 7327760 w 10232859"/>
              <a:gd name="connsiteY192" fmla="*/ 757100 h 1705557"/>
              <a:gd name="connsiteX193" fmla="*/ 7412222 w 10232859"/>
              <a:gd name="connsiteY193" fmla="*/ 777001 h 1705557"/>
              <a:gd name="connsiteX194" fmla="*/ 7457904 w 10232859"/>
              <a:gd name="connsiteY194" fmla="*/ 810835 h 1705557"/>
              <a:gd name="connsiteX195" fmla="*/ 7465795 w 10232859"/>
              <a:gd name="connsiteY195" fmla="*/ 809112 h 1705557"/>
              <a:gd name="connsiteX196" fmla="*/ 7505046 w 10232859"/>
              <a:gd name="connsiteY196" fmla="*/ 823031 h 1705557"/>
              <a:gd name="connsiteX197" fmla="*/ 7623220 w 10232859"/>
              <a:gd name="connsiteY197" fmla="*/ 895034 h 1705557"/>
              <a:gd name="connsiteX198" fmla="*/ 7700458 w 10232859"/>
              <a:gd name="connsiteY198" fmla="*/ 921593 h 1705557"/>
              <a:gd name="connsiteX199" fmla="*/ 7730988 w 10232859"/>
              <a:gd name="connsiteY199" fmla="*/ 927270 h 1705557"/>
              <a:gd name="connsiteX200" fmla="*/ 7781942 w 10232859"/>
              <a:gd name="connsiteY200" fmla="*/ 937017 h 1705557"/>
              <a:gd name="connsiteX201" fmla="*/ 7827704 w 10232859"/>
              <a:gd name="connsiteY201" fmla="*/ 935072 h 1705557"/>
              <a:gd name="connsiteX202" fmla="*/ 7867270 w 10232859"/>
              <a:gd name="connsiteY202" fmla="*/ 946880 h 1705557"/>
              <a:gd name="connsiteX203" fmla="*/ 7866538 w 10232859"/>
              <a:gd name="connsiteY203" fmla="*/ 961559 h 1705557"/>
              <a:gd name="connsiteX204" fmla="*/ 7912084 w 10232859"/>
              <a:gd name="connsiteY204" fmla="*/ 970314 h 1705557"/>
              <a:gd name="connsiteX205" fmla="*/ 7982264 w 10232859"/>
              <a:gd name="connsiteY205" fmla="*/ 982287 h 1705557"/>
              <a:gd name="connsiteX206" fmla="*/ 7991272 w 10232859"/>
              <a:gd name="connsiteY206" fmla="*/ 987618 h 1705557"/>
              <a:gd name="connsiteX207" fmla="*/ 8006496 w 10232859"/>
              <a:gd name="connsiteY207" fmla="*/ 979353 h 1705557"/>
              <a:gd name="connsiteX208" fmla="*/ 8034497 w 10232859"/>
              <a:gd name="connsiteY208" fmla="*/ 978568 h 1705557"/>
              <a:gd name="connsiteX209" fmla="*/ 8150881 w 10232859"/>
              <a:gd name="connsiteY209" fmla="*/ 996925 h 1705557"/>
              <a:gd name="connsiteX210" fmla="*/ 8172106 w 10232859"/>
              <a:gd name="connsiteY210" fmla="*/ 997026 h 1705557"/>
              <a:gd name="connsiteX211" fmla="*/ 8196076 w 10232859"/>
              <a:gd name="connsiteY211" fmla="*/ 1006592 h 1705557"/>
              <a:gd name="connsiteX212" fmla="*/ 8247463 w 10232859"/>
              <a:gd name="connsiteY212" fmla="*/ 1022846 h 1705557"/>
              <a:gd name="connsiteX213" fmla="*/ 8279272 w 10232859"/>
              <a:gd name="connsiteY213" fmla="*/ 1039435 h 1705557"/>
              <a:gd name="connsiteX214" fmla="*/ 8289611 w 10232859"/>
              <a:gd name="connsiteY214" fmla="*/ 1035144 h 1705557"/>
              <a:gd name="connsiteX215" fmla="*/ 8311483 w 10232859"/>
              <a:gd name="connsiteY215" fmla="*/ 1035913 h 1705557"/>
              <a:gd name="connsiteX216" fmla="*/ 8399489 w 10232859"/>
              <a:gd name="connsiteY216" fmla="*/ 1055076 h 1705557"/>
              <a:gd name="connsiteX217" fmla="*/ 8415973 w 10232859"/>
              <a:gd name="connsiteY217" fmla="*/ 1056174 h 1705557"/>
              <a:gd name="connsiteX218" fmla="*/ 8433326 w 10232859"/>
              <a:gd name="connsiteY218" fmla="*/ 1064395 h 1705557"/>
              <a:gd name="connsiteX219" fmla="*/ 8502328 w 10232859"/>
              <a:gd name="connsiteY219" fmla="*/ 1098012 h 1705557"/>
              <a:gd name="connsiteX220" fmla="*/ 8534346 w 10232859"/>
              <a:gd name="connsiteY220" fmla="*/ 1113494 h 1705557"/>
              <a:gd name="connsiteX221" fmla="*/ 8534980 w 10232859"/>
              <a:gd name="connsiteY221" fmla="*/ 1117375 h 1705557"/>
              <a:gd name="connsiteX222" fmla="*/ 8544104 w 10232859"/>
              <a:gd name="connsiteY222" fmla="*/ 1114920 h 1705557"/>
              <a:gd name="connsiteX223" fmla="*/ 8567742 w 10232859"/>
              <a:gd name="connsiteY223" fmla="*/ 1124104 h 1705557"/>
              <a:gd name="connsiteX224" fmla="*/ 8633779 w 10232859"/>
              <a:gd name="connsiteY224" fmla="*/ 1145740 h 1705557"/>
              <a:gd name="connsiteX225" fmla="*/ 8676965 w 10232859"/>
              <a:gd name="connsiteY225" fmla="*/ 1163463 h 1705557"/>
              <a:gd name="connsiteX226" fmla="*/ 8698944 w 10232859"/>
              <a:gd name="connsiteY226" fmla="*/ 1163453 h 1705557"/>
              <a:gd name="connsiteX227" fmla="*/ 8711456 w 10232859"/>
              <a:gd name="connsiteY227" fmla="*/ 1175731 h 1705557"/>
              <a:gd name="connsiteX228" fmla="*/ 8732793 w 10232859"/>
              <a:gd name="connsiteY228" fmla="*/ 1179486 h 1705557"/>
              <a:gd name="connsiteX229" fmla="*/ 8751897 w 10232859"/>
              <a:gd name="connsiteY229" fmla="*/ 1197400 h 1705557"/>
              <a:gd name="connsiteX230" fmla="*/ 8793564 w 10232859"/>
              <a:gd name="connsiteY230" fmla="*/ 1179086 h 1705557"/>
              <a:gd name="connsiteX231" fmla="*/ 8834270 w 10232859"/>
              <a:gd name="connsiteY231" fmla="*/ 1213138 h 1705557"/>
              <a:gd name="connsiteX232" fmla="*/ 8853872 w 10232859"/>
              <a:gd name="connsiteY232" fmla="*/ 1221228 h 1705557"/>
              <a:gd name="connsiteX233" fmla="*/ 8861901 w 10232859"/>
              <a:gd name="connsiteY233" fmla="*/ 1217889 h 1705557"/>
              <a:gd name="connsiteX234" fmla="*/ 8874168 w 10232859"/>
              <a:gd name="connsiteY234" fmla="*/ 1220481 h 1705557"/>
              <a:gd name="connsiteX235" fmla="*/ 8871123 w 10232859"/>
              <a:gd name="connsiteY235" fmla="*/ 1227674 h 1705557"/>
              <a:gd name="connsiteX236" fmla="*/ 8903537 w 10232859"/>
              <a:gd name="connsiteY236" fmla="*/ 1237102 h 1705557"/>
              <a:gd name="connsiteX237" fmla="*/ 8933767 w 10232859"/>
              <a:gd name="connsiteY237" fmla="*/ 1269882 h 1705557"/>
              <a:gd name="connsiteX238" fmla="*/ 8985765 w 10232859"/>
              <a:gd name="connsiteY238" fmla="*/ 1294178 h 1705557"/>
              <a:gd name="connsiteX239" fmla="*/ 9071444 w 10232859"/>
              <a:gd name="connsiteY239" fmla="*/ 1323819 h 1705557"/>
              <a:gd name="connsiteX240" fmla="*/ 9096711 w 10232859"/>
              <a:gd name="connsiteY240" fmla="*/ 1334291 h 1705557"/>
              <a:gd name="connsiteX241" fmla="*/ 9338853 w 10232859"/>
              <a:gd name="connsiteY241" fmla="*/ 1454560 h 1705557"/>
              <a:gd name="connsiteX242" fmla="*/ 9520814 w 10232859"/>
              <a:gd name="connsiteY242" fmla="*/ 1456341 h 1705557"/>
              <a:gd name="connsiteX243" fmla="*/ 9702271 w 10232859"/>
              <a:gd name="connsiteY243" fmla="*/ 1495067 h 1705557"/>
              <a:gd name="connsiteX244" fmla="*/ 9744273 w 10232859"/>
              <a:gd name="connsiteY244" fmla="*/ 1530026 h 1705557"/>
              <a:gd name="connsiteX245" fmla="*/ 9771903 w 10232859"/>
              <a:gd name="connsiteY245" fmla="*/ 1536548 h 1705557"/>
              <a:gd name="connsiteX246" fmla="*/ 9818565 w 10232859"/>
              <a:gd name="connsiteY246" fmla="*/ 1545059 h 1705557"/>
              <a:gd name="connsiteX247" fmla="*/ 9882202 w 10232859"/>
              <a:gd name="connsiteY247" fmla="*/ 1572402 h 1705557"/>
              <a:gd name="connsiteX248" fmla="*/ 10022025 w 10232859"/>
              <a:gd name="connsiteY248" fmla="*/ 1606210 h 1705557"/>
              <a:gd name="connsiteX249" fmla="*/ 10220406 w 10232859"/>
              <a:gd name="connsiteY249" fmla="*/ 1683519 h 1705557"/>
              <a:gd name="connsiteX250" fmla="*/ 10232859 w 10232859"/>
              <a:gd name="connsiteY250" fmla="*/ 1705557 h 1705557"/>
              <a:gd name="connsiteX251" fmla="*/ 0 w 10232859"/>
              <a:gd name="connsiteY251" fmla="*/ 1705557 h 1705557"/>
              <a:gd name="connsiteX252" fmla="*/ 0 w 10232859"/>
              <a:gd name="connsiteY252" fmla="*/ 28342 h 1705557"/>
              <a:gd name="connsiteX253" fmla="*/ 8097 w 10232859"/>
              <a:gd name="connsiteY253" fmla="*/ 30869 h 1705557"/>
              <a:gd name="connsiteX254" fmla="*/ 77128 w 10232859"/>
              <a:gd name="connsiteY254" fmla="*/ 13381 h 1705557"/>
              <a:gd name="connsiteX255" fmla="*/ 188338 w 10232859"/>
              <a:gd name="connsiteY255" fmla="*/ 11593 h 1705557"/>
              <a:gd name="connsiteX256" fmla="*/ 298809 w 10232859"/>
              <a:gd name="connsiteY256" fmla="*/ 12712 h 1705557"/>
              <a:gd name="connsiteX257" fmla="*/ 338985 w 10232859"/>
              <a:gd name="connsiteY257" fmla="*/ 14520 h 1705557"/>
              <a:gd name="connsiteX258" fmla="*/ 409815 w 10232859"/>
              <a:gd name="connsiteY258" fmla="*/ 11559 h 1705557"/>
              <a:gd name="connsiteX259" fmla="*/ 424169 w 10232859"/>
              <a:gd name="connsiteY259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389519 w 10232859"/>
              <a:gd name="connsiteY128" fmla="*/ 266429 h 1705557"/>
              <a:gd name="connsiteX129" fmla="*/ 5399852 w 10232859"/>
              <a:gd name="connsiteY129" fmla="*/ 276111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090616 w 10232859"/>
              <a:gd name="connsiteY157" fmla="*/ 348731 h 1705557"/>
              <a:gd name="connsiteX158" fmla="*/ 6098056 w 10232859"/>
              <a:gd name="connsiteY158" fmla="*/ 351249 h 1705557"/>
              <a:gd name="connsiteX159" fmla="*/ 6098391 w 10232859"/>
              <a:gd name="connsiteY159" fmla="*/ 351119 h 1705557"/>
              <a:gd name="connsiteX160" fmla="*/ 6105063 w 10232859"/>
              <a:gd name="connsiteY160" fmla="*/ 353854 h 1705557"/>
              <a:gd name="connsiteX161" fmla="*/ 6135796 w 10232859"/>
              <a:gd name="connsiteY161" fmla="*/ 369657 h 1705557"/>
              <a:gd name="connsiteX162" fmla="*/ 6195166 w 10232859"/>
              <a:gd name="connsiteY162" fmla="*/ 366704 h 1705557"/>
              <a:gd name="connsiteX163" fmla="*/ 6216259 w 10232859"/>
              <a:gd name="connsiteY163" fmla="*/ 369879 h 1705557"/>
              <a:gd name="connsiteX164" fmla="*/ 6228331 w 10232859"/>
              <a:gd name="connsiteY164" fmla="*/ 370548 h 1705557"/>
              <a:gd name="connsiteX165" fmla="*/ 6229602 w 10232859"/>
              <a:gd name="connsiteY165" fmla="*/ 369928 h 1705557"/>
              <a:gd name="connsiteX166" fmla="*/ 6258988 w 10232859"/>
              <a:gd name="connsiteY166" fmla="*/ 385174 h 1705557"/>
              <a:gd name="connsiteX167" fmla="*/ 6264106 w 10232859"/>
              <a:gd name="connsiteY167" fmla="*/ 385655 h 1705557"/>
              <a:gd name="connsiteX168" fmla="*/ 6281703 w 10232859"/>
              <a:gd name="connsiteY168" fmla="*/ 397568 h 1705557"/>
              <a:gd name="connsiteX169" fmla="*/ 6291622 w 10232859"/>
              <a:gd name="connsiteY169" fmla="*/ 402669 h 1705557"/>
              <a:gd name="connsiteX170" fmla="*/ 6292712 w 10232859"/>
              <a:gd name="connsiteY170" fmla="*/ 406285 h 1705557"/>
              <a:gd name="connsiteX171" fmla="*/ 6308227 w 10232859"/>
              <a:gd name="connsiteY171" fmla="*/ 412710 h 1705557"/>
              <a:gd name="connsiteX172" fmla="*/ 6310656 w 10232859"/>
              <a:gd name="connsiteY172" fmla="*/ 412628 h 1705557"/>
              <a:gd name="connsiteX173" fmla="*/ 6321049 w 10232859"/>
              <a:gd name="connsiteY173" fmla="*/ 420978 h 1705557"/>
              <a:gd name="connsiteX174" fmla="*/ 6326853 w 10232859"/>
              <a:gd name="connsiteY174" fmla="*/ 431664 h 1705557"/>
              <a:gd name="connsiteX175" fmla="*/ 6467879 w 10232859"/>
              <a:gd name="connsiteY175" fmla="*/ 474762 h 1705557"/>
              <a:gd name="connsiteX176" fmla="*/ 6564351 w 10232859"/>
              <a:gd name="connsiteY176" fmla="*/ 544032 h 1705557"/>
              <a:gd name="connsiteX177" fmla="*/ 6641544 w 10232859"/>
              <a:gd name="connsiteY177" fmla="*/ 566599 h 1705557"/>
              <a:gd name="connsiteX178" fmla="*/ 6731052 w 10232859"/>
              <a:gd name="connsiteY178" fmla="*/ 578550 h 1705557"/>
              <a:gd name="connsiteX179" fmla="*/ 6858983 w 10232859"/>
              <a:gd name="connsiteY179" fmla="*/ 630237 h 1705557"/>
              <a:gd name="connsiteX180" fmla="*/ 6910661 w 10232859"/>
              <a:gd name="connsiteY180" fmla="*/ 641134 h 1705557"/>
              <a:gd name="connsiteX181" fmla="*/ 6944111 w 10232859"/>
              <a:gd name="connsiteY181" fmla="*/ 666016 h 1705557"/>
              <a:gd name="connsiteX182" fmla="*/ 6965771 w 10232859"/>
              <a:gd name="connsiteY182" fmla="*/ 666445 h 1705557"/>
              <a:gd name="connsiteX183" fmla="*/ 6969639 w 10232859"/>
              <a:gd name="connsiteY183" fmla="*/ 666351 h 1705557"/>
              <a:gd name="connsiteX184" fmla="*/ 6982242 w 10232859"/>
              <a:gd name="connsiteY184" fmla="*/ 669626 h 1705557"/>
              <a:gd name="connsiteX185" fmla="*/ 6989387 w 10232859"/>
              <a:gd name="connsiteY185" fmla="*/ 665988 h 1705557"/>
              <a:gd name="connsiteX186" fmla="*/ 7010930 w 10232859"/>
              <a:gd name="connsiteY186" fmla="*/ 667648 h 1705557"/>
              <a:gd name="connsiteX187" fmla="*/ 7033125 w 10232859"/>
              <a:gd name="connsiteY187" fmla="*/ 674950 h 1705557"/>
              <a:gd name="connsiteX188" fmla="*/ 7134461 w 10232859"/>
              <a:gd name="connsiteY188" fmla="*/ 714706 h 1705557"/>
              <a:gd name="connsiteX189" fmla="*/ 7197450 w 10232859"/>
              <a:gd name="connsiteY189" fmla="*/ 735608 h 1705557"/>
              <a:gd name="connsiteX190" fmla="*/ 7225084 w 10232859"/>
              <a:gd name="connsiteY190" fmla="*/ 739019 h 1705557"/>
              <a:gd name="connsiteX191" fmla="*/ 7261183 w 10232859"/>
              <a:gd name="connsiteY191" fmla="*/ 746827 h 1705557"/>
              <a:gd name="connsiteX192" fmla="*/ 7327760 w 10232859"/>
              <a:gd name="connsiteY192" fmla="*/ 757100 h 1705557"/>
              <a:gd name="connsiteX193" fmla="*/ 7412222 w 10232859"/>
              <a:gd name="connsiteY193" fmla="*/ 777001 h 1705557"/>
              <a:gd name="connsiteX194" fmla="*/ 7457904 w 10232859"/>
              <a:gd name="connsiteY194" fmla="*/ 810835 h 1705557"/>
              <a:gd name="connsiteX195" fmla="*/ 7465795 w 10232859"/>
              <a:gd name="connsiteY195" fmla="*/ 809112 h 1705557"/>
              <a:gd name="connsiteX196" fmla="*/ 7505046 w 10232859"/>
              <a:gd name="connsiteY196" fmla="*/ 823031 h 1705557"/>
              <a:gd name="connsiteX197" fmla="*/ 7623220 w 10232859"/>
              <a:gd name="connsiteY197" fmla="*/ 895034 h 1705557"/>
              <a:gd name="connsiteX198" fmla="*/ 7700458 w 10232859"/>
              <a:gd name="connsiteY198" fmla="*/ 921593 h 1705557"/>
              <a:gd name="connsiteX199" fmla="*/ 7730988 w 10232859"/>
              <a:gd name="connsiteY199" fmla="*/ 927270 h 1705557"/>
              <a:gd name="connsiteX200" fmla="*/ 7781942 w 10232859"/>
              <a:gd name="connsiteY200" fmla="*/ 937017 h 1705557"/>
              <a:gd name="connsiteX201" fmla="*/ 7827704 w 10232859"/>
              <a:gd name="connsiteY201" fmla="*/ 935072 h 1705557"/>
              <a:gd name="connsiteX202" fmla="*/ 7867270 w 10232859"/>
              <a:gd name="connsiteY202" fmla="*/ 946880 h 1705557"/>
              <a:gd name="connsiteX203" fmla="*/ 7866538 w 10232859"/>
              <a:gd name="connsiteY203" fmla="*/ 961559 h 1705557"/>
              <a:gd name="connsiteX204" fmla="*/ 7912084 w 10232859"/>
              <a:gd name="connsiteY204" fmla="*/ 970314 h 1705557"/>
              <a:gd name="connsiteX205" fmla="*/ 7982264 w 10232859"/>
              <a:gd name="connsiteY205" fmla="*/ 982287 h 1705557"/>
              <a:gd name="connsiteX206" fmla="*/ 7991272 w 10232859"/>
              <a:gd name="connsiteY206" fmla="*/ 987618 h 1705557"/>
              <a:gd name="connsiteX207" fmla="*/ 8006496 w 10232859"/>
              <a:gd name="connsiteY207" fmla="*/ 979353 h 1705557"/>
              <a:gd name="connsiteX208" fmla="*/ 8034497 w 10232859"/>
              <a:gd name="connsiteY208" fmla="*/ 978568 h 1705557"/>
              <a:gd name="connsiteX209" fmla="*/ 8150881 w 10232859"/>
              <a:gd name="connsiteY209" fmla="*/ 996925 h 1705557"/>
              <a:gd name="connsiteX210" fmla="*/ 8172106 w 10232859"/>
              <a:gd name="connsiteY210" fmla="*/ 997026 h 1705557"/>
              <a:gd name="connsiteX211" fmla="*/ 8196076 w 10232859"/>
              <a:gd name="connsiteY211" fmla="*/ 1006592 h 1705557"/>
              <a:gd name="connsiteX212" fmla="*/ 8247463 w 10232859"/>
              <a:gd name="connsiteY212" fmla="*/ 1022846 h 1705557"/>
              <a:gd name="connsiteX213" fmla="*/ 8279272 w 10232859"/>
              <a:gd name="connsiteY213" fmla="*/ 1039435 h 1705557"/>
              <a:gd name="connsiteX214" fmla="*/ 8289611 w 10232859"/>
              <a:gd name="connsiteY214" fmla="*/ 1035144 h 1705557"/>
              <a:gd name="connsiteX215" fmla="*/ 8311483 w 10232859"/>
              <a:gd name="connsiteY215" fmla="*/ 1035913 h 1705557"/>
              <a:gd name="connsiteX216" fmla="*/ 8399489 w 10232859"/>
              <a:gd name="connsiteY216" fmla="*/ 1055076 h 1705557"/>
              <a:gd name="connsiteX217" fmla="*/ 8415973 w 10232859"/>
              <a:gd name="connsiteY217" fmla="*/ 1056174 h 1705557"/>
              <a:gd name="connsiteX218" fmla="*/ 8433326 w 10232859"/>
              <a:gd name="connsiteY218" fmla="*/ 1064395 h 1705557"/>
              <a:gd name="connsiteX219" fmla="*/ 8502328 w 10232859"/>
              <a:gd name="connsiteY219" fmla="*/ 1098012 h 1705557"/>
              <a:gd name="connsiteX220" fmla="*/ 8534346 w 10232859"/>
              <a:gd name="connsiteY220" fmla="*/ 1113494 h 1705557"/>
              <a:gd name="connsiteX221" fmla="*/ 8534980 w 10232859"/>
              <a:gd name="connsiteY221" fmla="*/ 1117375 h 1705557"/>
              <a:gd name="connsiteX222" fmla="*/ 8544104 w 10232859"/>
              <a:gd name="connsiteY222" fmla="*/ 1114920 h 1705557"/>
              <a:gd name="connsiteX223" fmla="*/ 8567742 w 10232859"/>
              <a:gd name="connsiteY223" fmla="*/ 1124104 h 1705557"/>
              <a:gd name="connsiteX224" fmla="*/ 8633779 w 10232859"/>
              <a:gd name="connsiteY224" fmla="*/ 1145740 h 1705557"/>
              <a:gd name="connsiteX225" fmla="*/ 8676965 w 10232859"/>
              <a:gd name="connsiteY225" fmla="*/ 1163463 h 1705557"/>
              <a:gd name="connsiteX226" fmla="*/ 8698944 w 10232859"/>
              <a:gd name="connsiteY226" fmla="*/ 1163453 h 1705557"/>
              <a:gd name="connsiteX227" fmla="*/ 8711456 w 10232859"/>
              <a:gd name="connsiteY227" fmla="*/ 1175731 h 1705557"/>
              <a:gd name="connsiteX228" fmla="*/ 8732793 w 10232859"/>
              <a:gd name="connsiteY228" fmla="*/ 1179486 h 1705557"/>
              <a:gd name="connsiteX229" fmla="*/ 8751897 w 10232859"/>
              <a:gd name="connsiteY229" fmla="*/ 1197400 h 1705557"/>
              <a:gd name="connsiteX230" fmla="*/ 8793564 w 10232859"/>
              <a:gd name="connsiteY230" fmla="*/ 1179086 h 1705557"/>
              <a:gd name="connsiteX231" fmla="*/ 8834270 w 10232859"/>
              <a:gd name="connsiteY231" fmla="*/ 1213138 h 1705557"/>
              <a:gd name="connsiteX232" fmla="*/ 8853872 w 10232859"/>
              <a:gd name="connsiteY232" fmla="*/ 1221228 h 1705557"/>
              <a:gd name="connsiteX233" fmla="*/ 8861901 w 10232859"/>
              <a:gd name="connsiteY233" fmla="*/ 1217889 h 1705557"/>
              <a:gd name="connsiteX234" fmla="*/ 8874168 w 10232859"/>
              <a:gd name="connsiteY234" fmla="*/ 1220481 h 1705557"/>
              <a:gd name="connsiteX235" fmla="*/ 8871123 w 10232859"/>
              <a:gd name="connsiteY235" fmla="*/ 1227674 h 1705557"/>
              <a:gd name="connsiteX236" fmla="*/ 8903537 w 10232859"/>
              <a:gd name="connsiteY236" fmla="*/ 1237102 h 1705557"/>
              <a:gd name="connsiteX237" fmla="*/ 8933767 w 10232859"/>
              <a:gd name="connsiteY237" fmla="*/ 1269882 h 1705557"/>
              <a:gd name="connsiteX238" fmla="*/ 8985765 w 10232859"/>
              <a:gd name="connsiteY238" fmla="*/ 1294178 h 1705557"/>
              <a:gd name="connsiteX239" fmla="*/ 9071444 w 10232859"/>
              <a:gd name="connsiteY239" fmla="*/ 1323819 h 1705557"/>
              <a:gd name="connsiteX240" fmla="*/ 9096711 w 10232859"/>
              <a:gd name="connsiteY240" fmla="*/ 1334291 h 1705557"/>
              <a:gd name="connsiteX241" fmla="*/ 9338853 w 10232859"/>
              <a:gd name="connsiteY241" fmla="*/ 1454560 h 1705557"/>
              <a:gd name="connsiteX242" fmla="*/ 9520814 w 10232859"/>
              <a:gd name="connsiteY242" fmla="*/ 1456341 h 1705557"/>
              <a:gd name="connsiteX243" fmla="*/ 9702271 w 10232859"/>
              <a:gd name="connsiteY243" fmla="*/ 1495067 h 1705557"/>
              <a:gd name="connsiteX244" fmla="*/ 9744273 w 10232859"/>
              <a:gd name="connsiteY244" fmla="*/ 1530026 h 1705557"/>
              <a:gd name="connsiteX245" fmla="*/ 9771903 w 10232859"/>
              <a:gd name="connsiteY245" fmla="*/ 1536548 h 1705557"/>
              <a:gd name="connsiteX246" fmla="*/ 9818565 w 10232859"/>
              <a:gd name="connsiteY246" fmla="*/ 1545059 h 1705557"/>
              <a:gd name="connsiteX247" fmla="*/ 9882202 w 10232859"/>
              <a:gd name="connsiteY247" fmla="*/ 1572402 h 1705557"/>
              <a:gd name="connsiteX248" fmla="*/ 10022025 w 10232859"/>
              <a:gd name="connsiteY248" fmla="*/ 1606210 h 1705557"/>
              <a:gd name="connsiteX249" fmla="*/ 10220406 w 10232859"/>
              <a:gd name="connsiteY249" fmla="*/ 1683519 h 1705557"/>
              <a:gd name="connsiteX250" fmla="*/ 10232859 w 10232859"/>
              <a:gd name="connsiteY250" fmla="*/ 1705557 h 1705557"/>
              <a:gd name="connsiteX251" fmla="*/ 0 w 10232859"/>
              <a:gd name="connsiteY251" fmla="*/ 1705557 h 1705557"/>
              <a:gd name="connsiteX252" fmla="*/ 0 w 10232859"/>
              <a:gd name="connsiteY252" fmla="*/ 28342 h 1705557"/>
              <a:gd name="connsiteX253" fmla="*/ 8097 w 10232859"/>
              <a:gd name="connsiteY253" fmla="*/ 30869 h 1705557"/>
              <a:gd name="connsiteX254" fmla="*/ 77128 w 10232859"/>
              <a:gd name="connsiteY254" fmla="*/ 13381 h 1705557"/>
              <a:gd name="connsiteX255" fmla="*/ 188338 w 10232859"/>
              <a:gd name="connsiteY255" fmla="*/ 11593 h 1705557"/>
              <a:gd name="connsiteX256" fmla="*/ 298809 w 10232859"/>
              <a:gd name="connsiteY256" fmla="*/ 12712 h 1705557"/>
              <a:gd name="connsiteX257" fmla="*/ 338985 w 10232859"/>
              <a:gd name="connsiteY257" fmla="*/ 14520 h 1705557"/>
              <a:gd name="connsiteX258" fmla="*/ 409815 w 10232859"/>
              <a:gd name="connsiteY258" fmla="*/ 11559 h 1705557"/>
              <a:gd name="connsiteX259" fmla="*/ 424169 w 10232859"/>
              <a:gd name="connsiteY259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389519 w 10232859"/>
              <a:gd name="connsiteY128" fmla="*/ 266429 h 1705557"/>
              <a:gd name="connsiteX129" fmla="*/ 5399852 w 10232859"/>
              <a:gd name="connsiteY129" fmla="*/ 276111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090616 w 10232859"/>
              <a:gd name="connsiteY157" fmla="*/ 348731 h 1705557"/>
              <a:gd name="connsiteX158" fmla="*/ 6098056 w 10232859"/>
              <a:gd name="connsiteY158" fmla="*/ 351249 h 1705557"/>
              <a:gd name="connsiteX159" fmla="*/ 6098391 w 10232859"/>
              <a:gd name="connsiteY159" fmla="*/ 351119 h 1705557"/>
              <a:gd name="connsiteX160" fmla="*/ 6105063 w 10232859"/>
              <a:gd name="connsiteY160" fmla="*/ 353854 h 1705557"/>
              <a:gd name="connsiteX161" fmla="*/ 6135796 w 10232859"/>
              <a:gd name="connsiteY161" fmla="*/ 369657 h 1705557"/>
              <a:gd name="connsiteX162" fmla="*/ 6195166 w 10232859"/>
              <a:gd name="connsiteY162" fmla="*/ 366704 h 1705557"/>
              <a:gd name="connsiteX163" fmla="*/ 6216259 w 10232859"/>
              <a:gd name="connsiteY163" fmla="*/ 369879 h 1705557"/>
              <a:gd name="connsiteX164" fmla="*/ 6228331 w 10232859"/>
              <a:gd name="connsiteY164" fmla="*/ 370548 h 1705557"/>
              <a:gd name="connsiteX165" fmla="*/ 6229602 w 10232859"/>
              <a:gd name="connsiteY165" fmla="*/ 369928 h 1705557"/>
              <a:gd name="connsiteX166" fmla="*/ 6258988 w 10232859"/>
              <a:gd name="connsiteY166" fmla="*/ 385174 h 1705557"/>
              <a:gd name="connsiteX167" fmla="*/ 6264106 w 10232859"/>
              <a:gd name="connsiteY167" fmla="*/ 385655 h 1705557"/>
              <a:gd name="connsiteX168" fmla="*/ 6281703 w 10232859"/>
              <a:gd name="connsiteY168" fmla="*/ 397568 h 1705557"/>
              <a:gd name="connsiteX169" fmla="*/ 6291622 w 10232859"/>
              <a:gd name="connsiteY169" fmla="*/ 402669 h 1705557"/>
              <a:gd name="connsiteX170" fmla="*/ 6292712 w 10232859"/>
              <a:gd name="connsiteY170" fmla="*/ 406285 h 1705557"/>
              <a:gd name="connsiteX171" fmla="*/ 6308227 w 10232859"/>
              <a:gd name="connsiteY171" fmla="*/ 412710 h 1705557"/>
              <a:gd name="connsiteX172" fmla="*/ 6310656 w 10232859"/>
              <a:gd name="connsiteY172" fmla="*/ 412628 h 1705557"/>
              <a:gd name="connsiteX173" fmla="*/ 6321049 w 10232859"/>
              <a:gd name="connsiteY173" fmla="*/ 420978 h 1705557"/>
              <a:gd name="connsiteX174" fmla="*/ 6326853 w 10232859"/>
              <a:gd name="connsiteY174" fmla="*/ 431664 h 1705557"/>
              <a:gd name="connsiteX175" fmla="*/ 6467879 w 10232859"/>
              <a:gd name="connsiteY175" fmla="*/ 474762 h 1705557"/>
              <a:gd name="connsiteX176" fmla="*/ 6564351 w 10232859"/>
              <a:gd name="connsiteY176" fmla="*/ 544032 h 1705557"/>
              <a:gd name="connsiteX177" fmla="*/ 6641544 w 10232859"/>
              <a:gd name="connsiteY177" fmla="*/ 566599 h 1705557"/>
              <a:gd name="connsiteX178" fmla="*/ 6731052 w 10232859"/>
              <a:gd name="connsiteY178" fmla="*/ 578550 h 1705557"/>
              <a:gd name="connsiteX179" fmla="*/ 6858983 w 10232859"/>
              <a:gd name="connsiteY179" fmla="*/ 630237 h 1705557"/>
              <a:gd name="connsiteX180" fmla="*/ 6910661 w 10232859"/>
              <a:gd name="connsiteY180" fmla="*/ 641134 h 1705557"/>
              <a:gd name="connsiteX181" fmla="*/ 6944111 w 10232859"/>
              <a:gd name="connsiteY181" fmla="*/ 666016 h 1705557"/>
              <a:gd name="connsiteX182" fmla="*/ 6965771 w 10232859"/>
              <a:gd name="connsiteY182" fmla="*/ 666445 h 1705557"/>
              <a:gd name="connsiteX183" fmla="*/ 6969639 w 10232859"/>
              <a:gd name="connsiteY183" fmla="*/ 666351 h 1705557"/>
              <a:gd name="connsiteX184" fmla="*/ 6982242 w 10232859"/>
              <a:gd name="connsiteY184" fmla="*/ 669626 h 1705557"/>
              <a:gd name="connsiteX185" fmla="*/ 6989387 w 10232859"/>
              <a:gd name="connsiteY185" fmla="*/ 665988 h 1705557"/>
              <a:gd name="connsiteX186" fmla="*/ 7010930 w 10232859"/>
              <a:gd name="connsiteY186" fmla="*/ 667648 h 1705557"/>
              <a:gd name="connsiteX187" fmla="*/ 7033125 w 10232859"/>
              <a:gd name="connsiteY187" fmla="*/ 674950 h 1705557"/>
              <a:gd name="connsiteX188" fmla="*/ 7134461 w 10232859"/>
              <a:gd name="connsiteY188" fmla="*/ 714706 h 1705557"/>
              <a:gd name="connsiteX189" fmla="*/ 7197450 w 10232859"/>
              <a:gd name="connsiteY189" fmla="*/ 735608 h 1705557"/>
              <a:gd name="connsiteX190" fmla="*/ 7225084 w 10232859"/>
              <a:gd name="connsiteY190" fmla="*/ 739019 h 1705557"/>
              <a:gd name="connsiteX191" fmla="*/ 7261183 w 10232859"/>
              <a:gd name="connsiteY191" fmla="*/ 746827 h 1705557"/>
              <a:gd name="connsiteX192" fmla="*/ 7327760 w 10232859"/>
              <a:gd name="connsiteY192" fmla="*/ 757100 h 1705557"/>
              <a:gd name="connsiteX193" fmla="*/ 7412222 w 10232859"/>
              <a:gd name="connsiteY193" fmla="*/ 777001 h 1705557"/>
              <a:gd name="connsiteX194" fmla="*/ 7457904 w 10232859"/>
              <a:gd name="connsiteY194" fmla="*/ 810835 h 1705557"/>
              <a:gd name="connsiteX195" fmla="*/ 7465795 w 10232859"/>
              <a:gd name="connsiteY195" fmla="*/ 809112 h 1705557"/>
              <a:gd name="connsiteX196" fmla="*/ 7505046 w 10232859"/>
              <a:gd name="connsiteY196" fmla="*/ 823031 h 1705557"/>
              <a:gd name="connsiteX197" fmla="*/ 7623220 w 10232859"/>
              <a:gd name="connsiteY197" fmla="*/ 895034 h 1705557"/>
              <a:gd name="connsiteX198" fmla="*/ 7700458 w 10232859"/>
              <a:gd name="connsiteY198" fmla="*/ 921593 h 1705557"/>
              <a:gd name="connsiteX199" fmla="*/ 7730988 w 10232859"/>
              <a:gd name="connsiteY199" fmla="*/ 927270 h 1705557"/>
              <a:gd name="connsiteX200" fmla="*/ 7781942 w 10232859"/>
              <a:gd name="connsiteY200" fmla="*/ 937017 h 1705557"/>
              <a:gd name="connsiteX201" fmla="*/ 7827704 w 10232859"/>
              <a:gd name="connsiteY201" fmla="*/ 935072 h 1705557"/>
              <a:gd name="connsiteX202" fmla="*/ 7867270 w 10232859"/>
              <a:gd name="connsiteY202" fmla="*/ 946880 h 1705557"/>
              <a:gd name="connsiteX203" fmla="*/ 7866538 w 10232859"/>
              <a:gd name="connsiteY203" fmla="*/ 961559 h 1705557"/>
              <a:gd name="connsiteX204" fmla="*/ 7912084 w 10232859"/>
              <a:gd name="connsiteY204" fmla="*/ 970314 h 1705557"/>
              <a:gd name="connsiteX205" fmla="*/ 7982264 w 10232859"/>
              <a:gd name="connsiteY205" fmla="*/ 982287 h 1705557"/>
              <a:gd name="connsiteX206" fmla="*/ 7991272 w 10232859"/>
              <a:gd name="connsiteY206" fmla="*/ 987618 h 1705557"/>
              <a:gd name="connsiteX207" fmla="*/ 8006496 w 10232859"/>
              <a:gd name="connsiteY207" fmla="*/ 979353 h 1705557"/>
              <a:gd name="connsiteX208" fmla="*/ 8034497 w 10232859"/>
              <a:gd name="connsiteY208" fmla="*/ 978568 h 1705557"/>
              <a:gd name="connsiteX209" fmla="*/ 8150881 w 10232859"/>
              <a:gd name="connsiteY209" fmla="*/ 996925 h 1705557"/>
              <a:gd name="connsiteX210" fmla="*/ 8172106 w 10232859"/>
              <a:gd name="connsiteY210" fmla="*/ 997026 h 1705557"/>
              <a:gd name="connsiteX211" fmla="*/ 8196076 w 10232859"/>
              <a:gd name="connsiteY211" fmla="*/ 1006592 h 1705557"/>
              <a:gd name="connsiteX212" fmla="*/ 8247463 w 10232859"/>
              <a:gd name="connsiteY212" fmla="*/ 1022846 h 1705557"/>
              <a:gd name="connsiteX213" fmla="*/ 8279272 w 10232859"/>
              <a:gd name="connsiteY213" fmla="*/ 1039435 h 1705557"/>
              <a:gd name="connsiteX214" fmla="*/ 8289611 w 10232859"/>
              <a:gd name="connsiteY214" fmla="*/ 1035144 h 1705557"/>
              <a:gd name="connsiteX215" fmla="*/ 8311483 w 10232859"/>
              <a:gd name="connsiteY215" fmla="*/ 1035913 h 1705557"/>
              <a:gd name="connsiteX216" fmla="*/ 8399489 w 10232859"/>
              <a:gd name="connsiteY216" fmla="*/ 1055076 h 1705557"/>
              <a:gd name="connsiteX217" fmla="*/ 8415973 w 10232859"/>
              <a:gd name="connsiteY217" fmla="*/ 1056174 h 1705557"/>
              <a:gd name="connsiteX218" fmla="*/ 8433326 w 10232859"/>
              <a:gd name="connsiteY218" fmla="*/ 1064395 h 1705557"/>
              <a:gd name="connsiteX219" fmla="*/ 8502328 w 10232859"/>
              <a:gd name="connsiteY219" fmla="*/ 1098012 h 1705557"/>
              <a:gd name="connsiteX220" fmla="*/ 8534346 w 10232859"/>
              <a:gd name="connsiteY220" fmla="*/ 1113494 h 1705557"/>
              <a:gd name="connsiteX221" fmla="*/ 8534980 w 10232859"/>
              <a:gd name="connsiteY221" fmla="*/ 1117375 h 1705557"/>
              <a:gd name="connsiteX222" fmla="*/ 8544104 w 10232859"/>
              <a:gd name="connsiteY222" fmla="*/ 1114920 h 1705557"/>
              <a:gd name="connsiteX223" fmla="*/ 8567742 w 10232859"/>
              <a:gd name="connsiteY223" fmla="*/ 1124104 h 1705557"/>
              <a:gd name="connsiteX224" fmla="*/ 8633779 w 10232859"/>
              <a:gd name="connsiteY224" fmla="*/ 1145740 h 1705557"/>
              <a:gd name="connsiteX225" fmla="*/ 8676965 w 10232859"/>
              <a:gd name="connsiteY225" fmla="*/ 1163463 h 1705557"/>
              <a:gd name="connsiteX226" fmla="*/ 8698944 w 10232859"/>
              <a:gd name="connsiteY226" fmla="*/ 1163453 h 1705557"/>
              <a:gd name="connsiteX227" fmla="*/ 8711456 w 10232859"/>
              <a:gd name="connsiteY227" fmla="*/ 1175731 h 1705557"/>
              <a:gd name="connsiteX228" fmla="*/ 8732793 w 10232859"/>
              <a:gd name="connsiteY228" fmla="*/ 1179486 h 1705557"/>
              <a:gd name="connsiteX229" fmla="*/ 8751897 w 10232859"/>
              <a:gd name="connsiteY229" fmla="*/ 1197400 h 1705557"/>
              <a:gd name="connsiteX230" fmla="*/ 8793564 w 10232859"/>
              <a:gd name="connsiteY230" fmla="*/ 1179086 h 1705557"/>
              <a:gd name="connsiteX231" fmla="*/ 8834270 w 10232859"/>
              <a:gd name="connsiteY231" fmla="*/ 1213138 h 1705557"/>
              <a:gd name="connsiteX232" fmla="*/ 8853872 w 10232859"/>
              <a:gd name="connsiteY232" fmla="*/ 1221228 h 1705557"/>
              <a:gd name="connsiteX233" fmla="*/ 8861901 w 10232859"/>
              <a:gd name="connsiteY233" fmla="*/ 1217889 h 1705557"/>
              <a:gd name="connsiteX234" fmla="*/ 8874168 w 10232859"/>
              <a:gd name="connsiteY234" fmla="*/ 1220481 h 1705557"/>
              <a:gd name="connsiteX235" fmla="*/ 8871123 w 10232859"/>
              <a:gd name="connsiteY235" fmla="*/ 1227674 h 1705557"/>
              <a:gd name="connsiteX236" fmla="*/ 8903537 w 10232859"/>
              <a:gd name="connsiteY236" fmla="*/ 1237102 h 1705557"/>
              <a:gd name="connsiteX237" fmla="*/ 8933767 w 10232859"/>
              <a:gd name="connsiteY237" fmla="*/ 1269882 h 1705557"/>
              <a:gd name="connsiteX238" fmla="*/ 8985765 w 10232859"/>
              <a:gd name="connsiteY238" fmla="*/ 1294178 h 1705557"/>
              <a:gd name="connsiteX239" fmla="*/ 9071444 w 10232859"/>
              <a:gd name="connsiteY239" fmla="*/ 1323819 h 1705557"/>
              <a:gd name="connsiteX240" fmla="*/ 9096711 w 10232859"/>
              <a:gd name="connsiteY240" fmla="*/ 1334291 h 1705557"/>
              <a:gd name="connsiteX241" fmla="*/ 9338853 w 10232859"/>
              <a:gd name="connsiteY241" fmla="*/ 1454560 h 1705557"/>
              <a:gd name="connsiteX242" fmla="*/ 9520814 w 10232859"/>
              <a:gd name="connsiteY242" fmla="*/ 1456341 h 1705557"/>
              <a:gd name="connsiteX243" fmla="*/ 9702271 w 10232859"/>
              <a:gd name="connsiteY243" fmla="*/ 1495067 h 1705557"/>
              <a:gd name="connsiteX244" fmla="*/ 9744273 w 10232859"/>
              <a:gd name="connsiteY244" fmla="*/ 1530026 h 1705557"/>
              <a:gd name="connsiteX245" fmla="*/ 9771903 w 10232859"/>
              <a:gd name="connsiteY245" fmla="*/ 1536548 h 1705557"/>
              <a:gd name="connsiteX246" fmla="*/ 9818565 w 10232859"/>
              <a:gd name="connsiteY246" fmla="*/ 1545059 h 1705557"/>
              <a:gd name="connsiteX247" fmla="*/ 9882202 w 10232859"/>
              <a:gd name="connsiteY247" fmla="*/ 1572402 h 1705557"/>
              <a:gd name="connsiteX248" fmla="*/ 10022025 w 10232859"/>
              <a:gd name="connsiteY248" fmla="*/ 1606210 h 1705557"/>
              <a:gd name="connsiteX249" fmla="*/ 10220406 w 10232859"/>
              <a:gd name="connsiteY249" fmla="*/ 1683519 h 1705557"/>
              <a:gd name="connsiteX250" fmla="*/ 10232859 w 10232859"/>
              <a:gd name="connsiteY250" fmla="*/ 1705557 h 1705557"/>
              <a:gd name="connsiteX251" fmla="*/ 0 w 10232859"/>
              <a:gd name="connsiteY251" fmla="*/ 1705557 h 1705557"/>
              <a:gd name="connsiteX252" fmla="*/ 0 w 10232859"/>
              <a:gd name="connsiteY252" fmla="*/ 28342 h 1705557"/>
              <a:gd name="connsiteX253" fmla="*/ 8097 w 10232859"/>
              <a:gd name="connsiteY253" fmla="*/ 30869 h 1705557"/>
              <a:gd name="connsiteX254" fmla="*/ 77128 w 10232859"/>
              <a:gd name="connsiteY254" fmla="*/ 13381 h 1705557"/>
              <a:gd name="connsiteX255" fmla="*/ 188338 w 10232859"/>
              <a:gd name="connsiteY255" fmla="*/ 11593 h 1705557"/>
              <a:gd name="connsiteX256" fmla="*/ 298809 w 10232859"/>
              <a:gd name="connsiteY256" fmla="*/ 12712 h 1705557"/>
              <a:gd name="connsiteX257" fmla="*/ 338985 w 10232859"/>
              <a:gd name="connsiteY257" fmla="*/ 14520 h 1705557"/>
              <a:gd name="connsiteX258" fmla="*/ 409815 w 10232859"/>
              <a:gd name="connsiteY258" fmla="*/ 11559 h 1705557"/>
              <a:gd name="connsiteX259" fmla="*/ 424169 w 10232859"/>
              <a:gd name="connsiteY259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389519 w 10232859"/>
              <a:gd name="connsiteY128" fmla="*/ 266429 h 1705557"/>
              <a:gd name="connsiteX129" fmla="*/ 5297234 w 10232859"/>
              <a:gd name="connsiteY129" fmla="*/ 380929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090616 w 10232859"/>
              <a:gd name="connsiteY157" fmla="*/ 348731 h 1705557"/>
              <a:gd name="connsiteX158" fmla="*/ 6098056 w 10232859"/>
              <a:gd name="connsiteY158" fmla="*/ 351249 h 1705557"/>
              <a:gd name="connsiteX159" fmla="*/ 6098391 w 10232859"/>
              <a:gd name="connsiteY159" fmla="*/ 351119 h 1705557"/>
              <a:gd name="connsiteX160" fmla="*/ 6105063 w 10232859"/>
              <a:gd name="connsiteY160" fmla="*/ 353854 h 1705557"/>
              <a:gd name="connsiteX161" fmla="*/ 6135796 w 10232859"/>
              <a:gd name="connsiteY161" fmla="*/ 369657 h 1705557"/>
              <a:gd name="connsiteX162" fmla="*/ 6195166 w 10232859"/>
              <a:gd name="connsiteY162" fmla="*/ 366704 h 1705557"/>
              <a:gd name="connsiteX163" fmla="*/ 6216259 w 10232859"/>
              <a:gd name="connsiteY163" fmla="*/ 369879 h 1705557"/>
              <a:gd name="connsiteX164" fmla="*/ 6228331 w 10232859"/>
              <a:gd name="connsiteY164" fmla="*/ 370548 h 1705557"/>
              <a:gd name="connsiteX165" fmla="*/ 6229602 w 10232859"/>
              <a:gd name="connsiteY165" fmla="*/ 369928 h 1705557"/>
              <a:gd name="connsiteX166" fmla="*/ 6258988 w 10232859"/>
              <a:gd name="connsiteY166" fmla="*/ 385174 h 1705557"/>
              <a:gd name="connsiteX167" fmla="*/ 6264106 w 10232859"/>
              <a:gd name="connsiteY167" fmla="*/ 385655 h 1705557"/>
              <a:gd name="connsiteX168" fmla="*/ 6281703 w 10232859"/>
              <a:gd name="connsiteY168" fmla="*/ 397568 h 1705557"/>
              <a:gd name="connsiteX169" fmla="*/ 6291622 w 10232859"/>
              <a:gd name="connsiteY169" fmla="*/ 402669 h 1705557"/>
              <a:gd name="connsiteX170" fmla="*/ 6292712 w 10232859"/>
              <a:gd name="connsiteY170" fmla="*/ 406285 h 1705557"/>
              <a:gd name="connsiteX171" fmla="*/ 6308227 w 10232859"/>
              <a:gd name="connsiteY171" fmla="*/ 412710 h 1705557"/>
              <a:gd name="connsiteX172" fmla="*/ 6310656 w 10232859"/>
              <a:gd name="connsiteY172" fmla="*/ 412628 h 1705557"/>
              <a:gd name="connsiteX173" fmla="*/ 6321049 w 10232859"/>
              <a:gd name="connsiteY173" fmla="*/ 420978 h 1705557"/>
              <a:gd name="connsiteX174" fmla="*/ 6326853 w 10232859"/>
              <a:gd name="connsiteY174" fmla="*/ 431664 h 1705557"/>
              <a:gd name="connsiteX175" fmla="*/ 6467879 w 10232859"/>
              <a:gd name="connsiteY175" fmla="*/ 474762 h 1705557"/>
              <a:gd name="connsiteX176" fmla="*/ 6564351 w 10232859"/>
              <a:gd name="connsiteY176" fmla="*/ 544032 h 1705557"/>
              <a:gd name="connsiteX177" fmla="*/ 6641544 w 10232859"/>
              <a:gd name="connsiteY177" fmla="*/ 566599 h 1705557"/>
              <a:gd name="connsiteX178" fmla="*/ 6731052 w 10232859"/>
              <a:gd name="connsiteY178" fmla="*/ 578550 h 1705557"/>
              <a:gd name="connsiteX179" fmla="*/ 6858983 w 10232859"/>
              <a:gd name="connsiteY179" fmla="*/ 630237 h 1705557"/>
              <a:gd name="connsiteX180" fmla="*/ 6910661 w 10232859"/>
              <a:gd name="connsiteY180" fmla="*/ 641134 h 1705557"/>
              <a:gd name="connsiteX181" fmla="*/ 6944111 w 10232859"/>
              <a:gd name="connsiteY181" fmla="*/ 666016 h 1705557"/>
              <a:gd name="connsiteX182" fmla="*/ 6965771 w 10232859"/>
              <a:gd name="connsiteY182" fmla="*/ 666445 h 1705557"/>
              <a:gd name="connsiteX183" fmla="*/ 6969639 w 10232859"/>
              <a:gd name="connsiteY183" fmla="*/ 666351 h 1705557"/>
              <a:gd name="connsiteX184" fmla="*/ 6982242 w 10232859"/>
              <a:gd name="connsiteY184" fmla="*/ 669626 h 1705557"/>
              <a:gd name="connsiteX185" fmla="*/ 6989387 w 10232859"/>
              <a:gd name="connsiteY185" fmla="*/ 665988 h 1705557"/>
              <a:gd name="connsiteX186" fmla="*/ 7010930 w 10232859"/>
              <a:gd name="connsiteY186" fmla="*/ 667648 h 1705557"/>
              <a:gd name="connsiteX187" fmla="*/ 7033125 w 10232859"/>
              <a:gd name="connsiteY187" fmla="*/ 674950 h 1705557"/>
              <a:gd name="connsiteX188" fmla="*/ 7134461 w 10232859"/>
              <a:gd name="connsiteY188" fmla="*/ 714706 h 1705557"/>
              <a:gd name="connsiteX189" fmla="*/ 7197450 w 10232859"/>
              <a:gd name="connsiteY189" fmla="*/ 735608 h 1705557"/>
              <a:gd name="connsiteX190" fmla="*/ 7225084 w 10232859"/>
              <a:gd name="connsiteY190" fmla="*/ 739019 h 1705557"/>
              <a:gd name="connsiteX191" fmla="*/ 7261183 w 10232859"/>
              <a:gd name="connsiteY191" fmla="*/ 746827 h 1705557"/>
              <a:gd name="connsiteX192" fmla="*/ 7327760 w 10232859"/>
              <a:gd name="connsiteY192" fmla="*/ 757100 h 1705557"/>
              <a:gd name="connsiteX193" fmla="*/ 7412222 w 10232859"/>
              <a:gd name="connsiteY193" fmla="*/ 777001 h 1705557"/>
              <a:gd name="connsiteX194" fmla="*/ 7457904 w 10232859"/>
              <a:gd name="connsiteY194" fmla="*/ 810835 h 1705557"/>
              <a:gd name="connsiteX195" fmla="*/ 7465795 w 10232859"/>
              <a:gd name="connsiteY195" fmla="*/ 809112 h 1705557"/>
              <a:gd name="connsiteX196" fmla="*/ 7505046 w 10232859"/>
              <a:gd name="connsiteY196" fmla="*/ 823031 h 1705557"/>
              <a:gd name="connsiteX197" fmla="*/ 7623220 w 10232859"/>
              <a:gd name="connsiteY197" fmla="*/ 895034 h 1705557"/>
              <a:gd name="connsiteX198" fmla="*/ 7700458 w 10232859"/>
              <a:gd name="connsiteY198" fmla="*/ 921593 h 1705557"/>
              <a:gd name="connsiteX199" fmla="*/ 7730988 w 10232859"/>
              <a:gd name="connsiteY199" fmla="*/ 927270 h 1705557"/>
              <a:gd name="connsiteX200" fmla="*/ 7781942 w 10232859"/>
              <a:gd name="connsiteY200" fmla="*/ 937017 h 1705557"/>
              <a:gd name="connsiteX201" fmla="*/ 7827704 w 10232859"/>
              <a:gd name="connsiteY201" fmla="*/ 935072 h 1705557"/>
              <a:gd name="connsiteX202" fmla="*/ 7867270 w 10232859"/>
              <a:gd name="connsiteY202" fmla="*/ 946880 h 1705557"/>
              <a:gd name="connsiteX203" fmla="*/ 7866538 w 10232859"/>
              <a:gd name="connsiteY203" fmla="*/ 961559 h 1705557"/>
              <a:gd name="connsiteX204" fmla="*/ 7912084 w 10232859"/>
              <a:gd name="connsiteY204" fmla="*/ 970314 h 1705557"/>
              <a:gd name="connsiteX205" fmla="*/ 7982264 w 10232859"/>
              <a:gd name="connsiteY205" fmla="*/ 982287 h 1705557"/>
              <a:gd name="connsiteX206" fmla="*/ 7991272 w 10232859"/>
              <a:gd name="connsiteY206" fmla="*/ 987618 h 1705557"/>
              <a:gd name="connsiteX207" fmla="*/ 8006496 w 10232859"/>
              <a:gd name="connsiteY207" fmla="*/ 979353 h 1705557"/>
              <a:gd name="connsiteX208" fmla="*/ 8034497 w 10232859"/>
              <a:gd name="connsiteY208" fmla="*/ 978568 h 1705557"/>
              <a:gd name="connsiteX209" fmla="*/ 8150881 w 10232859"/>
              <a:gd name="connsiteY209" fmla="*/ 996925 h 1705557"/>
              <a:gd name="connsiteX210" fmla="*/ 8172106 w 10232859"/>
              <a:gd name="connsiteY210" fmla="*/ 997026 h 1705557"/>
              <a:gd name="connsiteX211" fmla="*/ 8196076 w 10232859"/>
              <a:gd name="connsiteY211" fmla="*/ 1006592 h 1705557"/>
              <a:gd name="connsiteX212" fmla="*/ 8247463 w 10232859"/>
              <a:gd name="connsiteY212" fmla="*/ 1022846 h 1705557"/>
              <a:gd name="connsiteX213" fmla="*/ 8279272 w 10232859"/>
              <a:gd name="connsiteY213" fmla="*/ 1039435 h 1705557"/>
              <a:gd name="connsiteX214" fmla="*/ 8289611 w 10232859"/>
              <a:gd name="connsiteY214" fmla="*/ 1035144 h 1705557"/>
              <a:gd name="connsiteX215" fmla="*/ 8311483 w 10232859"/>
              <a:gd name="connsiteY215" fmla="*/ 1035913 h 1705557"/>
              <a:gd name="connsiteX216" fmla="*/ 8399489 w 10232859"/>
              <a:gd name="connsiteY216" fmla="*/ 1055076 h 1705557"/>
              <a:gd name="connsiteX217" fmla="*/ 8415973 w 10232859"/>
              <a:gd name="connsiteY217" fmla="*/ 1056174 h 1705557"/>
              <a:gd name="connsiteX218" fmla="*/ 8433326 w 10232859"/>
              <a:gd name="connsiteY218" fmla="*/ 1064395 h 1705557"/>
              <a:gd name="connsiteX219" fmla="*/ 8502328 w 10232859"/>
              <a:gd name="connsiteY219" fmla="*/ 1098012 h 1705557"/>
              <a:gd name="connsiteX220" fmla="*/ 8534346 w 10232859"/>
              <a:gd name="connsiteY220" fmla="*/ 1113494 h 1705557"/>
              <a:gd name="connsiteX221" fmla="*/ 8534980 w 10232859"/>
              <a:gd name="connsiteY221" fmla="*/ 1117375 h 1705557"/>
              <a:gd name="connsiteX222" fmla="*/ 8544104 w 10232859"/>
              <a:gd name="connsiteY222" fmla="*/ 1114920 h 1705557"/>
              <a:gd name="connsiteX223" fmla="*/ 8567742 w 10232859"/>
              <a:gd name="connsiteY223" fmla="*/ 1124104 h 1705557"/>
              <a:gd name="connsiteX224" fmla="*/ 8633779 w 10232859"/>
              <a:gd name="connsiteY224" fmla="*/ 1145740 h 1705557"/>
              <a:gd name="connsiteX225" fmla="*/ 8676965 w 10232859"/>
              <a:gd name="connsiteY225" fmla="*/ 1163463 h 1705557"/>
              <a:gd name="connsiteX226" fmla="*/ 8698944 w 10232859"/>
              <a:gd name="connsiteY226" fmla="*/ 1163453 h 1705557"/>
              <a:gd name="connsiteX227" fmla="*/ 8711456 w 10232859"/>
              <a:gd name="connsiteY227" fmla="*/ 1175731 h 1705557"/>
              <a:gd name="connsiteX228" fmla="*/ 8732793 w 10232859"/>
              <a:gd name="connsiteY228" fmla="*/ 1179486 h 1705557"/>
              <a:gd name="connsiteX229" fmla="*/ 8751897 w 10232859"/>
              <a:gd name="connsiteY229" fmla="*/ 1197400 h 1705557"/>
              <a:gd name="connsiteX230" fmla="*/ 8793564 w 10232859"/>
              <a:gd name="connsiteY230" fmla="*/ 1179086 h 1705557"/>
              <a:gd name="connsiteX231" fmla="*/ 8834270 w 10232859"/>
              <a:gd name="connsiteY231" fmla="*/ 1213138 h 1705557"/>
              <a:gd name="connsiteX232" fmla="*/ 8853872 w 10232859"/>
              <a:gd name="connsiteY232" fmla="*/ 1221228 h 1705557"/>
              <a:gd name="connsiteX233" fmla="*/ 8861901 w 10232859"/>
              <a:gd name="connsiteY233" fmla="*/ 1217889 h 1705557"/>
              <a:gd name="connsiteX234" fmla="*/ 8874168 w 10232859"/>
              <a:gd name="connsiteY234" fmla="*/ 1220481 h 1705557"/>
              <a:gd name="connsiteX235" fmla="*/ 8871123 w 10232859"/>
              <a:gd name="connsiteY235" fmla="*/ 1227674 h 1705557"/>
              <a:gd name="connsiteX236" fmla="*/ 8903537 w 10232859"/>
              <a:gd name="connsiteY236" fmla="*/ 1237102 h 1705557"/>
              <a:gd name="connsiteX237" fmla="*/ 8933767 w 10232859"/>
              <a:gd name="connsiteY237" fmla="*/ 1269882 h 1705557"/>
              <a:gd name="connsiteX238" fmla="*/ 8985765 w 10232859"/>
              <a:gd name="connsiteY238" fmla="*/ 1294178 h 1705557"/>
              <a:gd name="connsiteX239" fmla="*/ 9071444 w 10232859"/>
              <a:gd name="connsiteY239" fmla="*/ 1323819 h 1705557"/>
              <a:gd name="connsiteX240" fmla="*/ 9096711 w 10232859"/>
              <a:gd name="connsiteY240" fmla="*/ 1334291 h 1705557"/>
              <a:gd name="connsiteX241" fmla="*/ 9338853 w 10232859"/>
              <a:gd name="connsiteY241" fmla="*/ 1454560 h 1705557"/>
              <a:gd name="connsiteX242" fmla="*/ 9520814 w 10232859"/>
              <a:gd name="connsiteY242" fmla="*/ 1456341 h 1705557"/>
              <a:gd name="connsiteX243" fmla="*/ 9702271 w 10232859"/>
              <a:gd name="connsiteY243" fmla="*/ 1495067 h 1705557"/>
              <a:gd name="connsiteX244" fmla="*/ 9744273 w 10232859"/>
              <a:gd name="connsiteY244" fmla="*/ 1530026 h 1705557"/>
              <a:gd name="connsiteX245" fmla="*/ 9771903 w 10232859"/>
              <a:gd name="connsiteY245" fmla="*/ 1536548 h 1705557"/>
              <a:gd name="connsiteX246" fmla="*/ 9818565 w 10232859"/>
              <a:gd name="connsiteY246" fmla="*/ 1545059 h 1705557"/>
              <a:gd name="connsiteX247" fmla="*/ 9882202 w 10232859"/>
              <a:gd name="connsiteY247" fmla="*/ 1572402 h 1705557"/>
              <a:gd name="connsiteX248" fmla="*/ 10022025 w 10232859"/>
              <a:gd name="connsiteY248" fmla="*/ 1606210 h 1705557"/>
              <a:gd name="connsiteX249" fmla="*/ 10220406 w 10232859"/>
              <a:gd name="connsiteY249" fmla="*/ 1683519 h 1705557"/>
              <a:gd name="connsiteX250" fmla="*/ 10232859 w 10232859"/>
              <a:gd name="connsiteY250" fmla="*/ 1705557 h 1705557"/>
              <a:gd name="connsiteX251" fmla="*/ 0 w 10232859"/>
              <a:gd name="connsiteY251" fmla="*/ 1705557 h 1705557"/>
              <a:gd name="connsiteX252" fmla="*/ 0 w 10232859"/>
              <a:gd name="connsiteY252" fmla="*/ 28342 h 1705557"/>
              <a:gd name="connsiteX253" fmla="*/ 8097 w 10232859"/>
              <a:gd name="connsiteY253" fmla="*/ 30869 h 1705557"/>
              <a:gd name="connsiteX254" fmla="*/ 77128 w 10232859"/>
              <a:gd name="connsiteY254" fmla="*/ 13381 h 1705557"/>
              <a:gd name="connsiteX255" fmla="*/ 188338 w 10232859"/>
              <a:gd name="connsiteY255" fmla="*/ 11593 h 1705557"/>
              <a:gd name="connsiteX256" fmla="*/ 298809 w 10232859"/>
              <a:gd name="connsiteY256" fmla="*/ 12712 h 1705557"/>
              <a:gd name="connsiteX257" fmla="*/ 338985 w 10232859"/>
              <a:gd name="connsiteY257" fmla="*/ 14520 h 1705557"/>
              <a:gd name="connsiteX258" fmla="*/ 409815 w 10232859"/>
              <a:gd name="connsiteY258" fmla="*/ 11559 h 1705557"/>
              <a:gd name="connsiteX259" fmla="*/ 424169 w 10232859"/>
              <a:gd name="connsiteY259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334545 w 10232859"/>
              <a:gd name="connsiteY128" fmla="*/ 276572 h 1705557"/>
              <a:gd name="connsiteX129" fmla="*/ 5297234 w 10232859"/>
              <a:gd name="connsiteY129" fmla="*/ 380929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090616 w 10232859"/>
              <a:gd name="connsiteY157" fmla="*/ 348731 h 1705557"/>
              <a:gd name="connsiteX158" fmla="*/ 6098056 w 10232859"/>
              <a:gd name="connsiteY158" fmla="*/ 351249 h 1705557"/>
              <a:gd name="connsiteX159" fmla="*/ 6098391 w 10232859"/>
              <a:gd name="connsiteY159" fmla="*/ 351119 h 1705557"/>
              <a:gd name="connsiteX160" fmla="*/ 6105063 w 10232859"/>
              <a:gd name="connsiteY160" fmla="*/ 353854 h 1705557"/>
              <a:gd name="connsiteX161" fmla="*/ 6135796 w 10232859"/>
              <a:gd name="connsiteY161" fmla="*/ 369657 h 1705557"/>
              <a:gd name="connsiteX162" fmla="*/ 6195166 w 10232859"/>
              <a:gd name="connsiteY162" fmla="*/ 366704 h 1705557"/>
              <a:gd name="connsiteX163" fmla="*/ 6216259 w 10232859"/>
              <a:gd name="connsiteY163" fmla="*/ 369879 h 1705557"/>
              <a:gd name="connsiteX164" fmla="*/ 6228331 w 10232859"/>
              <a:gd name="connsiteY164" fmla="*/ 370548 h 1705557"/>
              <a:gd name="connsiteX165" fmla="*/ 6229602 w 10232859"/>
              <a:gd name="connsiteY165" fmla="*/ 369928 h 1705557"/>
              <a:gd name="connsiteX166" fmla="*/ 6258988 w 10232859"/>
              <a:gd name="connsiteY166" fmla="*/ 385174 h 1705557"/>
              <a:gd name="connsiteX167" fmla="*/ 6264106 w 10232859"/>
              <a:gd name="connsiteY167" fmla="*/ 385655 h 1705557"/>
              <a:gd name="connsiteX168" fmla="*/ 6281703 w 10232859"/>
              <a:gd name="connsiteY168" fmla="*/ 397568 h 1705557"/>
              <a:gd name="connsiteX169" fmla="*/ 6291622 w 10232859"/>
              <a:gd name="connsiteY169" fmla="*/ 402669 h 1705557"/>
              <a:gd name="connsiteX170" fmla="*/ 6292712 w 10232859"/>
              <a:gd name="connsiteY170" fmla="*/ 406285 h 1705557"/>
              <a:gd name="connsiteX171" fmla="*/ 6308227 w 10232859"/>
              <a:gd name="connsiteY171" fmla="*/ 412710 h 1705557"/>
              <a:gd name="connsiteX172" fmla="*/ 6310656 w 10232859"/>
              <a:gd name="connsiteY172" fmla="*/ 412628 h 1705557"/>
              <a:gd name="connsiteX173" fmla="*/ 6321049 w 10232859"/>
              <a:gd name="connsiteY173" fmla="*/ 420978 h 1705557"/>
              <a:gd name="connsiteX174" fmla="*/ 6326853 w 10232859"/>
              <a:gd name="connsiteY174" fmla="*/ 431664 h 1705557"/>
              <a:gd name="connsiteX175" fmla="*/ 6467879 w 10232859"/>
              <a:gd name="connsiteY175" fmla="*/ 474762 h 1705557"/>
              <a:gd name="connsiteX176" fmla="*/ 6564351 w 10232859"/>
              <a:gd name="connsiteY176" fmla="*/ 544032 h 1705557"/>
              <a:gd name="connsiteX177" fmla="*/ 6641544 w 10232859"/>
              <a:gd name="connsiteY177" fmla="*/ 566599 h 1705557"/>
              <a:gd name="connsiteX178" fmla="*/ 6731052 w 10232859"/>
              <a:gd name="connsiteY178" fmla="*/ 578550 h 1705557"/>
              <a:gd name="connsiteX179" fmla="*/ 6858983 w 10232859"/>
              <a:gd name="connsiteY179" fmla="*/ 630237 h 1705557"/>
              <a:gd name="connsiteX180" fmla="*/ 6910661 w 10232859"/>
              <a:gd name="connsiteY180" fmla="*/ 641134 h 1705557"/>
              <a:gd name="connsiteX181" fmla="*/ 6944111 w 10232859"/>
              <a:gd name="connsiteY181" fmla="*/ 666016 h 1705557"/>
              <a:gd name="connsiteX182" fmla="*/ 6965771 w 10232859"/>
              <a:gd name="connsiteY182" fmla="*/ 666445 h 1705557"/>
              <a:gd name="connsiteX183" fmla="*/ 6969639 w 10232859"/>
              <a:gd name="connsiteY183" fmla="*/ 666351 h 1705557"/>
              <a:gd name="connsiteX184" fmla="*/ 6982242 w 10232859"/>
              <a:gd name="connsiteY184" fmla="*/ 669626 h 1705557"/>
              <a:gd name="connsiteX185" fmla="*/ 6989387 w 10232859"/>
              <a:gd name="connsiteY185" fmla="*/ 665988 h 1705557"/>
              <a:gd name="connsiteX186" fmla="*/ 7010930 w 10232859"/>
              <a:gd name="connsiteY186" fmla="*/ 667648 h 1705557"/>
              <a:gd name="connsiteX187" fmla="*/ 7033125 w 10232859"/>
              <a:gd name="connsiteY187" fmla="*/ 674950 h 1705557"/>
              <a:gd name="connsiteX188" fmla="*/ 7134461 w 10232859"/>
              <a:gd name="connsiteY188" fmla="*/ 714706 h 1705557"/>
              <a:gd name="connsiteX189" fmla="*/ 7197450 w 10232859"/>
              <a:gd name="connsiteY189" fmla="*/ 735608 h 1705557"/>
              <a:gd name="connsiteX190" fmla="*/ 7225084 w 10232859"/>
              <a:gd name="connsiteY190" fmla="*/ 739019 h 1705557"/>
              <a:gd name="connsiteX191" fmla="*/ 7261183 w 10232859"/>
              <a:gd name="connsiteY191" fmla="*/ 746827 h 1705557"/>
              <a:gd name="connsiteX192" fmla="*/ 7327760 w 10232859"/>
              <a:gd name="connsiteY192" fmla="*/ 757100 h 1705557"/>
              <a:gd name="connsiteX193" fmla="*/ 7412222 w 10232859"/>
              <a:gd name="connsiteY193" fmla="*/ 777001 h 1705557"/>
              <a:gd name="connsiteX194" fmla="*/ 7457904 w 10232859"/>
              <a:gd name="connsiteY194" fmla="*/ 810835 h 1705557"/>
              <a:gd name="connsiteX195" fmla="*/ 7465795 w 10232859"/>
              <a:gd name="connsiteY195" fmla="*/ 809112 h 1705557"/>
              <a:gd name="connsiteX196" fmla="*/ 7505046 w 10232859"/>
              <a:gd name="connsiteY196" fmla="*/ 823031 h 1705557"/>
              <a:gd name="connsiteX197" fmla="*/ 7623220 w 10232859"/>
              <a:gd name="connsiteY197" fmla="*/ 895034 h 1705557"/>
              <a:gd name="connsiteX198" fmla="*/ 7700458 w 10232859"/>
              <a:gd name="connsiteY198" fmla="*/ 921593 h 1705557"/>
              <a:gd name="connsiteX199" fmla="*/ 7730988 w 10232859"/>
              <a:gd name="connsiteY199" fmla="*/ 927270 h 1705557"/>
              <a:gd name="connsiteX200" fmla="*/ 7781942 w 10232859"/>
              <a:gd name="connsiteY200" fmla="*/ 937017 h 1705557"/>
              <a:gd name="connsiteX201" fmla="*/ 7827704 w 10232859"/>
              <a:gd name="connsiteY201" fmla="*/ 935072 h 1705557"/>
              <a:gd name="connsiteX202" fmla="*/ 7867270 w 10232859"/>
              <a:gd name="connsiteY202" fmla="*/ 946880 h 1705557"/>
              <a:gd name="connsiteX203" fmla="*/ 7866538 w 10232859"/>
              <a:gd name="connsiteY203" fmla="*/ 961559 h 1705557"/>
              <a:gd name="connsiteX204" fmla="*/ 7912084 w 10232859"/>
              <a:gd name="connsiteY204" fmla="*/ 970314 h 1705557"/>
              <a:gd name="connsiteX205" fmla="*/ 7982264 w 10232859"/>
              <a:gd name="connsiteY205" fmla="*/ 982287 h 1705557"/>
              <a:gd name="connsiteX206" fmla="*/ 7991272 w 10232859"/>
              <a:gd name="connsiteY206" fmla="*/ 987618 h 1705557"/>
              <a:gd name="connsiteX207" fmla="*/ 8006496 w 10232859"/>
              <a:gd name="connsiteY207" fmla="*/ 979353 h 1705557"/>
              <a:gd name="connsiteX208" fmla="*/ 8034497 w 10232859"/>
              <a:gd name="connsiteY208" fmla="*/ 978568 h 1705557"/>
              <a:gd name="connsiteX209" fmla="*/ 8150881 w 10232859"/>
              <a:gd name="connsiteY209" fmla="*/ 996925 h 1705557"/>
              <a:gd name="connsiteX210" fmla="*/ 8172106 w 10232859"/>
              <a:gd name="connsiteY210" fmla="*/ 997026 h 1705557"/>
              <a:gd name="connsiteX211" fmla="*/ 8196076 w 10232859"/>
              <a:gd name="connsiteY211" fmla="*/ 1006592 h 1705557"/>
              <a:gd name="connsiteX212" fmla="*/ 8247463 w 10232859"/>
              <a:gd name="connsiteY212" fmla="*/ 1022846 h 1705557"/>
              <a:gd name="connsiteX213" fmla="*/ 8279272 w 10232859"/>
              <a:gd name="connsiteY213" fmla="*/ 1039435 h 1705557"/>
              <a:gd name="connsiteX214" fmla="*/ 8289611 w 10232859"/>
              <a:gd name="connsiteY214" fmla="*/ 1035144 h 1705557"/>
              <a:gd name="connsiteX215" fmla="*/ 8311483 w 10232859"/>
              <a:gd name="connsiteY215" fmla="*/ 1035913 h 1705557"/>
              <a:gd name="connsiteX216" fmla="*/ 8399489 w 10232859"/>
              <a:gd name="connsiteY216" fmla="*/ 1055076 h 1705557"/>
              <a:gd name="connsiteX217" fmla="*/ 8415973 w 10232859"/>
              <a:gd name="connsiteY217" fmla="*/ 1056174 h 1705557"/>
              <a:gd name="connsiteX218" fmla="*/ 8433326 w 10232859"/>
              <a:gd name="connsiteY218" fmla="*/ 1064395 h 1705557"/>
              <a:gd name="connsiteX219" fmla="*/ 8502328 w 10232859"/>
              <a:gd name="connsiteY219" fmla="*/ 1098012 h 1705557"/>
              <a:gd name="connsiteX220" fmla="*/ 8534346 w 10232859"/>
              <a:gd name="connsiteY220" fmla="*/ 1113494 h 1705557"/>
              <a:gd name="connsiteX221" fmla="*/ 8534980 w 10232859"/>
              <a:gd name="connsiteY221" fmla="*/ 1117375 h 1705557"/>
              <a:gd name="connsiteX222" fmla="*/ 8544104 w 10232859"/>
              <a:gd name="connsiteY222" fmla="*/ 1114920 h 1705557"/>
              <a:gd name="connsiteX223" fmla="*/ 8567742 w 10232859"/>
              <a:gd name="connsiteY223" fmla="*/ 1124104 h 1705557"/>
              <a:gd name="connsiteX224" fmla="*/ 8633779 w 10232859"/>
              <a:gd name="connsiteY224" fmla="*/ 1145740 h 1705557"/>
              <a:gd name="connsiteX225" fmla="*/ 8676965 w 10232859"/>
              <a:gd name="connsiteY225" fmla="*/ 1163463 h 1705557"/>
              <a:gd name="connsiteX226" fmla="*/ 8698944 w 10232859"/>
              <a:gd name="connsiteY226" fmla="*/ 1163453 h 1705557"/>
              <a:gd name="connsiteX227" fmla="*/ 8711456 w 10232859"/>
              <a:gd name="connsiteY227" fmla="*/ 1175731 h 1705557"/>
              <a:gd name="connsiteX228" fmla="*/ 8732793 w 10232859"/>
              <a:gd name="connsiteY228" fmla="*/ 1179486 h 1705557"/>
              <a:gd name="connsiteX229" fmla="*/ 8751897 w 10232859"/>
              <a:gd name="connsiteY229" fmla="*/ 1197400 h 1705557"/>
              <a:gd name="connsiteX230" fmla="*/ 8793564 w 10232859"/>
              <a:gd name="connsiteY230" fmla="*/ 1179086 h 1705557"/>
              <a:gd name="connsiteX231" fmla="*/ 8834270 w 10232859"/>
              <a:gd name="connsiteY231" fmla="*/ 1213138 h 1705557"/>
              <a:gd name="connsiteX232" fmla="*/ 8853872 w 10232859"/>
              <a:gd name="connsiteY232" fmla="*/ 1221228 h 1705557"/>
              <a:gd name="connsiteX233" fmla="*/ 8861901 w 10232859"/>
              <a:gd name="connsiteY233" fmla="*/ 1217889 h 1705557"/>
              <a:gd name="connsiteX234" fmla="*/ 8874168 w 10232859"/>
              <a:gd name="connsiteY234" fmla="*/ 1220481 h 1705557"/>
              <a:gd name="connsiteX235" fmla="*/ 8871123 w 10232859"/>
              <a:gd name="connsiteY235" fmla="*/ 1227674 h 1705557"/>
              <a:gd name="connsiteX236" fmla="*/ 8903537 w 10232859"/>
              <a:gd name="connsiteY236" fmla="*/ 1237102 h 1705557"/>
              <a:gd name="connsiteX237" fmla="*/ 8933767 w 10232859"/>
              <a:gd name="connsiteY237" fmla="*/ 1269882 h 1705557"/>
              <a:gd name="connsiteX238" fmla="*/ 8985765 w 10232859"/>
              <a:gd name="connsiteY238" fmla="*/ 1294178 h 1705557"/>
              <a:gd name="connsiteX239" fmla="*/ 9071444 w 10232859"/>
              <a:gd name="connsiteY239" fmla="*/ 1323819 h 1705557"/>
              <a:gd name="connsiteX240" fmla="*/ 9096711 w 10232859"/>
              <a:gd name="connsiteY240" fmla="*/ 1334291 h 1705557"/>
              <a:gd name="connsiteX241" fmla="*/ 9338853 w 10232859"/>
              <a:gd name="connsiteY241" fmla="*/ 1454560 h 1705557"/>
              <a:gd name="connsiteX242" fmla="*/ 9520814 w 10232859"/>
              <a:gd name="connsiteY242" fmla="*/ 1456341 h 1705557"/>
              <a:gd name="connsiteX243" fmla="*/ 9702271 w 10232859"/>
              <a:gd name="connsiteY243" fmla="*/ 1495067 h 1705557"/>
              <a:gd name="connsiteX244" fmla="*/ 9744273 w 10232859"/>
              <a:gd name="connsiteY244" fmla="*/ 1530026 h 1705557"/>
              <a:gd name="connsiteX245" fmla="*/ 9771903 w 10232859"/>
              <a:gd name="connsiteY245" fmla="*/ 1536548 h 1705557"/>
              <a:gd name="connsiteX246" fmla="*/ 9818565 w 10232859"/>
              <a:gd name="connsiteY246" fmla="*/ 1545059 h 1705557"/>
              <a:gd name="connsiteX247" fmla="*/ 9882202 w 10232859"/>
              <a:gd name="connsiteY247" fmla="*/ 1572402 h 1705557"/>
              <a:gd name="connsiteX248" fmla="*/ 10022025 w 10232859"/>
              <a:gd name="connsiteY248" fmla="*/ 1606210 h 1705557"/>
              <a:gd name="connsiteX249" fmla="*/ 10220406 w 10232859"/>
              <a:gd name="connsiteY249" fmla="*/ 1683519 h 1705557"/>
              <a:gd name="connsiteX250" fmla="*/ 10232859 w 10232859"/>
              <a:gd name="connsiteY250" fmla="*/ 1705557 h 1705557"/>
              <a:gd name="connsiteX251" fmla="*/ 0 w 10232859"/>
              <a:gd name="connsiteY251" fmla="*/ 1705557 h 1705557"/>
              <a:gd name="connsiteX252" fmla="*/ 0 w 10232859"/>
              <a:gd name="connsiteY252" fmla="*/ 28342 h 1705557"/>
              <a:gd name="connsiteX253" fmla="*/ 8097 w 10232859"/>
              <a:gd name="connsiteY253" fmla="*/ 30869 h 1705557"/>
              <a:gd name="connsiteX254" fmla="*/ 77128 w 10232859"/>
              <a:gd name="connsiteY254" fmla="*/ 13381 h 1705557"/>
              <a:gd name="connsiteX255" fmla="*/ 188338 w 10232859"/>
              <a:gd name="connsiteY255" fmla="*/ 11593 h 1705557"/>
              <a:gd name="connsiteX256" fmla="*/ 298809 w 10232859"/>
              <a:gd name="connsiteY256" fmla="*/ 12712 h 1705557"/>
              <a:gd name="connsiteX257" fmla="*/ 338985 w 10232859"/>
              <a:gd name="connsiteY257" fmla="*/ 14520 h 1705557"/>
              <a:gd name="connsiteX258" fmla="*/ 409815 w 10232859"/>
              <a:gd name="connsiteY258" fmla="*/ 11559 h 1705557"/>
              <a:gd name="connsiteX259" fmla="*/ 424169 w 10232859"/>
              <a:gd name="connsiteY259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334545 w 10232859"/>
              <a:gd name="connsiteY128" fmla="*/ 276572 h 1705557"/>
              <a:gd name="connsiteX129" fmla="*/ 5377862 w 10232859"/>
              <a:gd name="connsiteY129" fmla="*/ 306543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090616 w 10232859"/>
              <a:gd name="connsiteY157" fmla="*/ 348731 h 1705557"/>
              <a:gd name="connsiteX158" fmla="*/ 6098056 w 10232859"/>
              <a:gd name="connsiteY158" fmla="*/ 351249 h 1705557"/>
              <a:gd name="connsiteX159" fmla="*/ 6098391 w 10232859"/>
              <a:gd name="connsiteY159" fmla="*/ 351119 h 1705557"/>
              <a:gd name="connsiteX160" fmla="*/ 6105063 w 10232859"/>
              <a:gd name="connsiteY160" fmla="*/ 353854 h 1705557"/>
              <a:gd name="connsiteX161" fmla="*/ 6135796 w 10232859"/>
              <a:gd name="connsiteY161" fmla="*/ 369657 h 1705557"/>
              <a:gd name="connsiteX162" fmla="*/ 6195166 w 10232859"/>
              <a:gd name="connsiteY162" fmla="*/ 366704 h 1705557"/>
              <a:gd name="connsiteX163" fmla="*/ 6216259 w 10232859"/>
              <a:gd name="connsiteY163" fmla="*/ 369879 h 1705557"/>
              <a:gd name="connsiteX164" fmla="*/ 6228331 w 10232859"/>
              <a:gd name="connsiteY164" fmla="*/ 370548 h 1705557"/>
              <a:gd name="connsiteX165" fmla="*/ 6229602 w 10232859"/>
              <a:gd name="connsiteY165" fmla="*/ 369928 h 1705557"/>
              <a:gd name="connsiteX166" fmla="*/ 6258988 w 10232859"/>
              <a:gd name="connsiteY166" fmla="*/ 385174 h 1705557"/>
              <a:gd name="connsiteX167" fmla="*/ 6264106 w 10232859"/>
              <a:gd name="connsiteY167" fmla="*/ 385655 h 1705557"/>
              <a:gd name="connsiteX168" fmla="*/ 6281703 w 10232859"/>
              <a:gd name="connsiteY168" fmla="*/ 397568 h 1705557"/>
              <a:gd name="connsiteX169" fmla="*/ 6291622 w 10232859"/>
              <a:gd name="connsiteY169" fmla="*/ 402669 h 1705557"/>
              <a:gd name="connsiteX170" fmla="*/ 6292712 w 10232859"/>
              <a:gd name="connsiteY170" fmla="*/ 406285 h 1705557"/>
              <a:gd name="connsiteX171" fmla="*/ 6308227 w 10232859"/>
              <a:gd name="connsiteY171" fmla="*/ 412710 h 1705557"/>
              <a:gd name="connsiteX172" fmla="*/ 6310656 w 10232859"/>
              <a:gd name="connsiteY172" fmla="*/ 412628 h 1705557"/>
              <a:gd name="connsiteX173" fmla="*/ 6321049 w 10232859"/>
              <a:gd name="connsiteY173" fmla="*/ 420978 h 1705557"/>
              <a:gd name="connsiteX174" fmla="*/ 6326853 w 10232859"/>
              <a:gd name="connsiteY174" fmla="*/ 431664 h 1705557"/>
              <a:gd name="connsiteX175" fmla="*/ 6467879 w 10232859"/>
              <a:gd name="connsiteY175" fmla="*/ 474762 h 1705557"/>
              <a:gd name="connsiteX176" fmla="*/ 6564351 w 10232859"/>
              <a:gd name="connsiteY176" fmla="*/ 544032 h 1705557"/>
              <a:gd name="connsiteX177" fmla="*/ 6641544 w 10232859"/>
              <a:gd name="connsiteY177" fmla="*/ 566599 h 1705557"/>
              <a:gd name="connsiteX178" fmla="*/ 6731052 w 10232859"/>
              <a:gd name="connsiteY178" fmla="*/ 578550 h 1705557"/>
              <a:gd name="connsiteX179" fmla="*/ 6858983 w 10232859"/>
              <a:gd name="connsiteY179" fmla="*/ 630237 h 1705557"/>
              <a:gd name="connsiteX180" fmla="*/ 6910661 w 10232859"/>
              <a:gd name="connsiteY180" fmla="*/ 641134 h 1705557"/>
              <a:gd name="connsiteX181" fmla="*/ 6944111 w 10232859"/>
              <a:gd name="connsiteY181" fmla="*/ 666016 h 1705557"/>
              <a:gd name="connsiteX182" fmla="*/ 6965771 w 10232859"/>
              <a:gd name="connsiteY182" fmla="*/ 666445 h 1705557"/>
              <a:gd name="connsiteX183" fmla="*/ 6969639 w 10232859"/>
              <a:gd name="connsiteY183" fmla="*/ 666351 h 1705557"/>
              <a:gd name="connsiteX184" fmla="*/ 6982242 w 10232859"/>
              <a:gd name="connsiteY184" fmla="*/ 669626 h 1705557"/>
              <a:gd name="connsiteX185" fmla="*/ 6989387 w 10232859"/>
              <a:gd name="connsiteY185" fmla="*/ 665988 h 1705557"/>
              <a:gd name="connsiteX186" fmla="*/ 7010930 w 10232859"/>
              <a:gd name="connsiteY186" fmla="*/ 667648 h 1705557"/>
              <a:gd name="connsiteX187" fmla="*/ 7033125 w 10232859"/>
              <a:gd name="connsiteY187" fmla="*/ 674950 h 1705557"/>
              <a:gd name="connsiteX188" fmla="*/ 7134461 w 10232859"/>
              <a:gd name="connsiteY188" fmla="*/ 714706 h 1705557"/>
              <a:gd name="connsiteX189" fmla="*/ 7197450 w 10232859"/>
              <a:gd name="connsiteY189" fmla="*/ 735608 h 1705557"/>
              <a:gd name="connsiteX190" fmla="*/ 7225084 w 10232859"/>
              <a:gd name="connsiteY190" fmla="*/ 739019 h 1705557"/>
              <a:gd name="connsiteX191" fmla="*/ 7261183 w 10232859"/>
              <a:gd name="connsiteY191" fmla="*/ 746827 h 1705557"/>
              <a:gd name="connsiteX192" fmla="*/ 7327760 w 10232859"/>
              <a:gd name="connsiteY192" fmla="*/ 757100 h 1705557"/>
              <a:gd name="connsiteX193" fmla="*/ 7412222 w 10232859"/>
              <a:gd name="connsiteY193" fmla="*/ 777001 h 1705557"/>
              <a:gd name="connsiteX194" fmla="*/ 7457904 w 10232859"/>
              <a:gd name="connsiteY194" fmla="*/ 810835 h 1705557"/>
              <a:gd name="connsiteX195" fmla="*/ 7465795 w 10232859"/>
              <a:gd name="connsiteY195" fmla="*/ 809112 h 1705557"/>
              <a:gd name="connsiteX196" fmla="*/ 7505046 w 10232859"/>
              <a:gd name="connsiteY196" fmla="*/ 823031 h 1705557"/>
              <a:gd name="connsiteX197" fmla="*/ 7623220 w 10232859"/>
              <a:gd name="connsiteY197" fmla="*/ 895034 h 1705557"/>
              <a:gd name="connsiteX198" fmla="*/ 7700458 w 10232859"/>
              <a:gd name="connsiteY198" fmla="*/ 921593 h 1705557"/>
              <a:gd name="connsiteX199" fmla="*/ 7730988 w 10232859"/>
              <a:gd name="connsiteY199" fmla="*/ 927270 h 1705557"/>
              <a:gd name="connsiteX200" fmla="*/ 7781942 w 10232859"/>
              <a:gd name="connsiteY200" fmla="*/ 937017 h 1705557"/>
              <a:gd name="connsiteX201" fmla="*/ 7827704 w 10232859"/>
              <a:gd name="connsiteY201" fmla="*/ 935072 h 1705557"/>
              <a:gd name="connsiteX202" fmla="*/ 7867270 w 10232859"/>
              <a:gd name="connsiteY202" fmla="*/ 946880 h 1705557"/>
              <a:gd name="connsiteX203" fmla="*/ 7866538 w 10232859"/>
              <a:gd name="connsiteY203" fmla="*/ 961559 h 1705557"/>
              <a:gd name="connsiteX204" fmla="*/ 7912084 w 10232859"/>
              <a:gd name="connsiteY204" fmla="*/ 970314 h 1705557"/>
              <a:gd name="connsiteX205" fmla="*/ 7982264 w 10232859"/>
              <a:gd name="connsiteY205" fmla="*/ 982287 h 1705557"/>
              <a:gd name="connsiteX206" fmla="*/ 7991272 w 10232859"/>
              <a:gd name="connsiteY206" fmla="*/ 987618 h 1705557"/>
              <a:gd name="connsiteX207" fmla="*/ 8006496 w 10232859"/>
              <a:gd name="connsiteY207" fmla="*/ 979353 h 1705557"/>
              <a:gd name="connsiteX208" fmla="*/ 8034497 w 10232859"/>
              <a:gd name="connsiteY208" fmla="*/ 978568 h 1705557"/>
              <a:gd name="connsiteX209" fmla="*/ 8150881 w 10232859"/>
              <a:gd name="connsiteY209" fmla="*/ 996925 h 1705557"/>
              <a:gd name="connsiteX210" fmla="*/ 8172106 w 10232859"/>
              <a:gd name="connsiteY210" fmla="*/ 997026 h 1705557"/>
              <a:gd name="connsiteX211" fmla="*/ 8196076 w 10232859"/>
              <a:gd name="connsiteY211" fmla="*/ 1006592 h 1705557"/>
              <a:gd name="connsiteX212" fmla="*/ 8247463 w 10232859"/>
              <a:gd name="connsiteY212" fmla="*/ 1022846 h 1705557"/>
              <a:gd name="connsiteX213" fmla="*/ 8279272 w 10232859"/>
              <a:gd name="connsiteY213" fmla="*/ 1039435 h 1705557"/>
              <a:gd name="connsiteX214" fmla="*/ 8289611 w 10232859"/>
              <a:gd name="connsiteY214" fmla="*/ 1035144 h 1705557"/>
              <a:gd name="connsiteX215" fmla="*/ 8311483 w 10232859"/>
              <a:gd name="connsiteY215" fmla="*/ 1035913 h 1705557"/>
              <a:gd name="connsiteX216" fmla="*/ 8399489 w 10232859"/>
              <a:gd name="connsiteY216" fmla="*/ 1055076 h 1705557"/>
              <a:gd name="connsiteX217" fmla="*/ 8415973 w 10232859"/>
              <a:gd name="connsiteY217" fmla="*/ 1056174 h 1705557"/>
              <a:gd name="connsiteX218" fmla="*/ 8433326 w 10232859"/>
              <a:gd name="connsiteY218" fmla="*/ 1064395 h 1705557"/>
              <a:gd name="connsiteX219" fmla="*/ 8502328 w 10232859"/>
              <a:gd name="connsiteY219" fmla="*/ 1098012 h 1705557"/>
              <a:gd name="connsiteX220" fmla="*/ 8534346 w 10232859"/>
              <a:gd name="connsiteY220" fmla="*/ 1113494 h 1705557"/>
              <a:gd name="connsiteX221" fmla="*/ 8534980 w 10232859"/>
              <a:gd name="connsiteY221" fmla="*/ 1117375 h 1705557"/>
              <a:gd name="connsiteX222" fmla="*/ 8544104 w 10232859"/>
              <a:gd name="connsiteY222" fmla="*/ 1114920 h 1705557"/>
              <a:gd name="connsiteX223" fmla="*/ 8567742 w 10232859"/>
              <a:gd name="connsiteY223" fmla="*/ 1124104 h 1705557"/>
              <a:gd name="connsiteX224" fmla="*/ 8633779 w 10232859"/>
              <a:gd name="connsiteY224" fmla="*/ 1145740 h 1705557"/>
              <a:gd name="connsiteX225" fmla="*/ 8676965 w 10232859"/>
              <a:gd name="connsiteY225" fmla="*/ 1163463 h 1705557"/>
              <a:gd name="connsiteX226" fmla="*/ 8698944 w 10232859"/>
              <a:gd name="connsiteY226" fmla="*/ 1163453 h 1705557"/>
              <a:gd name="connsiteX227" fmla="*/ 8711456 w 10232859"/>
              <a:gd name="connsiteY227" fmla="*/ 1175731 h 1705557"/>
              <a:gd name="connsiteX228" fmla="*/ 8732793 w 10232859"/>
              <a:gd name="connsiteY228" fmla="*/ 1179486 h 1705557"/>
              <a:gd name="connsiteX229" fmla="*/ 8751897 w 10232859"/>
              <a:gd name="connsiteY229" fmla="*/ 1197400 h 1705557"/>
              <a:gd name="connsiteX230" fmla="*/ 8793564 w 10232859"/>
              <a:gd name="connsiteY230" fmla="*/ 1179086 h 1705557"/>
              <a:gd name="connsiteX231" fmla="*/ 8834270 w 10232859"/>
              <a:gd name="connsiteY231" fmla="*/ 1213138 h 1705557"/>
              <a:gd name="connsiteX232" fmla="*/ 8853872 w 10232859"/>
              <a:gd name="connsiteY232" fmla="*/ 1221228 h 1705557"/>
              <a:gd name="connsiteX233" fmla="*/ 8861901 w 10232859"/>
              <a:gd name="connsiteY233" fmla="*/ 1217889 h 1705557"/>
              <a:gd name="connsiteX234" fmla="*/ 8874168 w 10232859"/>
              <a:gd name="connsiteY234" fmla="*/ 1220481 h 1705557"/>
              <a:gd name="connsiteX235" fmla="*/ 8871123 w 10232859"/>
              <a:gd name="connsiteY235" fmla="*/ 1227674 h 1705557"/>
              <a:gd name="connsiteX236" fmla="*/ 8903537 w 10232859"/>
              <a:gd name="connsiteY236" fmla="*/ 1237102 h 1705557"/>
              <a:gd name="connsiteX237" fmla="*/ 8933767 w 10232859"/>
              <a:gd name="connsiteY237" fmla="*/ 1269882 h 1705557"/>
              <a:gd name="connsiteX238" fmla="*/ 8985765 w 10232859"/>
              <a:gd name="connsiteY238" fmla="*/ 1294178 h 1705557"/>
              <a:gd name="connsiteX239" fmla="*/ 9071444 w 10232859"/>
              <a:gd name="connsiteY239" fmla="*/ 1323819 h 1705557"/>
              <a:gd name="connsiteX240" fmla="*/ 9096711 w 10232859"/>
              <a:gd name="connsiteY240" fmla="*/ 1334291 h 1705557"/>
              <a:gd name="connsiteX241" fmla="*/ 9338853 w 10232859"/>
              <a:gd name="connsiteY241" fmla="*/ 1454560 h 1705557"/>
              <a:gd name="connsiteX242" fmla="*/ 9520814 w 10232859"/>
              <a:gd name="connsiteY242" fmla="*/ 1456341 h 1705557"/>
              <a:gd name="connsiteX243" fmla="*/ 9702271 w 10232859"/>
              <a:gd name="connsiteY243" fmla="*/ 1495067 h 1705557"/>
              <a:gd name="connsiteX244" fmla="*/ 9744273 w 10232859"/>
              <a:gd name="connsiteY244" fmla="*/ 1530026 h 1705557"/>
              <a:gd name="connsiteX245" fmla="*/ 9771903 w 10232859"/>
              <a:gd name="connsiteY245" fmla="*/ 1536548 h 1705557"/>
              <a:gd name="connsiteX246" fmla="*/ 9818565 w 10232859"/>
              <a:gd name="connsiteY246" fmla="*/ 1545059 h 1705557"/>
              <a:gd name="connsiteX247" fmla="*/ 9882202 w 10232859"/>
              <a:gd name="connsiteY247" fmla="*/ 1572402 h 1705557"/>
              <a:gd name="connsiteX248" fmla="*/ 10022025 w 10232859"/>
              <a:gd name="connsiteY248" fmla="*/ 1606210 h 1705557"/>
              <a:gd name="connsiteX249" fmla="*/ 10220406 w 10232859"/>
              <a:gd name="connsiteY249" fmla="*/ 1683519 h 1705557"/>
              <a:gd name="connsiteX250" fmla="*/ 10232859 w 10232859"/>
              <a:gd name="connsiteY250" fmla="*/ 1705557 h 1705557"/>
              <a:gd name="connsiteX251" fmla="*/ 0 w 10232859"/>
              <a:gd name="connsiteY251" fmla="*/ 1705557 h 1705557"/>
              <a:gd name="connsiteX252" fmla="*/ 0 w 10232859"/>
              <a:gd name="connsiteY252" fmla="*/ 28342 h 1705557"/>
              <a:gd name="connsiteX253" fmla="*/ 8097 w 10232859"/>
              <a:gd name="connsiteY253" fmla="*/ 30869 h 1705557"/>
              <a:gd name="connsiteX254" fmla="*/ 77128 w 10232859"/>
              <a:gd name="connsiteY254" fmla="*/ 13381 h 1705557"/>
              <a:gd name="connsiteX255" fmla="*/ 188338 w 10232859"/>
              <a:gd name="connsiteY255" fmla="*/ 11593 h 1705557"/>
              <a:gd name="connsiteX256" fmla="*/ 298809 w 10232859"/>
              <a:gd name="connsiteY256" fmla="*/ 12712 h 1705557"/>
              <a:gd name="connsiteX257" fmla="*/ 338985 w 10232859"/>
              <a:gd name="connsiteY257" fmla="*/ 14520 h 1705557"/>
              <a:gd name="connsiteX258" fmla="*/ 409815 w 10232859"/>
              <a:gd name="connsiteY258" fmla="*/ 11559 h 1705557"/>
              <a:gd name="connsiteX259" fmla="*/ 424169 w 10232859"/>
              <a:gd name="connsiteY259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77862 w 10232859"/>
              <a:gd name="connsiteY129" fmla="*/ 306543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090616 w 10232859"/>
              <a:gd name="connsiteY157" fmla="*/ 348731 h 1705557"/>
              <a:gd name="connsiteX158" fmla="*/ 6098056 w 10232859"/>
              <a:gd name="connsiteY158" fmla="*/ 351249 h 1705557"/>
              <a:gd name="connsiteX159" fmla="*/ 6098391 w 10232859"/>
              <a:gd name="connsiteY159" fmla="*/ 351119 h 1705557"/>
              <a:gd name="connsiteX160" fmla="*/ 6105063 w 10232859"/>
              <a:gd name="connsiteY160" fmla="*/ 353854 h 1705557"/>
              <a:gd name="connsiteX161" fmla="*/ 6135796 w 10232859"/>
              <a:gd name="connsiteY161" fmla="*/ 369657 h 1705557"/>
              <a:gd name="connsiteX162" fmla="*/ 6195166 w 10232859"/>
              <a:gd name="connsiteY162" fmla="*/ 366704 h 1705557"/>
              <a:gd name="connsiteX163" fmla="*/ 6216259 w 10232859"/>
              <a:gd name="connsiteY163" fmla="*/ 369879 h 1705557"/>
              <a:gd name="connsiteX164" fmla="*/ 6228331 w 10232859"/>
              <a:gd name="connsiteY164" fmla="*/ 370548 h 1705557"/>
              <a:gd name="connsiteX165" fmla="*/ 6229602 w 10232859"/>
              <a:gd name="connsiteY165" fmla="*/ 369928 h 1705557"/>
              <a:gd name="connsiteX166" fmla="*/ 6258988 w 10232859"/>
              <a:gd name="connsiteY166" fmla="*/ 385174 h 1705557"/>
              <a:gd name="connsiteX167" fmla="*/ 6264106 w 10232859"/>
              <a:gd name="connsiteY167" fmla="*/ 385655 h 1705557"/>
              <a:gd name="connsiteX168" fmla="*/ 6281703 w 10232859"/>
              <a:gd name="connsiteY168" fmla="*/ 397568 h 1705557"/>
              <a:gd name="connsiteX169" fmla="*/ 6291622 w 10232859"/>
              <a:gd name="connsiteY169" fmla="*/ 402669 h 1705557"/>
              <a:gd name="connsiteX170" fmla="*/ 6292712 w 10232859"/>
              <a:gd name="connsiteY170" fmla="*/ 406285 h 1705557"/>
              <a:gd name="connsiteX171" fmla="*/ 6308227 w 10232859"/>
              <a:gd name="connsiteY171" fmla="*/ 412710 h 1705557"/>
              <a:gd name="connsiteX172" fmla="*/ 6310656 w 10232859"/>
              <a:gd name="connsiteY172" fmla="*/ 412628 h 1705557"/>
              <a:gd name="connsiteX173" fmla="*/ 6321049 w 10232859"/>
              <a:gd name="connsiteY173" fmla="*/ 420978 h 1705557"/>
              <a:gd name="connsiteX174" fmla="*/ 6326853 w 10232859"/>
              <a:gd name="connsiteY174" fmla="*/ 431664 h 1705557"/>
              <a:gd name="connsiteX175" fmla="*/ 6467879 w 10232859"/>
              <a:gd name="connsiteY175" fmla="*/ 474762 h 1705557"/>
              <a:gd name="connsiteX176" fmla="*/ 6564351 w 10232859"/>
              <a:gd name="connsiteY176" fmla="*/ 544032 h 1705557"/>
              <a:gd name="connsiteX177" fmla="*/ 6641544 w 10232859"/>
              <a:gd name="connsiteY177" fmla="*/ 566599 h 1705557"/>
              <a:gd name="connsiteX178" fmla="*/ 6731052 w 10232859"/>
              <a:gd name="connsiteY178" fmla="*/ 578550 h 1705557"/>
              <a:gd name="connsiteX179" fmla="*/ 6858983 w 10232859"/>
              <a:gd name="connsiteY179" fmla="*/ 630237 h 1705557"/>
              <a:gd name="connsiteX180" fmla="*/ 6910661 w 10232859"/>
              <a:gd name="connsiteY180" fmla="*/ 641134 h 1705557"/>
              <a:gd name="connsiteX181" fmla="*/ 6944111 w 10232859"/>
              <a:gd name="connsiteY181" fmla="*/ 666016 h 1705557"/>
              <a:gd name="connsiteX182" fmla="*/ 6965771 w 10232859"/>
              <a:gd name="connsiteY182" fmla="*/ 666445 h 1705557"/>
              <a:gd name="connsiteX183" fmla="*/ 6969639 w 10232859"/>
              <a:gd name="connsiteY183" fmla="*/ 666351 h 1705557"/>
              <a:gd name="connsiteX184" fmla="*/ 6982242 w 10232859"/>
              <a:gd name="connsiteY184" fmla="*/ 669626 h 1705557"/>
              <a:gd name="connsiteX185" fmla="*/ 6989387 w 10232859"/>
              <a:gd name="connsiteY185" fmla="*/ 665988 h 1705557"/>
              <a:gd name="connsiteX186" fmla="*/ 7010930 w 10232859"/>
              <a:gd name="connsiteY186" fmla="*/ 667648 h 1705557"/>
              <a:gd name="connsiteX187" fmla="*/ 7033125 w 10232859"/>
              <a:gd name="connsiteY187" fmla="*/ 674950 h 1705557"/>
              <a:gd name="connsiteX188" fmla="*/ 7134461 w 10232859"/>
              <a:gd name="connsiteY188" fmla="*/ 714706 h 1705557"/>
              <a:gd name="connsiteX189" fmla="*/ 7197450 w 10232859"/>
              <a:gd name="connsiteY189" fmla="*/ 735608 h 1705557"/>
              <a:gd name="connsiteX190" fmla="*/ 7225084 w 10232859"/>
              <a:gd name="connsiteY190" fmla="*/ 739019 h 1705557"/>
              <a:gd name="connsiteX191" fmla="*/ 7261183 w 10232859"/>
              <a:gd name="connsiteY191" fmla="*/ 746827 h 1705557"/>
              <a:gd name="connsiteX192" fmla="*/ 7327760 w 10232859"/>
              <a:gd name="connsiteY192" fmla="*/ 757100 h 1705557"/>
              <a:gd name="connsiteX193" fmla="*/ 7412222 w 10232859"/>
              <a:gd name="connsiteY193" fmla="*/ 777001 h 1705557"/>
              <a:gd name="connsiteX194" fmla="*/ 7457904 w 10232859"/>
              <a:gd name="connsiteY194" fmla="*/ 810835 h 1705557"/>
              <a:gd name="connsiteX195" fmla="*/ 7465795 w 10232859"/>
              <a:gd name="connsiteY195" fmla="*/ 809112 h 1705557"/>
              <a:gd name="connsiteX196" fmla="*/ 7505046 w 10232859"/>
              <a:gd name="connsiteY196" fmla="*/ 823031 h 1705557"/>
              <a:gd name="connsiteX197" fmla="*/ 7623220 w 10232859"/>
              <a:gd name="connsiteY197" fmla="*/ 895034 h 1705557"/>
              <a:gd name="connsiteX198" fmla="*/ 7700458 w 10232859"/>
              <a:gd name="connsiteY198" fmla="*/ 921593 h 1705557"/>
              <a:gd name="connsiteX199" fmla="*/ 7730988 w 10232859"/>
              <a:gd name="connsiteY199" fmla="*/ 927270 h 1705557"/>
              <a:gd name="connsiteX200" fmla="*/ 7781942 w 10232859"/>
              <a:gd name="connsiteY200" fmla="*/ 937017 h 1705557"/>
              <a:gd name="connsiteX201" fmla="*/ 7827704 w 10232859"/>
              <a:gd name="connsiteY201" fmla="*/ 935072 h 1705557"/>
              <a:gd name="connsiteX202" fmla="*/ 7867270 w 10232859"/>
              <a:gd name="connsiteY202" fmla="*/ 946880 h 1705557"/>
              <a:gd name="connsiteX203" fmla="*/ 7866538 w 10232859"/>
              <a:gd name="connsiteY203" fmla="*/ 961559 h 1705557"/>
              <a:gd name="connsiteX204" fmla="*/ 7912084 w 10232859"/>
              <a:gd name="connsiteY204" fmla="*/ 970314 h 1705557"/>
              <a:gd name="connsiteX205" fmla="*/ 7982264 w 10232859"/>
              <a:gd name="connsiteY205" fmla="*/ 982287 h 1705557"/>
              <a:gd name="connsiteX206" fmla="*/ 7991272 w 10232859"/>
              <a:gd name="connsiteY206" fmla="*/ 987618 h 1705557"/>
              <a:gd name="connsiteX207" fmla="*/ 8006496 w 10232859"/>
              <a:gd name="connsiteY207" fmla="*/ 979353 h 1705557"/>
              <a:gd name="connsiteX208" fmla="*/ 8034497 w 10232859"/>
              <a:gd name="connsiteY208" fmla="*/ 978568 h 1705557"/>
              <a:gd name="connsiteX209" fmla="*/ 8150881 w 10232859"/>
              <a:gd name="connsiteY209" fmla="*/ 996925 h 1705557"/>
              <a:gd name="connsiteX210" fmla="*/ 8172106 w 10232859"/>
              <a:gd name="connsiteY210" fmla="*/ 997026 h 1705557"/>
              <a:gd name="connsiteX211" fmla="*/ 8196076 w 10232859"/>
              <a:gd name="connsiteY211" fmla="*/ 1006592 h 1705557"/>
              <a:gd name="connsiteX212" fmla="*/ 8247463 w 10232859"/>
              <a:gd name="connsiteY212" fmla="*/ 1022846 h 1705557"/>
              <a:gd name="connsiteX213" fmla="*/ 8279272 w 10232859"/>
              <a:gd name="connsiteY213" fmla="*/ 1039435 h 1705557"/>
              <a:gd name="connsiteX214" fmla="*/ 8289611 w 10232859"/>
              <a:gd name="connsiteY214" fmla="*/ 1035144 h 1705557"/>
              <a:gd name="connsiteX215" fmla="*/ 8311483 w 10232859"/>
              <a:gd name="connsiteY215" fmla="*/ 1035913 h 1705557"/>
              <a:gd name="connsiteX216" fmla="*/ 8399489 w 10232859"/>
              <a:gd name="connsiteY216" fmla="*/ 1055076 h 1705557"/>
              <a:gd name="connsiteX217" fmla="*/ 8415973 w 10232859"/>
              <a:gd name="connsiteY217" fmla="*/ 1056174 h 1705557"/>
              <a:gd name="connsiteX218" fmla="*/ 8433326 w 10232859"/>
              <a:gd name="connsiteY218" fmla="*/ 1064395 h 1705557"/>
              <a:gd name="connsiteX219" fmla="*/ 8502328 w 10232859"/>
              <a:gd name="connsiteY219" fmla="*/ 1098012 h 1705557"/>
              <a:gd name="connsiteX220" fmla="*/ 8534346 w 10232859"/>
              <a:gd name="connsiteY220" fmla="*/ 1113494 h 1705557"/>
              <a:gd name="connsiteX221" fmla="*/ 8534980 w 10232859"/>
              <a:gd name="connsiteY221" fmla="*/ 1117375 h 1705557"/>
              <a:gd name="connsiteX222" fmla="*/ 8544104 w 10232859"/>
              <a:gd name="connsiteY222" fmla="*/ 1114920 h 1705557"/>
              <a:gd name="connsiteX223" fmla="*/ 8567742 w 10232859"/>
              <a:gd name="connsiteY223" fmla="*/ 1124104 h 1705557"/>
              <a:gd name="connsiteX224" fmla="*/ 8633779 w 10232859"/>
              <a:gd name="connsiteY224" fmla="*/ 1145740 h 1705557"/>
              <a:gd name="connsiteX225" fmla="*/ 8676965 w 10232859"/>
              <a:gd name="connsiteY225" fmla="*/ 1163463 h 1705557"/>
              <a:gd name="connsiteX226" fmla="*/ 8698944 w 10232859"/>
              <a:gd name="connsiteY226" fmla="*/ 1163453 h 1705557"/>
              <a:gd name="connsiteX227" fmla="*/ 8711456 w 10232859"/>
              <a:gd name="connsiteY227" fmla="*/ 1175731 h 1705557"/>
              <a:gd name="connsiteX228" fmla="*/ 8732793 w 10232859"/>
              <a:gd name="connsiteY228" fmla="*/ 1179486 h 1705557"/>
              <a:gd name="connsiteX229" fmla="*/ 8751897 w 10232859"/>
              <a:gd name="connsiteY229" fmla="*/ 1197400 h 1705557"/>
              <a:gd name="connsiteX230" fmla="*/ 8793564 w 10232859"/>
              <a:gd name="connsiteY230" fmla="*/ 1179086 h 1705557"/>
              <a:gd name="connsiteX231" fmla="*/ 8834270 w 10232859"/>
              <a:gd name="connsiteY231" fmla="*/ 1213138 h 1705557"/>
              <a:gd name="connsiteX232" fmla="*/ 8853872 w 10232859"/>
              <a:gd name="connsiteY232" fmla="*/ 1221228 h 1705557"/>
              <a:gd name="connsiteX233" fmla="*/ 8861901 w 10232859"/>
              <a:gd name="connsiteY233" fmla="*/ 1217889 h 1705557"/>
              <a:gd name="connsiteX234" fmla="*/ 8874168 w 10232859"/>
              <a:gd name="connsiteY234" fmla="*/ 1220481 h 1705557"/>
              <a:gd name="connsiteX235" fmla="*/ 8871123 w 10232859"/>
              <a:gd name="connsiteY235" fmla="*/ 1227674 h 1705557"/>
              <a:gd name="connsiteX236" fmla="*/ 8903537 w 10232859"/>
              <a:gd name="connsiteY236" fmla="*/ 1237102 h 1705557"/>
              <a:gd name="connsiteX237" fmla="*/ 8933767 w 10232859"/>
              <a:gd name="connsiteY237" fmla="*/ 1269882 h 1705557"/>
              <a:gd name="connsiteX238" fmla="*/ 8985765 w 10232859"/>
              <a:gd name="connsiteY238" fmla="*/ 1294178 h 1705557"/>
              <a:gd name="connsiteX239" fmla="*/ 9071444 w 10232859"/>
              <a:gd name="connsiteY239" fmla="*/ 1323819 h 1705557"/>
              <a:gd name="connsiteX240" fmla="*/ 9096711 w 10232859"/>
              <a:gd name="connsiteY240" fmla="*/ 1334291 h 1705557"/>
              <a:gd name="connsiteX241" fmla="*/ 9338853 w 10232859"/>
              <a:gd name="connsiteY241" fmla="*/ 1454560 h 1705557"/>
              <a:gd name="connsiteX242" fmla="*/ 9520814 w 10232859"/>
              <a:gd name="connsiteY242" fmla="*/ 1456341 h 1705557"/>
              <a:gd name="connsiteX243" fmla="*/ 9702271 w 10232859"/>
              <a:gd name="connsiteY243" fmla="*/ 1495067 h 1705557"/>
              <a:gd name="connsiteX244" fmla="*/ 9744273 w 10232859"/>
              <a:gd name="connsiteY244" fmla="*/ 1530026 h 1705557"/>
              <a:gd name="connsiteX245" fmla="*/ 9771903 w 10232859"/>
              <a:gd name="connsiteY245" fmla="*/ 1536548 h 1705557"/>
              <a:gd name="connsiteX246" fmla="*/ 9818565 w 10232859"/>
              <a:gd name="connsiteY246" fmla="*/ 1545059 h 1705557"/>
              <a:gd name="connsiteX247" fmla="*/ 9882202 w 10232859"/>
              <a:gd name="connsiteY247" fmla="*/ 1572402 h 1705557"/>
              <a:gd name="connsiteX248" fmla="*/ 10022025 w 10232859"/>
              <a:gd name="connsiteY248" fmla="*/ 1606210 h 1705557"/>
              <a:gd name="connsiteX249" fmla="*/ 10220406 w 10232859"/>
              <a:gd name="connsiteY249" fmla="*/ 1683519 h 1705557"/>
              <a:gd name="connsiteX250" fmla="*/ 10232859 w 10232859"/>
              <a:gd name="connsiteY250" fmla="*/ 1705557 h 1705557"/>
              <a:gd name="connsiteX251" fmla="*/ 0 w 10232859"/>
              <a:gd name="connsiteY251" fmla="*/ 1705557 h 1705557"/>
              <a:gd name="connsiteX252" fmla="*/ 0 w 10232859"/>
              <a:gd name="connsiteY252" fmla="*/ 28342 h 1705557"/>
              <a:gd name="connsiteX253" fmla="*/ 8097 w 10232859"/>
              <a:gd name="connsiteY253" fmla="*/ 30869 h 1705557"/>
              <a:gd name="connsiteX254" fmla="*/ 77128 w 10232859"/>
              <a:gd name="connsiteY254" fmla="*/ 13381 h 1705557"/>
              <a:gd name="connsiteX255" fmla="*/ 188338 w 10232859"/>
              <a:gd name="connsiteY255" fmla="*/ 11593 h 1705557"/>
              <a:gd name="connsiteX256" fmla="*/ 298809 w 10232859"/>
              <a:gd name="connsiteY256" fmla="*/ 12712 h 1705557"/>
              <a:gd name="connsiteX257" fmla="*/ 338985 w 10232859"/>
              <a:gd name="connsiteY257" fmla="*/ 14520 h 1705557"/>
              <a:gd name="connsiteX258" fmla="*/ 409815 w 10232859"/>
              <a:gd name="connsiteY258" fmla="*/ 11559 h 1705557"/>
              <a:gd name="connsiteX259" fmla="*/ 424169 w 10232859"/>
              <a:gd name="connsiteY259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090616 w 10232859"/>
              <a:gd name="connsiteY157" fmla="*/ 348731 h 1705557"/>
              <a:gd name="connsiteX158" fmla="*/ 6098056 w 10232859"/>
              <a:gd name="connsiteY158" fmla="*/ 351249 h 1705557"/>
              <a:gd name="connsiteX159" fmla="*/ 6098391 w 10232859"/>
              <a:gd name="connsiteY159" fmla="*/ 351119 h 1705557"/>
              <a:gd name="connsiteX160" fmla="*/ 6105063 w 10232859"/>
              <a:gd name="connsiteY160" fmla="*/ 353854 h 1705557"/>
              <a:gd name="connsiteX161" fmla="*/ 6135796 w 10232859"/>
              <a:gd name="connsiteY161" fmla="*/ 369657 h 1705557"/>
              <a:gd name="connsiteX162" fmla="*/ 6195166 w 10232859"/>
              <a:gd name="connsiteY162" fmla="*/ 366704 h 1705557"/>
              <a:gd name="connsiteX163" fmla="*/ 6216259 w 10232859"/>
              <a:gd name="connsiteY163" fmla="*/ 369879 h 1705557"/>
              <a:gd name="connsiteX164" fmla="*/ 6228331 w 10232859"/>
              <a:gd name="connsiteY164" fmla="*/ 370548 h 1705557"/>
              <a:gd name="connsiteX165" fmla="*/ 6229602 w 10232859"/>
              <a:gd name="connsiteY165" fmla="*/ 369928 h 1705557"/>
              <a:gd name="connsiteX166" fmla="*/ 6258988 w 10232859"/>
              <a:gd name="connsiteY166" fmla="*/ 385174 h 1705557"/>
              <a:gd name="connsiteX167" fmla="*/ 6264106 w 10232859"/>
              <a:gd name="connsiteY167" fmla="*/ 385655 h 1705557"/>
              <a:gd name="connsiteX168" fmla="*/ 6281703 w 10232859"/>
              <a:gd name="connsiteY168" fmla="*/ 397568 h 1705557"/>
              <a:gd name="connsiteX169" fmla="*/ 6291622 w 10232859"/>
              <a:gd name="connsiteY169" fmla="*/ 402669 h 1705557"/>
              <a:gd name="connsiteX170" fmla="*/ 6292712 w 10232859"/>
              <a:gd name="connsiteY170" fmla="*/ 406285 h 1705557"/>
              <a:gd name="connsiteX171" fmla="*/ 6308227 w 10232859"/>
              <a:gd name="connsiteY171" fmla="*/ 412710 h 1705557"/>
              <a:gd name="connsiteX172" fmla="*/ 6310656 w 10232859"/>
              <a:gd name="connsiteY172" fmla="*/ 412628 h 1705557"/>
              <a:gd name="connsiteX173" fmla="*/ 6321049 w 10232859"/>
              <a:gd name="connsiteY173" fmla="*/ 420978 h 1705557"/>
              <a:gd name="connsiteX174" fmla="*/ 6326853 w 10232859"/>
              <a:gd name="connsiteY174" fmla="*/ 431664 h 1705557"/>
              <a:gd name="connsiteX175" fmla="*/ 6467879 w 10232859"/>
              <a:gd name="connsiteY175" fmla="*/ 474762 h 1705557"/>
              <a:gd name="connsiteX176" fmla="*/ 6564351 w 10232859"/>
              <a:gd name="connsiteY176" fmla="*/ 544032 h 1705557"/>
              <a:gd name="connsiteX177" fmla="*/ 6641544 w 10232859"/>
              <a:gd name="connsiteY177" fmla="*/ 566599 h 1705557"/>
              <a:gd name="connsiteX178" fmla="*/ 6731052 w 10232859"/>
              <a:gd name="connsiteY178" fmla="*/ 578550 h 1705557"/>
              <a:gd name="connsiteX179" fmla="*/ 6858983 w 10232859"/>
              <a:gd name="connsiteY179" fmla="*/ 630237 h 1705557"/>
              <a:gd name="connsiteX180" fmla="*/ 6910661 w 10232859"/>
              <a:gd name="connsiteY180" fmla="*/ 641134 h 1705557"/>
              <a:gd name="connsiteX181" fmla="*/ 6944111 w 10232859"/>
              <a:gd name="connsiteY181" fmla="*/ 666016 h 1705557"/>
              <a:gd name="connsiteX182" fmla="*/ 6965771 w 10232859"/>
              <a:gd name="connsiteY182" fmla="*/ 666445 h 1705557"/>
              <a:gd name="connsiteX183" fmla="*/ 6969639 w 10232859"/>
              <a:gd name="connsiteY183" fmla="*/ 666351 h 1705557"/>
              <a:gd name="connsiteX184" fmla="*/ 6982242 w 10232859"/>
              <a:gd name="connsiteY184" fmla="*/ 669626 h 1705557"/>
              <a:gd name="connsiteX185" fmla="*/ 6989387 w 10232859"/>
              <a:gd name="connsiteY185" fmla="*/ 665988 h 1705557"/>
              <a:gd name="connsiteX186" fmla="*/ 7010930 w 10232859"/>
              <a:gd name="connsiteY186" fmla="*/ 667648 h 1705557"/>
              <a:gd name="connsiteX187" fmla="*/ 7033125 w 10232859"/>
              <a:gd name="connsiteY187" fmla="*/ 674950 h 1705557"/>
              <a:gd name="connsiteX188" fmla="*/ 7134461 w 10232859"/>
              <a:gd name="connsiteY188" fmla="*/ 714706 h 1705557"/>
              <a:gd name="connsiteX189" fmla="*/ 7197450 w 10232859"/>
              <a:gd name="connsiteY189" fmla="*/ 735608 h 1705557"/>
              <a:gd name="connsiteX190" fmla="*/ 7225084 w 10232859"/>
              <a:gd name="connsiteY190" fmla="*/ 739019 h 1705557"/>
              <a:gd name="connsiteX191" fmla="*/ 7261183 w 10232859"/>
              <a:gd name="connsiteY191" fmla="*/ 746827 h 1705557"/>
              <a:gd name="connsiteX192" fmla="*/ 7327760 w 10232859"/>
              <a:gd name="connsiteY192" fmla="*/ 757100 h 1705557"/>
              <a:gd name="connsiteX193" fmla="*/ 7412222 w 10232859"/>
              <a:gd name="connsiteY193" fmla="*/ 777001 h 1705557"/>
              <a:gd name="connsiteX194" fmla="*/ 7457904 w 10232859"/>
              <a:gd name="connsiteY194" fmla="*/ 810835 h 1705557"/>
              <a:gd name="connsiteX195" fmla="*/ 7465795 w 10232859"/>
              <a:gd name="connsiteY195" fmla="*/ 809112 h 1705557"/>
              <a:gd name="connsiteX196" fmla="*/ 7505046 w 10232859"/>
              <a:gd name="connsiteY196" fmla="*/ 823031 h 1705557"/>
              <a:gd name="connsiteX197" fmla="*/ 7623220 w 10232859"/>
              <a:gd name="connsiteY197" fmla="*/ 895034 h 1705557"/>
              <a:gd name="connsiteX198" fmla="*/ 7700458 w 10232859"/>
              <a:gd name="connsiteY198" fmla="*/ 921593 h 1705557"/>
              <a:gd name="connsiteX199" fmla="*/ 7730988 w 10232859"/>
              <a:gd name="connsiteY199" fmla="*/ 927270 h 1705557"/>
              <a:gd name="connsiteX200" fmla="*/ 7781942 w 10232859"/>
              <a:gd name="connsiteY200" fmla="*/ 937017 h 1705557"/>
              <a:gd name="connsiteX201" fmla="*/ 7827704 w 10232859"/>
              <a:gd name="connsiteY201" fmla="*/ 935072 h 1705557"/>
              <a:gd name="connsiteX202" fmla="*/ 7867270 w 10232859"/>
              <a:gd name="connsiteY202" fmla="*/ 946880 h 1705557"/>
              <a:gd name="connsiteX203" fmla="*/ 7866538 w 10232859"/>
              <a:gd name="connsiteY203" fmla="*/ 961559 h 1705557"/>
              <a:gd name="connsiteX204" fmla="*/ 7912084 w 10232859"/>
              <a:gd name="connsiteY204" fmla="*/ 970314 h 1705557"/>
              <a:gd name="connsiteX205" fmla="*/ 7982264 w 10232859"/>
              <a:gd name="connsiteY205" fmla="*/ 982287 h 1705557"/>
              <a:gd name="connsiteX206" fmla="*/ 7991272 w 10232859"/>
              <a:gd name="connsiteY206" fmla="*/ 987618 h 1705557"/>
              <a:gd name="connsiteX207" fmla="*/ 8006496 w 10232859"/>
              <a:gd name="connsiteY207" fmla="*/ 979353 h 1705557"/>
              <a:gd name="connsiteX208" fmla="*/ 8034497 w 10232859"/>
              <a:gd name="connsiteY208" fmla="*/ 978568 h 1705557"/>
              <a:gd name="connsiteX209" fmla="*/ 8150881 w 10232859"/>
              <a:gd name="connsiteY209" fmla="*/ 996925 h 1705557"/>
              <a:gd name="connsiteX210" fmla="*/ 8172106 w 10232859"/>
              <a:gd name="connsiteY210" fmla="*/ 997026 h 1705557"/>
              <a:gd name="connsiteX211" fmla="*/ 8196076 w 10232859"/>
              <a:gd name="connsiteY211" fmla="*/ 1006592 h 1705557"/>
              <a:gd name="connsiteX212" fmla="*/ 8247463 w 10232859"/>
              <a:gd name="connsiteY212" fmla="*/ 1022846 h 1705557"/>
              <a:gd name="connsiteX213" fmla="*/ 8279272 w 10232859"/>
              <a:gd name="connsiteY213" fmla="*/ 1039435 h 1705557"/>
              <a:gd name="connsiteX214" fmla="*/ 8289611 w 10232859"/>
              <a:gd name="connsiteY214" fmla="*/ 1035144 h 1705557"/>
              <a:gd name="connsiteX215" fmla="*/ 8311483 w 10232859"/>
              <a:gd name="connsiteY215" fmla="*/ 1035913 h 1705557"/>
              <a:gd name="connsiteX216" fmla="*/ 8399489 w 10232859"/>
              <a:gd name="connsiteY216" fmla="*/ 1055076 h 1705557"/>
              <a:gd name="connsiteX217" fmla="*/ 8415973 w 10232859"/>
              <a:gd name="connsiteY217" fmla="*/ 1056174 h 1705557"/>
              <a:gd name="connsiteX218" fmla="*/ 8433326 w 10232859"/>
              <a:gd name="connsiteY218" fmla="*/ 1064395 h 1705557"/>
              <a:gd name="connsiteX219" fmla="*/ 8502328 w 10232859"/>
              <a:gd name="connsiteY219" fmla="*/ 1098012 h 1705557"/>
              <a:gd name="connsiteX220" fmla="*/ 8534346 w 10232859"/>
              <a:gd name="connsiteY220" fmla="*/ 1113494 h 1705557"/>
              <a:gd name="connsiteX221" fmla="*/ 8534980 w 10232859"/>
              <a:gd name="connsiteY221" fmla="*/ 1117375 h 1705557"/>
              <a:gd name="connsiteX222" fmla="*/ 8544104 w 10232859"/>
              <a:gd name="connsiteY222" fmla="*/ 1114920 h 1705557"/>
              <a:gd name="connsiteX223" fmla="*/ 8567742 w 10232859"/>
              <a:gd name="connsiteY223" fmla="*/ 1124104 h 1705557"/>
              <a:gd name="connsiteX224" fmla="*/ 8633779 w 10232859"/>
              <a:gd name="connsiteY224" fmla="*/ 1145740 h 1705557"/>
              <a:gd name="connsiteX225" fmla="*/ 8676965 w 10232859"/>
              <a:gd name="connsiteY225" fmla="*/ 1163463 h 1705557"/>
              <a:gd name="connsiteX226" fmla="*/ 8698944 w 10232859"/>
              <a:gd name="connsiteY226" fmla="*/ 1163453 h 1705557"/>
              <a:gd name="connsiteX227" fmla="*/ 8711456 w 10232859"/>
              <a:gd name="connsiteY227" fmla="*/ 1175731 h 1705557"/>
              <a:gd name="connsiteX228" fmla="*/ 8732793 w 10232859"/>
              <a:gd name="connsiteY228" fmla="*/ 1179486 h 1705557"/>
              <a:gd name="connsiteX229" fmla="*/ 8751897 w 10232859"/>
              <a:gd name="connsiteY229" fmla="*/ 1197400 h 1705557"/>
              <a:gd name="connsiteX230" fmla="*/ 8793564 w 10232859"/>
              <a:gd name="connsiteY230" fmla="*/ 1179086 h 1705557"/>
              <a:gd name="connsiteX231" fmla="*/ 8834270 w 10232859"/>
              <a:gd name="connsiteY231" fmla="*/ 1213138 h 1705557"/>
              <a:gd name="connsiteX232" fmla="*/ 8853872 w 10232859"/>
              <a:gd name="connsiteY232" fmla="*/ 1221228 h 1705557"/>
              <a:gd name="connsiteX233" fmla="*/ 8861901 w 10232859"/>
              <a:gd name="connsiteY233" fmla="*/ 1217889 h 1705557"/>
              <a:gd name="connsiteX234" fmla="*/ 8874168 w 10232859"/>
              <a:gd name="connsiteY234" fmla="*/ 1220481 h 1705557"/>
              <a:gd name="connsiteX235" fmla="*/ 8871123 w 10232859"/>
              <a:gd name="connsiteY235" fmla="*/ 1227674 h 1705557"/>
              <a:gd name="connsiteX236" fmla="*/ 8903537 w 10232859"/>
              <a:gd name="connsiteY236" fmla="*/ 1237102 h 1705557"/>
              <a:gd name="connsiteX237" fmla="*/ 8933767 w 10232859"/>
              <a:gd name="connsiteY237" fmla="*/ 1269882 h 1705557"/>
              <a:gd name="connsiteX238" fmla="*/ 8985765 w 10232859"/>
              <a:gd name="connsiteY238" fmla="*/ 1294178 h 1705557"/>
              <a:gd name="connsiteX239" fmla="*/ 9071444 w 10232859"/>
              <a:gd name="connsiteY239" fmla="*/ 1323819 h 1705557"/>
              <a:gd name="connsiteX240" fmla="*/ 9096711 w 10232859"/>
              <a:gd name="connsiteY240" fmla="*/ 1334291 h 1705557"/>
              <a:gd name="connsiteX241" fmla="*/ 9338853 w 10232859"/>
              <a:gd name="connsiteY241" fmla="*/ 1454560 h 1705557"/>
              <a:gd name="connsiteX242" fmla="*/ 9520814 w 10232859"/>
              <a:gd name="connsiteY242" fmla="*/ 1456341 h 1705557"/>
              <a:gd name="connsiteX243" fmla="*/ 9702271 w 10232859"/>
              <a:gd name="connsiteY243" fmla="*/ 1495067 h 1705557"/>
              <a:gd name="connsiteX244" fmla="*/ 9744273 w 10232859"/>
              <a:gd name="connsiteY244" fmla="*/ 1530026 h 1705557"/>
              <a:gd name="connsiteX245" fmla="*/ 9771903 w 10232859"/>
              <a:gd name="connsiteY245" fmla="*/ 1536548 h 1705557"/>
              <a:gd name="connsiteX246" fmla="*/ 9818565 w 10232859"/>
              <a:gd name="connsiteY246" fmla="*/ 1545059 h 1705557"/>
              <a:gd name="connsiteX247" fmla="*/ 9882202 w 10232859"/>
              <a:gd name="connsiteY247" fmla="*/ 1572402 h 1705557"/>
              <a:gd name="connsiteX248" fmla="*/ 10022025 w 10232859"/>
              <a:gd name="connsiteY248" fmla="*/ 1606210 h 1705557"/>
              <a:gd name="connsiteX249" fmla="*/ 10220406 w 10232859"/>
              <a:gd name="connsiteY249" fmla="*/ 1683519 h 1705557"/>
              <a:gd name="connsiteX250" fmla="*/ 10232859 w 10232859"/>
              <a:gd name="connsiteY250" fmla="*/ 1705557 h 1705557"/>
              <a:gd name="connsiteX251" fmla="*/ 0 w 10232859"/>
              <a:gd name="connsiteY251" fmla="*/ 1705557 h 1705557"/>
              <a:gd name="connsiteX252" fmla="*/ 0 w 10232859"/>
              <a:gd name="connsiteY252" fmla="*/ 28342 h 1705557"/>
              <a:gd name="connsiteX253" fmla="*/ 8097 w 10232859"/>
              <a:gd name="connsiteY253" fmla="*/ 30869 h 1705557"/>
              <a:gd name="connsiteX254" fmla="*/ 77128 w 10232859"/>
              <a:gd name="connsiteY254" fmla="*/ 13381 h 1705557"/>
              <a:gd name="connsiteX255" fmla="*/ 188338 w 10232859"/>
              <a:gd name="connsiteY255" fmla="*/ 11593 h 1705557"/>
              <a:gd name="connsiteX256" fmla="*/ 298809 w 10232859"/>
              <a:gd name="connsiteY256" fmla="*/ 12712 h 1705557"/>
              <a:gd name="connsiteX257" fmla="*/ 338985 w 10232859"/>
              <a:gd name="connsiteY257" fmla="*/ 14520 h 1705557"/>
              <a:gd name="connsiteX258" fmla="*/ 409815 w 10232859"/>
              <a:gd name="connsiteY258" fmla="*/ 11559 h 1705557"/>
              <a:gd name="connsiteX259" fmla="*/ 424169 w 10232859"/>
              <a:gd name="connsiteY259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090616 w 10232859"/>
              <a:gd name="connsiteY157" fmla="*/ 348731 h 1705557"/>
              <a:gd name="connsiteX158" fmla="*/ 6098056 w 10232859"/>
              <a:gd name="connsiteY158" fmla="*/ 351249 h 1705557"/>
              <a:gd name="connsiteX159" fmla="*/ 6105063 w 10232859"/>
              <a:gd name="connsiteY159" fmla="*/ 353854 h 1705557"/>
              <a:gd name="connsiteX160" fmla="*/ 6135796 w 10232859"/>
              <a:gd name="connsiteY160" fmla="*/ 369657 h 1705557"/>
              <a:gd name="connsiteX161" fmla="*/ 6195166 w 10232859"/>
              <a:gd name="connsiteY161" fmla="*/ 366704 h 1705557"/>
              <a:gd name="connsiteX162" fmla="*/ 6216259 w 10232859"/>
              <a:gd name="connsiteY162" fmla="*/ 369879 h 1705557"/>
              <a:gd name="connsiteX163" fmla="*/ 6228331 w 10232859"/>
              <a:gd name="connsiteY163" fmla="*/ 370548 h 1705557"/>
              <a:gd name="connsiteX164" fmla="*/ 6229602 w 10232859"/>
              <a:gd name="connsiteY164" fmla="*/ 369928 h 1705557"/>
              <a:gd name="connsiteX165" fmla="*/ 6258988 w 10232859"/>
              <a:gd name="connsiteY165" fmla="*/ 385174 h 1705557"/>
              <a:gd name="connsiteX166" fmla="*/ 6264106 w 10232859"/>
              <a:gd name="connsiteY166" fmla="*/ 385655 h 1705557"/>
              <a:gd name="connsiteX167" fmla="*/ 6281703 w 10232859"/>
              <a:gd name="connsiteY167" fmla="*/ 397568 h 1705557"/>
              <a:gd name="connsiteX168" fmla="*/ 6291622 w 10232859"/>
              <a:gd name="connsiteY168" fmla="*/ 402669 h 1705557"/>
              <a:gd name="connsiteX169" fmla="*/ 6292712 w 10232859"/>
              <a:gd name="connsiteY169" fmla="*/ 406285 h 1705557"/>
              <a:gd name="connsiteX170" fmla="*/ 6308227 w 10232859"/>
              <a:gd name="connsiteY170" fmla="*/ 412710 h 1705557"/>
              <a:gd name="connsiteX171" fmla="*/ 6310656 w 10232859"/>
              <a:gd name="connsiteY171" fmla="*/ 412628 h 1705557"/>
              <a:gd name="connsiteX172" fmla="*/ 6321049 w 10232859"/>
              <a:gd name="connsiteY172" fmla="*/ 420978 h 1705557"/>
              <a:gd name="connsiteX173" fmla="*/ 6326853 w 10232859"/>
              <a:gd name="connsiteY173" fmla="*/ 431664 h 1705557"/>
              <a:gd name="connsiteX174" fmla="*/ 6467879 w 10232859"/>
              <a:gd name="connsiteY174" fmla="*/ 474762 h 1705557"/>
              <a:gd name="connsiteX175" fmla="*/ 6564351 w 10232859"/>
              <a:gd name="connsiteY175" fmla="*/ 544032 h 1705557"/>
              <a:gd name="connsiteX176" fmla="*/ 6641544 w 10232859"/>
              <a:gd name="connsiteY176" fmla="*/ 566599 h 1705557"/>
              <a:gd name="connsiteX177" fmla="*/ 6731052 w 10232859"/>
              <a:gd name="connsiteY177" fmla="*/ 578550 h 1705557"/>
              <a:gd name="connsiteX178" fmla="*/ 6858983 w 10232859"/>
              <a:gd name="connsiteY178" fmla="*/ 630237 h 1705557"/>
              <a:gd name="connsiteX179" fmla="*/ 6910661 w 10232859"/>
              <a:gd name="connsiteY179" fmla="*/ 641134 h 1705557"/>
              <a:gd name="connsiteX180" fmla="*/ 6944111 w 10232859"/>
              <a:gd name="connsiteY180" fmla="*/ 666016 h 1705557"/>
              <a:gd name="connsiteX181" fmla="*/ 6965771 w 10232859"/>
              <a:gd name="connsiteY181" fmla="*/ 666445 h 1705557"/>
              <a:gd name="connsiteX182" fmla="*/ 6969639 w 10232859"/>
              <a:gd name="connsiteY182" fmla="*/ 666351 h 1705557"/>
              <a:gd name="connsiteX183" fmla="*/ 6982242 w 10232859"/>
              <a:gd name="connsiteY183" fmla="*/ 669626 h 1705557"/>
              <a:gd name="connsiteX184" fmla="*/ 6989387 w 10232859"/>
              <a:gd name="connsiteY184" fmla="*/ 665988 h 1705557"/>
              <a:gd name="connsiteX185" fmla="*/ 7010930 w 10232859"/>
              <a:gd name="connsiteY185" fmla="*/ 667648 h 1705557"/>
              <a:gd name="connsiteX186" fmla="*/ 7033125 w 10232859"/>
              <a:gd name="connsiteY186" fmla="*/ 674950 h 1705557"/>
              <a:gd name="connsiteX187" fmla="*/ 7134461 w 10232859"/>
              <a:gd name="connsiteY187" fmla="*/ 714706 h 1705557"/>
              <a:gd name="connsiteX188" fmla="*/ 7197450 w 10232859"/>
              <a:gd name="connsiteY188" fmla="*/ 735608 h 1705557"/>
              <a:gd name="connsiteX189" fmla="*/ 7225084 w 10232859"/>
              <a:gd name="connsiteY189" fmla="*/ 739019 h 1705557"/>
              <a:gd name="connsiteX190" fmla="*/ 7261183 w 10232859"/>
              <a:gd name="connsiteY190" fmla="*/ 746827 h 1705557"/>
              <a:gd name="connsiteX191" fmla="*/ 7327760 w 10232859"/>
              <a:gd name="connsiteY191" fmla="*/ 757100 h 1705557"/>
              <a:gd name="connsiteX192" fmla="*/ 7412222 w 10232859"/>
              <a:gd name="connsiteY192" fmla="*/ 777001 h 1705557"/>
              <a:gd name="connsiteX193" fmla="*/ 7457904 w 10232859"/>
              <a:gd name="connsiteY193" fmla="*/ 810835 h 1705557"/>
              <a:gd name="connsiteX194" fmla="*/ 7465795 w 10232859"/>
              <a:gd name="connsiteY194" fmla="*/ 809112 h 1705557"/>
              <a:gd name="connsiteX195" fmla="*/ 7505046 w 10232859"/>
              <a:gd name="connsiteY195" fmla="*/ 823031 h 1705557"/>
              <a:gd name="connsiteX196" fmla="*/ 7623220 w 10232859"/>
              <a:gd name="connsiteY196" fmla="*/ 895034 h 1705557"/>
              <a:gd name="connsiteX197" fmla="*/ 7700458 w 10232859"/>
              <a:gd name="connsiteY197" fmla="*/ 921593 h 1705557"/>
              <a:gd name="connsiteX198" fmla="*/ 7730988 w 10232859"/>
              <a:gd name="connsiteY198" fmla="*/ 927270 h 1705557"/>
              <a:gd name="connsiteX199" fmla="*/ 7781942 w 10232859"/>
              <a:gd name="connsiteY199" fmla="*/ 937017 h 1705557"/>
              <a:gd name="connsiteX200" fmla="*/ 7827704 w 10232859"/>
              <a:gd name="connsiteY200" fmla="*/ 935072 h 1705557"/>
              <a:gd name="connsiteX201" fmla="*/ 7867270 w 10232859"/>
              <a:gd name="connsiteY201" fmla="*/ 946880 h 1705557"/>
              <a:gd name="connsiteX202" fmla="*/ 7866538 w 10232859"/>
              <a:gd name="connsiteY202" fmla="*/ 961559 h 1705557"/>
              <a:gd name="connsiteX203" fmla="*/ 7912084 w 10232859"/>
              <a:gd name="connsiteY203" fmla="*/ 970314 h 1705557"/>
              <a:gd name="connsiteX204" fmla="*/ 7982264 w 10232859"/>
              <a:gd name="connsiteY204" fmla="*/ 982287 h 1705557"/>
              <a:gd name="connsiteX205" fmla="*/ 7991272 w 10232859"/>
              <a:gd name="connsiteY205" fmla="*/ 987618 h 1705557"/>
              <a:gd name="connsiteX206" fmla="*/ 8006496 w 10232859"/>
              <a:gd name="connsiteY206" fmla="*/ 979353 h 1705557"/>
              <a:gd name="connsiteX207" fmla="*/ 8034497 w 10232859"/>
              <a:gd name="connsiteY207" fmla="*/ 978568 h 1705557"/>
              <a:gd name="connsiteX208" fmla="*/ 8150881 w 10232859"/>
              <a:gd name="connsiteY208" fmla="*/ 996925 h 1705557"/>
              <a:gd name="connsiteX209" fmla="*/ 8172106 w 10232859"/>
              <a:gd name="connsiteY209" fmla="*/ 997026 h 1705557"/>
              <a:gd name="connsiteX210" fmla="*/ 8196076 w 10232859"/>
              <a:gd name="connsiteY210" fmla="*/ 1006592 h 1705557"/>
              <a:gd name="connsiteX211" fmla="*/ 8247463 w 10232859"/>
              <a:gd name="connsiteY211" fmla="*/ 1022846 h 1705557"/>
              <a:gd name="connsiteX212" fmla="*/ 8279272 w 10232859"/>
              <a:gd name="connsiteY212" fmla="*/ 1039435 h 1705557"/>
              <a:gd name="connsiteX213" fmla="*/ 8289611 w 10232859"/>
              <a:gd name="connsiteY213" fmla="*/ 1035144 h 1705557"/>
              <a:gd name="connsiteX214" fmla="*/ 8311483 w 10232859"/>
              <a:gd name="connsiteY214" fmla="*/ 1035913 h 1705557"/>
              <a:gd name="connsiteX215" fmla="*/ 8399489 w 10232859"/>
              <a:gd name="connsiteY215" fmla="*/ 1055076 h 1705557"/>
              <a:gd name="connsiteX216" fmla="*/ 8415973 w 10232859"/>
              <a:gd name="connsiteY216" fmla="*/ 1056174 h 1705557"/>
              <a:gd name="connsiteX217" fmla="*/ 8433326 w 10232859"/>
              <a:gd name="connsiteY217" fmla="*/ 1064395 h 1705557"/>
              <a:gd name="connsiteX218" fmla="*/ 8502328 w 10232859"/>
              <a:gd name="connsiteY218" fmla="*/ 1098012 h 1705557"/>
              <a:gd name="connsiteX219" fmla="*/ 8534346 w 10232859"/>
              <a:gd name="connsiteY219" fmla="*/ 1113494 h 1705557"/>
              <a:gd name="connsiteX220" fmla="*/ 8534980 w 10232859"/>
              <a:gd name="connsiteY220" fmla="*/ 1117375 h 1705557"/>
              <a:gd name="connsiteX221" fmla="*/ 8544104 w 10232859"/>
              <a:gd name="connsiteY221" fmla="*/ 1114920 h 1705557"/>
              <a:gd name="connsiteX222" fmla="*/ 8567742 w 10232859"/>
              <a:gd name="connsiteY222" fmla="*/ 1124104 h 1705557"/>
              <a:gd name="connsiteX223" fmla="*/ 8633779 w 10232859"/>
              <a:gd name="connsiteY223" fmla="*/ 1145740 h 1705557"/>
              <a:gd name="connsiteX224" fmla="*/ 8676965 w 10232859"/>
              <a:gd name="connsiteY224" fmla="*/ 1163463 h 1705557"/>
              <a:gd name="connsiteX225" fmla="*/ 8698944 w 10232859"/>
              <a:gd name="connsiteY225" fmla="*/ 1163453 h 1705557"/>
              <a:gd name="connsiteX226" fmla="*/ 8711456 w 10232859"/>
              <a:gd name="connsiteY226" fmla="*/ 1175731 h 1705557"/>
              <a:gd name="connsiteX227" fmla="*/ 8732793 w 10232859"/>
              <a:gd name="connsiteY227" fmla="*/ 1179486 h 1705557"/>
              <a:gd name="connsiteX228" fmla="*/ 8751897 w 10232859"/>
              <a:gd name="connsiteY228" fmla="*/ 1197400 h 1705557"/>
              <a:gd name="connsiteX229" fmla="*/ 8793564 w 10232859"/>
              <a:gd name="connsiteY229" fmla="*/ 1179086 h 1705557"/>
              <a:gd name="connsiteX230" fmla="*/ 8834270 w 10232859"/>
              <a:gd name="connsiteY230" fmla="*/ 1213138 h 1705557"/>
              <a:gd name="connsiteX231" fmla="*/ 8853872 w 10232859"/>
              <a:gd name="connsiteY231" fmla="*/ 1221228 h 1705557"/>
              <a:gd name="connsiteX232" fmla="*/ 8861901 w 10232859"/>
              <a:gd name="connsiteY232" fmla="*/ 1217889 h 1705557"/>
              <a:gd name="connsiteX233" fmla="*/ 8874168 w 10232859"/>
              <a:gd name="connsiteY233" fmla="*/ 1220481 h 1705557"/>
              <a:gd name="connsiteX234" fmla="*/ 8871123 w 10232859"/>
              <a:gd name="connsiteY234" fmla="*/ 1227674 h 1705557"/>
              <a:gd name="connsiteX235" fmla="*/ 8903537 w 10232859"/>
              <a:gd name="connsiteY235" fmla="*/ 1237102 h 1705557"/>
              <a:gd name="connsiteX236" fmla="*/ 8933767 w 10232859"/>
              <a:gd name="connsiteY236" fmla="*/ 1269882 h 1705557"/>
              <a:gd name="connsiteX237" fmla="*/ 8985765 w 10232859"/>
              <a:gd name="connsiteY237" fmla="*/ 1294178 h 1705557"/>
              <a:gd name="connsiteX238" fmla="*/ 9071444 w 10232859"/>
              <a:gd name="connsiteY238" fmla="*/ 1323819 h 1705557"/>
              <a:gd name="connsiteX239" fmla="*/ 9096711 w 10232859"/>
              <a:gd name="connsiteY239" fmla="*/ 1334291 h 1705557"/>
              <a:gd name="connsiteX240" fmla="*/ 9338853 w 10232859"/>
              <a:gd name="connsiteY240" fmla="*/ 1454560 h 1705557"/>
              <a:gd name="connsiteX241" fmla="*/ 9520814 w 10232859"/>
              <a:gd name="connsiteY241" fmla="*/ 1456341 h 1705557"/>
              <a:gd name="connsiteX242" fmla="*/ 9702271 w 10232859"/>
              <a:gd name="connsiteY242" fmla="*/ 1495067 h 1705557"/>
              <a:gd name="connsiteX243" fmla="*/ 9744273 w 10232859"/>
              <a:gd name="connsiteY243" fmla="*/ 1530026 h 1705557"/>
              <a:gd name="connsiteX244" fmla="*/ 9771903 w 10232859"/>
              <a:gd name="connsiteY244" fmla="*/ 1536548 h 1705557"/>
              <a:gd name="connsiteX245" fmla="*/ 9818565 w 10232859"/>
              <a:gd name="connsiteY245" fmla="*/ 1545059 h 1705557"/>
              <a:gd name="connsiteX246" fmla="*/ 9882202 w 10232859"/>
              <a:gd name="connsiteY246" fmla="*/ 1572402 h 1705557"/>
              <a:gd name="connsiteX247" fmla="*/ 10022025 w 10232859"/>
              <a:gd name="connsiteY247" fmla="*/ 1606210 h 1705557"/>
              <a:gd name="connsiteX248" fmla="*/ 10220406 w 10232859"/>
              <a:gd name="connsiteY248" fmla="*/ 1683519 h 1705557"/>
              <a:gd name="connsiteX249" fmla="*/ 10232859 w 10232859"/>
              <a:gd name="connsiteY249" fmla="*/ 1705557 h 1705557"/>
              <a:gd name="connsiteX250" fmla="*/ 0 w 10232859"/>
              <a:gd name="connsiteY250" fmla="*/ 1705557 h 1705557"/>
              <a:gd name="connsiteX251" fmla="*/ 0 w 10232859"/>
              <a:gd name="connsiteY251" fmla="*/ 28342 h 1705557"/>
              <a:gd name="connsiteX252" fmla="*/ 8097 w 10232859"/>
              <a:gd name="connsiteY252" fmla="*/ 30869 h 1705557"/>
              <a:gd name="connsiteX253" fmla="*/ 77128 w 10232859"/>
              <a:gd name="connsiteY253" fmla="*/ 13381 h 1705557"/>
              <a:gd name="connsiteX254" fmla="*/ 188338 w 10232859"/>
              <a:gd name="connsiteY254" fmla="*/ 11593 h 1705557"/>
              <a:gd name="connsiteX255" fmla="*/ 298809 w 10232859"/>
              <a:gd name="connsiteY255" fmla="*/ 12712 h 1705557"/>
              <a:gd name="connsiteX256" fmla="*/ 338985 w 10232859"/>
              <a:gd name="connsiteY256" fmla="*/ 14520 h 1705557"/>
              <a:gd name="connsiteX257" fmla="*/ 409815 w 10232859"/>
              <a:gd name="connsiteY257" fmla="*/ 11559 h 1705557"/>
              <a:gd name="connsiteX258" fmla="*/ 424169 w 10232859"/>
              <a:gd name="connsiteY258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090616 w 10232859"/>
              <a:gd name="connsiteY157" fmla="*/ 348731 h 1705557"/>
              <a:gd name="connsiteX158" fmla="*/ 6105063 w 10232859"/>
              <a:gd name="connsiteY158" fmla="*/ 353854 h 1705557"/>
              <a:gd name="connsiteX159" fmla="*/ 6135796 w 10232859"/>
              <a:gd name="connsiteY159" fmla="*/ 369657 h 1705557"/>
              <a:gd name="connsiteX160" fmla="*/ 6195166 w 10232859"/>
              <a:gd name="connsiteY160" fmla="*/ 366704 h 1705557"/>
              <a:gd name="connsiteX161" fmla="*/ 6216259 w 10232859"/>
              <a:gd name="connsiteY161" fmla="*/ 369879 h 1705557"/>
              <a:gd name="connsiteX162" fmla="*/ 6228331 w 10232859"/>
              <a:gd name="connsiteY162" fmla="*/ 370548 h 1705557"/>
              <a:gd name="connsiteX163" fmla="*/ 6229602 w 10232859"/>
              <a:gd name="connsiteY163" fmla="*/ 369928 h 1705557"/>
              <a:gd name="connsiteX164" fmla="*/ 6258988 w 10232859"/>
              <a:gd name="connsiteY164" fmla="*/ 385174 h 1705557"/>
              <a:gd name="connsiteX165" fmla="*/ 6264106 w 10232859"/>
              <a:gd name="connsiteY165" fmla="*/ 385655 h 1705557"/>
              <a:gd name="connsiteX166" fmla="*/ 6281703 w 10232859"/>
              <a:gd name="connsiteY166" fmla="*/ 397568 h 1705557"/>
              <a:gd name="connsiteX167" fmla="*/ 6291622 w 10232859"/>
              <a:gd name="connsiteY167" fmla="*/ 402669 h 1705557"/>
              <a:gd name="connsiteX168" fmla="*/ 6292712 w 10232859"/>
              <a:gd name="connsiteY168" fmla="*/ 406285 h 1705557"/>
              <a:gd name="connsiteX169" fmla="*/ 6308227 w 10232859"/>
              <a:gd name="connsiteY169" fmla="*/ 412710 h 1705557"/>
              <a:gd name="connsiteX170" fmla="*/ 6310656 w 10232859"/>
              <a:gd name="connsiteY170" fmla="*/ 412628 h 1705557"/>
              <a:gd name="connsiteX171" fmla="*/ 6321049 w 10232859"/>
              <a:gd name="connsiteY171" fmla="*/ 420978 h 1705557"/>
              <a:gd name="connsiteX172" fmla="*/ 6326853 w 10232859"/>
              <a:gd name="connsiteY172" fmla="*/ 431664 h 1705557"/>
              <a:gd name="connsiteX173" fmla="*/ 6467879 w 10232859"/>
              <a:gd name="connsiteY173" fmla="*/ 474762 h 1705557"/>
              <a:gd name="connsiteX174" fmla="*/ 6564351 w 10232859"/>
              <a:gd name="connsiteY174" fmla="*/ 544032 h 1705557"/>
              <a:gd name="connsiteX175" fmla="*/ 6641544 w 10232859"/>
              <a:gd name="connsiteY175" fmla="*/ 566599 h 1705557"/>
              <a:gd name="connsiteX176" fmla="*/ 6731052 w 10232859"/>
              <a:gd name="connsiteY176" fmla="*/ 578550 h 1705557"/>
              <a:gd name="connsiteX177" fmla="*/ 6858983 w 10232859"/>
              <a:gd name="connsiteY177" fmla="*/ 630237 h 1705557"/>
              <a:gd name="connsiteX178" fmla="*/ 6910661 w 10232859"/>
              <a:gd name="connsiteY178" fmla="*/ 641134 h 1705557"/>
              <a:gd name="connsiteX179" fmla="*/ 6944111 w 10232859"/>
              <a:gd name="connsiteY179" fmla="*/ 666016 h 1705557"/>
              <a:gd name="connsiteX180" fmla="*/ 6965771 w 10232859"/>
              <a:gd name="connsiteY180" fmla="*/ 666445 h 1705557"/>
              <a:gd name="connsiteX181" fmla="*/ 6969639 w 10232859"/>
              <a:gd name="connsiteY181" fmla="*/ 666351 h 1705557"/>
              <a:gd name="connsiteX182" fmla="*/ 6982242 w 10232859"/>
              <a:gd name="connsiteY182" fmla="*/ 669626 h 1705557"/>
              <a:gd name="connsiteX183" fmla="*/ 6989387 w 10232859"/>
              <a:gd name="connsiteY183" fmla="*/ 665988 h 1705557"/>
              <a:gd name="connsiteX184" fmla="*/ 7010930 w 10232859"/>
              <a:gd name="connsiteY184" fmla="*/ 667648 h 1705557"/>
              <a:gd name="connsiteX185" fmla="*/ 7033125 w 10232859"/>
              <a:gd name="connsiteY185" fmla="*/ 674950 h 1705557"/>
              <a:gd name="connsiteX186" fmla="*/ 7134461 w 10232859"/>
              <a:gd name="connsiteY186" fmla="*/ 714706 h 1705557"/>
              <a:gd name="connsiteX187" fmla="*/ 7197450 w 10232859"/>
              <a:gd name="connsiteY187" fmla="*/ 735608 h 1705557"/>
              <a:gd name="connsiteX188" fmla="*/ 7225084 w 10232859"/>
              <a:gd name="connsiteY188" fmla="*/ 739019 h 1705557"/>
              <a:gd name="connsiteX189" fmla="*/ 7261183 w 10232859"/>
              <a:gd name="connsiteY189" fmla="*/ 746827 h 1705557"/>
              <a:gd name="connsiteX190" fmla="*/ 7327760 w 10232859"/>
              <a:gd name="connsiteY190" fmla="*/ 757100 h 1705557"/>
              <a:gd name="connsiteX191" fmla="*/ 7412222 w 10232859"/>
              <a:gd name="connsiteY191" fmla="*/ 777001 h 1705557"/>
              <a:gd name="connsiteX192" fmla="*/ 7457904 w 10232859"/>
              <a:gd name="connsiteY192" fmla="*/ 810835 h 1705557"/>
              <a:gd name="connsiteX193" fmla="*/ 7465795 w 10232859"/>
              <a:gd name="connsiteY193" fmla="*/ 809112 h 1705557"/>
              <a:gd name="connsiteX194" fmla="*/ 7505046 w 10232859"/>
              <a:gd name="connsiteY194" fmla="*/ 823031 h 1705557"/>
              <a:gd name="connsiteX195" fmla="*/ 7623220 w 10232859"/>
              <a:gd name="connsiteY195" fmla="*/ 895034 h 1705557"/>
              <a:gd name="connsiteX196" fmla="*/ 7700458 w 10232859"/>
              <a:gd name="connsiteY196" fmla="*/ 921593 h 1705557"/>
              <a:gd name="connsiteX197" fmla="*/ 7730988 w 10232859"/>
              <a:gd name="connsiteY197" fmla="*/ 927270 h 1705557"/>
              <a:gd name="connsiteX198" fmla="*/ 7781942 w 10232859"/>
              <a:gd name="connsiteY198" fmla="*/ 937017 h 1705557"/>
              <a:gd name="connsiteX199" fmla="*/ 7827704 w 10232859"/>
              <a:gd name="connsiteY199" fmla="*/ 935072 h 1705557"/>
              <a:gd name="connsiteX200" fmla="*/ 7867270 w 10232859"/>
              <a:gd name="connsiteY200" fmla="*/ 946880 h 1705557"/>
              <a:gd name="connsiteX201" fmla="*/ 7866538 w 10232859"/>
              <a:gd name="connsiteY201" fmla="*/ 961559 h 1705557"/>
              <a:gd name="connsiteX202" fmla="*/ 7912084 w 10232859"/>
              <a:gd name="connsiteY202" fmla="*/ 970314 h 1705557"/>
              <a:gd name="connsiteX203" fmla="*/ 7982264 w 10232859"/>
              <a:gd name="connsiteY203" fmla="*/ 982287 h 1705557"/>
              <a:gd name="connsiteX204" fmla="*/ 7991272 w 10232859"/>
              <a:gd name="connsiteY204" fmla="*/ 987618 h 1705557"/>
              <a:gd name="connsiteX205" fmla="*/ 8006496 w 10232859"/>
              <a:gd name="connsiteY205" fmla="*/ 979353 h 1705557"/>
              <a:gd name="connsiteX206" fmla="*/ 8034497 w 10232859"/>
              <a:gd name="connsiteY206" fmla="*/ 978568 h 1705557"/>
              <a:gd name="connsiteX207" fmla="*/ 8150881 w 10232859"/>
              <a:gd name="connsiteY207" fmla="*/ 996925 h 1705557"/>
              <a:gd name="connsiteX208" fmla="*/ 8172106 w 10232859"/>
              <a:gd name="connsiteY208" fmla="*/ 997026 h 1705557"/>
              <a:gd name="connsiteX209" fmla="*/ 8196076 w 10232859"/>
              <a:gd name="connsiteY209" fmla="*/ 1006592 h 1705557"/>
              <a:gd name="connsiteX210" fmla="*/ 8247463 w 10232859"/>
              <a:gd name="connsiteY210" fmla="*/ 1022846 h 1705557"/>
              <a:gd name="connsiteX211" fmla="*/ 8279272 w 10232859"/>
              <a:gd name="connsiteY211" fmla="*/ 1039435 h 1705557"/>
              <a:gd name="connsiteX212" fmla="*/ 8289611 w 10232859"/>
              <a:gd name="connsiteY212" fmla="*/ 1035144 h 1705557"/>
              <a:gd name="connsiteX213" fmla="*/ 8311483 w 10232859"/>
              <a:gd name="connsiteY213" fmla="*/ 1035913 h 1705557"/>
              <a:gd name="connsiteX214" fmla="*/ 8399489 w 10232859"/>
              <a:gd name="connsiteY214" fmla="*/ 1055076 h 1705557"/>
              <a:gd name="connsiteX215" fmla="*/ 8415973 w 10232859"/>
              <a:gd name="connsiteY215" fmla="*/ 1056174 h 1705557"/>
              <a:gd name="connsiteX216" fmla="*/ 8433326 w 10232859"/>
              <a:gd name="connsiteY216" fmla="*/ 1064395 h 1705557"/>
              <a:gd name="connsiteX217" fmla="*/ 8502328 w 10232859"/>
              <a:gd name="connsiteY217" fmla="*/ 1098012 h 1705557"/>
              <a:gd name="connsiteX218" fmla="*/ 8534346 w 10232859"/>
              <a:gd name="connsiteY218" fmla="*/ 1113494 h 1705557"/>
              <a:gd name="connsiteX219" fmla="*/ 8534980 w 10232859"/>
              <a:gd name="connsiteY219" fmla="*/ 1117375 h 1705557"/>
              <a:gd name="connsiteX220" fmla="*/ 8544104 w 10232859"/>
              <a:gd name="connsiteY220" fmla="*/ 1114920 h 1705557"/>
              <a:gd name="connsiteX221" fmla="*/ 8567742 w 10232859"/>
              <a:gd name="connsiteY221" fmla="*/ 1124104 h 1705557"/>
              <a:gd name="connsiteX222" fmla="*/ 8633779 w 10232859"/>
              <a:gd name="connsiteY222" fmla="*/ 1145740 h 1705557"/>
              <a:gd name="connsiteX223" fmla="*/ 8676965 w 10232859"/>
              <a:gd name="connsiteY223" fmla="*/ 1163463 h 1705557"/>
              <a:gd name="connsiteX224" fmla="*/ 8698944 w 10232859"/>
              <a:gd name="connsiteY224" fmla="*/ 1163453 h 1705557"/>
              <a:gd name="connsiteX225" fmla="*/ 8711456 w 10232859"/>
              <a:gd name="connsiteY225" fmla="*/ 1175731 h 1705557"/>
              <a:gd name="connsiteX226" fmla="*/ 8732793 w 10232859"/>
              <a:gd name="connsiteY226" fmla="*/ 1179486 h 1705557"/>
              <a:gd name="connsiteX227" fmla="*/ 8751897 w 10232859"/>
              <a:gd name="connsiteY227" fmla="*/ 1197400 h 1705557"/>
              <a:gd name="connsiteX228" fmla="*/ 8793564 w 10232859"/>
              <a:gd name="connsiteY228" fmla="*/ 1179086 h 1705557"/>
              <a:gd name="connsiteX229" fmla="*/ 8834270 w 10232859"/>
              <a:gd name="connsiteY229" fmla="*/ 1213138 h 1705557"/>
              <a:gd name="connsiteX230" fmla="*/ 8853872 w 10232859"/>
              <a:gd name="connsiteY230" fmla="*/ 1221228 h 1705557"/>
              <a:gd name="connsiteX231" fmla="*/ 8861901 w 10232859"/>
              <a:gd name="connsiteY231" fmla="*/ 1217889 h 1705557"/>
              <a:gd name="connsiteX232" fmla="*/ 8874168 w 10232859"/>
              <a:gd name="connsiteY232" fmla="*/ 1220481 h 1705557"/>
              <a:gd name="connsiteX233" fmla="*/ 8871123 w 10232859"/>
              <a:gd name="connsiteY233" fmla="*/ 1227674 h 1705557"/>
              <a:gd name="connsiteX234" fmla="*/ 8903537 w 10232859"/>
              <a:gd name="connsiteY234" fmla="*/ 1237102 h 1705557"/>
              <a:gd name="connsiteX235" fmla="*/ 8933767 w 10232859"/>
              <a:gd name="connsiteY235" fmla="*/ 1269882 h 1705557"/>
              <a:gd name="connsiteX236" fmla="*/ 8985765 w 10232859"/>
              <a:gd name="connsiteY236" fmla="*/ 1294178 h 1705557"/>
              <a:gd name="connsiteX237" fmla="*/ 9071444 w 10232859"/>
              <a:gd name="connsiteY237" fmla="*/ 1323819 h 1705557"/>
              <a:gd name="connsiteX238" fmla="*/ 9096711 w 10232859"/>
              <a:gd name="connsiteY238" fmla="*/ 1334291 h 1705557"/>
              <a:gd name="connsiteX239" fmla="*/ 9338853 w 10232859"/>
              <a:gd name="connsiteY239" fmla="*/ 1454560 h 1705557"/>
              <a:gd name="connsiteX240" fmla="*/ 9520814 w 10232859"/>
              <a:gd name="connsiteY240" fmla="*/ 1456341 h 1705557"/>
              <a:gd name="connsiteX241" fmla="*/ 9702271 w 10232859"/>
              <a:gd name="connsiteY241" fmla="*/ 1495067 h 1705557"/>
              <a:gd name="connsiteX242" fmla="*/ 9744273 w 10232859"/>
              <a:gd name="connsiteY242" fmla="*/ 1530026 h 1705557"/>
              <a:gd name="connsiteX243" fmla="*/ 9771903 w 10232859"/>
              <a:gd name="connsiteY243" fmla="*/ 1536548 h 1705557"/>
              <a:gd name="connsiteX244" fmla="*/ 9818565 w 10232859"/>
              <a:gd name="connsiteY244" fmla="*/ 1545059 h 1705557"/>
              <a:gd name="connsiteX245" fmla="*/ 9882202 w 10232859"/>
              <a:gd name="connsiteY245" fmla="*/ 1572402 h 1705557"/>
              <a:gd name="connsiteX246" fmla="*/ 10022025 w 10232859"/>
              <a:gd name="connsiteY246" fmla="*/ 1606210 h 1705557"/>
              <a:gd name="connsiteX247" fmla="*/ 10220406 w 10232859"/>
              <a:gd name="connsiteY247" fmla="*/ 1683519 h 1705557"/>
              <a:gd name="connsiteX248" fmla="*/ 10232859 w 10232859"/>
              <a:gd name="connsiteY248" fmla="*/ 1705557 h 1705557"/>
              <a:gd name="connsiteX249" fmla="*/ 0 w 10232859"/>
              <a:gd name="connsiteY249" fmla="*/ 1705557 h 1705557"/>
              <a:gd name="connsiteX250" fmla="*/ 0 w 10232859"/>
              <a:gd name="connsiteY250" fmla="*/ 28342 h 1705557"/>
              <a:gd name="connsiteX251" fmla="*/ 8097 w 10232859"/>
              <a:gd name="connsiteY251" fmla="*/ 30869 h 1705557"/>
              <a:gd name="connsiteX252" fmla="*/ 77128 w 10232859"/>
              <a:gd name="connsiteY252" fmla="*/ 13381 h 1705557"/>
              <a:gd name="connsiteX253" fmla="*/ 188338 w 10232859"/>
              <a:gd name="connsiteY253" fmla="*/ 11593 h 1705557"/>
              <a:gd name="connsiteX254" fmla="*/ 298809 w 10232859"/>
              <a:gd name="connsiteY254" fmla="*/ 12712 h 1705557"/>
              <a:gd name="connsiteX255" fmla="*/ 338985 w 10232859"/>
              <a:gd name="connsiteY255" fmla="*/ 14520 h 1705557"/>
              <a:gd name="connsiteX256" fmla="*/ 409815 w 10232859"/>
              <a:gd name="connsiteY256" fmla="*/ 11559 h 1705557"/>
              <a:gd name="connsiteX257" fmla="*/ 424169 w 10232859"/>
              <a:gd name="connsiteY257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105063 w 10232859"/>
              <a:gd name="connsiteY157" fmla="*/ 353854 h 1705557"/>
              <a:gd name="connsiteX158" fmla="*/ 6135796 w 10232859"/>
              <a:gd name="connsiteY158" fmla="*/ 369657 h 1705557"/>
              <a:gd name="connsiteX159" fmla="*/ 6195166 w 10232859"/>
              <a:gd name="connsiteY159" fmla="*/ 366704 h 1705557"/>
              <a:gd name="connsiteX160" fmla="*/ 6216259 w 10232859"/>
              <a:gd name="connsiteY160" fmla="*/ 369879 h 1705557"/>
              <a:gd name="connsiteX161" fmla="*/ 6228331 w 10232859"/>
              <a:gd name="connsiteY161" fmla="*/ 370548 h 1705557"/>
              <a:gd name="connsiteX162" fmla="*/ 6229602 w 10232859"/>
              <a:gd name="connsiteY162" fmla="*/ 369928 h 1705557"/>
              <a:gd name="connsiteX163" fmla="*/ 6258988 w 10232859"/>
              <a:gd name="connsiteY163" fmla="*/ 385174 h 1705557"/>
              <a:gd name="connsiteX164" fmla="*/ 6264106 w 10232859"/>
              <a:gd name="connsiteY164" fmla="*/ 385655 h 1705557"/>
              <a:gd name="connsiteX165" fmla="*/ 6281703 w 10232859"/>
              <a:gd name="connsiteY165" fmla="*/ 397568 h 1705557"/>
              <a:gd name="connsiteX166" fmla="*/ 6291622 w 10232859"/>
              <a:gd name="connsiteY166" fmla="*/ 402669 h 1705557"/>
              <a:gd name="connsiteX167" fmla="*/ 6292712 w 10232859"/>
              <a:gd name="connsiteY167" fmla="*/ 406285 h 1705557"/>
              <a:gd name="connsiteX168" fmla="*/ 6308227 w 10232859"/>
              <a:gd name="connsiteY168" fmla="*/ 412710 h 1705557"/>
              <a:gd name="connsiteX169" fmla="*/ 6310656 w 10232859"/>
              <a:gd name="connsiteY169" fmla="*/ 412628 h 1705557"/>
              <a:gd name="connsiteX170" fmla="*/ 6321049 w 10232859"/>
              <a:gd name="connsiteY170" fmla="*/ 420978 h 1705557"/>
              <a:gd name="connsiteX171" fmla="*/ 6326853 w 10232859"/>
              <a:gd name="connsiteY171" fmla="*/ 431664 h 1705557"/>
              <a:gd name="connsiteX172" fmla="*/ 6467879 w 10232859"/>
              <a:gd name="connsiteY172" fmla="*/ 474762 h 1705557"/>
              <a:gd name="connsiteX173" fmla="*/ 6564351 w 10232859"/>
              <a:gd name="connsiteY173" fmla="*/ 544032 h 1705557"/>
              <a:gd name="connsiteX174" fmla="*/ 6641544 w 10232859"/>
              <a:gd name="connsiteY174" fmla="*/ 566599 h 1705557"/>
              <a:gd name="connsiteX175" fmla="*/ 6731052 w 10232859"/>
              <a:gd name="connsiteY175" fmla="*/ 578550 h 1705557"/>
              <a:gd name="connsiteX176" fmla="*/ 6858983 w 10232859"/>
              <a:gd name="connsiteY176" fmla="*/ 630237 h 1705557"/>
              <a:gd name="connsiteX177" fmla="*/ 6910661 w 10232859"/>
              <a:gd name="connsiteY177" fmla="*/ 641134 h 1705557"/>
              <a:gd name="connsiteX178" fmla="*/ 6944111 w 10232859"/>
              <a:gd name="connsiteY178" fmla="*/ 666016 h 1705557"/>
              <a:gd name="connsiteX179" fmla="*/ 6965771 w 10232859"/>
              <a:gd name="connsiteY179" fmla="*/ 666445 h 1705557"/>
              <a:gd name="connsiteX180" fmla="*/ 6969639 w 10232859"/>
              <a:gd name="connsiteY180" fmla="*/ 666351 h 1705557"/>
              <a:gd name="connsiteX181" fmla="*/ 6982242 w 10232859"/>
              <a:gd name="connsiteY181" fmla="*/ 669626 h 1705557"/>
              <a:gd name="connsiteX182" fmla="*/ 6989387 w 10232859"/>
              <a:gd name="connsiteY182" fmla="*/ 665988 h 1705557"/>
              <a:gd name="connsiteX183" fmla="*/ 7010930 w 10232859"/>
              <a:gd name="connsiteY183" fmla="*/ 667648 h 1705557"/>
              <a:gd name="connsiteX184" fmla="*/ 7033125 w 10232859"/>
              <a:gd name="connsiteY184" fmla="*/ 674950 h 1705557"/>
              <a:gd name="connsiteX185" fmla="*/ 7134461 w 10232859"/>
              <a:gd name="connsiteY185" fmla="*/ 714706 h 1705557"/>
              <a:gd name="connsiteX186" fmla="*/ 7197450 w 10232859"/>
              <a:gd name="connsiteY186" fmla="*/ 735608 h 1705557"/>
              <a:gd name="connsiteX187" fmla="*/ 7225084 w 10232859"/>
              <a:gd name="connsiteY187" fmla="*/ 739019 h 1705557"/>
              <a:gd name="connsiteX188" fmla="*/ 7261183 w 10232859"/>
              <a:gd name="connsiteY188" fmla="*/ 746827 h 1705557"/>
              <a:gd name="connsiteX189" fmla="*/ 7327760 w 10232859"/>
              <a:gd name="connsiteY189" fmla="*/ 757100 h 1705557"/>
              <a:gd name="connsiteX190" fmla="*/ 7412222 w 10232859"/>
              <a:gd name="connsiteY190" fmla="*/ 777001 h 1705557"/>
              <a:gd name="connsiteX191" fmla="*/ 7457904 w 10232859"/>
              <a:gd name="connsiteY191" fmla="*/ 810835 h 1705557"/>
              <a:gd name="connsiteX192" fmla="*/ 7465795 w 10232859"/>
              <a:gd name="connsiteY192" fmla="*/ 809112 h 1705557"/>
              <a:gd name="connsiteX193" fmla="*/ 7505046 w 10232859"/>
              <a:gd name="connsiteY193" fmla="*/ 823031 h 1705557"/>
              <a:gd name="connsiteX194" fmla="*/ 7623220 w 10232859"/>
              <a:gd name="connsiteY194" fmla="*/ 895034 h 1705557"/>
              <a:gd name="connsiteX195" fmla="*/ 7700458 w 10232859"/>
              <a:gd name="connsiteY195" fmla="*/ 921593 h 1705557"/>
              <a:gd name="connsiteX196" fmla="*/ 7730988 w 10232859"/>
              <a:gd name="connsiteY196" fmla="*/ 927270 h 1705557"/>
              <a:gd name="connsiteX197" fmla="*/ 7781942 w 10232859"/>
              <a:gd name="connsiteY197" fmla="*/ 937017 h 1705557"/>
              <a:gd name="connsiteX198" fmla="*/ 7827704 w 10232859"/>
              <a:gd name="connsiteY198" fmla="*/ 935072 h 1705557"/>
              <a:gd name="connsiteX199" fmla="*/ 7867270 w 10232859"/>
              <a:gd name="connsiteY199" fmla="*/ 946880 h 1705557"/>
              <a:gd name="connsiteX200" fmla="*/ 7866538 w 10232859"/>
              <a:gd name="connsiteY200" fmla="*/ 961559 h 1705557"/>
              <a:gd name="connsiteX201" fmla="*/ 7912084 w 10232859"/>
              <a:gd name="connsiteY201" fmla="*/ 970314 h 1705557"/>
              <a:gd name="connsiteX202" fmla="*/ 7982264 w 10232859"/>
              <a:gd name="connsiteY202" fmla="*/ 982287 h 1705557"/>
              <a:gd name="connsiteX203" fmla="*/ 7991272 w 10232859"/>
              <a:gd name="connsiteY203" fmla="*/ 987618 h 1705557"/>
              <a:gd name="connsiteX204" fmla="*/ 8006496 w 10232859"/>
              <a:gd name="connsiteY204" fmla="*/ 979353 h 1705557"/>
              <a:gd name="connsiteX205" fmla="*/ 8034497 w 10232859"/>
              <a:gd name="connsiteY205" fmla="*/ 978568 h 1705557"/>
              <a:gd name="connsiteX206" fmla="*/ 8150881 w 10232859"/>
              <a:gd name="connsiteY206" fmla="*/ 996925 h 1705557"/>
              <a:gd name="connsiteX207" fmla="*/ 8172106 w 10232859"/>
              <a:gd name="connsiteY207" fmla="*/ 997026 h 1705557"/>
              <a:gd name="connsiteX208" fmla="*/ 8196076 w 10232859"/>
              <a:gd name="connsiteY208" fmla="*/ 1006592 h 1705557"/>
              <a:gd name="connsiteX209" fmla="*/ 8247463 w 10232859"/>
              <a:gd name="connsiteY209" fmla="*/ 1022846 h 1705557"/>
              <a:gd name="connsiteX210" fmla="*/ 8279272 w 10232859"/>
              <a:gd name="connsiteY210" fmla="*/ 1039435 h 1705557"/>
              <a:gd name="connsiteX211" fmla="*/ 8289611 w 10232859"/>
              <a:gd name="connsiteY211" fmla="*/ 1035144 h 1705557"/>
              <a:gd name="connsiteX212" fmla="*/ 8311483 w 10232859"/>
              <a:gd name="connsiteY212" fmla="*/ 1035913 h 1705557"/>
              <a:gd name="connsiteX213" fmla="*/ 8399489 w 10232859"/>
              <a:gd name="connsiteY213" fmla="*/ 1055076 h 1705557"/>
              <a:gd name="connsiteX214" fmla="*/ 8415973 w 10232859"/>
              <a:gd name="connsiteY214" fmla="*/ 1056174 h 1705557"/>
              <a:gd name="connsiteX215" fmla="*/ 8433326 w 10232859"/>
              <a:gd name="connsiteY215" fmla="*/ 1064395 h 1705557"/>
              <a:gd name="connsiteX216" fmla="*/ 8502328 w 10232859"/>
              <a:gd name="connsiteY216" fmla="*/ 1098012 h 1705557"/>
              <a:gd name="connsiteX217" fmla="*/ 8534346 w 10232859"/>
              <a:gd name="connsiteY217" fmla="*/ 1113494 h 1705557"/>
              <a:gd name="connsiteX218" fmla="*/ 8534980 w 10232859"/>
              <a:gd name="connsiteY218" fmla="*/ 1117375 h 1705557"/>
              <a:gd name="connsiteX219" fmla="*/ 8544104 w 10232859"/>
              <a:gd name="connsiteY219" fmla="*/ 1114920 h 1705557"/>
              <a:gd name="connsiteX220" fmla="*/ 8567742 w 10232859"/>
              <a:gd name="connsiteY220" fmla="*/ 1124104 h 1705557"/>
              <a:gd name="connsiteX221" fmla="*/ 8633779 w 10232859"/>
              <a:gd name="connsiteY221" fmla="*/ 1145740 h 1705557"/>
              <a:gd name="connsiteX222" fmla="*/ 8676965 w 10232859"/>
              <a:gd name="connsiteY222" fmla="*/ 1163463 h 1705557"/>
              <a:gd name="connsiteX223" fmla="*/ 8698944 w 10232859"/>
              <a:gd name="connsiteY223" fmla="*/ 1163453 h 1705557"/>
              <a:gd name="connsiteX224" fmla="*/ 8711456 w 10232859"/>
              <a:gd name="connsiteY224" fmla="*/ 1175731 h 1705557"/>
              <a:gd name="connsiteX225" fmla="*/ 8732793 w 10232859"/>
              <a:gd name="connsiteY225" fmla="*/ 1179486 h 1705557"/>
              <a:gd name="connsiteX226" fmla="*/ 8751897 w 10232859"/>
              <a:gd name="connsiteY226" fmla="*/ 1197400 h 1705557"/>
              <a:gd name="connsiteX227" fmla="*/ 8793564 w 10232859"/>
              <a:gd name="connsiteY227" fmla="*/ 1179086 h 1705557"/>
              <a:gd name="connsiteX228" fmla="*/ 8834270 w 10232859"/>
              <a:gd name="connsiteY228" fmla="*/ 1213138 h 1705557"/>
              <a:gd name="connsiteX229" fmla="*/ 8853872 w 10232859"/>
              <a:gd name="connsiteY229" fmla="*/ 1221228 h 1705557"/>
              <a:gd name="connsiteX230" fmla="*/ 8861901 w 10232859"/>
              <a:gd name="connsiteY230" fmla="*/ 1217889 h 1705557"/>
              <a:gd name="connsiteX231" fmla="*/ 8874168 w 10232859"/>
              <a:gd name="connsiteY231" fmla="*/ 1220481 h 1705557"/>
              <a:gd name="connsiteX232" fmla="*/ 8871123 w 10232859"/>
              <a:gd name="connsiteY232" fmla="*/ 1227674 h 1705557"/>
              <a:gd name="connsiteX233" fmla="*/ 8903537 w 10232859"/>
              <a:gd name="connsiteY233" fmla="*/ 1237102 h 1705557"/>
              <a:gd name="connsiteX234" fmla="*/ 8933767 w 10232859"/>
              <a:gd name="connsiteY234" fmla="*/ 1269882 h 1705557"/>
              <a:gd name="connsiteX235" fmla="*/ 8985765 w 10232859"/>
              <a:gd name="connsiteY235" fmla="*/ 1294178 h 1705557"/>
              <a:gd name="connsiteX236" fmla="*/ 9071444 w 10232859"/>
              <a:gd name="connsiteY236" fmla="*/ 1323819 h 1705557"/>
              <a:gd name="connsiteX237" fmla="*/ 9096711 w 10232859"/>
              <a:gd name="connsiteY237" fmla="*/ 1334291 h 1705557"/>
              <a:gd name="connsiteX238" fmla="*/ 9338853 w 10232859"/>
              <a:gd name="connsiteY238" fmla="*/ 1454560 h 1705557"/>
              <a:gd name="connsiteX239" fmla="*/ 9520814 w 10232859"/>
              <a:gd name="connsiteY239" fmla="*/ 1456341 h 1705557"/>
              <a:gd name="connsiteX240" fmla="*/ 9702271 w 10232859"/>
              <a:gd name="connsiteY240" fmla="*/ 1495067 h 1705557"/>
              <a:gd name="connsiteX241" fmla="*/ 9744273 w 10232859"/>
              <a:gd name="connsiteY241" fmla="*/ 1530026 h 1705557"/>
              <a:gd name="connsiteX242" fmla="*/ 9771903 w 10232859"/>
              <a:gd name="connsiteY242" fmla="*/ 1536548 h 1705557"/>
              <a:gd name="connsiteX243" fmla="*/ 9818565 w 10232859"/>
              <a:gd name="connsiteY243" fmla="*/ 1545059 h 1705557"/>
              <a:gd name="connsiteX244" fmla="*/ 9882202 w 10232859"/>
              <a:gd name="connsiteY244" fmla="*/ 1572402 h 1705557"/>
              <a:gd name="connsiteX245" fmla="*/ 10022025 w 10232859"/>
              <a:gd name="connsiteY245" fmla="*/ 1606210 h 1705557"/>
              <a:gd name="connsiteX246" fmla="*/ 10220406 w 10232859"/>
              <a:gd name="connsiteY246" fmla="*/ 1683519 h 1705557"/>
              <a:gd name="connsiteX247" fmla="*/ 10232859 w 10232859"/>
              <a:gd name="connsiteY247" fmla="*/ 1705557 h 1705557"/>
              <a:gd name="connsiteX248" fmla="*/ 0 w 10232859"/>
              <a:gd name="connsiteY248" fmla="*/ 1705557 h 1705557"/>
              <a:gd name="connsiteX249" fmla="*/ 0 w 10232859"/>
              <a:gd name="connsiteY249" fmla="*/ 28342 h 1705557"/>
              <a:gd name="connsiteX250" fmla="*/ 8097 w 10232859"/>
              <a:gd name="connsiteY250" fmla="*/ 30869 h 1705557"/>
              <a:gd name="connsiteX251" fmla="*/ 77128 w 10232859"/>
              <a:gd name="connsiteY251" fmla="*/ 13381 h 1705557"/>
              <a:gd name="connsiteX252" fmla="*/ 188338 w 10232859"/>
              <a:gd name="connsiteY252" fmla="*/ 11593 h 1705557"/>
              <a:gd name="connsiteX253" fmla="*/ 298809 w 10232859"/>
              <a:gd name="connsiteY253" fmla="*/ 12712 h 1705557"/>
              <a:gd name="connsiteX254" fmla="*/ 338985 w 10232859"/>
              <a:gd name="connsiteY254" fmla="*/ 14520 h 1705557"/>
              <a:gd name="connsiteX255" fmla="*/ 409815 w 10232859"/>
              <a:gd name="connsiteY255" fmla="*/ 11559 h 1705557"/>
              <a:gd name="connsiteX256" fmla="*/ 424169 w 10232859"/>
              <a:gd name="connsiteY256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105063 w 10232859"/>
              <a:gd name="connsiteY157" fmla="*/ 353854 h 1705557"/>
              <a:gd name="connsiteX158" fmla="*/ 6135796 w 10232859"/>
              <a:gd name="connsiteY158" fmla="*/ 369657 h 1705557"/>
              <a:gd name="connsiteX159" fmla="*/ 6195166 w 10232859"/>
              <a:gd name="connsiteY159" fmla="*/ 366704 h 1705557"/>
              <a:gd name="connsiteX160" fmla="*/ 6216259 w 10232859"/>
              <a:gd name="connsiteY160" fmla="*/ 369879 h 1705557"/>
              <a:gd name="connsiteX161" fmla="*/ 6228331 w 10232859"/>
              <a:gd name="connsiteY161" fmla="*/ 370548 h 1705557"/>
              <a:gd name="connsiteX162" fmla="*/ 6229602 w 10232859"/>
              <a:gd name="connsiteY162" fmla="*/ 369928 h 1705557"/>
              <a:gd name="connsiteX163" fmla="*/ 6258988 w 10232859"/>
              <a:gd name="connsiteY163" fmla="*/ 385174 h 1705557"/>
              <a:gd name="connsiteX164" fmla="*/ 6264106 w 10232859"/>
              <a:gd name="connsiteY164" fmla="*/ 385655 h 1705557"/>
              <a:gd name="connsiteX165" fmla="*/ 6281703 w 10232859"/>
              <a:gd name="connsiteY165" fmla="*/ 397568 h 1705557"/>
              <a:gd name="connsiteX166" fmla="*/ 6291622 w 10232859"/>
              <a:gd name="connsiteY166" fmla="*/ 402669 h 1705557"/>
              <a:gd name="connsiteX167" fmla="*/ 6292712 w 10232859"/>
              <a:gd name="connsiteY167" fmla="*/ 406285 h 1705557"/>
              <a:gd name="connsiteX168" fmla="*/ 6308227 w 10232859"/>
              <a:gd name="connsiteY168" fmla="*/ 412710 h 1705557"/>
              <a:gd name="connsiteX169" fmla="*/ 6310656 w 10232859"/>
              <a:gd name="connsiteY169" fmla="*/ 412628 h 1705557"/>
              <a:gd name="connsiteX170" fmla="*/ 6321049 w 10232859"/>
              <a:gd name="connsiteY170" fmla="*/ 420978 h 1705557"/>
              <a:gd name="connsiteX171" fmla="*/ 6326853 w 10232859"/>
              <a:gd name="connsiteY171" fmla="*/ 431664 h 1705557"/>
              <a:gd name="connsiteX172" fmla="*/ 6467879 w 10232859"/>
              <a:gd name="connsiteY172" fmla="*/ 474762 h 1705557"/>
              <a:gd name="connsiteX173" fmla="*/ 6564351 w 10232859"/>
              <a:gd name="connsiteY173" fmla="*/ 544032 h 1705557"/>
              <a:gd name="connsiteX174" fmla="*/ 6641544 w 10232859"/>
              <a:gd name="connsiteY174" fmla="*/ 566599 h 1705557"/>
              <a:gd name="connsiteX175" fmla="*/ 6731052 w 10232859"/>
              <a:gd name="connsiteY175" fmla="*/ 578550 h 1705557"/>
              <a:gd name="connsiteX176" fmla="*/ 6858983 w 10232859"/>
              <a:gd name="connsiteY176" fmla="*/ 630237 h 1705557"/>
              <a:gd name="connsiteX177" fmla="*/ 6910661 w 10232859"/>
              <a:gd name="connsiteY177" fmla="*/ 641134 h 1705557"/>
              <a:gd name="connsiteX178" fmla="*/ 6944111 w 10232859"/>
              <a:gd name="connsiteY178" fmla="*/ 666016 h 1705557"/>
              <a:gd name="connsiteX179" fmla="*/ 6965771 w 10232859"/>
              <a:gd name="connsiteY179" fmla="*/ 666445 h 1705557"/>
              <a:gd name="connsiteX180" fmla="*/ 6969639 w 10232859"/>
              <a:gd name="connsiteY180" fmla="*/ 666351 h 1705557"/>
              <a:gd name="connsiteX181" fmla="*/ 6982242 w 10232859"/>
              <a:gd name="connsiteY181" fmla="*/ 669626 h 1705557"/>
              <a:gd name="connsiteX182" fmla="*/ 6989387 w 10232859"/>
              <a:gd name="connsiteY182" fmla="*/ 665988 h 1705557"/>
              <a:gd name="connsiteX183" fmla="*/ 7010930 w 10232859"/>
              <a:gd name="connsiteY183" fmla="*/ 667648 h 1705557"/>
              <a:gd name="connsiteX184" fmla="*/ 7033125 w 10232859"/>
              <a:gd name="connsiteY184" fmla="*/ 674950 h 1705557"/>
              <a:gd name="connsiteX185" fmla="*/ 7134461 w 10232859"/>
              <a:gd name="connsiteY185" fmla="*/ 714706 h 1705557"/>
              <a:gd name="connsiteX186" fmla="*/ 7197450 w 10232859"/>
              <a:gd name="connsiteY186" fmla="*/ 735608 h 1705557"/>
              <a:gd name="connsiteX187" fmla="*/ 7225084 w 10232859"/>
              <a:gd name="connsiteY187" fmla="*/ 739019 h 1705557"/>
              <a:gd name="connsiteX188" fmla="*/ 7261183 w 10232859"/>
              <a:gd name="connsiteY188" fmla="*/ 746827 h 1705557"/>
              <a:gd name="connsiteX189" fmla="*/ 7327760 w 10232859"/>
              <a:gd name="connsiteY189" fmla="*/ 757100 h 1705557"/>
              <a:gd name="connsiteX190" fmla="*/ 7412222 w 10232859"/>
              <a:gd name="connsiteY190" fmla="*/ 777001 h 1705557"/>
              <a:gd name="connsiteX191" fmla="*/ 7457904 w 10232859"/>
              <a:gd name="connsiteY191" fmla="*/ 810835 h 1705557"/>
              <a:gd name="connsiteX192" fmla="*/ 7465795 w 10232859"/>
              <a:gd name="connsiteY192" fmla="*/ 809112 h 1705557"/>
              <a:gd name="connsiteX193" fmla="*/ 7505046 w 10232859"/>
              <a:gd name="connsiteY193" fmla="*/ 823031 h 1705557"/>
              <a:gd name="connsiteX194" fmla="*/ 7623220 w 10232859"/>
              <a:gd name="connsiteY194" fmla="*/ 895034 h 1705557"/>
              <a:gd name="connsiteX195" fmla="*/ 7700458 w 10232859"/>
              <a:gd name="connsiteY195" fmla="*/ 921593 h 1705557"/>
              <a:gd name="connsiteX196" fmla="*/ 7730988 w 10232859"/>
              <a:gd name="connsiteY196" fmla="*/ 927270 h 1705557"/>
              <a:gd name="connsiteX197" fmla="*/ 7781942 w 10232859"/>
              <a:gd name="connsiteY197" fmla="*/ 937017 h 1705557"/>
              <a:gd name="connsiteX198" fmla="*/ 7827704 w 10232859"/>
              <a:gd name="connsiteY198" fmla="*/ 935072 h 1705557"/>
              <a:gd name="connsiteX199" fmla="*/ 7867270 w 10232859"/>
              <a:gd name="connsiteY199" fmla="*/ 946880 h 1705557"/>
              <a:gd name="connsiteX200" fmla="*/ 7866538 w 10232859"/>
              <a:gd name="connsiteY200" fmla="*/ 961559 h 1705557"/>
              <a:gd name="connsiteX201" fmla="*/ 7912084 w 10232859"/>
              <a:gd name="connsiteY201" fmla="*/ 970314 h 1705557"/>
              <a:gd name="connsiteX202" fmla="*/ 7982264 w 10232859"/>
              <a:gd name="connsiteY202" fmla="*/ 982287 h 1705557"/>
              <a:gd name="connsiteX203" fmla="*/ 7991272 w 10232859"/>
              <a:gd name="connsiteY203" fmla="*/ 987618 h 1705557"/>
              <a:gd name="connsiteX204" fmla="*/ 8006496 w 10232859"/>
              <a:gd name="connsiteY204" fmla="*/ 979353 h 1705557"/>
              <a:gd name="connsiteX205" fmla="*/ 8034497 w 10232859"/>
              <a:gd name="connsiteY205" fmla="*/ 978568 h 1705557"/>
              <a:gd name="connsiteX206" fmla="*/ 8150881 w 10232859"/>
              <a:gd name="connsiteY206" fmla="*/ 996925 h 1705557"/>
              <a:gd name="connsiteX207" fmla="*/ 8172106 w 10232859"/>
              <a:gd name="connsiteY207" fmla="*/ 997026 h 1705557"/>
              <a:gd name="connsiteX208" fmla="*/ 8196076 w 10232859"/>
              <a:gd name="connsiteY208" fmla="*/ 1006592 h 1705557"/>
              <a:gd name="connsiteX209" fmla="*/ 8247463 w 10232859"/>
              <a:gd name="connsiteY209" fmla="*/ 1022846 h 1705557"/>
              <a:gd name="connsiteX210" fmla="*/ 8279272 w 10232859"/>
              <a:gd name="connsiteY210" fmla="*/ 1039435 h 1705557"/>
              <a:gd name="connsiteX211" fmla="*/ 8289611 w 10232859"/>
              <a:gd name="connsiteY211" fmla="*/ 1035144 h 1705557"/>
              <a:gd name="connsiteX212" fmla="*/ 8311483 w 10232859"/>
              <a:gd name="connsiteY212" fmla="*/ 1035913 h 1705557"/>
              <a:gd name="connsiteX213" fmla="*/ 8399489 w 10232859"/>
              <a:gd name="connsiteY213" fmla="*/ 1055076 h 1705557"/>
              <a:gd name="connsiteX214" fmla="*/ 8415973 w 10232859"/>
              <a:gd name="connsiteY214" fmla="*/ 1056174 h 1705557"/>
              <a:gd name="connsiteX215" fmla="*/ 8433326 w 10232859"/>
              <a:gd name="connsiteY215" fmla="*/ 1064395 h 1705557"/>
              <a:gd name="connsiteX216" fmla="*/ 8502328 w 10232859"/>
              <a:gd name="connsiteY216" fmla="*/ 1098012 h 1705557"/>
              <a:gd name="connsiteX217" fmla="*/ 8534346 w 10232859"/>
              <a:gd name="connsiteY217" fmla="*/ 1113494 h 1705557"/>
              <a:gd name="connsiteX218" fmla="*/ 8534980 w 10232859"/>
              <a:gd name="connsiteY218" fmla="*/ 1117375 h 1705557"/>
              <a:gd name="connsiteX219" fmla="*/ 8544104 w 10232859"/>
              <a:gd name="connsiteY219" fmla="*/ 1114920 h 1705557"/>
              <a:gd name="connsiteX220" fmla="*/ 8567742 w 10232859"/>
              <a:gd name="connsiteY220" fmla="*/ 1124104 h 1705557"/>
              <a:gd name="connsiteX221" fmla="*/ 8633779 w 10232859"/>
              <a:gd name="connsiteY221" fmla="*/ 1145740 h 1705557"/>
              <a:gd name="connsiteX222" fmla="*/ 8676965 w 10232859"/>
              <a:gd name="connsiteY222" fmla="*/ 1163463 h 1705557"/>
              <a:gd name="connsiteX223" fmla="*/ 8698944 w 10232859"/>
              <a:gd name="connsiteY223" fmla="*/ 1163453 h 1705557"/>
              <a:gd name="connsiteX224" fmla="*/ 8711456 w 10232859"/>
              <a:gd name="connsiteY224" fmla="*/ 1175731 h 1705557"/>
              <a:gd name="connsiteX225" fmla="*/ 8732793 w 10232859"/>
              <a:gd name="connsiteY225" fmla="*/ 1179486 h 1705557"/>
              <a:gd name="connsiteX226" fmla="*/ 8751897 w 10232859"/>
              <a:gd name="connsiteY226" fmla="*/ 1197400 h 1705557"/>
              <a:gd name="connsiteX227" fmla="*/ 8793564 w 10232859"/>
              <a:gd name="connsiteY227" fmla="*/ 1179086 h 1705557"/>
              <a:gd name="connsiteX228" fmla="*/ 8834270 w 10232859"/>
              <a:gd name="connsiteY228" fmla="*/ 1213138 h 1705557"/>
              <a:gd name="connsiteX229" fmla="*/ 8853872 w 10232859"/>
              <a:gd name="connsiteY229" fmla="*/ 1221228 h 1705557"/>
              <a:gd name="connsiteX230" fmla="*/ 8861901 w 10232859"/>
              <a:gd name="connsiteY230" fmla="*/ 1217889 h 1705557"/>
              <a:gd name="connsiteX231" fmla="*/ 8874168 w 10232859"/>
              <a:gd name="connsiteY231" fmla="*/ 1220481 h 1705557"/>
              <a:gd name="connsiteX232" fmla="*/ 8871123 w 10232859"/>
              <a:gd name="connsiteY232" fmla="*/ 1227674 h 1705557"/>
              <a:gd name="connsiteX233" fmla="*/ 8903537 w 10232859"/>
              <a:gd name="connsiteY233" fmla="*/ 1237102 h 1705557"/>
              <a:gd name="connsiteX234" fmla="*/ 8933767 w 10232859"/>
              <a:gd name="connsiteY234" fmla="*/ 1269882 h 1705557"/>
              <a:gd name="connsiteX235" fmla="*/ 8985765 w 10232859"/>
              <a:gd name="connsiteY235" fmla="*/ 1294178 h 1705557"/>
              <a:gd name="connsiteX236" fmla="*/ 9071444 w 10232859"/>
              <a:gd name="connsiteY236" fmla="*/ 1323819 h 1705557"/>
              <a:gd name="connsiteX237" fmla="*/ 9096711 w 10232859"/>
              <a:gd name="connsiteY237" fmla="*/ 1334291 h 1705557"/>
              <a:gd name="connsiteX238" fmla="*/ 9338853 w 10232859"/>
              <a:gd name="connsiteY238" fmla="*/ 1454560 h 1705557"/>
              <a:gd name="connsiteX239" fmla="*/ 9520814 w 10232859"/>
              <a:gd name="connsiteY239" fmla="*/ 1456341 h 1705557"/>
              <a:gd name="connsiteX240" fmla="*/ 9702271 w 10232859"/>
              <a:gd name="connsiteY240" fmla="*/ 1495067 h 1705557"/>
              <a:gd name="connsiteX241" fmla="*/ 9744273 w 10232859"/>
              <a:gd name="connsiteY241" fmla="*/ 1530026 h 1705557"/>
              <a:gd name="connsiteX242" fmla="*/ 9771903 w 10232859"/>
              <a:gd name="connsiteY242" fmla="*/ 1536548 h 1705557"/>
              <a:gd name="connsiteX243" fmla="*/ 9818565 w 10232859"/>
              <a:gd name="connsiteY243" fmla="*/ 1545059 h 1705557"/>
              <a:gd name="connsiteX244" fmla="*/ 9882202 w 10232859"/>
              <a:gd name="connsiteY244" fmla="*/ 1572402 h 1705557"/>
              <a:gd name="connsiteX245" fmla="*/ 10022025 w 10232859"/>
              <a:gd name="connsiteY245" fmla="*/ 1606210 h 1705557"/>
              <a:gd name="connsiteX246" fmla="*/ 10220406 w 10232859"/>
              <a:gd name="connsiteY246" fmla="*/ 1683519 h 1705557"/>
              <a:gd name="connsiteX247" fmla="*/ 10232859 w 10232859"/>
              <a:gd name="connsiteY247" fmla="*/ 1705557 h 1705557"/>
              <a:gd name="connsiteX248" fmla="*/ 0 w 10232859"/>
              <a:gd name="connsiteY248" fmla="*/ 1705557 h 1705557"/>
              <a:gd name="connsiteX249" fmla="*/ 0 w 10232859"/>
              <a:gd name="connsiteY249" fmla="*/ 28342 h 1705557"/>
              <a:gd name="connsiteX250" fmla="*/ 8097 w 10232859"/>
              <a:gd name="connsiteY250" fmla="*/ 30869 h 1705557"/>
              <a:gd name="connsiteX251" fmla="*/ 77128 w 10232859"/>
              <a:gd name="connsiteY251" fmla="*/ 13381 h 1705557"/>
              <a:gd name="connsiteX252" fmla="*/ 188338 w 10232859"/>
              <a:gd name="connsiteY252" fmla="*/ 11593 h 1705557"/>
              <a:gd name="connsiteX253" fmla="*/ 298809 w 10232859"/>
              <a:gd name="connsiteY253" fmla="*/ 12712 h 1705557"/>
              <a:gd name="connsiteX254" fmla="*/ 338985 w 10232859"/>
              <a:gd name="connsiteY254" fmla="*/ 14520 h 1705557"/>
              <a:gd name="connsiteX255" fmla="*/ 409815 w 10232859"/>
              <a:gd name="connsiteY255" fmla="*/ 11559 h 1705557"/>
              <a:gd name="connsiteX256" fmla="*/ 424169 w 10232859"/>
              <a:gd name="connsiteY256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105063 w 10232859"/>
              <a:gd name="connsiteY157" fmla="*/ 353854 h 1705557"/>
              <a:gd name="connsiteX158" fmla="*/ 6135796 w 10232859"/>
              <a:gd name="connsiteY158" fmla="*/ 369657 h 1705557"/>
              <a:gd name="connsiteX159" fmla="*/ 6195166 w 10232859"/>
              <a:gd name="connsiteY159" fmla="*/ 366704 h 1705557"/>
              <a:gd name="connsiteX160" fmla="*/ 6216259 w 10232859"/>
              <a:gd name="connsiteY160" fmla="*/ 369879 h 1705557"/>
              <a:gd name="connsiteX161" fmla="*/ 6228331 w 10232859"/>
              <a:gd name="connsiteY161" fmla="*/ 370548 h 1705557"/>
              <a:gd name="connsiteX162" fmla="*/ 6229602 w 10232859"/>
              <a:gd name="connsiteY162" fmla="*/ 369928 h 1705557"/>
              <a:gd name="connsiteX163" fmla="*/ 6258988 w 10232859"/>
              <a:gd name="connsiteY163" fmla="*/ 385174 h 1705557"/>
              <a:gd name="connsiteX164" fmla="*/ 6264106 w 10232859"/>
              <a:gd name="connsiteY164" fmla="*/ 385655 h 1705557"/>
              <a:gd name="connsiteX165" fmla="*/ 6281703 w 10232859"/>
              <a:gd name="connsiteY165" fmla="*/ 397568 h 1705557"/>
              <a:gd name="connsiteX166" fmla="*/ 6291622 w 10232859"/>
              <a:gd name="connsiteY166" fmla="*/ 402669 h 1705557"/>
              <a:gd name="connsiteX167" fmla="*/ 6292712 w 10232859"/>
              <a:gd name="connsiteY167" fmla="*/ 406285 h 1705557"/>
              <a:gd name="connsiteX168" fmla="*/ 6308227 w 10232859"/>
              <a:gd name="connsiteY168" fmla="*/ 412710 h 1705557"/>
              <a:gd name="connsiteX169" fmla="*/ 6310656 w 10232859"/>
              <a:gd name="connsiteY169" fmla="*/ 412628 h 1705557"/>
              <a:gd name="connsiteX170" fmla="*/ 6321049 w 10232859"/>
              <a:gd name="connsiteY170" fmla="*/ 420978 h 1705557"/>
              <a:gd name="connsiteX171" fmla="*/ 6385492 w 10232859"/>
              <a:gd name="connsiteY171" fmla="*/ 428283 h 1705557"/>
              <a:gd name="connsiteX172" fmla="*/ 6467879 w 10232859"/>
              <a:gd name="connsiteY172" fmla="*/ 474762 h 1705557"/>
              <a:gd name="connsiteX173" fmla="*/ 6564351 w 10232859"/>
              <a:gd name="connsiteY173" fmla="*/ 544032 h 1705557"/>
              <a:gd name="connsiteX174" fmla="*/ 6641544 w 10232859"/>
              <a:gd name="connsiteY174" fmla="*/ 566599 h 1705557"/>
              <a:gd name="connsiteX175" fmla="*/ 6731052 w 10232859"/>
              <a:gd name="connsiteY175" fmla="*/ 578550 h 1705557"/>
              <a:gd name="connsiteX176" fmla="*/ 6858983 w 10232859"/>
              <a:gd name="connsiteY176" fmla="*/ 630237 h 1705557"/>
              <a:gd name="connsiteX177" fmla="*/ 6910661 w 10232859"/>
              <a:gd name="connsiteY177" fmla="*/ 641134 h 1705557"/>
              <a:gd name="connsiteX178" fmla="*/ 6944111 w 10232859"/>
              <a:gd name="connsiteY178" fmla="*/ 666016 h 1705557"/>
              <a:gd name="connsiteX179" fmla="*/ 6965771 w 10232859"/>
              <a:gd name="connsiteY179" fmla="*/ 666445 h 1705557"/>
              <a:gd name="connsiteX180" fmla="*/ 6969639 w 10232859"/>
              <a:gd name="connsiteY180" fmla="*/ 666351 h 1705557"/>
              <a:gd name="connsiteX181" fmla="*/ 6982242 w 10232859"/>
              <a:gd name="connsiteY181" fmla="*/ 669626 h 1705557"/>
              <a:gd name="connsiteX182" fmla="*/ 6989387 w 10232859"/>
              <a:gd name="connsiteY182" fmla="*/ 665988 h 1705557"/>
              <a:gd name="connsiteX183" fmla="*/ 7010930 w 10232859"/>
              <a:gd name="connsiteY183" fmla="*/ 667648 h 1705557"/>
              <a:gd name="connsiteX184" fmla="*/ 7033125 w 10232859"/>
              <a:gd name="connsiteY184" fmla="*/ 674950 h 1705557"/>
              <a:gd name="connsiteX185" fmla="*/ 7134461 w 10232859"/>
              <a:gd name="connsiteY185" fmla="*/ 714706 h 1705557"/>
              <a:gd name="connsiteX186" fmla="*/ 7197450 w 10232859"/>
              <a:gd name="connsiteY186" fmla="*/ 735608 h 1705557"/>
              <a:gd name="connsiteX187" fmla="*/ 7225084 w 10232859"/>
              <a:gd name="connsiteY187" fmla="*/ 739019 h 1705557"/>
              <a:gd name="connsiteX188" fmla="*/ 7261183 w 10232859"/>
              <a:gd name="connsiteY188" fmla="*/ 746827 h 1705557"/>
              <a:gd name="connsiteX189" fmla="*/ 7327760 w 10232859"/>
              <a:gd name="connsiteY189" fmla="*/ 757100 h 1705557"/>
              <a:gd name="connsiteX190" fmla="*/ 7412222 w 10232859"/>
              <a:gd name="connsiteY190" fmla="*/ 777001 h 1705557"/>
              <a:gd name="connsiteX191" fmla="*/ 7457904 w 10232859"/>
              <a:gd name="connsiteY191" fmla="*/ 810835 h 1705557"/>
              <a:gd name="connsiteX192" fmla="*/ 7465795 w 10232859"/>
              <a:gd name="connsiteY192" fmla="*/ 809112 h 1705557"/>
              <a:gd name="connsiteX193" fmla="*/ 7505046 w 10232859"/>
              <a:gd name="connsiteY193" fmla="*/ 823031 h 1705557"/>
              <a:gd name="connsiteX194" fmla="*/ 7623220 w 10232859"/>
              <a:gd name="connsiteY194" fmla="*/ 895034 h 1705557"/>
              <a:gd name="connsiteX195" fmla="*/ 7700458 w 10232859"/>
              <a:gd name="connsiteY195" fmla="*/ 921593 h 1705557"/>
              <a:gd name="connsiteX196" fmla="*/ 7730988 w 10232859"/>
              <a:gd name="connsiteY196" fmla="*/ 927270 h 1705557"/>
              <a:gd name="connsiteX197" fmla="*/ 7781942 w 10232859"/>
              <a:gd name="connsiteY197" fmla="*/ 937017 h 1705557"/>
              <a:gd name="connsiteX198" fmla="*/ 7827704 w 10232859"/>
              <a:gd name="connsiteY198" fmla="*/ 935072 h 1705557"/>
              <a:gd name="connsiteX199" fmla="*/ 7867270 w 10232859"/>
              <a:gd name="connsiteY199" fmla="*/ 946880 h 1705557"/>
              <a:gd name="connsiteX200" fmla="*/ 7866538 w 10232859"/>
              <a:gd name="connsiteY200" fmla="*/ 961559 h 1705557"/>
              <a:gd name="connsiteX201" fmla="*/ 7912084 w 10232859"/>
              <a:gd name="connsiteY201" fmla="*/ 970314 h 1705557"/>
              <a:gd name="connsiteX202" fmla="*/ 7982264 w 10232859"/>
              <a:gd name="connsiteY202" fmla="*/ 982287 h 1705557"/>
              <a:gd name="connsiteX203" fmla="*/ 7991272 w 10232859"/>
              <a:gd name="connsiteY203" fmla="*/ 987618 h 1705557"/>
              <a:gd name="connsiteX204" fmla="*/ 8006496 w 10232859"/>
              <a:gd name="connsiteY204" fmla="*/ 979353 h 1705557"/>
              <a:gd name="connsiteX205" fmla="*/ 8034497 w 10232859"/>
              <a:gd name="connsiteY205" fmla="*/ 978568 h 1705557"/>
              <a:gd name="connsiteX206" fmla="*/ 8150881 w 10232859"/>
              <a:gd name="connsiteY206" fmla="*/ 996925 h 1705557"/>
              <a:gd name="connsiteX207" fmla="*/ 8172106 w 10232859"/>
              <a:gd name="connsiteY207" fmla="*/ 997026 h 1705557"/>
              <a:gd name="connsiteX208" fmla="*/ 8196076 w 10232859"/>
              <a:gd name="connsiteY208" fmla="*/ 1006592 h 1705557"/>
              <a:gd name="connsiteX209" fmla="*/ 8247463 w 10232859"/>
              <a:gd name="connsiteY209" fmla="*/ 1022846 h 1705557"/>
              <a:gd name="connsiteX210" fmla="*/ 8279272 w 10232859"/>
              <a:gd name="connsiteY210" fmla="*/ 1039435 h 1705557"/>
              <a:gd name="connsiteX211" fmla="*/ 8289611 w 10232859"/>
              <a:gd name="connsiteY211" fmla="*/ 1035144 h 1705557"/>
              <a:gd name="connsiteX212" fmla="*/ 8311483 w 10232859"/>
              <a:gd name="connsiteY212" fmla="*/ 1035913 h 1705557"/>
              <a:gd name="connsiteX213" fmla="*/ 8399489 w 10232859"/>
              <a:gd name="connsiteY213" fmla="*/ 1055076 h 1705557"/>
              <a:gd name="connsiteX214" fmla="*/ 8415973 w 10232859"/>
              <a:gd name="connsiteY214" fmla="*/ 1056174 h 1705557"/>
              <a:gd name="connsiteX215" fmla="*/ 8433326 w 10232859"/>
              <a:gd name="connsiteY215" fmla="*/ 1064395 h 1705557"/>
              <a:gd name="connsiteX216" fmla="*/ 8502328 w 10232859"/>
              <a:gd name="connsiteY216" fmla="*/ 1098012 h 1705557"/>
              <a:gd name="connsiteX217" fmla="*/ 8534346 w 10232859"/>
              <a:gd name="connsiteY217" fmla="*/ 1113494 h 1705557"/>
              <a:gd name="connsiteX218" fmla="*/ 8534980 w 10232859"/>
              <a:gd name="connsiteY218" fmla="*/ 1117375 h 1705557"/>
              <a:gd name="connsiteX219" fmla="*/ 8544104 w 10232859"/>
              <a:gd name="connsiteY219" fmla="*/ 1114920 h 1705557"/>
              <a:gd name="connsiteX220" fmla="*/ 8567742 w 10232859"/>
              <a:gd name="connsiteY220" fmla="*/ 1124104 h 1705557"/>
              <a:gd name="connsiteX221" fmla="*/ 8633779 w 10232859"/>
              <a:gd name="connsiteY221" fmla="*/ 1145740 h 1705557"/>
              <a:gd name="connsiteX222" fmla="*/ 8676965 w 10232859"/>
              <a:gd name="connsiteY222" fmla="*/ 1163463 h 1705557"/>
              <a:gd name="connsiteX223" fmla="*/ 8698944 w 10232859"/>
              <a:gd name="connsiteY223" fmla="*/ 1163453 h 1705557"/>
              <a:gd name="connsiteX224" fmla="*/ 8711456 w 10232859"/>
              <a:gd name="connsiteY224" fmla="*/ 1175731 h 1705557"/>
              <a:gd name="connsiteX225" fmla="*/ 8732793 w 10232859"/>
              <a:gd name="connsiteY225" fmla="*/ 1179486 h 1705557"/>
              <a:gd name="connsiteX226" fmla="*/ 8751897 w 10232859"/>
              <a:gd name="connsiteY226" fmla="*/ 1197400 h 1705557"/>
              <a:gd name="connsiteX227" fmla="*/ 8793564 w 10232859"/>
              <a:gd name="connsiteY227" fmla="*/ 1179086 h 1705557"/>
              <a:gd name="connsiteX228" fmla="*/ 8834270 w 10232859"/>
              <a:gd name="connsiteY228" fmla="*/ 1213138 h 1705557"/>
              <a:gd name="connsiteX229" fmla="*/ 8853872 w 10232859"/>
              <a:gd name="connsiteY229" fmla="*/ 1221228 h 1705557"/>
              <a:gd name="connsiteX230" fmla="*/ 8861901 w 10232859"/>
              <a:gd name="connsiteY230" fmla="*/ 1217889 h 1705557"/>
              <a:gd name="connsiteX231" fmla="*/ 8874168 w 10232859"/>
              <a:gd name="connsiteY231" fmla="*/ 1220481 h 1705557"/>
              <a:gd name="connsiteX232" fmla="*/ 8871123 w 10232859"/>
              <a:gd name="connsiteY232" fmla="*/ 1227674 h 1705557"/>
              <a:gd name="connsiteX233" fmla="*/ 8903537 w 10232859"/>
              <a:gd name="connsiteY233" fmla="*/ 1237102 h 1705557"/>
              <a:gd name="connsiteX234" fmla="*/ 8933767 w 10232859"/>
              <a:gd name="connsiteY234" fmla="*/ 1269882 h 1705557"/>
              <a:gd name="connsiteX235" fmla="*/ 8985765 w 10232859"/>
              <a:gd name="connsiteY235" fmla="*/ 1294178 h 1705557"/>
              <a:gd name="connsiteX236" fmla="*/ 9071444 w 10232859"/>
              <a:gd name="connsiteY236" fmla="*/ 1323819 h 1705557"/>
              <a:gd name="connsiteX237" fmla="*/ 9096711 w 10232859"/>
              <a:gd name="connsiteY237" fmla="*/ 1334291 h 1705557"/>
              <a:gd name="connsiteX238" fmla="*/ 9338853 w 10232859"/>
              <a:gd name="connsiteY238" fmla="*/ 1454560 h 1705557"/>
              <a:gd name="connsiteX239" fmla="*/ 9520814 w 10232859"/>
              <a:gd name="connsiteY239" fmla="*/ 1456341 h 1705557"/>
              <a:gd name="connsiteX240" fmla="*/ 9702271 w 10232859"/>
              <a:gd name="connsiteY240" fmla="*/ 1495067 h 1705557"/>
              <a:gd name="connsiteX241" fmla="*/ 9744273 w 10232859"/>
              <a:gd name="connsiteY241" fmla="*/ 1530026 h 1705557"/>
              <a:gd name="connsiteX242" fmla="*/ 9771903 w 10232859"/>
              <a:gd name="connsiteY242" fmla="*/ 1536548 h 1705557"/>
              <a:gd name="connsiteX243" fmla="*/ 9818565 w 10232859"/>
              <a:gd name="connsiteY243" fmla="*/ 1545059 h 1705557"/>
              <a:gd name="connsiteX244" fmla="*/ 9882202 w 10232859"/>
              <a:gd name="connsiteY244" fmla="*/ 1572402 h 1705557"/>
              <a:gd name="connsiteX245" fmla="*/ 10022025 w 10232859"/>
              <a:gd name="connsiteY245" fmla="*/ 1606210 h 1705557"/>
              <a:gd name="connsiteX246" fmla="*/ 10220406 w 10232859"/>
              <a:gd name="connsiteY246" fmla="*/ 1683519 h 1705557"/>
              <a:gd name="connsiteX247" fmla="*/ 10232859 w 10232859"/>
              <a:gd name="connsiteY247" fmla="*/ 1705557 h 1705557"/>
              <a:gd name="connsiteX248" fmla="*/ 0 w 10232859"/>
              <a:gd name="connsiteY248" fmla="*/ 1705557 h 1705557"/>
              <a:gd name="connsiteX249" fmla="*/ 0 w 10232859"/>
              <a:gd name="connsiteY249" fmla="*/ 28342 h 1705557"/>
              <a:gd name="connsiteX250" fmla="*/ 8097 w 10232859"/>
              <a:gd name="connsiteY250" fmla="*/ 30869 h 1705557"/>
              <a:gd name="connsiteX251" fmla="*/ 77128 w 10232859"/>
              <a:gd name="connsiteY251" fmla="*/ 13381 h 1705557"/>
              <a:gd name="connsiteX252" fmla="*/ 188338 w 10232859"/>
              <a:gd name="connsiteY252" fmla="*/ 11593 h 1705557"/>
              <a:gd name="connsiteX253" fmla="*/ 298809 w 10232859"/>
              <a:gd name="connsiteY253" fmla="*/ 12712 h 1705557"/>
              <a:gd name="connsiteX254" fmla="*/ 338985 w 10232859"/>
              <a:gd name="connsiteY254" fmla="*/ 14520 h 1705557"/>
              <a:gd name="connsiteX255" fmla="*/ 409815 w 10232859"/>
              <a:gd name="connsiteY255" fmla="*/ 11559 h 1705557"/>
              <a:gd name="connsiteX256" fmla="*/ 424169 w 10232859"/>
              <a:gd name="connsiteY256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105063 w 10232859"/>
              <a:gd name="connsiteY157" fmla="*/ 353854 h 1705557"/>
              <a:gd name="connsiteX158" fmla="*/ 6135796 w 10232859"/>
              <a:gd name="connsiteY158" fmla="*/ 369657 h 1705557"/>
              <a:gd name="connsiteX159" fmla="*/ 6195166 w 10232859"/>
              <a:gd name="connsiteY159" fmla="*/ 366704 h 1705557"/>
              <a:gd name="connsiteX160" fmla="*/ 6216259 w 10232859"/>
              <a:gd name="connsiteY160" fmla="*/ 369879 h 1705557"/>
              <a:gd name="connsiteX161" fmla="*/ 6228331 w 10232859"/>
              <a:gd name="connsiteY161" fmla="*/ 370548 h 1705557"/>
              <a:gd name="connsiteX162" fmla="*/ 6229602 w 10232859"/>
              <a:gd name="connsiteY162" fmla="*/ 369928 h 1705557"/>
              <a:gd name="connsiteX163" fmla="*/ 6258988 w 10232859"/>
              <a:gd name="connsiteY163" fmla="*/ 385174 h 1705557"/>
              <a:gd name="connsiteX164" fmla="*/ 6264106 w 10232859"/>
              <a:gd name="connsiteY164" fmla="*/ 385655 h 1705557"/>
              <a:gd name="connsiteX165" fmla="*/ 6281703 w 10232859"/>
              <a:gd name="connsiteY165" fmla="*/ 397568 h 1705557"/>
              <a:gd name="connsiteX166" fmla="*/ 6291622 w 10232859"/>
              <a:gd name="connsiteY166" fmla="*/ 402669 h 1705557"/>
              <a:gd name="connsiteX167" fmla="*/ 6292712 w 10232859"/>
              <a:gd name="connsiteY167" fmla="*/ 406285 h 1705557"/>
              <a:gd name="connsiteX168" fmla="*/ 6308227 w 10232859"/>
              <a:gd name="connsiteY168" fmla="*/ 412710 h 1705557"/>
              <a:gd name="connsiteX169" fmla="*/ 6310656 w 10232859"/>
              <a:gd name="connsiteY169" fmla="*/ 412628 h 1705557"/>
              <a:gd name="connsiteX170" fmla="*/ 6368693 w 10232859"/>
              <a:gd name="connsiteY170" fmla="*/ 424359 h 1705557"/>
              <a:gd name="connsiteX171" fmla="*/ 6385492 w 10232859"/>
              <a:gd name="connsiteY171" fmla="*/ 428283 h 1705557"/>
              <a:gd name="connsiteX172" fmla="*/ 6467879 w 10232859"/>
              <a:gd name="connsiteY172" fmla="*/ 474762 h 1705557"/>
              <a:gd name="connsiteX173" fmla="*/ 6564351 w 10232859"/>
              <a:gd name="connsiteY173" fmla="*/ 544032 h 1705557"/>
              <a:gd name="connsiteX174" fmla="*/ 6641544 w 10232859"/>
              <a:gd name="connsiteY174" fmla="*/ 566599 h 1705557"/>
              <a:gd name="connsiteX175" fmla="*/ 6731052 w 10232859"/>
              <a:gd name="connsiteY175" fmla="*/ 578550 h 1705557"/>
              <a:gd name="connsiteX176" fmla="*/ 6858983 w 10232859"/>
              <a:gd name="connsiteY176" fmla="*/ 630237 h 1705557"/>
              <a:gd name="connsiteX177" fmla="*/ 6910661 w 10232859"/>
              <a:gd name="connsiteY177" fmla="*/ 641134 h 1705557"/>
              <a:gd name="connsiteX178" fmla="*/ 6944111 w 10232859"/>
              <a:gd name="connsiteY178" fmla="*/ 666016 h 1705557"/>
              <a:gd name="connsiteX179" fmla="*/ 6965771 w 10232859"/>
              <a:gd name="connsiteY179" fmla="*/ 666445 h 1705557"/>
              <a:gd name="connsiteX180" fmla="*/ 6969639 w 10232859"/>
              <a:gd name="connsiteY180" fmla="*/ 666351 h 1705557"/>
              <a:gd name="connsiteX181" fmla="*/ 6982242 w 10232859"/>
              <a:gd name="connsiteY181" fmla="*/ 669626 h 1705557"/>
              <a:gd name="connsiteX182" fmla="*/ 6989387 w 10232859"/>
              <a:gd name="connsiteY182" fmla="*/ 665988 h 1705557"/>
              <a:gd name="connsiteX183" fmla="*/ 7010930 w 10232859"/>
              <a:gd name="connsiteY183" fmla="*/ 667648 h 1705557"/>
              <a:gd name="connsiteX184" fmla="*/ 7033125 w 10232859"/>
              <a:gd name="connsiteY184" fmla="*/ 674950 h 1705557"/>
              <a:gd name="connsiteX185" fmla="*/ 7134461 w 10232859"/>
              <a:gd name="connsiteY185" fmla="*/ 714706 h 1705557"/>
              <a:gd name="connsiteX186" fmla="*/ 7197450 w 10232859"/>
              <a:gd name="connsiteY186" fmla="*/ 735608 h 1705557"/>
              <a:gd name="connsiteX187" fmla="*/ 7225084 w 10232859"/>
              <a:gd name="connsiteY187" fmla="*/ 739019 h 1705557"/>
              <a:gd name="connsiteX188" fmla="*/ 7261183 w 10232859"/>
              <a:gd name="connsiteY188" fmla="*/ 746827 h 1705557"/>
              <a:gd name="connsiteX189" fmla="*/ 7327760 w 10232859"/>
              <a:gd name="connsiteY189" fmla="*/ 757100 h 1705557"/>
              <a:gd name="connsiteX190" fmla="*/ 7412222 w 10232859"/>
              <a:gd name="connsiteY190" fmla="*/ 777001 h 1705557"/>
              <a:gd name="connsiteX191" fmla="*/ 7457904 w 10232859"/>
              <a:gd name="connsiteY191" fmla="*/ 810835 h 1705557"/>
              <a:gd name="connsiteX192" fmla="*/ 7465795 w 10232859"/>
              <a:gd name="connsiteY192" fmla="*/ 809112 h 1705557"/>
              <a:gd name="connsiteX193" fmla="*/ 7505046 w 10232859"/>
              <a:gd name="connsiteY193" fmla="*/ 823031 h 1705557"/>
              <a:gd name="connsiteX194" fmla="*/ 7623220 w 10232859"/>
              <a:gd name="connsiteY194" fmla="*/ 895034 h 1705557"/>
              <a:gd name="connsiteX195" fmla="*/ 7700458 w 10232859"/>
              <a:gd name="connsiteY195" fmla="*/ 921593 h 1705557"/>
              <a:gd name="connsiteX196" fmla="*/ 7730988 w 10232859"/>
              <a:gd name="connsiteY196" fmla="*/ 927270 h 1705557"/>
              <a:gd name="connsiteX197" fmla="*/ 7781942 w 10232859"/>
              <a:gd name="connsiteY197" fmla="*/ 937017 h 1705557"/>
              <a:gd name="connsiteX198" fmla="*/ 7827704 w 10232859"/>
              <a:gd name="connsiteY198" fmla="*/ 935072 h 1705557"/>
              <a:gd name="connsiteX199" fmla="*/ 7867270 w 10232859"/>
              <a:gd name="connsiteY199" fmla="*/ 946880 h 1705557"/>
              <a:gd name="connsiteX200" fmla="*/ 7866538 w 10232859"/>
              <a:gd name="connsiteY200" fmla="*/ 961559 h 1705557"/>
              <a:gd name="connsiteX201" fmla="*/ 7912084 w 10232859"/>
              <a:gd name="connsiteY201" fmla="*/ 970314 h 1705557"/>
              <a:gd name="connsiteX202" fmla="*/ 7982264 w 10232859"/>
              <a:gd name="connsiteY202" fmla="*/ 982287 h 1705557"/>
              <a:gd name="connsiteX203" fmla="*/ 7991272 w 10232859"/>
              <a:gd name="connsiteY203" fmla="*/ 987618 h 1705557"/>
              <a:gd name="connsiteX204" fmla="*/ 8006496 w 10232859"/>
              <a:gd name="connsiteY204" fmla="*/ 979353 h 1705557"/>
              <a:gd name="connsiteX205" fmla="*/ 8034497 w 10232859"/>
              <a:gd name="connsiteY205" fmla="*/ 978568 h 1705557"/>
              <a:gd name="connsiteX206" fmla="*/ 8150881 w 10232859"/>
              <a:gd name="connsiteY206" fmla="*/ 996925 h 1705557"/>
              <a:gd name="connsiteX207" fmla="*/ 8172106 w 10232859"/>
              <a:gd name="connsiteY207" fmla="*/ 997026 h 1705557"/>
              <a:gd name="connsiteX208" fmla="*/ 8196076 w 10232859"/>
              <a:gd name="connsiteY208" fmla="*/ 1006592 h 1705557"/>
              <a:gd name="connsiteX209" fmla="*/ 8247463 w 10232859"/>
              <a:gd name="connsiteY209" fmla="*/ 1022846 h 1705557"/>
              <a:gd name="connsiteX210" fmla="*/ 8279272 w 10232859"/>
              <a:gd name="connsiteY210" fmla="*/ 1039435 h 1705557"/>
              <a:gd name="connsiteX211" fmla="*/ 8289611 w 10232859"/>
              <a:gd name="connsiteY211" fmla="*/ 1035144 h 1705557"/>
              <a:gd name="connsiteX212" fmla="*/ 8311483 w 10232859"/>
              <a:gd name="connsiteY212" fmla="*/ 1035913 h 1705557"/>
              <a:gd name="connsiteX213" fmla="*/ 8399489 w 10232859"/>
              <a:gd name="connsiteY213" fmla="*/ 1055076 h 1705557"/>
              <a:gd name="connsiteX214" fmla="*/ 8415973 w 10232859"/>
              <a:gd name="connsiteY214" fmla="*/ 1056174 h 1705557"/>
              <a:gd name="connsiteX215" fmla="*/ 8433326 w 10232859"/>
              <a:gd name="connsiteY215" fmla="*/ 1064395 h 1705557"/>
              <a:gd name="connsiteX216" fmla="*/ 8502328 w 10232859"/>
              <a:gd name="connsiteY216" fmla="*/ 1098012 h 1705557"/>
              <a:gd name="connsiteX217" fmla="*/ 8534346 w 10232859"/>
              <a:gd name="connsiteY217" fmla="*/ 1113494 h 1705557"/>
              <a:gd name="connsiteX218" fmla="*/ 8534980 w 10232859"/>
              <a:gd name="connsiteY218" fmla="*/ 1117375 h 1705557"/>
              <a:gd name="connsiteX219" fmla="*/ 8544104 w 10232859"/>
              <a:gd name="connsiteY219" fmla="*/ 1114920 h 1705557"/>
              <a:gd name="connsiteX220" fmla="*/ 8567742 w 10232859"/>
              <a:gd name="connsiteY220" fmla="*/ 1124104 h 1705557"/>
              <a:gd name="connsiteX221" fmla="*/ 8633779 w 10232859"/>
              <a:gd name="connsiteY221" fmla="*/ 1145740 h 1705557"/>
              <a:gd name="connsiteX222" fmla="*/ 8676965 w 10232859"/>
              <a:gd name="connsiteY222" fmla="*/ 1163463 h 1705557"/>
              <a:gd name="connsiteX223" fmla="*/ 8698944 w 10232859"/>
              <a:gd name="connsiteY223" fmla="*/ 1163453 h 1705557"/>
              <a:gd name="connsiteX224" fmla="*/ 8711456 w 10232859"/>
              <a:gd name="connsiteY224" fmla="*/ 1175731 h 1705557"/>
              <a:gd name="connsiteX225" fmla="*/ 8732793 w 10232859"/>
              <a:gd name="connsiteY225" fmla="*/ 1179486 h 1705557"/>
              <a:gd name="connsiteX226" fmla="*/ 8751897 w 10232859"/>
              <a:gd name="connsiteY226" fmla="*/ 1197400 h 1705557"/>
              <a:gd name="connsiteX227" fmla="*/ 8793564 w 10232859"/>
              <a:gd name="connsiteY227" fmla="*/ 1179086 h 1705557"/>
              <a:gd name="connsiteX228" fmla="*/ 8834270 w 10232859"/>
              <a:gd name="connsiteY228" fmla="*/ 1213138 h 1705557"/>
              <a:gd name="connsiteX229" fmla="*/ 8853872 w 10232859"/>
              <a:gd name="connsiteY229" fmla="*/ 1221228 h 1705557"/>
              <a:gd name="connsiteX230" fmla="*/ 8861901 w 10232859"/>
              <a:gd name="connsiteY230" fmla="*/ 1217889 h 1705557"/>
              <a:gd name="connsiteX231" fmla="*/ 8874168 w 10232859"/>
              <a:gd name="connsiteY231" fmla="*/ 1220481 h 1705557"/>
              <a:gd name="connsiteX232" fmla="*/ 8871123 w 10232859"/>
              <a:gd name="connsiteY232" fmla="*/ 1227674 h 1705557"/>
              <a:gd name="connsiteX233" fmla="*/ 8903537 w 10232859"/>
              <a:gd name="connsiteY233" fmla="*/ 1237102 h 1705557"/>
              <a:gd name="connsiteX234" fmla="*/ 8933767 w 10232859"/>
              <a:gd name="connsiteY234" fmla="*/ 1269882 h 1705557"/>
              <a:gd name="connsiteX235" fmla="*/ 8985765 w 10232859"/>
              <a:gd name="connsiteY235" fmla="*/ 1294178 h 1705557"/>
              <a:gd name="connsiteX236" fmla="*/ 9071444 w 10232859"/>
              <a:gd name="connsiteY236" fmla="*/ 1323819 h 1705557"/>
              <a:gd name="connsiteX237" fmla="*/ 9096711 w 10232859"/>
              <a:gd name="connsiteY237" fmla="*/ 1334291 h 1705557"/>
              <a:gd name="connsiteX238" fmla="*/ 9338853 w 10232859"/>
              <a:gd name="connsiteY238" fmla="*/ 1454560 h 1705557"/>
              <a:gd name="connsiteX239" fmla="*/ 9520814 w 10232859"/>
              <a:gd name="connsiteY239" fmla="*/ 1456341 h 1705557"/>
              <a:gd name="connsiteX240" fmla="*/ 9702271 w 10232859"/>
              <a:gd name="connsiteY240" fmla="*/ 1495067 h 1705557"/>
              <a:gd name="connsiteX241" fmla="*/ 9744273 w 10232859"/>
              <a:gd name="connsiteY241" fmla="*/ 1530026 h 1705557"/>
              <a:gd name="connsiteX242" fmla="*/ 9771903 w 10232859"/>
              <a:gd name="connsiteY242" fmla="*/ 1536548 h 1705557"/>
              <a:gd name="connsiteX243" fmla="*/ 9818565 w 10232859"/>
              <a:gd name="connsiteY243" fmla="*/ 1545059 h 1705557"/>
              <a:gd name="connsiteX244" fmla="*/ 9882202 w 10232859"/>
              <a:gd name="connsiteY244" fmla="*/ 1572402 h 1705557"/>
              <a:gd name="connsiteX245" fmla="*/ 10022025 w 10232859"/>
              <a:gd name="connsiteY245" fmla="*/ 1606210 h 1705557"/>
              <a:gd name="connsiteX246" fmla="*/ 10220406 w 10232859"/>
              <a:gd name="connsiteY246" fmla="*/ 1683519 h 1705557"/>
              <a:gd name="connsiteX247" fmla="*/ 10232859 w 10232859"/>
              <a:gd name="connsiteY247" fmla="*/ 1705557 h 1705557"/>
              <a:gd name="connsiteX248" fmla="*/ 0 w 10232859"/>
              <a:gd name="connsiteY248" fmla="*/ 1705557 h 1705557"/>
              <a:gd name="connsiteX249" fmla="*/ 0 w 10232859"/>
              <a:gd name="connsiteY249" fmla="*/ 28342 h 1705557"/>
              <a:gd name="connsiteX250" fmla="*/ 8097 w 10232859"/>
              <a:gd name="connsiteY250" fmla="*/ 30869 h 1705557"/>
              <a:gd name="connsiteX251" fmla="*/ 77128 w 10232859"/>
              <a:gd name="connsiteY251" fmla="*/ 13381 h 1705557"/>
              <a:gd name="connsiteX252" fmla="*/ 188338 w 10232859"/>
              <a:gd name="connsiteY252" fmla="*/ 11593 h 1705557"/>
              <a:gd name="connsiteX253" fmla="*/ 298809 w 10232859"/>
              <a:gd name="connsiteY253" fmla="*/ 12712 h 1705557"/>
              <a:gd name="connsiteX254" fmla="*/ 338985 w 10232859"/>
              <a:gd name="connsiteY254" fmla="*/ 14520 h 1705557"/>
              <a:gd name="connsiteX255" fmla="*/ 409815 w 10232859"/>
              <a:gd name="connsiteY255" fmla="*/ 11559 h 1705557"/>
              <a:gd name="connsiteX256" fmla="*/ 424169 w 10232859"/>
              <a:gd name="connsiteY256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105063 w 10232859"/>
              <a:gd name="connsiteY157" fmla="*/ 353854 h 1705557"/>
              <a:gd name="connsiteX158" fmla="*/ 6135796 w 10232859"/>
              <a:gd name="connsiteY158" fmla="*/ 369657 h 1705557"/>
              <a:gd name="connsiteX159" fmla="*/ 6195166 w 10232859"/>
              <a:gd name="connsiteY159" fmla="*/ 366704 h 1705557"/>
              <a:gd name="connsiteX160" fmla="*/ 6216259 w 10232859"/>
              <a:gd name="connsiteY160" fmla="*/ 369879 h 1705557"/>
              <a:gd name="connsiteX161" fmla="*/ 6228331 w 10232859"/>
              <a:gd name="connsiteY161" fmla="*/ 370548 h 1705557"/>
              <a:gd name="connsiteX162" fmla="*/ 6229602 w 10232859"/>
              <a:gd name="connsiteY162" fmla="*/ 369928 h 1705557"/>
              <a:gd name="connsiteX163" fmla="*/ 6258988 w 10232859"/>
              <a:gd name="connsiteY163" fmla="*/ 385174 h 1705557"/>
              <a:gd name="connsiteX164" fmla="*/ 6264106 w 10232859"/>
              <a:gd name="connsiteY164" fmla="*/ 385655 h 1705557"/>
              <a:gd name="connsiteX165" fmla="*/ 6281703 w 10232859"/>
              <a:gd name="connsiteY165" fmla="*/ 397568 h 1705557"/>
              <a:gd name="connsiteX166" fmla="*/ 6291622 w 10232859"/>
              <a:gd name="connsiteY166" fmla="*/ 402669 h 1705557"/>
              <a:gd name="connsiteX167" fmla="*/ 6292712 w 10232859"/>
              <a:gd name="connsiteY167" fmla="*/ 406285 h 1705557"/>
              <a:gd name="connsiteX168" fmla="*/ 6308227 w 10232859"/>
              <a:gd name="connsiteY168" fmla="*/ 412710 h 1705557"/>
              <a:gd name="connsiteX169" fmla="*/ 6310656 w 10232859"/>
              <a:gd name="connsiteY169" fmla="*/ 412628 h 1705557"/>
              <a:gd name="connsiteX170" fmla="*/ 6368693 w 10232859"/>
              <a:gd name="connsiteY170" fmla="*/ 424359 h 1705557"/>
              <a:gd name="connsiteX171" fmla="*/ 6414811 w 10232859"/>
              <a:gd name="connsiteY171" fmla="*/ 458714 h 1705557"/>
              <a:gd name="connsiteX172" fmla="*/ 6467879 w 10232859"/>
              <a:gd name="connsiteY172" fmla="*/ 474762 h 1705557"/>
              <a:gd name="connsiteX173" fmla="*/ 6564351 w 10232859"/>
              <a:gd name="connsiteY173" fmla="*/ 544032 h 1705557"/>
              <a:gd name="connsiteX174" fmla="*/ 6641544 w 10232859"/>
              <a:gd name="connsiteY174" fmla="*/ 566599 h 1705557"/>
              <a:gd name="connsiteX175" fmla="*/ 6731052 w 10232859"/>
              <a:gd name="connsiteY175" fmla="*/ 578550 h 1705557"/>
              <a:gd name="connsiteX176" fmla="*/ 6858983 w 10232859"/>
              <a:gd name="connsiteY176" fmla="*/ 630237 h 1705557"/>
              <a:gd name="connsiteX177" fmla="*/ 6910661 w 10232859"/>
              <a:gd name="connsiteY177" fmla="*/ 641134 h 1705557"/>
              <a:gd name="connsiteX178" fmla="*/ 6944111 w 10232859"/>
              <a:gd name="connsiteY178" fmla="*/ 666016 h 1705557"/>
              <a:gd name="connsiteX179" fmla="*/ 6965771 w 10232859"/>
              <a:gd name="connsiteY179" fmla="*/ 666445 h 1705557"/>
              <a:gd name="connsiteX180" fmla="*/ 6969639 w 10232859"/>
              <a:gd name="connsiteY180" fmla="*/ 666351 h 1705557"/>
              <a:gd name="connsiteX181" fmla="*/ 6982242 w 10232859"/>
              <a:gd name="connsiteY181" fmla="*/ 669626 h 1705557"/>
              <a:gd name="connsiteX182" fmla="*/ 6989387 w 10232859"/>
              <a:gd name="connsiteY182" fmla="*/ 665988 h 1705557"/>
              <a:gd name="connsiteX183" fmla="*/ 7010930 w 10232859"/>
              <a:gd name="connsiteY183" fmla="*/ 667648 h 1705557"/>
              <a:gd name="connsiteX184" fmla="*/ 7033125 w 10232859"/>
              <a:gd name="connsiteY184" fmla="*/ 674950 h 1705557"/>
              <a:gd name="connsiteX185" fmla="*/ 7134461 w 10232859"/>
              <a:gd name="connsiteY185" fmla="*/ 714706 h 1705557"/>
              <a:gd name="connsiteX186" fmla="*/ 7197450 w 10232859"/>
              <a:gd name="connsiteY186" fmla="*/ 735608 h 1705557"/>
              <a:gd name="connsiteX187" fmla="*/ 7225084 w 10232859"/>
              <a:gd name="connsiteY187" fmla="*/ 739019 h 1705557"/>
              <a:gd name="connsiteX188" fmla="*/ 7261183 w 10232859"/>
              <a:gd name="connsiteY188" fmla="*/ 746827 h 1705557"/>
              <a:gd name="connsiteX189" fmla="*/ 7327760 w 10232859"/>
              <a:gd name="connsiteY189" fmla="*/ 757100 h 1705557"/>
              <a:gd name="connsiteX190" fmla="*/ 7412222 w 10232859"/>
              <a:gd name="connsiteY190" fmla="*/ 777001 h 1705557"/>
              <a:gd name="connsiteX191" fmla="*/ 7457904 w 10232859"/>
              <a:gd name="connsiteY191" fmla="*/ 810835 h 1705557"/>
              <a:gd name="connsiteX192" fmla="*/ 7465795 w 10232859"/>
              <a:gd name="connsiteY192" fmla="*/ 809112 h 1705557"/>
              <a:gd name="connsiteX193" fmla="*/ 7505046 w 10232859"/>
              <a:gd name="connsiteY193" fmla="*/ 823031 h 1705557"/>
              <a:gd name="connsiteX194" fmla="*/ 7623220 w 10232859"/>
              <a:gd name="connsiteY194" fmla="*/ 895034 h 1705557"/>
              <a:gd name="connsiteX195" fmla="*/ 7700458 w 10232859"/>
              <a:gd name="connsiteY195" fmla="*/ 921593 h 1705557"/>
              <a:gd name="connsiteX196" fmla="*/ 7730988 w 10232859"/>
              <a:gd name="connsiteY196" fmla="*/ 927270 h 1705557"/>
              <a:gd name="connsiteX197" fmla="*/ 7781942 w 10232859"/>
              <a:gd name="connsiteY197" fmla="*/ 937017 h 1705557"/>
              <a:gd name="connsiteX198" fmla="*/ 7827704 w 10232859"/>
              <a:gd name="connsiteY198" fmla="*/ 935072 h 1705557"/>
              <a:gd name="connsiteX199" fmla="*/ 7867270 w 10232859"/>
              <a:gd name="connsiteY199" fmla="*/ 946880 h 1705557"/>
              <a:gd name="connsiteX200" fmla="*/ 7866538 w 10232859"/>
              <a:gd name="connsiteY200" fmla="*/ 961559 h 1705557"/>
              <a:gd name="connsiteX201" fmla="*/ 7912084 w 10232859"/>
              <a:gd name="connsiteY201" fmla="*/ 970314 h 1705557"/>
              <a:gd name="connsiteX202" fmla="*/ 7982264 w 10232859"/>
              <a:gd name="connsiteY202" fmla="*/ 982287 h 1705557"/>
              <a:gd name="connsiteX203" fmla="*/ 7991272 w 10232859"/>
              <a:gd name="connsiteY203" fmla="*/ 987618 h 1705557"/>
              <a:gd name="connsiteX204" fmla="*/ 8006496 w 10232859"/>
              <a:gd name="connsiteY204" fmla="*/ 979353 h 1705557"/>
              <a:gd name="connsiteX205" fmla="*/ 8034497 w 10232859"/>
              <a:gd name="connsiteY205" fmla="*/ 978568 h 1705557"/>
              <a:gd name="connsiteX206" fmla="*/ 8150881 w 10232859"/>
              <a:gd name="connsiteY206" fmla="*/ 996925 h 1705557"/>
              <a:gd name="connsiteX207" fmla="*/ 8172106 w 10232859"/>
              <a:gd name="connsiteY207" fmla="*/ 997026 h 1705557"/>
              <a:gd name="connsiteX208" fmla="*/ 8196076 w 10232859"/>
              <a:gd name="connsiteY208" fmla="*/ 1006592 h 1705557"/>
              <a:gd name="connsiteX209" fmla="*/ 8247463 w 10232859"/>
              <a:gd name="connsiteY209" fmla="*/ 1022846 h 1705557"/>
              <a:gd name="connsiteX210" fmla="*/ 8279272 w 10232859"/>
              <a:gd name="connsiteY210" fmla="*/ 1039435 h 1705557"/>
              <a:gd name="connsiteX211" fmla="*/ 8289611 w 10232859"/>
              <a:gd name="connsiteY211" fmla="*/ 1035144 h 1705557"/>
              <a:gd name="connsiteX212" fmla="*/ 8311483 w 10232859"/>
              <a:gd name="connsiteY212" fmla="*/ 1035913 h 1705557"/>
              <a:gd name="connsiteX213" fmla="*/ 8399489 w 10232859"/>
              <a:gd name="connsiteY213" fmla="*/ 1055076 h 1705557"/>
              <a:gd name="connsiteX214" fmla="*/ 8415973 w 10232859"/>
              <a:gd name="connsiteY214" fmla="*/ 1056174 h 1705557"/>
              <a:gd name="connsiteX215" fmla="*/ 8433326 w 10232859"/>
              <a:gd name="connsiteY215" fmla="*/ 1064395 h 1705557"/>
              <a:gd name="connsiteX216" fmla="*/ 8502328 w 10232859"/>
              <a:gd name="connsiteY216" fmla="*/ 1098012 h 1705557"/>
              <a:gd name="connsiteX217" fmla="*/ 8534346 w 10232859"/>
              <a:gd name="connsiteY217" fmla="*/ 1113494 h 1705557"/>
              <a:gd name="connsiteX218" fmla="*/ 8534980 w 10232859"/>
              <a:gd name="connsiteY218" fmla="*/ 1117375 h 1705557"/>
              <a:gd name="connsiteX219" fmla="*/ 8544104 w 10232859"/>
              <a:gd name="connsiteY219" fmla="*/ 1114920 h 1705557"/>
              <a:gd name="connsiteX220" fmla="*/ 8567742 w 10232859"/>
              <a:gd name="connsiteY220" fmla="*/ 1124104 h 1705557"/>
              <a:gd name="connsiteX221" fmla="*/ 8633779 w 10232859"/>
              <a:gd name="connsiteY221" fmla="*/ 1145740 h 1705557"/>
              <a:gd name="connsiteX222" fmla="*/ 8676965 w 10232859"/>
              <a:gd name="connsiteY222" fmla="*/ 1163463 h 1705557"/>
              <a:gd name="connsiteX223" fmla="*/ 8698944 w 10232859"/>
              <a:gd name="connsiteY223" fmla="*/ 1163453 h 1705557"/>
              <a:gd name="connsiteX224" fmla="*/ 8711456 w 10232859"/>
              <a:gd name="connsiteY224" fmla="*/ 1175731 h 1705557"/>
              <a:gd name="connsiteX225" fmla="*/ 8732793 w 10232859"/>
              <a:gd name="connsiteY225" fmla="*/ 1179486 h 1705557"/>
              <a:gd name="connsiteX226" fmla="*/ 8751897 w 10232859"/>
              <a:gd name="connsiteY226" fmla="*/ 1197400 h 1705557"/>
              <a:gd name="connsiteX227" fmla="*/ 8793564 w 10232859"/>
              <a:gd name="connsiteY227" fmla="*/ 1179086 h 1705557"/>
              <a:gd name="connsiteX228" fmla="*/ 8834270 w 10232859"/>
              <a:gd name="connsiteY228" fmla="*/ 1213138 h 1705557"/>
              <a:gd name="connsiteX229" fmla="*/ 8853872 w 10232859"/>
              <a:gd name="connsiteY229" fmla="*/ 1221228 h 1705557"/>
              <a:gd name="connsiteX230" fmla="*/ 8861901 w 10232859"/>
              <a:gd name="connsiteY230" fmla="*/ 1217889 h 1705557"/>
              <a:gd name="connsiteX231" fmla="*/ 8874168 w 10232859"/>
              <a:gd name="connsiteY231" fmla="*/ 1220481 h 1705557"/>
              <a:gd name="connsiteX232" fmla="*/ 8871123 w 10232859"/>
              <a:gd name="connsiteY232" fmla="*/ 1227674 h 1705557"/>
              <a:gd name="connsiteX233" fmla="*/ 8903537 w 10232859"/>
              <a:gd name="connsiteY233" fmla="*/ 1237102 h 1705557"/>
              <a:gd name="connsiteX234" fmla="*/ 8933767 w 10232859"/>
              <a:gd name="connsiteY234" fmla="*/ 1269882 h 1705557"/>
              <a:gd name="connsiteX235" fmla="*/ 8985765 w 10232859"/>
              <a:gd name="connsiteY235" fmla="*/ 1294178 h 1705557"/>
              <a:gd name="connsiteX236" fmla="*/ 9071444 w 10232859"/>
              <a:gd name="connsiteY236" fmla="*/ 1323819 h 1705557"/>
              <a:gd name="connsiteX237" fmla="*/ 9096711 w 10232859"/>
              <a:gd name="connsiteY237" fmla="*/ 1334291 h 1705557"/>
              <a:gd name="connsiteX238" fmla="*/ 9338853 w 10232859"/>
              <a:gd name="connsiteY238" fmla="*/ 1454560 h 1705557"/>
              <a:gd name="connsiteX239" fmla="*/ 9520814 w 10232859"/>
              <a:gd name="connsiteY239" fmla="*/ 1456341 h 1705557"/>
              <a:gd name="connsiteX240" fmla="*/ 9702271 w 10232859"/>
              <a:gd name="connsiteY240" fmla="*/ 1495067 h 1705557"/>
              <a:gd name="connsiteX241" fmla="*/ 9744273 w 10232859"/>
              <a:gd name="connsiteY241" fmla="*/ 1530026 h 1705557"/>
              <a:gd name="connsiteX242" fmla="*/ 9771903 w 10232859"/>
              <a:gd name="connsiteY242" fmla="*/ 1536548 h 1705557"/>
              <a:gd name="connsiteX243" fmla="*/ 9818565 w 10232859"/>
              <a:gd name="connsiteY243" fmla="*/ 1545059 h 1705557"/>
              <a:gd name="connsiteX244" fmla="*/ 9882202 w 10232859"/>
              <a:gd name="connsiteY244" fmla="*/ 1572402 h 1705557"/>
              <a:gd name="connsiteX245" fmla="*/ 10022025 w 10232859"/>
              <a:gd name="connsiteY245" fmla="*/ 1606210 h 1705557"/>
              <a:gd name="connsiteX246" fmla="*/ 10220406 w 10232859"/>
              <a:gd name="connsiteY246" fmla="*/ 1683519 h 1705557"/>
              <a:gd name="connsiteX247" fmla="*/ 10232859 w 10232859"/>
              <a:gd name="connsiteY247" fmla="*/ 1705557 h 1705557"/>
              <a:gd name="connsiteX248" fmla="*/ 0 w 10232859"/>
              <a:gd name="connsiteY248" fmla="*/ 1705557 h 1705557"/>
              <a:gd name="connsiteX249" fmla="*/ 0 w 10232859"/>
              <a:gd name="connsiteY249" fmla="*/ 28342 h 1705557"/>
              <a:gd name="connsiteX250" fmla="*/ 8097 w 10232859"/>
              <a:gd name="connsiteY250" fmla="*/ 30869 h 1705557"/>
              <a:gd name="connsiteX251" fmla="*/ 77128 w 10232859"/>
              <a:gd name="connsiteY251" fmla="*/ 13381 h 1705557"/>
              <a:gd name="connsiteX252" fmla="*/ 188338 w 10232859"/>
              <a:gd name="connsiteY252" fmla="*/ 11593 h 1705557"/>
              <a:gd name="connsiteX253" fmla="*/ 298809 w 10232859"/>
              <a:gd name="connsiteY253" fmla="*/ 12712 h 1705557"/>
              <a:gd name="connsiteX254" fmla="*/ 338985 w 10232859"/>
              <a:gd name="connsiteY254" fmla="*/ 14520 h 1705557"/>
              <a:gd name="connsiteX255" fmla="*/ 409815 w 10232859"/>
              <a:gd name="connsiteY255" fmla="*/ 11559 h 1705557"/>
              <a:gd name="connsiteX256" fmla="*/ 424169 w 10232859"/>
              <a:gd name="connsiteY256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105063 w 10232859"/>
              <a:gd name="connsiteY157" fmla="*/ 353854 h 1705557"/>
              <a:gd name="connsiteX158" fmla="*/ 6135796 w 10232859"/>
              <a:gd name="connsiteY158" fmla="*/ 369657 h 1705557"/>
              <a:gd name="connsiteX159" fmla="*/ 6195166 w 10232859"/>
              <a:gd name="connsiteY159" fmla="*/ 366704 h 1705557"/>
              <a:gd name="connsiteX160" fmla="*/ 6216259 w 10232859"/>
              <a:gd name="connsiteY160" fmla="*/ 369879 h 1705557"/>
              <a:gd name="connsiteX161" fmla="*/ 6228331 w 10232859"/>
              <a:gd name="connsiteY161" fmla="*/ 370548 h 1705557"/>
              <a:gd name="connsiteX162" fmla="*/ 6229602 w 10232859"/>
              <a:gd name="connsiteY162" fmla="*/ 369928 h 1705557"/>
              <a:gd name="connsiteX163" fmla="*/ 6258988 w 10232859"/>
              <a:gd name="connsiteY163" fmla="*/ 385174 h 1705557"/>
              <a:gd name="connsiteX164" fmla="*/ 6264106 w 10232859"/>
              <a:gd name="connsiteY164" fmla="*/ 385655 h 1705557"/>
              <a:gd name="connsiteX165" fmla="*/ 6281703 w 10232859"/>
              <a:gd name="connsiteY165" fmla="*/ 397568 h 1705557"/>
              <a:gd name="connsiteX166" fmla="*/ 6291622 w 10232859"/>
              <a:gd name="connsiteY166" fmla="*/ 402669 h 1705557"/>
              <a:gd name="connsiteX167" fmla="*/ 6292712 w 10232859"/>
              <a:gd name="connsiteY167" fmla="*/ 406285 h 1705557"/>
              <a:gd name="connsiteX168" fmla="*/ 6308227 w 10232859"/>
              <a:gd name="connsiteY168" fmla="*/ 412710 h 1705557"/>
              <a:gd name="connsiteX169" fmla="*/ 6328981 w 10232859"/>
              <a:gd name="connsiteY169" fmla="*/ 416009 h 1705557"/>
              <a:gd name="connsiteX170" fmla="*/ 6368693 w 10232859"/>
              <a:gd name="connsiteY170" fmla="*/ 424359 h 1705557"/>
              <a:gd name="connsiteX171" fmla="*/ 6414811 w 10232859"/>
              <a:gd name="connsiteY171" fmla="*/ 458714 h 1705557"/>
              <a:gd name="connsiteX172" fmla="*/ 6467879 w 10232859"/>
              <a:gd name="connsiteY172" fmla="*/ 474762 h 1705557"/>
              <a:gd name="connsiteX173" fmla="*/ 6564351 w 10232859"/>
              <a:gd name="connsiteY173" fmla="*/ 544032 h 1705557"/>
              <a:gd name="connsiteX174" fmla="*/ 6641544 w 10232859"/>
              <a:gd name="connsiteY174" fmla="*/ 566599 h 1705557"/>
              <a:gd name="connsiteX175" fmla="*/ 6731052 w 10232859"/>
              <a:gd name="connsiteY175" fmla="*/ 578550 h 1705557"/>
              <a:gd name="connsiteX176" fmla="*/ 6858983 w 10232859"/>
              <a:gd name="connsiteY176" fmla="*/ 630237 h 1705557"/>
              <a:gd name="connsiteX177" fmla="*/ 6910661 w 10232859"/>
              <a:gd name="connsiteY177" fmla="*/ 641134 h 1705557"/>
              <a:gd name="connsiteX178" fmla="*/ 6944111 w 10232859"/>
              <a:gd name="connsiteY178" fmla="*/ 666016 h 1705557"/>
              <a:gd name="connsiteX179" fmla="*/ 6965771 w 10232859"/>
              <a:gd name="connsiteY179" fmla="*/ 666445 h 1705557"/>
              <a:gd name="connsiteX180" fmla="*/ 6969639 w 10232859"/>
              <a:gd name="connsiteY180" fmla="*/ 666351 h 1705557"/>
              <a:gd name="connsiteX181" fmla="*/ 6982242 w 10232859"/>
              <a:gd name="connsiteY181" fmla="*/ 669626 h 1705557"/>
              <a:gd name="connsiteX182" fmla="*/ 6989387 w 10232859"/>
              <a:gd name="connsiteY182" fmla="*/ 665988 h 1705557"/>
              <a:gd name="connsiteX183" fmla="*/ 7010930 w 10232859"/>
              <a:gd name="connsiteY183" fmla="*/ 667648 h 1705557"/>
              <a:gd name="connsiteX184" fmla="*/ 7033125 w 10232859"/>
              <a:gd name="connsiteY184" fmla="*/ 674950 h 1705557"/>
              <a:gd name="connsiteX185" fmla="*/ 7134461 w 10232859"/>
              <a:gd name="connsiteY185" fmla="*/ 714706 h 1705557"/>
              <a:gd name="connsiteX186" fmla="*/ 7197450 w 10232859"/>
              <a:gd name="connsiteY186" fmla="*/ 735608 h 1705557"/>
              <a:gd name="connsiteX187" fmla="*/ 7225084 w 10232859"/>
              <a:gd name="connsiteY187" fmla="*/ 739019 h 1705557"/>
              <a:gd name="connsiteX188" fmla="*/ 7261183 w 10232859"/>
              <a:gd name="connsiteY188" fmla="*/ 746827 h 1705557"/>
              <a:gd name="connsiteX189" fmla="*/ 7327760 w 10232859"/>
              <a:gd name="connsiteY189" fmla="*/ 757100 h 1705557"/>
              <a:gd name="connsiteX190" fmla="*/ 7412222 w 10232859"/>
              <a:gd name="connsiteY190" fmla="*/ 777001 h 1705557"/>
              <a:gd name="connsiteX191" fmla="*/ 7457904 w 10232859"/>
              <a:gd name="connsiteY191" fmla="*/ 810835 h 1705557"/>
              <a:gd name="connsiteX192" fmla="*/ 7465795 w 10232859"/>
              <a:gd name="connsiteY192" fmla="*/ 809112 h 1705557"/>
              <a:gd name="connsiteX193" fmla="*/ 7505046 w 10232859"/>
              <a:gd name="connsiteY193" fmla="*/ 823031 h 1705557"/>
              <a:gd name="connsiteX194" fmla="*/ 7623220 w 10232859"/>
              <a:gd name="connsiteY194" fmla="*/ 895034 h 1705557"/>
              <a:gd name="connsiteX195" fmla="*/ 7700458 w 10232859"/>
              <a:gd name="connsiteY195" fmla="*/ 921593 h 1705557"/>
              <a:gd name="connsiteX196" fmla="*/ 7730988 w 10232859"/>
              <a:gd name="connsiteY196" fmla="*/ 927270 h 1705557"/>
              <a:gd name="connsiteX197" fmla="*/ 7781942 w 10232859"/>
              <a:gd name="connsiteY197" fmla="*/ 937017 h 1705557"/>
              <a:gd name="connsiteX198" fmla="*/ 7827704 w 10232859"/>
              <a:gd name="connsiteY198" fmla="*/ 935072 h 1705557"/>
              <a:gd name="connsiteX199" fmla="*/ 7867270 w 10232859"/>
              <a:gd name="connsiteY199" fmla="*/ 946880 h 1705557"/>
              <a:gd name="connsiteX200" fmla="*/ 7866538 w 10232859"/>
              <a:gd name="connsiteY200" fmla="*/ 961559 h 1705557"/>
              <a:gd name="connsiteX201" fmla="*/ 7912084 w 10232859"/>
              <a:gd name="connsiteY201" fmla="*/ 970314 h 1705557"/>
              <a:gd name="connsiteX202" fmla="*/ 7982264 w 10232859"/>
              <a:gd name="connsiteY202" fmla="*/ 982287 h 1705557"/>
              <a:gd name="connsiteX203" fmla="*/ 7991272 w 10232859"/>
              <a:gd name="connsiteY203" fmla="*/ 987618 h 1705557"/>
              <a:gd name="connsiteX204" fmla="*/ 8006496 w 10232859"/>
              <a:gd name="connsiteY204" fmla="*/ 979353 h 1705557"/>
              <a:gd name="connsiteX205" fmla="*/ 8034497 w 10232859"/>
              <a:gd name="connsiteY205" fmla="*/ 978568 h 1705557"/>
              <a:gd name="connsiteX206" fmla="*/ 8150881 w 10232859"/>
              <a:gd name="connsiteY206" fmla="*/ 996925 h 1705557"/>
              <a:gd name="connsiteX207" fmla="*/ 8172106 w 10232859"/>
              <a:gd name="connsiteY207" fmla="*/ 997026 h 1705557"/>
              <a:gd name="connsiteX208" fmla="*/ 8196076 w 10232859"/>
              <a:gd name="connsiteY208" fmla="*/ 1006592 h 1705557"/>
              <a:gd name="connsiteX209" fmla="*/ 8247463 w 10232859"/>
              <a:gd name="connsiteY209" fmla="*/ 1022846 h 1705557"/>
              <a:gd name="connsiteX210" fmla="*/ 8279272 w 10232859"/>
              <a:gd name="connsiteY210" fmla="*/ 1039435 h 1705557"/>
              <a:gd name="connsiteX211" fmla="*/ 8289611 w 10232859"/>
              <a:gd name="connsiteY211" fmla="*/ 1035144 h 1705557"/>
              <a:gd name="connsiteX212" fmla="*/ 8311483 w 10232859"/>
              <a:gd name="connsiteY212" fmla="*/ 1035913 h 1705557"/>
              <a:gd name="connsiteX213" fmla="*/ 8399489 w 10232859"/>
              <a:gd name="connsiteY213" fmla="*/ 1055076 h 1705557"/>
              <a:gd name="connsiteX214" fmla="*/ 8415973 w 10232859"/>
              <a:gd name="connsiteY214" fmla="*/ 1056174 h 1705557"/>
              <a:gd name="connsiteX215" fmla="*/ 8433326 w 10232859"/>
              <a:gd name="connsiteY215" fmla="*/ 1064395 h 1705557"/>
              <a:gd name="connsiteX216" fmla="*/ 8502328 w 10232859"/>
              <a:gd name="connsiteY216" fmla="*/ 1098012 h 1705557"/>
              <a:gd name="connsiteX217" fmla="*/ 8534346 w 10232859"/>
              <a:gd name="connsiteY217" fmla="*/ 1113494 h 1705557"/>
              <a:gd name="connsiteX218" fmla="*/ 8534980 w 10232859"/>
              <a:gd name="connsiteY218" fmla="*/ 1117375 h 1705557"/>
              <a:gd name="connsiteX219" fmla="*/ 8544104 w 10232859"/>
              <a:gd name="connsiteY219" fmla="*/ 1114920 h 1705557"/>
              <a:gd name="connsiteX220" fmla="*/ 8567742 w 10232859"/>
              <a:gd name="connsiteY220" fmla="*/ 1124104 h 1705557"/>
              <a:gd name="connsiteX221" fmla="*/ 8633779 w 10232859"/>
              <a:gd name="connsiteY221" fmla="*/ 1145740 h 1705557"/>
              <a:gd name="connsiteX222" fmla="*/ 8676965 w 10232859"/>
              <a:gd name="connsiteY222" fmla="*/ 1163463 h 1705557"/>
              <a:gd name="connsiteX223" fmla="*/ 8698944 w 10232859"/>
              <a:gd name="connsiteY223" fmla="*/ 1163453 h 1705557"/>
              <a:gd name="connsiteX224" fmla="*/ 8711456 w 10232859"/>
              <a:gd name="connsiteY224" fmla="*/ 1175731 h 1705557"/>
              <a:gd name="connsiteX225" fmla="*/ 8732793 w 10232859"/>
              <a:gd name="connsiteY225" fmla="*/ 1179486 h 1705557"/>
              <a:gd name="connsiteX226" fmla="*/ 8751897 w 10232859"/>
              <a:gd name="connsiteY226" fmla="*/ 1197400 h 1705557"/>
              <a:gd name="connsiteX227" fmla="*/ 8793564 w 10232859"/>
              <a:gd name="connsiteY227" fmla="*/ 1179086 h 1705557"/>
              <a:gd name="connsiteX228" fmla="*/ 8834270 w 10232859"/>
              <a:gd name="connsiteY228" fmla="*/ 1213138 h 1705557"/>
              <a:gd name="connsiteX229" fmla="*/ 8853872 w 10232859"/>
              <a:gd name="connsiteY229" fmla="*/ 1221228 h 1705557"/>
              <a:gd name="connsiteX230" fmla="*/ 8861901 w 10232859"/>
              <a:gd name="connsiteY230" fmla="*/ 1217889 h 1705557"/>
              <a:gd name="connsiteX231" fmla="*/ 8874168 w 10232859"/>
              <a:gd name="connsiteY231" fmla="*/ 1220481 h 1705557"/>
              <a:gd name="connsiteX232" fmla="*/ 8871123 w 10232859"/>
              <a:gd name="connsiteY232" fmla="*/ 1227674 h 1705557"/>
              <a:gd name="connsiteX233" fmla="*/ 8903537 w 10232859"/>
              <a:gd name="connsiteY233" fmla="*/ 1237102 h 1705557"/>
              <a:gd name="connsiteX234" fmla="*/ 8933767 w 10232859"/>
              <a:gd name="connsiteY234" fmla="*/ 1269882 h 1705557"/>
              <a:gd name="connsiteX235" fmla="*/ 8985765 w 10232859"/>
              <a:gd name="connsiteY235" fmla="*/ 1294178 h 1705557"/>
              <a:gd name="connsiteX236" fmla="*/ 9071444 w 10232859"/>
              <a:gd name="connsiteY236" fmla="*/ 1323819 h 1705557"/>
              <a:gd name="connsiteX237" fmla="*/ 9096711 w 10232859"/>
              <a:gd name="connsiteY237" fmla="*/ 1334291 h 1705557"/>
              <a:gd name="connsiteX238" fmla="*/ 9338853 w 10232859"/>
              <a:gd name="connsiteY238" fmla="*/ 1454560 h 1705557"/>
              <a:gd name="connsiteX239" fmla="*/ 9520814 w 10232859"/>
              <a:gd name="connsiteY239" fmla="*/ 1456341 h 1705557"/>
              <a:gd name="connsiteX240" fmla="*/ 9702271 w 10232859"/>
              <a:gd name="connsiteY240" fmla="*/ 1495067 h 1705557"/>
              <a:gd name="connsiteX241" fmla="*/ 9744273 w 10232859"/>
              <a:gd name="connsiteY241" fmla="*/ 1530026 h 1705557"/>
              <a:gd name="connsiteX242" fmla="*/ 9771903 w 10232859"/>
              <a:gd name="connsiteY242" fmla="*/ 1536548 h 1705557"/>
              <a:gd name="connsiteX243" fmla="*/ 9818565 w 10232859"/>
              <a:gd name="connsiteY243" fmla="*/ 1545059 h 1705557"/>
              <a:gd name="connsiteX244" fmla="*/ 9882202 w 10232859"/>
              <a:gd name="connsiteY244" fmla="*/ 1572402 h 1705557"/>
              <a:gd name="connsiteX245" fmla="*/ 10022025 w 10232859"/>
              <a:gd name="connsiteY245" fmla="*/ 1606210 h 1705557"/>
              <a:gd name="connsiteX246" fmla="*/ 10220406 w 10232859"/>
              <a:gd name="connsiteY246" fmla="*/ 1683519 h 1705557"/>
              <a:gd name="connsiteX247" fmla="*/ 10232859 w 10232859"/>
              <a:gd name="connsiteY247" fmla="*/ 1705557 h 1705557"/>
              <a:gd name="connsiteX248" fmla="*/ 0 w 10232859"/>
              <a:gd name="connsiteY248" fmla="*/ 1705557 h 1705557"/>
              <a:gd name="connsiteX249" fmla="*/ 0 w 10232859"/>
              <a:gd name="connsiteY249" fmla="*/ 28342 h 1705557"/>
              <a:gd name="connsiteX250" fmla="*/ 8097 w 10232859"/>
              <a:gd name="connsiteY250" fmla="*/ 30869 h 1705557"/>
              <a:gd name="connsiteX251" fmla="*/ 77128 w 10232859"/>
              <a:gd name="connsiteY251" fmla="*/ 13381 h 1705557"/>
              <a:gd name="connsiteX252" fmla="*/ 188338 w 10232859"/>
              <a:gd name="connsiteY252" fmla="*/ 11593 h 1705557"/>
              <a:gd name="connsiteX253" fmla="*/ 298809 w 10232859"/>
              <a:gd name="connsiteY253" fmla="*/ 12712 h 1705557"/>
              <a:gd name="connsiteX254" fmla="*/ 338985 w 10232859"/>
              <a:gd name="connsiteY254" fmla="*/ 14520 h 1705557"/>
              <a:gd name="connsiteX255" fmla="*/ 409815 w 10232859"/>
              <a:gd name="connsiteY255" fmla="*/ 11559 h 1705557"/>
              <a:gd name="connsiteX256" fmla="*/ 424169 w 10232859"/>
              <a:gd name="connsiteY256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105063 w 10232859"/>
              <a:gd name="connsiteY157" fmla="*/ 353854 h 1705557"/>
              <a:gd name="connsiteX158" fmla="*/ 6135796 w 10232859"/>
              <a:gd name="connsiteY158" fmla="*/ 369657 h 1705557"/>
              <a:gd name="connsiteX159" fmla="*/ 6195166 w 10232859"/>
              <a:gd name="connsiteY159" fmla="*/ 366704 h 1705557"/>
              <a:gd name="connsiteX160" fmla="*/ 6216259 w 10232859"/>
              <a:gd name="connsiteY160" fmla="*/ 369879 h 1705557"/>
              <a:gd name="connsiteX161" fmla="*/ 6228331 w 10232859"/>
              <a:gd name="connsiteY161" fmla="*/ 370548 h 1705557"/>
              <a:gd name="connsiteX162" fmla="*/ 6229602 w 10232859"/>
              <a:gd name="connsiteY162" fmla="*/ 369928 h 1705557"/>
              <a:gd name="connsiteX163" fmla="*/ 6258988 w 10232859"/>
              <a:gd name="connsiteY163" fmla="*/ 385174 h 1705557"/>
              <a:gd name="connsiteX164" fmla="*/ 6264106 w 10232859"/>
              <a:gd name="connsiteY164" fmla="*/ 385655 h 1705557"/>
              <a:gd name="connsiteX165" fmla="*/ 6281703 w 10232859"/>
              <a:gd name="connsiteY165" fmla="*/ 397568 h 1705557"/>
              <a:gd name="connsiteX166" fmla="*/ 6291622 w 10232859"/>
              <a:gd name="connsiteY166" fmla="*/ 402669 h 1705557"/>
              <a:gd name="connsiteX167" fmla="*/ 6292712 w 10232859"/>
              <a:gd name="connsiteY167" fmla="*/ 406285 h 1705557"/>
              <a:gd name="connsiteX168" fmla="*/ 6308227 w 10232859"/>
              <a:gd name="connsiteY168" fmla="*/ 412710 h 1705557"/>
              <a:gd name="connsiteX169" fmla="*/ 6328981 w 10232859"/>
              <a:gd name="connsiteY169" fmla="*/ 416009 h 1705557"/>
              <a:gd name="connsiteX170" fmla="*/ 6368693 w 10232859"/>
              <a:gd name="connsiteY170" fmla="*/ 424359 h 1705557"/>
              <a:gd name="connsiteX171" fmla="*/ 6414811 w 10232859"/>
              <a:gd name="connsiteY171" fmla="*/ 458714 h 1705557"/>
              <a:gd name="connsiteX172" fmla="*/ 6467879 w 10232859"/>
              <a:gd name="connsiteY172" fmla="*/ 474762 h 1705557"/>
              <a:gd name="connsiteX173" fmla="*/ 6564351 w 10232859"/>
              <a:gd name="connsiteY173" fmla="*/ 544032 h 1705557"/>
              <a:gd name="connsiteX174" fmla="*/ 6641544 w 10232859"/>
              <a:gd name="connsiteY174" fmla="*/ 566599 h 1705557"/>
              <a:gd name="connsiteX175" fmla="*/ 6731052 w 10232859"/>
              <a:gd name="connsiteY175" fmla="*/ 578550 h 1705557"/>
              <a:gd name="connsiteX176" fmla="*/ 6858983 w 10232859"/>
              <a:gd name="connsiteY176" fmla="*/ 630237 h 1705557"/>
              <a:gd name="connsiteX177" fmla="*/ 6910661 w 10232859"/>
              <a:gd name="connsiteY177" fmla="*/ 641134 h 1705557"/>
              <a:gd name="connsiteX178" fmla="*/ 6944111 w 10232859"/>
              <a:gd name="connsiteY178" fmla="*/ 666016 h 1705557"/>
              <a:gd name="connsiteX179" fmla="*/ 6965771 w 10232859"/>
              <a:gd name="connsiteY179" fmla="*/ 666445 h 1705557"/>
              <a:gd name="connsiteX180" fmla="*/ 6969639 w 10232859"/>
              <a:gd name="connsiteY180" fmla="*/ 666351 h 1705557"/>
              <a:gd name="connsiteX181" fmla="*/ 6982242 w 10232859"/>
              <a:gd name="connsiteY181" fmla="*/ 669626 h 1705557"/>
              <a:gd name="connsiteX182" fmla="*/ 6989387 w 10232859"/>
              <a:gd name="connsiteY182" fmla="*/ 665988 h 1705557"/>
              <a:gd name="connsiteX183" fmla="*/ 7010930 w 10232859"/>
              <a:gd name="connsiteY183" fmla="*/ 667648 h 1705557"/>
              <a:gd name="connsiteX184" fmla="*/ 7033125 w 10232859"/>
              <a:gd name="connsiteY184" fmla="*/ 674950 h 1705557"/>
              <a:gd name="connsiteX185" fmla="*/ 7134461 w 10232859"/>
              <a:gd name="connsiteY185" fmla="*/ 714706 h 1705557"/>
              <a:gd name="connsiteX186" fmla="*/ 7197450 w 10232859"/>
              <a:gd name="connsiteY186" fmla="*/ 735608 h 1705557"/>
              <a:gd name="connsiteX187" fmla="*/ 7225084 w 10232859"/>
              <a:gd name="connsiteY187" fmla="*/ 739019 h 1705557"/>
              <a:gd name="connsiteX188" fmla="*/ 7261183 w 10232859"/>
              <a:gd name="connsiteY188" fmla="*/ 746827 h 1705557"/>
              <a:gd name="connsiteX189" fmla="*/ 7327760 w 10232859"/>
              <a:gd name="connsiteY189" fmla="*/ 757100 h 1705557"/>
              <a:gd name="connsiteX190" fmla="*/ 7412222 w 10232859"/>
              <a:gd name="connsiteY190" fmla="*/ 777001 h 1705557"/>
              <a:gd name="connsiteX191" fmla="*/ 7457904 w 10232859"/>
              <a:gd name="connsiteY191" fmla="*/ 810835 h 1705557"/>
              <a:gd name="connsiteX192" fmla="*/ 7465795 w 10232859"/>
              <a:gd name="connsiteY192" fmla="*/ 809112 h 1705557"/>
              <a:gd name="connsiteX193" fmla="*/ 7505046 w 10232859"/>
              <a:gd name="connsiteY193" fmla="*/ 823031 h 1705557"/>
              <a:gd name="connsiteX194" fmla="*/ 7623220 w 10232859"/>
              <a:gd name="connsiteY194" fmla="*/ 895034 h 1705557"/>
              <a:gd name="connsiteX195" fmla="*/ 7700458 w 10232859"/>
              <a:gd name="connsiteY195" fmla="*/ 921593 h 1705557"/>
              <a:gd name="connsiteX196" fmla="*/ 7730988 w 10232859"/>
              <a:gd name="connsiteY196" fmla="*/ 927270 h 1705557"/>
              <a:gd name="connsiteX197" fmla="*/ 7781942 w 10232859"/>
              <a:gd name="connsiteY197" fmla="*/ 937017 h 1705557"/>
              <a:gd name="connsiteX198" fmla="*/ 7827704 w 10232859"/>
              <a:gd name="connsiteY198" fmla="*/ 935072 h 1705557"/>
              <a:gd name="connsiteX199" fmla="*/ 7867270 w 10232859"/>
              <a:gd name="connsiteY199" fmla="*/ 946880 h 1705557"/>
              <a:gd name="connsiteX200" fmla="*/ 7866538 w 10232859"/>
              <a:gd name="connsiteY200" fmla="*/ 961559 h 1705557"/>
              <a:gd name="connsiteX201" fmla="*/ 7912084 w 10232859"/>
              <a:gd name="connsiteY201" fmla="*/ 970314 h 1705557"/>
              <a:gd name="connsiteX202" fmla="*/ 7982264 w 10232859"/>
              <a:gd name="connsiteY202" fmla="*/ 982287 h 1705557"/>
              <a:gd name="connsiteX203" fmla="*/ 7991272 w 10232859"/>
              <a:gd name="connsiteY203" fmla="*/ 987618 h 1705557"/>
              <a:gd name="connsiteX204" fmla="*/ 8006496 w 10232859"/>
              <a:gd name="connsiteY204" fmla="*/ 979353 h 1705557"/>
              <a:gd name="connsiteX205" fmla="*/ 8034497 w 10232859"/>
              <a:gd name="connsiteY205" fmla="*/ 978568 h 1705557"/>
              <a:gd name="connsiteX206" fmla="*/ 8150881 w 10232859"/>
              <a:gd name="connsiteY206" fmla="*/ 996925 h 1705557"/>
              <a:gd name="connsiteX207" fmla="*/ 8172106 w 10232859"/>
              <a:gd name="connsiteY207" fmla="*/ 997026 h 1705557"/>
              <a:gd name="connsiteX208" fmla="*/ 8196076 w 10232859"/>
              <a:gd name="connsiteY208" fmla="*/ 1006592 h 1705557"/>
              <a:gd name="connsiteX209" fmla="*/ 8247463 w 10232859"/>
              <a:gd name="connsiteY209" fmla="*/ 1022846 h 1705557"/>
              <a:gd name="connsiteX210" fmla="*/ 8279272 w 10232859"/>
              <a:gd name="connsiteY210" fmla="*/ 1039435 h 1705557"/>
              <a:gd name="connsiteX211" fmla="*/ 8289611 w 10232859"/>
              <a:gd name="connsiteY211" fmla="*/ 1035144 h 1705557"/>
              <a:gd name="connsiteX212" fmla="*/ 8311483 w 10232859"/>
              <a:gd name="connsiteY212" fmla="*/ 1035913 h 1705557"/>
              <a:gd name="connsiteX213" fmla="*/ 8399489 w 10232859"/>
              <a:gd name="connsiteY213" fmla="*/ 1055076 h 1705557"/>
              <a:gd name="connsiteX214" fmla="*/ 8415973 w 10232859"/>
              <a:gd name="connsiteY214" fmla="*/ 1056174 h 1705557"/>
              <a:gd name="connsiteX215" fmla="*/ 8433326 w 10232859"/>
              <a:gd name="connsiteY215" fmla="*/ 1064395 h 1705557"/>
              <a:gd name="connsiteX216" fmla="*/ 8502328 w 10232859"/>
              <a:gd name="connsiteY216" fmla="*/ 1098012 h 1705557"/>
              <a:gd name="connsiteX217" fmla="*/ 8534346 w 10232859"/>
              <a:gd name="connsiteY217" fmla="*/ 1113494 h 1705557"/>
              <a:gd name="connsiteX218" fmla="*/ 8534980 w 10232859"/>
              <a:gd name="connsiteY218" fmla="*/ 1117375 h 1705557"/>
              <a:gd name="connsiteX219" fmla="*/ 8544104 w 10232859"/>
              <a:gd name="connsiteY219" fmla="*/ 1114920 h 1705557"/>
              <a:gd name="connsiteX220" fmla="*/ 8567742 w 10232859"/>
              <a:gd name="connsiteY220" fmla="*/ 1124104 h 1705557"/>
              <a:gd name="connsiteX221" fmla="*/ 8633779 w 10232859"/>
              <a:gd name="connsiteY221" fmla="*/ 1145740 h 1705557"/>
              <a:gd name="connsiteX222" fmla="*/ 8676965 w 10232859"/>
              <a:gd name="connsiteY222" fmla="*/ 1163463 h 1705557"/>
              <a:gd name="connsiteX223" fmla="*/ 8698944 w 10232859"/>
              <a:gd name="connsiteY223" fmla="*/ 1163453 h 1705557"/>
              <a:gd name="connsiteX224" fmla="*/ 8711456 w 10232859"/>
              <a:gd name="connsiteY224" fmla="*/ 1175731 h 1705557"/>
              <a:gd name="connsiteX225" fmla="*/ 8732793 w 10232859"/>
              <a:gd name="connsiteY225" fmla="*/ 1179486 h 1705557"/>
              <a:gd name="connsiteX226" fmla="*/ 8751897 w 10232859"/>
              <a:gd name="connsiteY226" fmla="*/ 1197400 h 1705557"/>
              <a:gd name="connsiteX227" fmla="*/ 8793564 w 10232859"/>
              <a:gd name="connsiteY227" fmla="*/ 1179086 h 1705557"/>
              <a:gd name="connsiteX228" fmla="*/ 8834270 w 10232859"/>
              <a:gd name="connsiteY228" fmla="*/ 1213138 h 1705557"/>
              <a:gd name="connsiteX229" fmla="*/ 8853872 w 10232859"/>
              <a:gd name="connsiteY229" fmla="*/ 1221228 h 1705557"/>
              <a:gd name="connsiteX230" fmla="*/ 8861901 w 10232859"/>
              <a:gd name="connsiteY230" fmla="*/ 1217889 h 1705557"/>
              <a:gd name="connsiteX231" fmla="*/ 8874168 w 10232859"/>
              <a:gd name="connsiteY231" fmla="*/ 1220481 h 1705557"/>
              <a:gd name="connsiteX232" fmla="*/ 8871123 w 10232859"/>
              <a:gd name="connsiteY232" fmla="*/ 1227674 h 1705557"/>
              <a:gd name="connsiteX233" fmla="*/ 8903537 w 10232859"/>
              <a:gd name="connsiteY233" fmla="*/ 1237102 h 1705557"/>
              <a:gd name="connsiteX234" fmla="*/ 8933767 w 10232859"/>
              <a:gd name="connsiteY234" fmla="*/ 1269882 h 1705557"/>
              <a:gd name="connsiteX235" fmla="*/ 8985765 w 10232859"/>
              <a:gd name="connsiteY235" fmla="*/ 1294178 h 1705557"/>
              <a:gd name="connsiteX236" fmla="*/ 9071444 w 10232859"/>
              <a:gd name="connsiteY236" fmla="*/ 1323819 h 1705557"/>
              <a:gd name="connsiteX237" fmla="*/ 9096711 w 10232859"/>
              <a:gd name="connsiteY237" fmla="*/ 1334291 h 1705557"/>
              <a:gd name="connsiteX238" fmla="*/ 9338853 w 10232859"/>
              <a:gd name="connsiteY238" fmla="*/ 1454560 h 1705557"/>
              <a:gd name="connsiteX239" fmla="*/ 9520814 w 10232859"/>
              <a:gd name="connsiteY239" fmla="*/ 1456341 h 1705557"/>
              <a:gd name="connsiteX240" fmla="*/ 9702271 w 10232859"/>
              <a:gd name="connsiteY240" fmla="*/ 1495067 h 1705557"/>
              <a:gd name="connsiteX241" fmla="*/ 9744273 w 10232859"/>
              <a:gd name="connsiteY241" fmla="*/ 1530026 h 1705557"/>
              <a:gd name="connsiteX242" fmla="*/ 9771903 w 10232859"/>
              <a:gd name="connsiteY242" fmla="*/ 1536548 h 1705557"/>
              <a:gd name="connsiteX243" fmla="*/ 9818565 w 10232859"/>
              <a:gd name="connsiteY243" fmla="*/ 1545059 h 1705557"/>
              <a:gd name="connsiteX244" fmla="*/ 9882202 w 10232859"/>
              <a:gd name="connsiteY244" fmla="*/ 1572402 h 1705557"/>
              <a:gd name="connsiteX245" fmla="*/ 10022025 w 10232859"/>
              <a:gd name="connsiteY245" fmla="*/ 1606210 h 1705557"/>
              <a:gd name="connsiteX246" fmla="*/ 10220406 w 10232859"/>
              <a:gd name="connsiteY246" fmla="*/ 1683519 h 1705557"/>
              <a:gd name="connsiteX247" fmla="*/ 10232859 w 10232859"/>
              <a:gd name="connsiteY247" fmla="*/ 1705557 h 1705557"/>
              <a:gd name="connsiteX248" fmla="*/ 0 w 10232859"/>
              <a:gd name="connsiteY248" fmla="*/ 1705557 h 1705557"/>
              <a:gd name="connsiteX249" fmla="*/ 0 w 10232859"/>
              <a:gd name="connsiteY249" fmla="*/ 28342 h 1705557"/>
              <a:gd name="connsiteX250" fmla="*/ 8097 w 10232859"/>
              <a:gd name="connsiteY250" fmla="*/ 30869 h 1705557"/>
              <a:gd name="connsiteX251" fmla="*/ 77128 w 10232859"/>
              <a:gd name="connsiteY251" fmla="*/ 13381 h 1705557"/>
              <a:gd name="connsiteX252" fmla="*/ 188338 w 10232859"/>
              <a:gd name="connsiteY252" fmla="*/ 11593 h 1705557"/>
              <a:gd name="connsiteX253" fmla="*/ 298809 w 10232859"/>
              <a:gd name="connsiteY253" fmla="*/ 12712 h 1705557"/>
              <a:gd name="connsiteX254" fmla="*/ 338985 w 10232859"/>
              <a:gd name="connsiteY254" fmla="*/ 14520 h 1705557"/>
              <a:gd name="connsiteX255" fmla="*/ 409815 w 10232859"/>
              <a:gd name="connsiteY255" fmla="*/ 11559 h 1705557"/>
              <a:gd name="connsiteX256" fmla="*/ 424169 w 10232859"/>
              <a:gd name="connsiteY256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105063 w 10232859"/>
              <a:gd name="connsiteY157" fmla="*/ 353854 h 1705557"/>
              <a:gd name="connsiteX158" fmla="*/ 6135796 w 10232859"/>
              <a:gd name="connsiteY158" fmla="*/ 369657 h 1705557"/>
              <a:gd name="connsiteX159" fmla="*/ 6195166 w 10232859"/>
              <a:gd name="connsiteY159" fmla="*/ 366704 h 1705557"/>
              <a:gd name="connsiteX160" fmla="*/ 6216259 w 10232859"/>
              <a:gd name="connsiteY160" fmla="*/ 369879 h 1705557"/>
              <a:gd name="connsiteX161" fmla="*/ 6228331 w 10232859"/>
              <a:gd name="connsiteY161" fmla="*/ 370548 h 1705557"/>
              <a:gd name="connsiteX162" fmla="*/ 6229602 w 10232859"/>
              <a:gd name="connsiteY162" fmla="*/ 369928 h 1705557"/>
              <a:gd name="connsiteX163" fmla="*/ 6258988 w 10232859"/>
              <a:gd name="connsiteY163" fmla="*/ 385174 h 1705557"/>
              <a:gd name="connsiteX164" fmla="*/ 6264106 w 10232859"/>
              <a:gd name="connsiteY164" fmla="*/ 385655 h 1705557"/>
              <a:gd name="connsiteX165" fmla="*/ 6281703 w 10232859"/>
              <a:gd name="connsiteY165" fmla="*/ 397568 h 1705557"/>
              <a:gd name="connsiteX166" fmla="*/ 6291622 w 10232859"/>
              <a:gd name="connsiteY166" fmla="*/ 402669 h 1705557"/>
              <a:gd name="connsiteX167" fmla="*/ 6292712 w 10232859"/>
              <a:gd name="connsiteY167" fmla="*/ 406285 h 1705557"/>
              <a:gd name="connsiteX168" fmla="*/ 6308227 w 10232859"/>
              <a:gd name="connsiteY168" fmla="*/ 412710 h 1705557"/>
              <a:gd name="connsiteX169" fmla="*/ 6328981 w 10232859"/>
              <a:gd name="connsiteY169" fmla="*/ 416009 h 1705557"/>
              <a:gd name="connsiteX170" fmla="*/ 6368693 w 10232859"/>
              <a:gd name="connsiteY170" fmla="*/ 424359 h 1705557"/>
              <a:gd name="connsiteX171" fmla="*/ 6414811 w 10232859"/>
              <a:gd name="connsiteY171" fmla="*/ 458714 h 1705557"/>
              <a:gd name="connsiteX172" fmla="*/ 6467879 w 10232859"/>
              <a:gd name="connsiteY172" fmla="*/ 474762 h 1705557"/>
              <a:gd name="connsiteX173" fmla="*/ 6564351 w 10232859"/>
              <a:gd name="connsiteY173" fmla="*/ 544032 h 1705557"/>
              <a:gd name="connsiteX174" fmla="*/ 6641544 w 10232859"/>
              <a:gd name="connsiteY174" fmla="*/ 566599 h 1705557"/>
              <a:gd name="connsiteX175" fmla="*/ 6764036 w 10232859"/>
              <a:gd name="connsiteY175" fmla="*/ 595457 h 1705557"/>
              <a:gd name="connsiteX176" fmla="*/ 6858983 w 10232859"/>
              <a:gd name="connsiteY176" fmla="*/ 630237 h 1705557"/>
              <a:gd name="connsiteX177" fmla="*/ 6910661 w 10232859"/>
              <a:gd name="connsiteY177" fmla="*/ 641134 h 1705557"/>
              <a:gd name="connsiteX178" fmla="*/ 6944111 w 10232859"/>
              <a:gd name="connsiteY178" fmla="*/ 666016 h 1705557"/>
              <a:gd name="connsiteX179" fmla="*/ 6965771 w 10232859"/>
              <a:gd name="connsiteY179" fmla="*/ 666445 h 1705557"/>
              <a:gd name="connsiteX180" fmla="*/ 6969639 w 10232859"/>
              <a:gd name="connsiteY180" fmla="*/ 666351 h 1705557"/>
              <a:gd name="connsiteX181" fmla="*/ 6982242 w 10232859"/>
              <a:gd name="connsiteY181" fmla="*/ 669626 h 1705557"/>
              <a:gd name="connsiteX182" fmla="*/ 6989387 w 10232859"/>
              <a:gd name="connsiteY182" fmla="*/ 665988 h 1705557"/>
              <a:gd name="connsiteX183" fmla="*/ 7010930 w 10232859"/>
              <a:gd name="connsiteY183" fmla="*/ 667648 h 1705557"/>
              <a:gd name="connsiteX184" fmla="*/ 7033125 w 10232859"/>
              <a:gd name="connsiteY184" fmla="*/ 674950 h 1705557"/>
              <a:gd name="connsiteX185" fmla="*/ 7134461 w 10232859"/>
              <a:gd name="connsiteY185" fmla="*/ 714706 h 1705557"/>
              <a:gd name="connsiteX186" fmla="*/ 7197450 w 10232859"/>
              <a:gd name="connsiteY186" fmla="*/ 735608 h 1705557"/>
              <a:gd name="connsiteX187" fmla="*/ 7225084 w 10232859"/>
              <a:gd name="connsiteY187" fmla="*/ 739019 h 1705557"/>
              <a:gd name="connsiteX188" fmla="*/ 7261183 w 10232859"/>
              <a:gd name="connsiteY188" fmla="*/ 746827 h 1705557"/>
              <a:gd name="connsiteX189" fmla="*/ 7327760 w 10232859"/>
              <a:gd name="connsiteY189" fmla="*/ 757100 h 1705557"/>
              <a:gd name="connsiteX190" fmla="*/ 7412222 w 10232859"/>
              <a:gd name="connsiteY190" fmla="*/ 777001 h 1705557"/>
              <a:gd name="connsiteX191" fmla="*/ 7457904 w 10232859"/>
              <a:gd name="connsiteY191" fmla="*/ 810835 h 1705557"/>
              <a:gd name="connsiteX192" fmla="*/ 7465795 w 10232859"/>
              <a:gd name="connsiteY192" fmla="*/ 809112 h 1705557"/>
              <a:gd name="connsiteX193" fmla="*/ 7505046 w 10232859"/>
              <a:gd name="connsiteY193" fmla="*/ 823031 h 1705557"/>
              <a:gd name="connsiteX194" fmla="*/ 7623220 w 10232859"/>
              <a:gd name="connsiteY194" fmla="*/ 895034 h 1705557"/>
              <a:gd name="connsiteX195" fmla="*/ 7700458 w 10232859"/>
              <a:gd name="connsiteY195" fmla="*/ 921593 h 1705557"/>
              <a:gd name="connsiteX196" fmla="*/ 7730988 w 10232859"/>
              <a:gd name="connsiteY196" fmla="*/ 927270 h 1705557"/>
              <a:gd name="connsiteX197" fmla="*/ 7781942 w 10232859"/>
              <a:gd name="connsiteY197" fmla="*/ 937017 h 1705557"/>
              <a:gd name="connsiteX198" fmla="*/ 7827704 w 10232859"/>
              <a:gd name="connsiteY198" fmla="*/ 935072 h 1705557"/>
              <a:gd name="connsiteX199" fmla="*/ 7867270 w 10232859"/>
              <a:gd name="connsiteY199" fmla="*/ 946880 h 1705557"/>
              <a:gd name="connsiteX200" fmla="*/ 7866538 w 10232859"/>
              <a:gd name="connsiteY200" fmla="*/ 961559 h 1705557"/>
              <a:gd name="connsiteX201" fmla="*/ 7912084 w 10232859"/>
              <a:gd name="connsiteY201" fmla="*/ 970314 h 1705557"/>
              <a:gd name="connsiteX202" fmla="*/ 7982264 w 10232859"/>
              <a:gd name="connsiteY202" fmla="*/ 982287 h 1705557"/>
              <a:gd name="connsiteX203" fmla="*/ 7991272 w 10232859"/>
              <a:gd name="connsiteY203" fmla="*/ 987618 h 1705557"/>
              <a:gd name="connsiteX204" fmla="*/ 8006496 w 10232859"/>
              <a:gd name="connsiteY204" fmla="*/ 979353 h 1705557"/>
              <a:gd name="connsiteX205" fmla="*/ 8034497 w 10232859"/>
              <a:gd name="connsiteY205" fmla="*/ 978568 h 1705557"/>
              <a:gd name="connsiteX206" fmla="*/ 8150881 w 10232859"/>
              <a:gd name="connsiteY206" fmla="*/ 996925 h 1705557"/>
              <a:gd name="connsiteX207" fmla="*/ 8172106 w 10232859"/>
              <a:gd name="connsiteY207" fmla="*/ 997026 h 1705557"/>
              <a:gd name="connsiteX208" fmla="*/ 8196076 w 10232859"/>
              <a:gd name="connsiteY208" fmla="*/ 1006592 h 1705557"/>
              <a:gd name="connsiteX209" fmla="*/ 8247463 w 10232859"/>
              <a:gd name="connsiteY209" fmla="*/ 1022846 h 1705557"/>
              <a:gd name="connsiteX210" fmla="*/ 8279272 w 10232859"/>
              <a:gd name="connsiteY210" fmla="*/ 1039435 h 1705557"/>
              <a:gd name="connsiteX211" fmla="*/ 8289611 w 10232859"/>
              <a:gd name="connsiteY211" fmla="*/ 1035144 h 1705557"/>
              <a:gd name="connsiteX212" fmla="*/ 8311483 w 10232859"/>
              <a:gd name="connsiteY212" fmla="*/ 1035913 h 1705557"/>
              <a:gd name="connsiteX213" fmla="*/ 8399489 w 10232859"/>
              <a:gd name="connsiteY213" fmla="*/ 1055076 h 1705557"/>
              <a:gd name="connsiteX214" fmla="*/ 8415973 w 10232859"/>
              <a:gd name="connsiteY214" fmla="*/ 1056174 h 1705557"/>
              <a:gd name="connsiteX215" fmla="*/ 8433326 w 10232859"/>
              <a:gd name="connsiteY215" fmla="*/ 1064395 h 1705557"/>
              <a:gd name="connsiteX216" fmla="*/ 8502328 w 10232859"/>
              <a:gd name="connsiteY216" fmla="*/ 1098012 h 1705557"/>
              <a:gd name="connsiteX217" fmla="*/ 8534346 w 10232859"/>
              <a:gd name="connsiteY217" fmla="*/ 1113494 h 1705557"/>
              <a:gd name="connsiteX218" fmla="*/ 8534980 w 10232859"/>
              <a:gd name="connsiteY218" fmla="*/ 1117375 h 1705557"/>
              <a:gd name="connsiteX219" fmla="*/ 8544104 w 10232859"/>
              <a:gd name="connsiteY219" fmla="*/ 1114920 h 1705557"/>
              <a:gd name="connsiteX220" fmla="*/ 8567742 w 10232859"/>
              <a:gd name="connsiteY220" fmla="*/ 1124104 h 1705557"/>
              <a:gd name="connsiteX221" fmla="*/ 8633779 w 10232859"/>
              <a:gd name="connsiteY221" fmla="*/ 1145740 h 1705557"/>
              <a:gd name="connsiteX222" fmla="*/ 8676965 w 10232859"/>
              <a:gd name="connsiteY222" fmla="*/ 1163463 h 1705557"/>
              <a:gd name="connsiteX223" fmla="*/ 8698944 w 10232859"/>
              <a:gd name="connsiteY223" fmla="*/ 1163453 h 1705557"/>
              <a:gd name="connsiteX224" fmla="*/ 8711456 w 10232859"/>
              <a:gd name="connsiteY224" fmla="*/ 1175731 h 1705557"/>
              <a:gd name="connsiteX225" fmla="*/ 8732793 w 10232859"/>
              <a:gd name="connsiteY225" fmla="*/ 1179486 h 1705557"/>
              <a:gd name="connsiteX226" fmla="*/ 8751897 w 10232859"/>
              <a:gd name="connsiteY226" fmla="*/ 1197400 h 1705557"/>
              <a:gd name="connsiteX227" fmla="*/ 8793564 w 10232859"/>
              <a:gd name="connsiteY227" fmla="*/ 1179086 h 1705557"/>
              <a:gd name="connsiteX228" fmla="*/ 8834270 w 10232859"/>
              <a:gd name="connsiteY228" fmla="*/ 1213138 h 1705557"/>
              <a:gd name="connsiteX229" fmla="*/ 8853872 w 10232859"/>
              <a:gd name="connsiteY229" fmla="*/ 1221228 h 1705557"/>
              <a:gd name="connsiteX230" fmla="*/ 8861901 w 10232859"/>
              <a:gd name="connsiteY230" fmla="*/ 1217889 h 1705557"/>
              <a:gd name="connsiteX231" fmla="*/ 8874168 w 10232859"/>
              <a:gd name="connsiteY231" fmla="*/ 1220481 h 1705557"/>
              <a:gd name="connsiteX232" fmla="*/ 8871123 w 10232859"/>
              <a:gd name="connsiteY232" fmla="*/ 1227674 h 1705557"/>
              <a:gd name="connsiteX233" fmla="*/ 8903537 w 10232859"/>
              <a:gd name="connsiteY233" fmla="*/ 1237102 h 1705557"/>
              <a:gd name="connsiteX234" fmla="*/ 8933767 w 10232859"/>
              <a:gd name="connsiteY234" fmla="*/ 1269882 h 1705557"/>
              <a:gd name="connsiteX235" fmla="*/ 8985765 w 10232859"/>
              <a:gd name="connsiteY235" fmla="*/ 1294178 h 1705557"/>
              <a:gd name="connsiteX236" fmla="*/ 9071444 w 10232859"/>
              <a:gd name="connsiteY236" fmla="*/ 1323819 h 1705557"/>
              <a:gd name="connsiteX237" fmla="*/ 9096711 w 10232859"/>
              <a:gd name="connsiteY237" fmla="*/ 1334291 h 1705557"/>
              <a:gd name="connsiteX238" fmla="*/ 9338853 w 10232859"/>
              <a:gd name="connsiteY238" fmla="*/ 1454560 h 1705557"/>
              <a:gd name="connsiteX239" fmla="*/ 9520814 w 10232859"/>
              <a:gd name="connsiteY239" fmla="*/ 1456341 h 1705557"/>
              <a:gd name="connsiteX240" fmla="*/ 9702271 w 10232859"/>
              <a:gd name="connsiteY240" fmla="*/ 1495067 h 1705557"/>
              <a:gd name="connsiteX241" fmla="*/ 9744273 w 10232859"/>
              <a:gd name="connsiteY241" fmla="*/ 1530026 h 1705557"/>
              <a:gd name="connsiteX242" fmla="*/ 9771903 w 10232859"/>
              <a:gd name="connsiteY242" fmla="*/ 1536548 h 1705557"/>
              <a:gd name="connsiteX243" fmla="*/ 9818565 w 10232859"/>
              <a:gd name="connsiteY243" fmla="*/ 1545059 h 1705557"/>
              <a:gd name="connsiteX244" fmla="*/ 9882202 w 10232859"/>
              <a:gd name="connsiteY244" fmla="*/ 1572402 h 1705557"/>
              <a:gd name="connsiteX245" fmla="*/ 10022025 w 10232859"/>
              <a:gd name="connsiteY245" fmla="*/ 1606210 h 1705557"/>
              <a:gd name="connsiteX246" fmla="*/ 10220406 w 10232859"/>
              <a:gd name="connsiteY246" fmla="*/ 1683519 h 1705557"/>
              <a:gd name="connsiteX247" fmla="*/ 10232859 w 10232859"/>
              <a:gd name="connsiteY247" fmla="*/ 1705557 h 1705557"/>
              <a:gd name="connsiteX248" fmla="*/ 0 w 10232859"/>
              <a:gd name="connsiteY248" fmla="*/ 1705557 h 1705557"/>
              <a:gd name="connsiteX249" fmla="*/ 0 w 10232859"/>
              <a:gd name="connsiteY249" fmla="*/ 28342 h 1705557"/>
              <a:gd name="connsiteX250" fmla="*/ 8097 w 10232859"/>
              <a:gd name="connsiteY250" fmla="*/ 30869 h 1705557"/>
              <a:gd name="connsiteX251" fmla="*/ 77128 w 10232859"/>
              <a:gd name="connsiteY251" fmla="*/ 13381 h 1705557"/>
              <a:gd name="connsiteX252" fmla="*/ 188338 w 10232859"/>
              <a:gd name="connsiteY252" fmla="*/ 11593 h 1705557"/>
              <a:gd name="connsiteX253" fmla="*/ 298809 w 10232859"/>
              <a:gd name="connsiteY253" fmla="*/ 12712 h 1705557"/>
              <a:gd name="connsiteX254" fmla="*/ 338985 w 10232859"/>
              <a:gd name="connsiteY254" fmla="*/ 14520 h 1705557"/>
              <a:gd name="connsiteX255" fmla="*/ 409815 w 10232859"/>
              <a:gd name="connsiteY255" fmla="*/ 11559 h 1705557"/>
              <a:gd name="connsiteX256" fmla="*/ 424169 w 10232859"/>
              <a:gd name="connsiteY256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105063 w 10232859"/>
              <a:gd name="connsiteY157" fmla="*/ 353854 h 1705557"/>
              <a:gd name="connsiteX158" fmla="*/ 6135796 w 10232859"/>
              <a:gd name="connsiteY158" fmla="*/ 369657 h 1705557"/>
              <a:gd name="connsiteX159" fmla="*/ 6195166 w 10232859"/>
              <a:gd name="connsiteY159" fmla="*/ 366704 h 1705557"/>
              <a:gd name="connsiteX160" fmla="*/ 6216259 w 10232859"/>
              <a:gd name="connsiteY160" fmla="*/ 369879 h 1705557"/>
              <a:gd name="connsiteX161" fmla="*/ 6228331 w 10232859"/>
              <a:gd name="connsiteY161" fmla="*/ 370548 h 1705557"/>
              <a:gd name="connsiteX162" fmla="*/ 6229602 w 10232859"/>
              <a:gd name="connsiteY162" fmla="*/ 369928 h 1705557"/>
              <a:gd name="connsiteX163" fmla="*/ 6258988 w 10232859"/>
              <a:gd name="connsiteY163" fmla="*/ 385174 h 1705557"/>
              <a:gd name="connsiteX164" fmla="*/ 6264106 w 10232859"/>
              <a:gd name="connsiteY164" fmla="*/ 385655 h 1705557"/>
              <a:gd name="connsiteX165" fmla="*/ 6281703 w 10232859"/>
              <a:gd name="connsiteY165" fmla="*/ 397568 h 1705557"/>
              <a:gd name="connsiteX166" fmla="*/ 6291622 w 10232859"/>
              <a:gd name="connsiteY166" fmla="*/ 402669 h 1705557"/>
              <a:gd name="connsiteX167" fmla="*/ 6292712 w 10232859"/>
              <a:gd name="connsiteY167" fmla="*/ 406285 h 1705557"/>
              <a:gd name="connsiteX168" fmla="*/ 6308227 w 10232859"/>
              <a:gd name="connsiteY168" fmla="*/ 412710 h 1705557"/>
              <a:gd name="connsiteX169" fmla="*/ 6328981 w 10232859"/>
              <a:gd name="connsiteY169" fmla="*/ 416009 h 1705557"/>
              <a:gd name="connsiteX170" fmla="*/ 6368693 w 10232859"/>
              <a:gd name="connsiteY170" fmla="*/ 424359 h 1705557"/>
              <a:gd name="connsiteX171" fmla="*/ 6414811 w 10232859"/>
              <a:gd name="connsiteY171" fmla="*/ 458714 h 1705557"/>
              <a:gd name="connsiteX172" fmla="*/ 6467879 w 10232859"/>
              <a:gd name="connsiteY172" fmla="*/ 474762 h 1705557"/>
              <a:gd name="connsiteX173" fmla="*/ 6564351 w 10232859"/>
              <a:gd name="connsiteY173" fmla="*/ 544032 h 1705557"/>
              <a:gd name="connsiteX174" fmla="*/ 6711178 w 10232859"/>
              <a:gd name="connsiteY174" fmla="*/ 580124 h 1705557"/>
              <a:gd name="connsiteX175" fmla="*/ 6764036 w 10232859"/>
              <a:gd name="connsiteY175" fmla="*/ 595457 h 1705557"/>
              <a:gd name="connsiteX176" fmla="*/ 6858983 w 10232859"/>
              <a:gd name="connsiteY176" fmla="*/ 630237 h 1705557"/>
              <a:gd name="connsiteX177" fmla="*/ 6910661 w 10232859"/>
              <a:gd name="connsiteY177" fmla="*/ 641134 h 1705557"/>
              <a:gd name="connsiteX178" fmla="*/ 6944111 w 10232859"/>
              <a:gd name="connsiteY178" fmla="*/ 666016 h 1705557"/>
              <a:gd name="connsiteX179" fmla="*/ 6965771 w 10232859"/>
              <a:gd name="connsiteY179" fmla="*/ 666445 h 1705557"/>
              <a:gd name="connsiteX180" fmla="*/ 6969639 w 10232859"/>
              <a:gd name="connsiteY180" fmla="*/ 666351 h 1705557"/>
              <a:gd name="connsiteX181" fmla="*/ 6982242 w 10232859"/>
              <a:gd name="connsiteY181" fmla="*/ 669626 h 1705557"/>
              <a:gd name="connsiteX182" fmla="*/ 6989387 w 10232859"/>
              <a:gd name="connsiteY182" fmla="*/ 665988 h 1705557"/>
              <a:gd name="connsiteX183" fmla="*/ 7010930 w 10232859"/>
              <a:gd name="connsiteY183" fmla="*/ 667648 h 1705557"/>
              <a:gd name="connsiteX184" fmla="*/ 7033125 w 10232859"/>
              <a:gd name="connsiteY184" fmla="*/ 674950 h 1705557"/>
              <a:gd name="connsiteX185" fmla="*/ 7134461 w 10232859"/>
              <a:gd name="connsiteY185" fmla="*/ 714706 h 1705557"/>
              <a:gd name="connsiteX186" fmla="*/ 7197450 w 10232859"/>
              <a:gd name="connsiteY186" fmla="*/ 735608 h 1705557"/>
              <a:gd name="connsiteX187" fmla="*/ 7225084 w 10232859"/>
              <a:gd name="connsiteY187" fmla="*/ 739019 h 1705557"/>
              <a:gd name="connsiteX188" fmla="*/ 7261183 w 10232859"/>
              <a:gd name="connsiteY188" fmla="*/ 746827 h 1705557"/>
              <a:gd name="connsiteX189" fmla="*/ 7327760 w 10232859"/>
              <a:gd name="connsiteY189" fmla="*/ 757100 h 1705557"/>
              <a:gd name="connsiteX190" fmla="*/ 7412222 w 10232859"/>
              <a:gd name="connsiteY190" fmla="*/ 777001 h 1705557"/>
              <a:gd name="connsiteX191" fmla="*/ 7457904 w 10232859"/>
              <a:gd name="connsiteY191" fmla="*/ 810835 h 1705557"/>
              <a:gd name="connsiteX192" fmla="*/ 7465795 w 10232859"/>
              <a:gd name="connsiteY192" fmla="*/ 809112 h 1705557"/>
              <a:gd name="connsiteX193" fmla="*/ 7505046 w 10232859"/>
              <a:gd name="connsiteY193" fmla="*/ 823031 h 1705557"/>
              <a:gd name="connsiteX194" fmla="*/ 7623220 w 10232859"/>
              <a:gd name="connsiteY194" fmla="*/ 895034 h 1705557"/>
              <a:gd name="connsiteX195" fmla="*/ 7700458 w 10232859"/>
              <a:gd name="connsiteY195" fmla="*/ 921593 h 1705557"/>
              <a:gd name="connsiteX196" fmla="*/ 7730988 w 10232859"/>
              <a:gd name="connsiteY196" fmla="*/ 927270 h 1705557"/>
              <a:gd name="connsiteX197" fmla="*/ 7781942 w 10232859"/>
              <a:gd name="connsiteY197" fmla="*/ 937017 h 1705557"/>
              <a:gd name="connsiteX198" fmla="*/ 7827704 w 10232859"/>
              <a:gd name="connsiteY198" fmla="*/ 935072 h 1705557"/>
              <a:gd name="connsiteX199" fmla="*/ 7867270 w 10232859"/>
              <a:gd name="connsiteY199" fmla="*/ 946880 h 1705557"/>
              <a:gd name="connsiteX200" fmla="*/ 7866538 w 10232859"/>
              <a:gd name="connsiteY200" fmla="*/ 961559 h 1705557"/>
              <a:gd name="connsiteX201" fmla="*/ 7912084 w 10232859"/>
              <a:gd name="connsiteY201" fmla="*/ 970314 h 1705557"/>
              <a:gd name="connsiteX202" fmla="*/ 7982264 w 10232859"/>
              <a:gd name="connsiteY202" fmla="*/ 982287 h 1705557"/>
              <a:gd name="connsiteX203" fmla="*/ 7991272 w 10232859"/>
              <a:gd name="connsiteY203" fmla="*/ 987618 h 1705557"/>
              <a:gd name="connsiteX204" fmla="*/ 8006496 w 10232859"/>
              <a:gd name="connsiteY204" fmla="*/ 979353 h 1705557"/>
              <a:gd name="connsiteX205" fmla="*/ 8034497 w 10232859"/>
              <a:gd name="connsiteY205" fmla="*/ 978568 h 1705557"/>
              <a:gd name="connsiteX206" fmla="*/ 8150881 w 10232859"/>
              <a:gd name="connsiteY206" fmla="*/ 996925 h 1705557"/>
              <a:gd name="connsiteX207" fmla="*/ 8172106 w 10232859"/>
              <a:gd name="connsiteY207" fmla="*/ 997026 h 1705557"/>
              <a:gd name="connsiteX208" fmla="*/ 8196076 w 10232859"/>
              <a:gd name="connsiteY208" fmla="*/ 1006592 h 1705557"/>
              <a:gd name="connsiteX209" fmla="*/ 8247463 w 10232859"/>
              <a:gd name="connsiteY209" fmla="*/ 1022846 h 1705557"/>
              <a:gd name="connsiteX210" fmla="*/ 8279272 w 10232859"/>
              <a:gd name="connsiteY210" fmla="*/ 1039435 h 1705557"/>
              <a:gd name="connsiteX211" fmla="*/ 8289611 w 10232859"/>
              <a:gd name="connsiteY211" fmla="*/ 1035144 h 1705557"/>
              <a:gd name="connsiteX212" fmla="*/ 8311483 w 10232859"/>
              <a:gd name="connsiteY212" fmla="*/ 1035913 h 1705557"/>
              <a:gd name="connsiteX213" fmla="*/ 8399489 w 10232859"/>
              <a:gd name="connsiteY213" fmla="*/ 1055076 h 1705557"/>
              <a:gd name="connsiteX214" fmla="*/ 8415973 w 10232859"/>
              <a:gd name="connsiteY214" fmla="*/ 1056174 h 1705557"/>
              <a:gd name="connsiteX215" fmla="*/ 8433326 w 10232859"/>
              <a:gd name="connsiteY215" fmla="*/ 1064395 h 1705557"/>
              <a:gd name="connsiteX216" fmla="*/ 8502328 w 10232859"/>
              <a:gd name="connsiteY216" fmla="*/ 1098012 h 1705557"/>
              <a:gd name="connsiteX217" fmla="*/ 8534346 w 10232859"/>
              <a:gd name="connsiteY217" fmla="*/ 1113494 h 1705557"/>
              <a:gd name="connsiteX218" fmla="*/ 8534980 w 10232859"/>
              <a:gd name="connsiteY218" fmla="*/ 1117375 h 1705557"/>
              <a:gd name="connsiteX219" fmla="*/ 8544104 w 10232859"/>
              <a:gd name="connsiteY219" fmla="*/ 1114920 h 1705557"/>
              <a:gd name="connsiteX220" fmla="*/ 8567742 w 10232859"/>
              <a:gd name="connsiteY220" fmla="*/ 1124104 h 1705557"/>
              <a:gd name="connsiteX221" fmla="*/ 8633779 w 10232859"/>
              <a:gd name="connsiteY221" fmla="*/ 1145740 h 1705557"/>
              <a:gd name="connsiteX222" fmla="*/ 8676965 w 10232859"/>
              <a:gd name="connsiteY222" fmla="*/ 1163463 h 1705557"/>
              <a:gd name="connsiteX223" fmla="*/ 8698944 w 10232859"/>
              <a:gd name="connsiteY223" fmla="*/ 1163453 h 1705557"/>
              <a:gd name="connsiteX224" fmla="*/ 8711456 w 10232859"/>
              <a:gd name="connsiteY224" fmla="*/ 1175731 h 1705557"/>
              <a:gd name="connsiteX225" fmla="*/ 8732793 w 10232859"/>
              <a:gd name="connsiteY225" fmla="*/ 1179486 h 1705557"/>
              <a:gd name="connsiteX226" fmla="*/ 8751897 w 10232859"/>
              <a:gd name="connsiteY226" fmla="*/ 1197400 h 1705557"/>
              <a:gd name="connsiteX227" fmla="*/ 8793564 w 10232859"/>
              <a:gd name="connsiteY227" fmla="*/ 1179086 h 1705557"/>
              <a:gd name="connsiteX228" fmla="*/ 8834270 w 10232859"/>
              <a:gd name="connsiteY228" fmla="*/ 1213138 h 1705557"/>
              <a:gd name="connsiteX229" fmla="*/ 8853872 w 10232859"/>
              <a:gd name="connsiteY229" fmla="*/ 1221228 h 1705557"/>
              <a:gd name="connsiteX230" fmla="*/ 8861901 w 10232859"/>
              <a:gd name="connsiteY230" fmla="*/ 1217889 h 1705557"/>
              <a:gd name="connsiteX231" fmla="*/ 8874168 w 10232859"/>
              <a:gd name="connsiteY231" fmla="*/ 1220481 h 1705557"/>
              <a:gd name="connsiteX232" fmla="*/ 8871123 w 10232859"/>
              <a:gd name="connsiteY232" fmla="*/ 1227674 h 1705557"/>
              <a:gd name="connsiteX233" fmla="*/ 8903537 w 10232859"/>
              <a:gd name="connsiteY233" fmla="*/ 1237102 h 1705557"/>
              <a:gd name="connsiteX234" fmla="*/ 8933767 w 10232859"/>
              <a:gd name="connsiteY234" fmla="*/ 1269882 h 1705557"/>
              <a:gd name="connsiteX235" fmla="*/ 8985765 w 10232859"/>
              <a:gd name="connsiteY235" fmla="*/ 1294178 h 1705557"/>
              <a:gd name="connsiteX236" fmla="*/ 9071444 w 10232859"/>
              <a:gd name="connsiteY236" fmla="*/ 1323819 h 1705557"/>
              <a:gd name="connsiteX237" fmla="*/ 9096711 w 10232859"/>
              <a:gd name="connsiteY237" fmla="*/ 1334291 h 1705557"/>
              <a:gd name="connsiteX238" fmla="*/ 9338853 w 10232859"/>
              <a:gd name="connsiteY238" fmla="*/ 1454560 h 1705557"/>
              <a:gd name="connsiteX239" fmla="*/ 9520814 w 10232859"/>
              <a:gd name="connsiteY239" fmla="*/ 1456341 h 1705557"/>
              <a:gd name="connsiteX240" fmla="*/ 9702271 w 10232859"/>
              <a:gd name="connsiteY240" fmla="*/ 1495067 h 1705557"/>
              <a:gd name="connsiteX241" fmla="*/ 9744273 w 10232859"/>
              <a:gd name="connsiteY241" fmla="*/ 1530026 h 1705557"/>
              <a:gd name="connsiteX242" fmla="*/ 9771903 w 10232859"/>
              <a:gd name="connsiteY242" fmla="*/ 1536548 h 1705557"/>
              <a:gd name="connsiteX243" fmla="*/ 9818565 w 10232859"/>
              <a:gd name="connsiteY243" fmla="*/ 1545059 h 1705557"/>
              <a:gd name="connsiteX244" fmla="*/ 9882202 w 10232859"/>
              <a:gd name="connsiteY244" fmla="*/ 1572402 h 1705557"/>
              <a:gd name="connsiteX245" fmla="*/ 10022025 w 10232859"/>
              <a:gd name="connsiteY245" fmla="*/ 1606210 h 1705557"/>
              <a:gd name="connsiteX246" fmla="*/ 10220406 w 10232859"/>
              <a:gd name="connsiteY246" fmla="*/ 1683519 h 1705557"/>
              <a:gd name="connsiteX247" fmla="*/ 10232859 w 10232859"/>
              <a:gd name="connsiteY247" fmla="*/ 1705557 h 1705557"/>
              <a:gd name="connsiteX248" fmla="*/ 0 w 10232859"/>
              <a:gd name="connsiteY248" fmla="*/ 1705557 h 1705557"/>
              <a:gd name="connsiteX249" fmla="*/ 0 w 10232859"/>
              <a:gd name="connsiteY249" fmla="*/ 28342 h 1705557"/>
              <a:gd name="connsiteX250" fmla="*/ 8097 w 10232859"/>
              <a:gd name="connsiteY250" fmla="*/ 30869 h 1705557"/>
              <a:gd name="connsiteX251" fmla="*/ 77128 w 10232859"/>
              <a:gd name="connsiteY251" fmla="*/ 13381 h 1705557"/>
              <a:gd name="connsiteX252" fmla="*/ 188338 w 10232859"/>
              <a:gd name="connsiteY252" fmla="*/ 11593 h 1705557"/>
              <a:gd name="connsiteX253" fmla="*/ 298809 w 10232859"/>
              <a:gd name="connsiteY253" fmla="*/ 12712 h 1705557"/>
              <a:gd name="connsiteX254" fmla="*/ 338985 w 10232859"/>
              <a:gd name="connsiteY254" fmla="*/ 14520 h 1705557"/>
              <a:gd name="connsiteX255" fmla="*/ 409815 w 10232859"/>
              <a:gd name="connsiteY255" fmla="*/ 11559 h 1705557"/>
              <a:gd name="connsiteX256" fmla="*/ 424169 w 10232859"/>
              <a:gd name="connsiteY256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95011 w 10232859"/>
              <a:gd name="connsiteY80" fmla="*/ 184714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105063 w 10232859"/>
              <a:gd name="connsiteY157" fmla="*/ 353854 h 1705557"/>
              <a:gd name="connsiteX158" fmla="*/ 6135796 w 10232859"/>
              <a:gd name="connsiteY158" fmla="*/ 369657 h 1705557"/>
              <a:gd name="connsiteX159" fmla="*/ 6195166 w 10232859"/>
              <a:gd name="connsiteY159" fmla="*/ 366704 h 1705557"/>
              <a:gd name="connsiteX160" fmla="*/ 6216259 w 10232859"/>
              <a:gd name="connsiteY160" fmla="*/ 369879 h 1705557"/>
              <a:gd name="connsiteX161" fmla="*/ 6228331 w 10232859"/>
              <a:gd name="connsiteY161" fmla="*/ 370548 h 1705557"/>
              <a:gd name="connsiteX162" fmla="*/ 6229602 w 10232859"/>
              <a:gd name="connsiteY162" fmla="*/ 369928 h 1705557"/>
              <a:gd name="connsiteX163" fmla="*/ 6258988 w 10232859"/>
              <a:gd name="connsiteY163" fmla="*/ 385174 h 1705557"/>
              <a:gd name="connsiteX164" fmla="*/ 6264106 w 10232859"/>
              <a:gd name="connsiteY164" fmla="*/ 385655 h 1705557"/>
              <a:gd name="connsiteX165" fmla="*/ 6281703 w 10232859"/>
              <a:gd name="connsiteY165" fmla="*/ 397568 h 1705557"/>
              <a:gd name="connsiteX166" fmla="*/ 6291622 w 10232859"/>
              <a:gd name="connsiteY166" fmla="*/ 402669 h 1705557"/>
              <a:gd name="connsiteX167" fmla="*/ 6292712 w 10232859"/>
              <a:gd name="connsiteY167" fmla="*/ 406285 h 1705557"/>
              <a:gd name="connsiteX168" fmla="*/ 6308227 w 10232859"/>
              <a:gd name="connsiteY168" fmla="*/ 412710 h 1705557"/>
              <a:gd name="connsiteX169" fmla="*/ 6328981 w 10232859"/>
              <a:gd name="connsiteY169" fmla="*/ 416009 h 1705557"/>
              <a:gd name="connsiteX170" fmla="*/ 6368693 w 10232859"/>
              <a:gd name="connsiteY170" fmla="*/ 424359 h 1705557"/>
              <a:gd name="connsiteX171" fmla="*/ 6414811 w 10232859"/>
              <a:gd name="connsiteY171" fmla="*/ 458714 h 1705557"/>
              <a:gd name="connsiteX172" fmla="*/ 6467879 w 10232859"/>
              <a:gd name="connsiteY172" fmla="*/ 474762 h 1705557"/>
              <a:gd name="connsiteX173" fmla="*/ 6564351 w 10232859"/>
              <a:gd name="connsiteY173" fmla="*/ 544032 h 1705557"/>
              <a:gd name="connsiteX174" fmla="*/ 6711178 w 10232859"/>
              <a:gd name="connsiteY174" fmla="*/ 580124 h 1705557"/>
              <a:gd name="connsiteX175" fmla="*/ 6764036 w 10232859"/>
              <a:gd name="connsiteY175" fmla="*/ 595457 h 1705557"/>
              <a:gd name="connsiteX176" fmla="*/ 6858983 w 10232859"/>
              <a:gd name="connsiteY176" fmla="*/ 630237 h 1705557"/>
              <a:gd name="connsiteX177" fmla="*/ 6910661 w 10232859"/>
              <a:gd name="connsiteY177" fmla="*/ 641134 h 1705557"/>
              <a:gd name="connsiteX178" fmla="*/ 6944111 w 10232859"/>
              <a:gd name="connsiteY178" fmla="*/ 666016 h 1705557"/>
              <a:gd name="connsiteX179" fmla="*/ 6965771 w 10232859"/>
              <a:gd name="connsiteY179" fmla="*/ 666445 h 1705557"/>
              <a:gd name="connsiteX180" fmla="*/ 6969639 w 10232859"/>
              <a:gd name="connsiteY180" fmla="*/ 666351 h 1705557"/>
              <a:gd name="connsiteX181" fmla="*/ 6982242 w 10232859"/>
              <a:gd name="connsiteY181" fmla="*/ 669626 h 1705557"/>
              <a:gd name="connsiteX182" fmla="*/ 6989387 w 10232859"/>
              <a:gd name="connsiteY182" fmla="*/ 665988 h 1705557"/>
              <a:gd name="connsiteX183" fmla="*/ 7010930 w 10232859"/>
              <a:gd name="connsiteY183" fmla="*/ 667648 h 1705557"/>
              <a:gd name="connsiteX184" fmla="*/ 7033125 w 10232859"/>
              <a:gd name="connsiteY184" fmla="*/ 674950 h 1705557"/>
              <a:gd name="connsiteX185" fmla="*/ 7134461 w 10232859"/>
              <a:gd name="connsiteY185" fmla="*/ 714706 h 1705557"/>
              <a:gd name="connsiteX186" fmla="*/ 7197450 w 10232859"/>
              <a:gd name="connsiteY186" fmla="*/ 735608 h 1705557"/>
              <a:gd name="connsiteX187" fmla="*/ 7225084 w 10232859"/>
              <a:gd name="connsiteY187" fmla="*/ 739019 h 1705557"/>
              <a:gd name="connsiteX188" fmla="*/ 7261183 w 10232859"/>
              <a:gd name="connsiteY188" fmla="*/ 746827 h 1705557"/>
              <a:gd name="connsiteX189" fmla="*/ 7327760 w 10232859"/>
              <a:gd name="connsiteY189" fmla="*/ 757100 h 1705557"/>
              <a:gd name="connsiteX190" fmla="*/ 7412222 w 10232859"/>
              <a:gd name="connsiteY190" fmla="*/ 777001 h 1705557"/>
              <a:gd name="connsiteX191" fmla="*/ 7457904 w 10232859"/>
              <a:gd name="connsiteY191" fmla="*/ 810835 h 1705557"/>
              <a:gd name="connsiteX192" fmla="*/ 7465795 w 10232859"/>
              <a:gd name="connsiteY192" fmla="*/ 809112 h 1705557"/>
              <a:gd name="connsiteX193" fmla="*/ 7505046 w 10232859"/>
              <a:gd name="connsiteY193" fmla="*/ 823031 h 1705557"/>
              <a:gd name="connsiteX194" fmla="*/ 7623220 w 10232859"/>
              <a:gd name="connsiteY194" fmla="*/ 895034 h 1705557"/>
              <a:gd name="connsiteX195" fmla="*/ 7700458 w 10232859"/>
              <a:gd name="connsiteY195" fmla="*/ 921593 h 1705557"/>
              <a:gd name="connsiteX196" fmla="*/ 7730988 w 10232859"/>
              <a:gd name="connsiteY196" fmla="*/ 927270 h 1705557"/>
              <a:gd name="connsiteX197" fmla="*/ 7781942 w 10232859"/>
              <a:gd name="connsiteY197" fmla="*/ 937017 h 1705557"/>
              <a:gd name="connsiteX198" fmla="*/ 7827704 w 10232859"/>
              <a:gd name="connsiteY198" fmla="*/ 935072 h 1705557"/>
              <a:gd name="connsiteX199" fmla="*/ 7867270 w 10232859"/>
              <a:gd name="connsiteY199" fmla="*/ 946880 h 1705557"/>
              <a:gd name="connsiteX200" fmla="*/ 7866538 w 10232859"/>
              <a:gd name="connsiteY200" fmla="*/ 961559 h 1705557"/>
              <a:gd name="connsiteX201" fmla="*/ 7912084 w 10232859"/>
              <a:gd name="connsiteY201" fmla="*/ 970314 h 1705557"/>
              <a:gd name="connsiteX202" fmla="*/ 7982264 w 10232859"/>
              <a:gd name="connsiteY202" fmla="*/ 982287 h 1705557"/>
              <a:gd name="connsiteX203" fmla="*/ 7991272 w 10232859"/>
              <a:gd name="connsiteY203" fmla="*/ 987618 h 1705557"/>
              <a:gd name="connsiteX204" fmla="*/ 8006496 w 10232859"/>
              <a:gd name="connsiteY204" fmla="*/ 979353 h 1705557"/>
              <a:gd name="connsiteX205" fmla="*/ 8034497 w 10232859"/>
              <a:gd name="connsiteY205" fmla="*/ 978568 h 1705557"/>
              <a:gd name="connsiteX206" fmla="*/ 8150881 w 10232859"/>
              <a:gd name="connsiteY206" fmla="*/ 996925 h 1705557"/>
              <a:gd name="connsiteX207" fmla="*/ 8172106 w 10232859"/>
              <a:gd name="connsiteY207" fmla="*/ 997026 h 1705557"/>
              <a:gd name="connsiteX208" fmla="*/ 8196076 w 10232859"/>
              <a:gd name="connsiteY208" fmla="*/ 1006592 h 1705557"/>
              <a:gd name="connsiteX209" fmla="*/ 8247463 w 10232859"/>
              <a:gd name="connsiteY209" fmla="*/ 1022846 h 1705557"/>
              <a:gd name="connsiteX210" fmla="*/ 8279272 w 10232859"/>
              <a:gd name="connsiteY210" fmla="*/ 1039435 h 1705557"/>
              <a:gd name="connsiteX211" fmla="*/ 8289611 w 10232859"/>
              <a:gd name="connsiteY211" fmla="*/ 1035144 h 1705557"/>
              <a:gd name="connsiteX212" fmla="*/ 8311483 w 10232859"/>
              <a:gd name="connsiteY212" fmla="*/ 1035913 h 1705557"/>
              <a:gd name="connsiteX213" fmla="*/ 8399489 w 10232859"/>
              <a:gd name="connsiteY213" fmla="*/ 1055076 h 1705557"/>
              <a:gd name="connsiteX214" fmla="*/ 8415973 w 10232859"/>
              <a:gd name="connsiteY214" fmla="*/ 1056174 h 1705557"/>
              <a:gd name="connsiteX215" fmla="*/ 8433326 w 10232859"/>
              <a:gd name="connsiteY215" fmla="*/ 1064395 h 1705557"/>
              <a:gd name="connsiteX216" fmla="*/ 8502328 w 10232859"/>
              <a:gd name="connsiteY216" fmla="*/ 1098012 h 1705557"/>
              <a:gd name="connsiteX217" fmla="*/ 8534346 w 10232859"/>
              <a:gd name="connsiteY217" fmla="*/ 1113494 h 1705557"/>
              <a:gd name="connsiteX218" fmla="*/ 8534980 w 10232859"/>
              <a:gd name="connsiteY218" fmla="*/ 1117375 h 1705557"/>
              <a:gd name="connsiteX219" fmla="*/ 8544104 w 10232859"/>
              <a:gd name="connsiteY219" fmla="*/ 1114920 h 1705557"/>
              <a:gd name="connsiteX220" fmla="*/ 8567742 w 10232859"/>
              <a:gd name="connsiteY220" fmla="*/ 1124104 h 1705557"/>
              <a:gd name="connsiteX221" fmla="*/ 8633779 w 10232859"/>
              <a:gd name="connsiteY221" fmla="*/ 1145740 h 1705557"/>
              <a:gd name="connsiteX222" fmla="*/ 8676965 w 10232859"/>
              <a:gd name="connsiteY222" fmla="*/ 1163463 h 1705557"/>
              <a:gd name="connsiteX223" fmla="*/ 8698944 w 10232859"/>
              <a:gd name="connsiteY223" fmla="*/ 1163453 h 1705557"/>
              <a:gd name="connsiteX224" fmla="*/ 8711456 w 10232859"/>
              <a:gd name="connsiteY224" fmla="*/ 1175731 h 1705557"/>
              <a:gd name="connsiteX225" fmla="*/ 8732793 w 10232859"/>
              <a:gd name="connsiteY225" fmla="*/ 1179486 h 1705557"/>
              <a:gd name="connsiteX226" fmla="*/ 8751897 w 10232859"/>
              <a:gd name="connsiteY226" fmla="*/ 1197400 h 1705557"/>
              <a:gd name="connsiteX227" fmla="*/ 8793564 w 10232859"/>
              <a:gd name="connsiteY227" fmla="*/ 1179086 h 1705557"/>
              <a:gd name="connsiteX228" fmla="*/ 8834270 w 10232859"/>
              <a:gd name="connsiteY228" fmla="*/ 1213138 h 1705557"/>
              <a:gd name="connsiteX229" fmla="*/ 8853872 w 10232859"/>
              <a:gd name="connsiteY229" fmla="*/ 1221228 h 1705557"/>
              <a:gd name="connsiteX230" fmla="*/ 8861901 w 10232859"/>
              <a:gd name="connsiteY230" fmla="*/ 1217889 h 1705557"/>
              <a:gd name="connsiteX231" fmla="*/ 8874168 w 10232859"/>
              <a:gd name="connsiteY231" fmla="*/ 1220481 h 1705557"/>
              <a:gd name="connsiteX232" fmla="*/ 8871123 w 10232859"/>
              <a:gd name="connsiteY232" fmla="*/ 1227674 h 1705557"/>
              <a:gd name="connsiteX233" fmla="*/ 8903537 w 10232859"/>
              <a:gd name="connsiteY233" fmla="*/ 1237102 h 1705557"/>
              <a:gd name="connsiteX234" fmla="*/ 8933767 w 10232859"/>
              <a:gd name="connsiteY234" fmla="*/ 1269882 h 1705557"/>
              <a:gd name="connsiteX235" fmla="*/ 8985765 w 10232859"/>
              <a:gd name="connsiteY235" fmla="*/ 1294178 h 1705557"/>
              <a:gd name="connsiteX236" fmla="*/ 9071444 w 10232859"/>
              <a:gd name="connsiteY236" fmla="*/ 1323819 h 1705557"/>
              <a:gd name="connsiteX237" fmla="*/ 9096711 w 10232859"/>
              <a:gd name="connsiteY237" fmla="*/ 1334291 h 1705557"/>
              <a:gd name="connsiteX238" fmla="*/ 9338853 w 10232859"/>
              <a:gd name="connsiteY238" fmla="*/ 1454560 h 1705557"/>
              <a:gd name="connsiteX239" fmla="*/ 9520814 w 10232859"/>
              <a:gd name="connsiteY239" fmla="*/ 1456341 h 1705557"/>
              <a:gd name="connsiteX240" fmla="*/ 9702271 w 10232859"/>
              <a:gd name="connsiteY240" fmla="*/ 1495067 h 1705557"/>
              <a:gd name="connsiteX241" fmla="*/ 9744273 w 10232859"/>
              <a:gd name="connsiteY241" fmla="*/ 1530026 h 1705557"/>
              <a:gd name="connsiteX242" fmla="*/ 9771903 w 10232859"/>
              <a:gd name="connsiteY242" fmla="*/ 1536548 h 1705557"/>
              <a:gd name="connsiteX243" fmla="*/ 9818565 w 10232859"/>
              <a:gd name="connsiteY243" fmla="*/ 1545059 h 1705557"/>
              <a:gd name="connsiteX244" fmla="*/ 9882202 w 10232859"/>
              <a:gd name="connsiteY244" fmla="*/ 1572402 h 1705557"/>
              <a:gd name="connsiteX245" fmla="*/ 10022025 w 10232859"/>
              <a:gd name="connsiteY245" fmla="*/ 1606210 h 1705557"/>
              <a:gd name="connsiteX246" fmla="*/ 10220406 w 10232859"/>
              <a:gd name="connsiteY246" fmla="*/ 1683519 h 1705557"/>
              <a:gd name="connsiteX247" fmla="*/ 10232859 w 10232859"/>
              <a:gd name="connsiteY247" fmla="*/ 1705557 h 1705557"/>
              <a:gd name="connsiteX248" fmla="*/ 0 w 10232859"/>
              <a:gd name="connsiteY248" fmla="*/ 1705557 h 1705557"/>
              <a:gd name="connsiteX249" fmla="*/ 0 w 10232859"/>
              <a:gd name="connsiteY249" fmla="*/ 28342 h 1705557"/>
              <a:gd name="connsiteX250" fmla="*/ 8097 w 10232859"/>
              <a:gd name="connsiteY250" fmla="*/ 30869 h 1705557"/>
              <a:gd name="connsiteX251" fmla="*/ 77128 w 10232859"/>
              <a:gd name="connsiteY251" fmla="*/ 13381 h 1705557"/>
              <a:gd name="connsiteX252" fmla="*/ 188338 w 10232859"/>
              <a:gd name="connsiteY252" fmla="*/ 11593 h 1705557"/>
              <a:gd name="connsiteX253" fmla="*/ 298809 w 10232859"/>
              <a:gd name="connsiteY253" fmla="*/ 12712 h 1705557"/>
              <a:gd name="connsiteX254" fmla="*/ 338985 w 10232859"/>
              <a:gd name="connsiteY254" fmla="*/ 14520 h 1705557"/>
              <a:gd name="connsiteX255" fmla="*/ 409815 w 10232859"/>
              <a:gd name="connsiteY255" fmla="*/ 11559 h 1705557"/>
              <a:gd name="connsiteX256" fmla="*/ 424169 w 10232859"/>
              <a:gd name="connsiteY256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14383 w 10232859"/>
              <a:gd name="connsiteY80" fmla="*/ 228669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105063 w 10232859"/>
              <a:gd name="connsiteY157" fmla="*/ 353854 h 1705557"/>
              <a:gd name="connsiteX158" fmla="*/ 6135796 w 10232859"/>
              <a:gd name="connsiteY158" fmla="*/ 369657 h 1705557"/>
              <a:gd name="connsiteX159" fmla="*/ 6195166 w 10232859"/>
              <a:gd name="connsiteY159" fmla="*/ 366704 h 1705557"/>
              <a:gd name="connsiteX160" fmla="*/ 6216259 w 10232859"/>
              <a:gd name="connsiteY160" fmla="*/ 369879 h 1705557"/>
              <a:gd name="connsiteX161" fmla="*/ 6228331 w 10232859"/>
              <a:gd name="connsiteY161" fmla="*/ 370548 h 1705557"/>
              <a:gd name="connsiteX162" fmla="*/ 6229602 w 10232859"/>
              <a:gd name="connsiteY162" fmla="*/ 369928 h 1705557"/>
              <a:gd name="connsiteX163" fmla="*/ 6258988 w 10232859"/>
              <a:gd name="connsiteY163" fmla="*/ 385174 h 1705557"/>
              <a:gd name="connsiteX164" fmla="*/ 6264106 w 10232859"/>
              <a:gd name="connsiteY164" fmla="*/ 385655 h 1705557"/>
              <a:gd name="connsiteX165" fmla="*/ 6281703 w 10232859"/>
              <a:gd name="connsiteY165" fmla="*/ 397568 h 1705557"/>
              <a:gd name="connsiteX166" fmla="*/ 6291622 w 10232859"/>
              <a:gd name="connsiteY166" fmla="*/ 402669 h 1705557"/>
              <a:gd name="connsiteX167" fmla="*/ 6292712 w 10232859"/>
              <a:gd name="connsiteY167" fmla="*/ 406285 h 1705557"/>
              <a:gd name="connsiteX168" fmla="*/ 6308227 w 10232859"/>
              <a:gd name="connsiteY168" fmla="*/ 412710 h 1705557"/>
              <a:gd name="connsiteX169" fmla="*/ 6328981 w 10232859"/>
              <a:gd name="connsiteY169" fmla="*/ 416009 h 1705557"/>
              <a:gd name="connsiteX170" fmla="*/ 6368693 w 10232859"/>
              <a:gd name="connsiteY170" fmla="*/ 424359 h 1705557"/>
              <a:gd name="connsiteX171" fmla="*/ 6414811 w 10232859"/>
              <a:gd name="connsiteY171" fmla="*/ 458714 h 1705557"/>
              <a:gd name="connsiteX172" fmla="*/ 6467879 w 10232859"/>
              <a:gd name="connsiteY172" fmla="*/ 474762 h 1705557"/>
              <a:gd name="connsiteX173" fmla="*/ 6564351 w 10232859"/>
              <a:gd name="connsiteY173" fmla="*/ 544032 h 1705557"/>
              <a:gd name="connsiteX174" fmla="*/ 6711178 w 10232859"/>
              <a:gd name="connsiteY174" fmla="*/ 580124 h 1705557"/>
              <a:gd name="connsiteX175" fmla="*/ 6764036 w 10232859"/>
              <a:gd name="connsiteY175" fmla="*/ 595457 h 1705557"/>
              <a:gd name="connsiteX176" fmla="*/ 6858983 w 10232859"/>
              <a:gd name="connsiteY176" fmla="*/ 630237 h 1705557"/>
              <a:gd name="connsiteX177" fmla="*/ 6910661 w 10232859"/>
              <a:gd name="connsiteY177" fmla="*/ 641134 h 1705557"/>
              <a:gd name="connsiteX178" fmla="*/ 6944111 w 10232859"/>
              <a:gd name="connsiteY178" fmla="*/ 666016 h 1705557"/>
              <a:gd name="connsiteX179" fmla="*/ 6965771 w 10232859"/>
              <a:gd name="connsiteY179" fmla="*/ 666445 h 1705557"/>
              <a:gd name="connsiteX180" fmla="*/ 6969639 w 10232859"/>
              <a:gd name="connsiteY180" fmla="*/ 666351 h 1705557"/>
              <a:gd name="connsiteX181" fmla="*/ 6982242 w 10232859"/>
              <a:gd name="connsiteY181" fmla="*/ 669626 h 1705557"/>
              <a:gd name="connsiteX182" fmla="*/ 6989387 w 10232859"/>
              <a:gd name="connsiteY182" fmla="*/ 665988 h 1705557"/>
              <a:gd name="connsiteX183" fmla="*/ 7010930 w 10232859"/>
              <a:gd name="connsiteY183" fmla="*/ 667648 h 1705557"/>
              <a:gd name="connsiteX184" fmla="*/ 7033125 w 10232859"/>
              <a:gd name="connsiteY184" fmla="*/ 674950 h 1705557"/>
              <a:gd name="connsiteX185" fmla="*/ 7134461 w 10232859"/>
              <a:gd name="connsiteY185" fmla="*/ 714706 h 1705557"/>
              <a:gd name="connsiteX186" fmla="*/ 7197450 w 10232859"/>
              <a:gd name="connsiteY186" fmla="*/ 735608 h 1705557"/>
              <a:gd name="connsiteX187" fmla="*/ 7225084 w 10232859"/>
              <a:gd name="connsiteY187" fmla="*/ 739019 h 1705557"/>
              <a:gd name="connsiteX188" fmla="*/ 7261183 w 10232859"/>
              <a:gd name="connsiteY188" fmla="*/ 746827 h 1705557"/>
              <a:gd name="connsiteX189" fmla="*/ 7327760 w 10232859"/>
              <a:gd name="connsiteY189" fmla="*/ 757100 h 1705557"/>
              <a:gd name="connsiteX190" fmla="*/ 7412222 w 10232859"/>
              <a:gd name="connsiteY190" fmla="*/ 777001 h 1705557"/>
              <a:gd name="connsiteX191" fmla="*/ 7457904 w 10232859"/>
              <a:gd name="connsiteY191" fmla="*/ 810835 h 1705557"/>
              <a:gd name="connsiteX192" fmla="*/ 7465795 w 10232859"/>
              <a:gd name="connsiteY192" fmla="*/ 809112 h 1705557"/>
              <a:gd name="connsiteX193" fmla="*/ 7505046 w 10232859"/>
              <a:gd name="connsiteY193" fmla="*/ 823031 h 1705557"/>
              <a:gd name="connsiteX194" fmla="*/ 7623220 w 10232859"/>
              <a:gd name="connsiteY194" fmla="*/ 895034 h 1705557"/>
              <a:gd name="connsiteX195" fmla="*/ 7700458 w 10232859"/>
              <a:gd name="connsiteY195" fmla="*/ 921593 h 1705557"/>
              <a:gd name="connsiteX196" fmla="*/ 7730988 w 10232859"/>
              <a:gd name="connsiteY196" fmla="*/ 927270 h 1705557"/>
              <a:gd name="connsiteX197" fmla="*/ 7781942 w 10232859"/>
              <a:gd name="connsiteY197" fmla="*/ 937017 h 1705557"/>
              <a:gd name="connsiteX198" fmla="*/ 7827704 w 10232859"/>
              <a:gd name="connsiteY198" fmla="*/ 935072 h 1705557"/>
              <a:gd name="connsiteX199" fmla="*/ 7867270 w 10232859"/>
              <a:gd name="connsiteY199" fmla="*/ 946880 h 1705557"/>
              <a:gd name="connsiteX200" fmla="*/ 7866538 w 10232859"/>
              <a:gd name="connsiteY200" fmla="*/ 961559 h 1705557"/>
              <a:gd name="connsiteX201" fmla="*/ 7912084 w 10232859"/>
              <a:gd name="connsiteY201" fmla="*/ 970314 h 1705557"/>
              <a:gd name="connsiteX202" fmla="*/ 7982264 w 10232859"/>
              <a:gd name="connsiteY202" fmla="*/ 982287 h 1705557"/>
              <a:gd name="connsiteX203" fmla="*/ 7991272 w 10232859"/>
              <a:gd name="connsiteY203" fmla="*/ 987618 h 1705557"/>
              <a:gd name="connsiteX204" fmla="*/ 8006496 w 10232859"/>
              <a:gd name="connsiteY204" fmla="*/ 979353 h 1705557"/>
              <a:gd name="connsiteX205" fmla="*/ 8034497 w 10232859"/>
              <a:gd name="connsiteY205" fmla="*/ 978568 h 1705557"/>
              <a:gd name="connsiteX206" fmla="*/ 8150881 w 10232859"/>
              <a:gd name="connsiteY206" fmla="*/ 996925 h 1705557"/>
              <a:gd name="connsiteX207" fmla="*/ 8172106 w 10232859"/>
              <a:gd name="connsiteY207" fmla="*/ 997026 h 1705557"/>
              <a:gd name="connsiteX208" fmla="*/ 8196076 w 10232859"/>
              <a:gd name="connsiteY208" fmla="*/ 1006592 h 1705557"/>
              <a:gd name="connsiteX209" fmla="*/ 8247463 w 10232859"/>
              <a:gd name="connsiteY209" fmla="*/ 1022846 h 1705557"/>
              <a:gd name="connsiteX210" fmla="*/ 8279272 w 10232859"/>
              <a:gd name="connsiteY210" fmla="*/ 1039435 h 1705557"/>
              <a:gd name="connsiteX211" fmla="*/ 8289611 w 10232859"/>
              <a:gd name="connsiteY211" fmla="*/ 1035144 h 1705557"/>
              <a:gd name="connsiteX212" fmla="*/ 8311483 w 10232859"/>
              <a:gd name="connsiteY212" fmla="*/ 1035913 h 1705557"/>
              <a:gd name="connsiteX213" fmla="*/ 8399489 w 10232859"/>
              <a:gd name="connsiteY213" fmla="*/ 1055076 h 1705557"/>
              <a:gd name="connsiteX214" fmla="*/ 8415973 w 10232859"/>
              <a:gd name="connsiteY214" fmla="*/ 1056174 h 1705557"/>
              <a:gd name="connsiteX215" fmla="*/ 8433326 w 10232859"/>
              <a:gd name="connsiteY215" fmla="*/ 1064395 h 1705557"/>
              <a:gd name="connsiteX216" fmla="*/ 8502328 w 10232859"/>
              <a:gd name="connsiteY216" fmla="*/ 1098012 h 1705557"/>
              <a:gd name="connsiteX217" fmla="*/ 8534346 w 10232859"/>
              <a:gd name="connsiteY217" fmla="*/ 1113494 h 1705557"/>
              <a:gd name="connsiteX218" fmla="*/ 8534980 w 10232859"/>
              <a:gd name="connsiteY218" fmla="*/ 1117375 h 1705557"/>
              <a:gd name="connsiteX219" fmla="*/ 8544104 w 10232859"/>
              <a:gd name="connsiteY219" fmla="*/ 1114920 h 1705557"/>
              <a:gd name="connsiteX220" fmla="*/ 8567742 w 10232859"/>
              <a:gd name="connsiteY220" fmla="*/ 1124104 h 1705557"/>
              <a:gd name="connsiteX221" fmla="*/ 8633779 w 10232859"/>
              <a:gd name="connsiteY221" fmla="*/ 1145740 h 1705557"/>
              <a:gd name="connsiteX222" fmla="*/ 8676965 w 10232859"/>
              <a:gd name="connsiteY222" fmla="*/ 1163463 h 1705557"/>
              <a:gd name="connsiteX223" fmla="*/ 8698944 w 10232859"/>
              <a:gd name="connsiteY223" fmla="*/ 1163453 h 1705557"/>
              <a:gd name="connsiteX224" fmla="*/ 8711456 w 10232859"/>
              <a:gd name="connsiteY224" fmla="*/ 1175731 h 1705557"/>
              <a:gd name="connsiteX225" fmla="*/ 8732793 w 10232859"/>
              <a:gd name="connsiteY225" fmla="*/ 1179486 h 1705557"/>
              <a:gd name="connsiteX226" fmla="*/ 8751897 w 10232859"/>
              <a:gd name="connsiteY226" fmla="*/ 1197400 h 1705557"/>
              <a:gd name="connsiteX227" fmla="*/ 8793564 w 10232859"/>
              <a:gd name="connsiteY227" fmla="*/ 1179086 h 1705557"/>
              <a:gd name="connsiteX228" fmla="*/ 8834270 w 10232859"/>
              <a:gd name="connsiteY228" fmla="*/ 1213138 h 1705557"/>
              <a:gd name="connsiteX229" fmla="*/ 8853872 w 10232859"/>
              <a:gd name="connsiteY229" fmla="*/ 1221228 h 1705557"/>
              <a:gd name="connsiteX230" fmla="*/ 8861901 w 10232859"/>
              <a:gd name="connsiteY230" fmla="*/ 1217889 h 1705557"/>
              <a:gd name="connsiteX231" fmla="*/ 8874168 w 10232859"/>
              <a:gd name="connsiteY231" fmla="*/ 1220481 h 1705557"/>
              <a:gd name="connsiteX232" fmla="*/ 8871123 w 10232859"/>
              <a:gd name="connsiteY232" fmla="*/ 1227674 h 1705557"/>
              <a:gd name="connsiteX233" fmla="*/ 8903537 w 10232859"/>
              <a:gd name="connsiteY233" fmla="*/ 1237102 h 1705557"/>
              <a:gd name="connsiteX234" fmla="*/ 8933767 w 10232859"/>
              <a:gd name="connsiteY234" fmla="*/ 1269882 h 1705557"/>
              <a:gd name="connsiteX235" fmla="*/ 8985765 w 10232859"/>
              <a:gd name="connsiteY235" fmla="*/ 1294178 h 1705557"/>
              <a:gd name="connsiteX236" fmla="*/ 9071444 w 10232859"/>
              <a:gd name="connsiteY236" fmla="*/ 1323819 h 1705557"/>
              <a:gd name="connsiteX237" fmla="*/ 9096711 w 10232859"/>
              <a:gd name="connsiteY237" fmla="*/ 1334291 h 1705557"/>
              <a:gd name="connsiteX238" fmla="*/ 9338853 w 10232859"/>
              <a:gd name="connsiteY238" fmla="*/ 1454560 h 1705557"/>
              <a:gd name="connsiteX239" fmla="*/ 9520814 w 10232859"/>
              <a:gd name="connsiteY239" fmla="*/ 1456341 h 1705557"/>
              <a:gd name="connsiteX240" fmla="*/ 9702271 w 10232859"/>
              <a:gd name="connsiteY240" fmla="*/ 1495067 h 1705557"/>
              <a:gd name="connsiteX241" fmla="*/ 9744273 w 10232859"/>
              <a:gd name="connsiteY241" fmla="*/ 1530026 h 1705557"/>
              <a:gd name="connsiteX242" fmla="*/ 9771903 w 10232859"/>
              <a:gd name="connsiteY242" fmla="*/ 1536548 h 1705557"/>
              <a:gd name="connsiteX243" fmla="*/ 9818565 w 10232859"/>
              <a:gd name="connsiteY243" fmla="*/ 1545059 h 1705557"/>
              <a:gd name="connsiteX244" fmla="*/ 9882202 w 10232859"/>
              <a:gd name="connsiteY244" fmla="*/ 1572402 h 1705557"/>
              <a:gd name="connsiteX245" fmla="*/ 10022025 w 10232859"/>
              <a:gd name="connsiteY245" fmla="*/ 1606210 h 1705557"/>
              <a:gd name="connsiteX246" fmla="*/ 10220406 w 10232859"/>
              <a:gd name="connsiteY246" fmla="*/ 1683519 h 1705557"/>
              <a:gd name="connsiteX247" fmla="*/ 10232859 w 10232859"/>
              <a:gd name="connsiteY247" fmla="*/ 1705557 h 1705557"/>
              <a:gd name="connsiteX248" fmla="*/ 0 w 10232859"/>
              <a:gd name="connsiteY248" fmla="*/ 1705557 h 1705557"/>
              <a:gd name="connsiteX249" fmla="*/ 0 w 10232859"/>
              <a:gd name="connsiteY249" fmla="*/ 28342 h 1705557"/>
              <a:gd name="connsiteX250" fmla="*/ 8097 w 10232859"/>
              <a:gd name="connsiteY250" fmla="*/ 30869 h 1705557"/>
              <a:gd name="connsiteX251" fmla="*/ 77128 w 10232859"/>
              <a:gd name="connsiteY251" fmla="*/ 13381 h 1705557"/>
              <a:gd name="connsiteX252" fmla="*/ 188338 w 10232859"/>
              <a:gd name="connsiteY252" fmla="*/ 11593 h 1705557"/>
              <a:gd name="connsiteX253" fmla="*/ 298809 w 10232859"/>
              <a:gd name="connsiteY253" fmla="*/ 12712 h 1705557"/>
              <a:gd name="connsiteX254" fmla="*/ 338985 w 10232859"/>
              <a:gd name="connsiteY254" fmla="*/ 14520 h 1705557"/>
              <a:gd name="connsiteX255" fmla="*/ 409815 w 10232859"/>
              <a:gd name="connsiteY255" fmla="*/ 11559 h 1705557"/>
              <a:gd name="connsiteX256" fmla="*/ 424169 w 10232859"/>
              <a:gd name="connsiteY256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14383 w 10232859"/>
              <a:gd name="connsiteY80" fmla="*/ 228669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105063 w 10232859"/>
              <a:gd name="connsiteY157" fmla="*/ 353854 h 1705557"/>
              <a:gd name="connsiteX158" fmla="*/ 6135796 w 10232859"/>
              <a:gd name="connsiteY158" fmla="*/ 369657 h 1705557"/>
              <a:gd name="connsiteX159" fmla="*/ 6195166 w 10232859"/>
              <a:gd name="connsiteY159" fmla="*/ 366704 h 1705557"/>
              <a:gd name="connsiteX160" fmla="*/ 6216259 w 10232859"/>
              <a:gd name="connsiteY160" fmla="*/ 369879 h 1705557"/>
              <a:gd name="connsiteX161" fmla="*/ 6228331 w 10232859"/>
              <a:gd name="connsiteY161" fmla="*/ 370548 h 1705557"/>
              <a:gd name="connsiteX162" fmla="*/ 6229602 w 10232859"/>
              <a:gd name="connsiteY162" fmla="*/ 369928 h 1705557"/>
              <a:gd name="connsiteX163" fmla="*/ 6258988 w 10232859"/>
              <a:gd name="connsiteY163" fmla="*/ 385174 h 1705557"/>
              <a:gd name="connsiteX164" fmla="*/ 6264106 w 10232859"/>
              <a:gd name="connsiteY164" fmla="*/ 385655 h 1705557"/>
              <a:gd name="connsiteX165" fmla="*/ 6281703 w 10232859"/>
              <a:gd name="connsiteY165" fmla="*/ 397568 h 1705557"/>
              <a:gd name="connsiteX166" fmla="*/ 6291622 w 10232859"/>
              <a:gd name="connsiteY166" fmla="*/ 402669 h 1705557"/>
              <a:gd name="connsiteX167" fmla="*/ 6292712 w 10232859"/>
              <a:gd name="connsiteY167" fmla="*/ 406285 h 1705557"/>
              <a:gd name="connsiteX168" fmla="*/ 6308227 w 10232859"/>
              <a:gd name="connsiteY168" fmla="*/ 412710 h 1705557"/>
              <a:gd name="connsiteX169" fmla="*/ 6328981 w 10232859"/>
              <a:gd name="connsiteY169" fmla="*/ 416009 h 1705557"/>
              <a:gd name="connsiteX170" fmla="*/ 6368693 w 10232859"/>
              <a:gd name="connsiteY170" fmla="*/ 424359 h 1705557"/>
              <a:gd name="connsiteX171" fmla="*/ 6414811 w 10232859"/>
              <a:gd name="connsiteY171" fmla="*/ 458714 h 1705557"/>
              <a:gd name="connsiteX172" fmla="*/ 6467879 w 10232859"/>
              <a:gd name="connsiteY172" fmla="*/ 474762 h 1705557"/>
              <a:gd name="connsiteX173" fmla="*/ 6564351 w 10232859"/>
              <a:gd name="connsiteY173" fmla="*/ 544032 h 1705557"/>
              <a:gd name="connsiteX174" fmla="*/ 6711178 w 10232859"/>
              <a:gd name="connsiteY174" fmla="*/ 580124 h 1705557"/>
              <a:gd name="connsiteX175" fmla="*/ 6764036 w 10232859"/>
              <a:gd name="connsiteY175" fmla="*/ 595457 h 1705557"/>
              <a:gd name="connsiteX176" fmla="*/ 6858983 w 10232859"/>
              <a:gd name="connsiteY176" fmla="*/ 630237 h 1705557"/>
              <a:gd name="connsiteX177" fmla="*/ 6910661 w 10232859"/>
              <a:gd name="connsiteY177" fmla="*/ 641134 h 1705557"/>
              <a:gd name="connsiteX178" fmla="*/ 6944111 w 10232859"/>
              <a:gd name="connsiteY178" fmla="*/ 666016 h 1705557"/>
              <a:gd name="connsiteX179" fmla="*/ 6965771 w 10232859"/>
              <a:gd name="connsiteY179" fmla="*/ 666445 h 1705557"/>
              <a:gd name="connsiteX180" fmla="*/ 6969639 w 10232859"/>
              <a:gd name="connsiteY180" fmla="*/ 666351 h 1705557"/>
              <a:gd name="connsiteX181" fmla="*/ 6982242 w 10232859"/>
              <a:gd name="connsiteY181" fmla="*/ 669626 h 1705557"/>
              <a:gd name="connsiteX182" fmla="*/ 6989387 w 10232859"/>
              <a:gd name="connsiteY182" fmla="*/ 665988 h 1705557"/>
              <a:gd name="connsiteX183" fmla="*/ 7010930 w 10232859"/>
              <a:gd name="connsiteY183" fmla="*/ 667648 h 1705557"/>
              <a:gd name="connsiteX184" fmla="*/ 7033125 w 10232859"/>
              <a:gd name="connsiteY184" fmla="*/ 674950 h 1705557"/>
              <a:gd name="connsiteX185" fmla="*/ 7134461 w 10232859"/>
              <a:gd name="connsiteY185" fmla="*/ 714706 h 1705557"/>
              <a:gd name="connsiteX186" fmla="*/ 7197450 w 10232859"/>
              <a:gd name="connsiteY186" fmla="*/ 735608 h 1705557"/>
              <a:gd name="connsiteX187" fmla="*/ 7225084 w 10232859"/>
              <a:gd name="connsiteY187" fmla="*/ 739019 h 1705557"/>
              <a:gd name="connsiteX188" fmla="*/ 7261183 w 10232859"/>
              <a:gd name="connsiteY188" fmla="*/ 746827 h 1705557"/>
              <a:gd name="connsiteX189" fmla="*/ 7327760 w 10232859"/>
              <a:gd name="connsiteY189" fmla="*/ 757100 h 1705557"/>
              <a:gd name="connsiteX190" fmla="*/ 7412222 w 10232859"/>
              <a:gd name="connsiteY190" fmla="*/ 777001 h 1705557"/>
              <a:gd name="connsiteX191" fmla="*/ 7457904 w 10232859"/>
              <a:gd name="connsiteY191" fmla="*/ 810835 h 1705557"/>
              <a:gd name="connsiteX192" fmla="*/ 7465795 w 10232859"/>
              <a:gd name="connsiteY192" fmla="*/ 809112 h 1705557"/>
              <a:gd name="connsiteX193" fmla="*/ 7505046 w 10232859"/>
              <a:gd name="connsiteY193" fmla="*/ 823031 h 1705557"/>
              <a:gd name="connsiteX194" fmla="*/ 7623220 w 10232859"/>
              <a:gd name="connsiteY194" fmla="*/ 895034 h 1705557"/>
              <a:gd name="connsiteX195" fmla="*/ 7700458 w 10232859"/>
              <a:gd name="connsiteY195" fmla="*/ 921593 h 1705557"/>
              <a:gd name="connsiteX196" fmla="*/ 7730988 w 10232859"/>
              <a:gd name="connsiteY196" fmla="*/ 927270 h 1705557"/>
              <a:gd name="connsiteX197" fmla="*/ 7781942 w 10232859"/>
              <a:gd name="connsiteY197" fmla="*/ 937017 h 1705557"/>
              <a:gd name="connsiteX198" fmla="*/ 7827704 w 10232859"/>
              <a:gd name="connsiteY198" fmla="*/ 935072 h 1705557"/>
              <a:gd name="connsiteX199" fmla="*/ 7867270 w 10232859"/>
              <a:gd name="connsiteY199" fmla="*/ 946880 h 1705557"/>
              <a:gd name="connsiteX200" fmla="*/ 7866538 w 10232859"/>
              <a:gd name="connsiteY200" fmla="*/ 961559 h 1705557"/>
              <a:gd name="connsiteX201" fmla="*/ 7912084 w 10232859"/>
              <a:gd name="connsiteY201" fmla="*/ 970314 h 1705557"/>
              <a:gd name="connsiteX202" fmla="*/ 7982264 w 10232859"/>
              <a:gd name="connsiteY202" fmla="*/ 982287 h 1705557"/>
              <a:gd name="connsiteX203" fmla="*/ 7991272 w 10232859"/>
              <a:gd name="connsiteY203" fmla="*/ 987618 h 1705557"/>
              <a:gd name="connsiteX204" fmla="*/ 8006496 w 10232859"/>
              <a:gd name="connsiteY204" fmla="*/ 979353 h 1705557"/>
              <a:gd name="connsiteX205" fmla="*/ 8034497 w 10232859"/>
              <a:gd name="connsiteY205" fmla="*/ 978568 h 1705557"/>
              <a:gd name="connsiteX206" fmla="*/ 8150881 w 10232859"/>
              <a:gd name="connsiteY206" fmla="*/ 996925 h 1705557"/>
              <a:gd name="connsiteX207" fmla="*/ 8172106 w 10232859"/>
              <a:gd name="connsiteY207" fmla="*/ 997026 h 1705557"/>
              <a:gd name="connsiteX208" fmla="*/ 8196076 w 10232859"/>
              <a:gd name="connsiteY208" fmla="*/ 1006592 h 1705557"/>
              <a:gd name="connsiteX209" fmla="*/ 8247463 w 10232859"/>
              <a:gd name="connsiteY209" fmla="*/ 1022846 h 1705557"/>
              <a:gd name="connsiteX210" fmla="*/ 8279272 w 10232859"/>
              <a:gd name="connsiteY210" fmla="*/ 1039435 h 1705557"/>
              <a:gd name="connsiteX211" fmla="*/ 8289611 w 10232859"/>
              <a:gd name="connsiteY211" fmla="*/ 1035144 h 1705557"/>
              <a:gd name="connsiteX212" fmla="*/ 8311483 w 10232859"/>
              <a:gd name="connsiteY212" fmla="*/ 1035913 h 1705557"/>
              <a:gd name="connsiteX213" fmla="*/ 8399489 w 10232859"/>
              <a:gd name="connsiteY213" fmla="*/ 1055076 h 1705557"/>
              <a:gd name="connsiteX214" fmla="*/ 8415973 w 10232859"/>
              <a:gd name="connsiteY214" fmla="*/ 1056174 h 1705557"/>
              <a:gd name="connsiteX215" fmla="*/ 8433326 w 10232859"/>
              <a:gd name="connsiteY215" fmla="*/ 1064395 h 1705557"/>
              <a:gd name="connsiteX216" fmla="*/ 8502328 w 10232859"/>
              <a:gd name="connsiteY216" fmla="*/ 1098012 h 1705557"/>
              <a:gd name="connsiteX217" fmla="*/ 8534346 w 10232859"/>
              <a:gd name="connsiteY217" fmla="*/ 1113494 h 1705557"/>
              <a:gd name="connsiteX218" fmla="*/ 8534980 w 10232859"/>
              <a:gd name="connsiteY218" fmla="*/ 1117375 h 1705557"/>
              <a:gd name="connsiteX219" fmla="*/ 8544104 w 10232859"/>
              <a:gd name="connsiteY219" fmla="*/ 1114920 h 1705557"/>
              <a:gd name="connsiteX220" fmla="*/ 8567742 w 10232859"/>
              <a:gd name="connsiteY220" fmla="*/ 1124104 h 1705557"/>
              <a:gd name="connsiteX221" fmla="*/ 8633779 w 10232859"/>
              <a:gd name="connsiteY221" fmla="*/ 1145740 h 1705557"/>
              <a:gd name="connsiteX222" fmla="*/ 8676965 w 10232859"/>
              <a:gd name="connsiteY222" fmla="*/ 1163463 h 1705557"/>
              <a:gd name="connsiteX223" fmla="*/ 8698944 w 10232859"/>
              <a:gd name="connsiteY223" fmla="*/ 1163453 h 1705557"/>
              <a:gd name="connsiteX224" fmla="*/ 8711456 w 10232859"/>
              <a:gd name="connsiteY224" fmla="*/ 1175731 h 1705557"/>
              <a:gd name="connsiteX225" fmla="*/ 8732793 w 10232859"/>
              <a:gd name="connsiteY225" fmla="*/ 1179486 h 1705557"/>
              <a:gd name="connsiteX226" fmla="*/ 8751897 w 10232859"/>
              <a:gd name="connsiteY226" fmla="*/ 1197400 h 1705557"/>
              <a:gd name="connsiteX227" fmla="*/ 8793564 w 10232859"/>
              <a:gd name="connsiteY227" fmla="*/ 1179086 h 1705557"/>
              <a:gd name="connsiteX228" fmla="*/ 8834270 w 10232859"/>
              <a:gd name="connsiteY228" fmla="*/ 1213138 h 1705557"/>
              <a:gd name="connsiteX229" fmla="*/ 8853872 w 10232859"/>
              <a:gd name="connsiteY229" fmla="*/ 1221228 h 1705557"/>
              <a:gd name="connsiteX230" fmla="*/ 8861901 w 10232859"/>
              <a:gd name="connsiteY230" fmla="*/ 1217889 h 1705557"/>
              <a:gd name="connsiteX231" fmla="*/ 8874168 w 10232859"/>
              <a:gd name="connsiteY231" fmla="*/ 1220481 h 1705557"/>
              <a:gd name="connsiteX232" fmla="*/ 8871123 w 10232859"/>
              <a:gd name="connsiteY232" fmla="*/ 1227674 h 1705557"/>
              <a:gd name="connsiteX233" fmla="*/ 8903537 w 10232859"/>
              <a:gd name="connsiteY233" fmla="*/ 1237102 h 1705557"/>
              <a:gd name="connsiteX234" fmla="*/ 8933767 w 10232859"/>
              <a:gd name="connsiteY234" fmla="*/ 1269882 h 1705557"/>
              <a:gd name="connsiteX235" fmla="*/ 8985765 w 10232859"/>
              <a:gd name="connsiteY235" fmla="*/ 1294178 h 1705557"/>
              <a:gd name="connsiteX236" fmla="*/ 9071444 w 10232859"/>
              <a:gd name="connsiteY236" fmla="*/ 1323819 h 1705557"/>
              <a:gd name="connsiteX237" fmla="*/ 9096711 w 10232859"/>
              <a:gd name="connsiteY237" fmla="*/ 1334291 h 1705557"/>
              <a:gd name="connsiteX238" fmla="*/ 9338853 w 10232859"/>
              <a:gd name="connsiteY238" fmla="*/ 1454560 h 1705557"/>
              <a:gd name="connsiteX239" fmla="*/ 9520814 w 10232859"/>
              <a:gd name="connsiteY239" fmla="*/ 1456341 h 1705557"/>
              <a:gd name="connsiteX240" fmla="*/ 9702271 w 10232859"/>
              <a:gd name="connsiteY240" fmla="*/ 1495067 h 1705557"/>
              <a:gd name="connsiteX241" fmla="*/ 9744273 w 10232859"/>
              <a:gd name="connsiteY241" fmla="*/ 1530026 h 1705557"/>
              <a:gd name="connsiteX242" fmla="*/ 9771903 w 10232859"/>
              <a:gd name="connsiteY242" fmla="*/ 1536548 h 1705557"/>
              <a:gd name="connsiteX243" fmla="*/ 9818565 w 10232859"/>
              <a:gd name="connsiteY243" fmla="*/ 1545059 h 1705557"/>
              <a:gd name="connsiteX244" fmla="*/ 9882202 w 10232859"/>
              <a:gd name="connsiteY244" fmla="*/ 1572402 h 1705557"/>
              <a:gd name="connsiteX245" fmla="*/ 10022025 w 10232859"/>
              <a:gd name="connsiteY245" fmla="*/ 1606210 h 1705557"/>
              <a:gd name="connsiteX246" fmla="*/ 10220406 w 10232859"/>
              <a:gd name="connsiteY246" fmla="*/ 1683519 h 1705557"/>
              <a:gd name="connsiteX247" fmla="*/ 10232859 w 10232859"/>
              <a:gd name="connsiteY247" fmla="*/ 1705557 h 1705557"/>
              <a:gd name="connsiteX248" fmla="*/ 0 w 10232859"/>
              <a:gd name="connsiteY248" fmla="*/ 1705557 h 1705557"/>
              <a:gd name="connsiteX249" fmla="*/ 0 w 10232859"/>
              <a:gd name="connsiteY249" fmla="*/ 28342 h 1705557"/>
              <a:gd name="connsiteX250" fmla="*/ 8097 w 10232859"/>
              <a:gd name="connsiteY250" fmla="*/ 30869 h 1705557"/>
              <a:gd name="connsiteX251" fmla="*/ 77128 w 10232859"/>
              <a:gd name="connsiteY251" fmla="*/ 13381 h 1705557"/>
              <a:gd name="connsiteX252" fmla="*/ 188338 w 10232859"/>
              <a:gd name="connsiteY252" fmla="*/ 11593 h 1705557"/>
              <a:gd name="connsiteX253" fmla="*/ 298809 w 10232859"/>
              <a:gd name="connsiteY253" fmla="*/ 12712 h 1705557"/>
              <a:gd name="connsiteX254" fmla="*/ 338985 w 10232859"/>
              <a:gd name="connsiteY254" fmla="*/ 14520 h 1705557"/>
              <a:gd name="connsiteX255" fmla="*/ 409815 w 10232859"/>
              <a:gd name="connsiteY255" fmla="*/ 11559 h 1705557"/>
              <a:gd name="connsiteX256" fmla="*/ 424169 w 10232859"/>
              <a:gd name="connsiteY256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14383 w 10232859"/>
              <a:gd name="connsiteY80" fmla="*/ 228669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105063 w 10232859"/>
              <a:gd name="connsiteY157" fmla="*/ 353854 h 1705557"/>
              <a:gd name="connsiteX158" fmla="*/ 6135796 w 10232859"/>
              <a:gd name="connsiteY158" fmla="*/ 369657 h 1705557"/>
              <a:gd name="connsiteX159" fmla="*/ 6195166 w 10232859"/>
              <a:gd name="connsiteY159" fmla="*/ 366704 h 1705557"/>
              <a:gd name="connsiteX160" fmla="*/ 6216259 w 10232859"/>
              <a:gd name="connsiteY160" fmla="*/ 369879 h 1705557"/>
              <a:gd name="connsiteX161" fmla="*/ 6228331 w 10232859"/>
              <a:gd name="connsiteY161" fmla="*/ 370548 h 1705557"/>
              <a:gd name="connsiteX162" fmla="*/ 6229602 w 10232859"/>
              <a:gd name="connsiteY162" fmla="*/ 369928 h 1705557"/>
              <a:gd name="connsiteX163" fmla="*/ 6258988 w 10232859"/>
              <a:gd name="connsiteY163" fmla="*/ 385174 h 1705557"/>
              <a:gd name="connsiteX164" fmla="*/ 6264106 w 10232859"/>
              <a:gd name="connsiteY164" fmla="*/ 385655 h 1705557"/>
              <a:gd name="connsiteX165" fmla="*/ 6281703 w 10232859"/>
              <a:gd name="connsiteY165" fmla="*/ 397568 h 1705557"/>
              <a:gd name="connsiteX166" fmla="*/ 6291622 w 10232859"/>
              <a:gd name="connsiteY166" fmla="*/ 402669 h 1705557"/>
              <a:gd name="connsiteX167" fmla="*/ 6292712 w 10232859"/>
              <a:gd name="connsiteY167" fmla="*/ 406285 h 1705557"/>
              <a:gd name="connsiteX168" fmla="*/ 6308227 w 10232859"/>
              <a:gd name="connsiteY168" fmla="*/ 412710 h 1705557"/>
              <a:gd name="connsiteX169" fmla="*/ 6328981 w 10232859"/>
              <a:gd name="connsiteY169" fmla="*/ 416009 h 1705557"/>
              <a:gd name="connsiteX170" fmla="*/ 6368693 w 10232859"/>
              <a:gd name="connsiteY170" fmla="*/ 424359 h 1705557"/>
              <a:gd name="connsiteX171" fmla="*/ 6414811 w 10232859"/>
              <a:gd name="connsiteY171" fmla="*/ 458714 h 1705557"/>
              <a:gd name="connsiteX172" fmla="*/ 6467879 w 10232859"/>
              <a:gd name="connsiteY172" fmla="*/ 474762 h 1705557"/>
              <a:gd name="connsiteX173" fmla="*/ 6564351 w 10232859"/>
              <a:gd name="connsiteY173" fmla="*/ 544032 h 1705557"/>
              <a:gd name="connsiteX174" fmla="*/ 6711178 w 10232859"/>
              <a:gd name="connsiteY174" fmla="*/ 580124 h 1705557"/>
              <a:gd name="connsiteX175" fmla="*/ 6764036 w 10232859"/>
              <a:gd name="connsiteY175" fmla="*/ 595457 h 1705557"/>
              <a:gd name="connsiteX176" fmla="*/ 6858983 w 10232859"/>
              <a:gd name="connsiteY176" fmla="*/ 630237 h 1705557"/>
              <a:gd name="connsiteX177" fmla="*/ 6910661 w 10232859"/>
              <a:gd name="connsiteY177" fmla="*/ 641134 h 1705557"/>
              <a:gd name="connsiteX178" fmla="*/ 6944111 w 10232859"/>
              <a:gd name="connsiteY178" fmla="*/ 666016 h 1705557"/>
              <a:gd name="connsiteX179" fmla="*/ 6965771 w 10232859"/>
              <a:gd name="connsiteY179" fmla="*/ 666445 h 1705557"/>
              <a:gd name="connsiteX180" fmla="*/ 6969639 w 10232859"/>
              <a:gd name="connsiteY180" fmla="*/ 666351 h 1705557"/>
              <a:gd name="connsiteX181" fmla="*/ 6982242 w 10232859"/>
              <a:gd name="connsiteY181" fmla="*/ 669626 h 1705557"/>
              <a:gd name="connsiteX182" fmla="*/ 6989387 w 10232859"/>
              <a:gd name="connsiteY182" fmla="*/ 665988 h 1705557"/>
              <a:gd name="connsiteX183" fmla="*/ 7010930 w 10232859"/>
              <a:gd name="connsiteY183" fmla="*/ 667648 h 1705557"/>
              <a:gd name="connsiteX184" fmla="*/ 7033125 w 10232859"/>
              <a:gd name="connsiteY184" fmla="*/ 674950 h 1705557"/>
              <a:gd name="connsiteX185" fmla="*/ 7134461 w 10232859"/>
              <a:gd name="connsiteY185" fmla="*/ 714706 h 1705557"/>
              <a:gd name="connsiteX186" fmla="*/ 7197450 w 10232859"/>
              <a:gd name="connsiteY186" fmla="*/ 735608 h 1705557"/>
              <a:gd name="connsiteX187" fmla="*/ 7225084 w 10232859"/>
              <a:gd name="connsiteY187" fmla="*/ 739019 h 1705557"/>
              <a:gd name="connsiteX188" fmla="*/ 7261183 w 10232859"/>
              <a:gd name="connsiteY188" fmla="*/ 746827 h 1705557"/>
              <a:gd name="connsiteX189" fmla="*/ 7327760 w 10232859"/>
              <a:gd name="connsiteY189" fmla="*/ 757100 h 1705557"/>
              <a:gd name="connsiteX190" fmla="*/ 7412222 w 10232859"/>
              <a:gd name="connsiteY190" fmla="*/ 777001 h 1705557"/>
              <a:gd name="connsiteX191" fmla="*/ 7457904 w 10232859"/>
              <a:gd name="connsiteY191" fmla="*/ 810835 h 1705557"/>
              <a:gd name="connsiteX192" fmla="*/ 7465795 w 10232859"/>
              <a:gd name="connsiteY192" fmla="*/ 809112 h 1705557"/>
              <a:gd name="connsiteX193" fmla="*/ 7505046 w 10232859"/>
              <a:gd name="connsiteY193" fmla="*/ 823031 h 1705557"/>
              <a:gd name="connsiteX194" fmla="*/ 7623220 w 10232859"/>
              <a:gd name="connsiteY194" fmla="*/ 895034 h 1705557"/>
              <a:gd name="connsiteX195" fmla="*/ 7700458 w 10232859"/>
              <a:gd name="connsiteY195" fmla="*/ 921593 h 1705557"/>
              <a:gd name="connsiteX196" fmla="*/ 7730988 w 10232859"/>
              <a:gd name="connsiteY196" fmla="*/ 927270 h 1705557"/>
              <a:gd name="connsiteX197" fmla="*/ 7781942 w 10232859"/>
              <a:gd name="connsiteY197" fmla="*/ 937017 h 1705557"/>
              <a:gd name="connsiteX198" fmla="*/ 7827704 w 10232859"/>
              <a:gd name="connsiteY198" fmla="*/ 935072 h 1705557"/>
              <a:gd name="connsiteX199" fmla="*/ 7867270 w 10232859"/>
              <a:gd name="connsiteY199" fmla="*/ 946880 h 1705557"/>
              <a:gd name="connsiteX200" fmla="*/ 7866538 w 10232859"/>
              <a:gd name="connsiteY200" fmla="*/ 961559 h 1705557"/>
              <a:gd name="connsiteX201" fmla="*/ 7912084 w 10232859"/>
              <a:gd name="connsiteY201" fmla="*/ 970314 h 1705557"/>
              <a:gd name="connsiteX202" fmla="*/ 7982264 w 10232859"/>
              <a:gd name="connsiteY202" fmla="*/ 982287 h 1705557"/>
              <a:gd name="connsiteX203" fmla="*/ 7991272 w 10232859"/>
              <a:gd name="connsiteY203" fmla="*/ 987618 h 1705557"/>
              <a:gd name="connsiteX204" fmla="*/ 8006496 w 10232859"/>
              <a:gd name="connsiteY204" fmla="*/ 979353 h 1705557"/>
              <a:gd name="connsiteX205" fmla="*/ 8034497 w 10232859"/>
              <a:gd name="connsiteY205" fmla="*/ 978568 h 1705557"/>
              <a:gd name="connsiteX206" fmla="*/ 8150881 w 10232859"/>
              <a:gd name="connsiteY206" fmla="*/ 996925 h 1705557"/>
              <a:gd name="connsiteX207" fmla="*/ 8172106 w 10232859"/>
              <a:gd name="connsiteY207" fmla="*/ 997026 h 1705557"/>
              <a:gd name="connsiteX208" fmla="*/ 8196076 w 10232859"/>
              <a:gd name="connsiteY208" fmla="*/ 1006592 h 1705557"/>
              <a:gd name="connsiteX209" fmla="*/ 8247463 w 10232859"/>
              <a:gd name="connsiteY209" fmla="*/ 1022846 h 1705557"/>
              <a:gd name="connsiteX210" fmla="*/ 8279272 w 10232859"/>
              <a:gd name="connsiteY210" fmla="*/ 1039435 h 1705557"/>
              <a:gd name="connsiteX211" fmla="*/ 8289611 w 10232859"/>
              <a:gd name="connsiteY211" fmla="*/ 1035144 h 1705557"/>
              <a:gd name="connsiteX212" fmla="*/ 8311483 w 10232859"/>
              <a:gd name="connsiteY212" fmla="*/ 1035913 h 1705557"/>
              <a:gd name="connsiteX213" fmla="*/ 8399489 w 10232859"/>
              <a:gd name="connsiteY213" fmla="*/ 1055076 h 1705557"/>
              <a:gd name="connsiteX214" fmla="*/ 8415973 w 10232859"/>
              <a:gd name="connsiteY214" fmla="*/ 1056174 h 1705557"/>
              <a:gd name="connsiteX215" fmla="*/ 8433326 w 10232859"/>
              <a:gd name="connsiteY215" fmla="*/ 1064395 h 1705557"/>
              <a:gd name="connsiteX216" fmla="*/ 8502328 w 10232859"/>
              <a:gd name="connsiteY216" fmla="*/ 1098012 h 1705557"/>
              <a:gd name="connsiteX217" fmla="*/ 8534346 w 10232859"/>
              <a:gd name="connsiteY217" fmla="*/ 1113494 h 1705557"/>
              <a:gd name="connsiteX218" fmla="*/ 8534980 w 10232859"/>
              <a:gd name="connsiteY218" fmla="*/ 1117375 h 1705557"/>
              <a:gd name="connsiteX219" fmla="*/ 8544104 w 10232859"/>
              <a:gd name="connsiteY219" fmla="*/ 1114920 h 1705557"/>
              <a:gd name="connsiteX220" fmla="*/ 8567742 w 10232859"/>
              <a:gd name="connsiteY220" fmla="*/ 1124104 h 1705557"/>
              <a:gd name="connsiteX221" fmla="*/ 8633779 w 10232859"/>
              <a:gd name="connsiteY221" fmla="*/ 1145740 h 1705557"/>
              <a:gd name="connsiteX222" fmla="*/ 8676965 w 10232859"/>
              <a:gd name="connsiteY222" fmla="*/ 1163463 h 1705557"/>
              <a:gd name="connsiteX223" fmla="*/ 8698944 w 10232859"/>
              <a:gd name="connsiteY223" fmla="*/ 1163453 h 1705557"/>
              <a:gd name="connsiteX224" fmla="*/ 8711456 w 10232859"/>
              <a:gd name="connsiteY224" fmla="*/ 1175731 h 1705557"/>
              <a:gd name="connsiteX225" fmla="*/ 8732793 w 10232859"/>
              <a:gd name="connsiteY225" fmla="*/ 1179486 h 1705557"/>
              <a:gd name="connsiteX226" fmla="*/ 8751897 w 10232859"/>
              <a:gd name="connsiteY226" fmla="*/ 1197400 h 1705557"/>
              <a:gd name="connsiteX227" fmla="*/ 8793564 w 10232859"/>
              <a:gd name="connsiteY227" fmla="*/ 1179086 h 1705557"/>
              <a:gd name="connsiteX228" fmla="*/ 8834270 w 10232859"/>
              <a:gd name="connsiteY228" fmla="*/ 1213138 h 1705557"/>
              <a:gd name="connsiteX229" fmla="*/ 8853872 w 10232859"/>
              <a:gd name="connsiteY229" fmla="*/ 1221228 h 1705557"/>
              <a:gd name="connsiteX230" fmla="*/ 8861901 w 10232859"/>
              <a:gd name="connsiteY230" fmla="*/ 1217889 h 1705557"/>
              <a:gd name="connsiteX231" fmla="*/ 8874168 w 10232859"/>
              <a:gd name="connsiteY231" fmla="*/ 1220481 h 1705557"/>
              <a:gd name="connsiteX232" fmla="*/ 8871123 w 10232859"/>
              <a:gd name="connsiteY232" fmla="*/ 1227674 h 1705557"/>
              <a:gd name="connsiteX233" fmla="*/ 8903537 w 10232859"/>
              <a:gd name="connsiteY233" fmla="*/ 1237102 h 1705557"/>
              <a:gd name="connsiteX234" fmla="*/ 8933767 w 10232859"/>
              <a:gd name="connsiteY234" fmla="*/ 1269882 h 1705557"/>
              <a:gd name="connsiteX235" fmla="*/ 8985765 w 10232859"/>
              <a:gd name="connsiteY235" fmla="*/ 1294178 h 1705557"/>
              <a:gd name="connsiteX236" fmla="*/ 9071444 w 10232859"/>
              <a:gd name="connsiteY236" fmla="*/ 1323819 h 1705557"/>
              <a:gd name="connsiteX237" fmla="*/ 9096711 w 10232859"/>
              <a:gd name="connsiteY237" fmla="*/ 1334291 h 1705557"/>
              <a:gd name="connsiteX238" fmla="*/ 9338853 w 10232859"/>
              <a:gd name="connsiteY238" fmla="*/ 1454560 h 1705557"/>
              <a:gd name="connsiteX239" fmla="*/ 9520814 w 10232859"/>
              <a:gd name="connsiteY239" fmla="*/ 1456341 h 1705557"/>
              <a:gd name="connsiteX240" fmla="*/ 9702271 w 10232859"/>
              <a:gd name="connsiteY240" fmla="*/ 1495067 h 1705557"/>
              <a:gd name="connsiteX241" fmla="*/ 9744273 w 10232859"/>
              <a:gd name="connsiteY241" fmla="*/ 1530026 h 1705557"/>
              <a:gd name="connsiteX242" fmla="*/ 9771903 w 10232859"/>
              <a:gd name="connsiteY242" fmla="*/ 1536548 h 1705557"/>
              <a:gd name="connsiteX243" fmla="*/ 9818565 w 10232859"/>
              <a:gd name="connsiteY243" fmla="*/ 1545059 h 1705557"/>
              <a:gd name="connsiteX244" fmla="*/ 9882202 w 10232859"/>
              <a:gd name="connsiteY244" fmla="*/ 1572402 h 1705557"/>
              <a:gd name="connsiteX245" fmla="*/ 10022025 w 10232859"/>
              <a:gd name="connsiteY245" fmla="*/ 1606210 h 1705557"/>
              <a:gd name="connsiteX246" fmla="*/ 10220406 w 10232859"/>
              <a:gd name="connsiteY246" fmla="*/ 1683519 h 1705557"/>
              <a:gd name="connsiteX247" fmla="*/ 10232859 w 10232859"/>
              <a:gd name="connsiteY247" fmla="*/ 1705557 h 1705557"/>
              <a:gd name="connsiteX248" fmla="*/ 0 w 10232859"/>
              <a:gd name="connsiteY248" fmla="*/ 1705557 h 1705557"/>
              <a:gd name="connsiteX249" fmla="*/ 0 w 10232859"/>
              <a:gd name="connsiteY249" fmla="*/ 28342 h 1705557"/>
              <a:gd name="connsiteX250" fmla="*/ 8097 w 10232859"/>
              <a:gd name="connsiteY250" fmla="*/ 30869 h 1705557"/>
              <a:gd name="connsiteX251" fmla="*/ 77128 w 10232859"/>
              <a:gd name="connsiteY251" fmla="*/ 13381 h 1705557"/>
              <a:gd name="connsiteX252" fmla="*/ 188338 w 10232859"/>
              <a:gd name="connsiteY252" fmla="*/ 11593 h 1705557"/>
              <a:gd name="connsiteX253" fmla="*/ 298809 w 10232859"/>
              <a:gd name="connsiteY253" fmla="*/ 12712 h 1705557"/>
              <a:gd name="connsiteX254" fmla="*/ 338985 w 10232859"/>
              <a:gd name="connsiteY254" fmla="*/ 14520 h 1705557"/>
              <a:gd name="connsiteX255" fmla="*/ 409815 w 10232859"/>
              <a:gd name="connsiteY255" fmla="*/ 11559 h 1705557"/>
              <a:gd name="connsiteX256" fmla="*/ 424169 w 10232859"/>
              <a:gd name="connsiteY256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14383 w 10232859"/>
              <a:gd name="connsiteY80" fmla="*/ 228669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105063 w 10232859"/>
              <a:gd name="connsiteY157" fmla="*/ 353854 h 1705557"/>
              <a:gd name="connsiteX158" fmla="*/ 6135796 w 10232859"/>
              <a:gd name="connsiteY158" fmla="*/ 369657 h 1705557"/>
              <a:gd name="connsiteX159" fmla="*/ 6195166 w 10232859"/>
              <a:gd name="connsiteY159" fmla="*/ 366704 h 1705557"/>
              <a:gd name="connsiteX160" fmla="*/ 6216259 w 10232859"/>
              <a:gd name="connsiteY160" fmla="*/ 369879 h 1705557"/>
              <a:gd name="connsiteX161" fmla="*/ 6228331 w 10232859"/>
              <a:gd name="connsiteY161" fmla="*/ 370548 h 1705557"/>
              <a:gd name="connsiteX162" fmla="*/ 6229602 w 10232859"/>
              <a:gd name="connsiteY162" fmla="*/ 369928 h 1705557"/>
              <a:gd name="connsiteX163" fmla="*/ 6258988 w 10232859"/>
              <a:gd name="connsiteY163" fmla="*/ 385174 h 1705557"/>
              <a:gd name="connsiteX164" fmla="*/ 6264106 w 10232859"/>
              <a:gd name="connsiteY164" fmla="*/ 385655 h 1705557"/>
              <a:gd name="connsiteX165" fmla="*/ 6281703 w 10232859"/>
              <a:gd name="connsiteY165" fmla="*/ 397568 h 1705557"/>
              <a:gd name="connsiteX166" fmla="*/ 6291622 w 10232859"/>
              <a:gd name="connsiteY166" fmla="*/ 402669 h 1705557"/>
              <a:gd name="connsiteX167" fmla="*/ 6292712 w 10232859"/>
              <a:gd name="connsiteY167" fmla="*/ 406285 h 1705557"/>
              <a:gd name="connsiteX168" fmla="*/ 6308227 w 10232859"/>
              <a:gd name="connsiteY168" fmla="*/ 412710 h 1705557"/>
              <a:gd name="connsiteX169" fmla="*/ 6328981 w 10232859"/>
              <a:gd name="connsiteY169" fmla="*/ 416009 h 1705557"/>
              <a:gd name="connsiteX170" fmla="*/ 6368693 w 10232859"/>
              <a:gd name="connsiteY170" fmla="*/ 424359 h 1705557"/>
              <a:gd name="connsiteX171" fmla="*/ 6414811 w 10232859"/>
              <a:gd name="connsiteY171" fmla="*/ 458714 h 1705557"/>
              <a:gd name="connsiteX172" fmla="*/ 6467879 w 10232859"/>
              <a:gd name="connsiteY172" fmla="*/ 474762 h 1705557"/>
              <a:gd name="connsiteX173" fmla="*/ 6564351 w 10232859"/>
              <a:gd name="connsiteY173" fmla="*/ 544032 h 1705557"/>
              <a:gd name="connsiteX174" fmla="*/ 6711178 w 10232859"/>
              <a:gd name="connsiteY174" fmla="*/ 580124 h 1705557"/>
              <a:gd name="connsiteX175" fmla="*/ 6764036 w 10232859"/>
              <a:gd name="connsiteY175" fmla="*/ 595457 h 1705557"/>
              <a:gd name="connsiteX176" fmla="*/ 6858983 w 10232859"/>
              <a:gd name="connsiteY176" fmla="*/ 630237 h 1705557"/>
              <a:gd name="connsiteX177" fmla="*/ 6910661 w 10232859"/>
              <a:gd name="connsiteY177" fmla="*/ 641134 h 1705557"/>
              <a:gd name="connsiteX178" fmla="*/ 6944111 w 10232859"/>
              <a:gd name="connsiteY178" fmla="*/ 666016 h 1705557"/>
              <a:gd name="connsiteX179" fmla="*/ 6965771 w 10232859"/>
              <a:gd name="connsiteY179" fmla="*/ 666445 h 1705557"/>
              <a:gd name="connsiteX180" fmla="*/ 6969639 w 10232859"/>
              <a:gd name="connsiteY180" fmla="*/ 666351 h 1705557"/>
              <a:gd name="connsiteX181" fmla="*/ 6982242 w 10232859"/>
              <a:gd name="connsiteY181" fmla="*/ 669626 h 1705557"/>
              <a:gd name="connsiteX182" fmla="*/ 6989387 w 10232859"/>
              <a:gd name="connsiteY182" fmla="*/ 665988 h 1705557"/>
              <a:gd name="connsiteX183" fmla="*/ 7010930 w 10232859"/>
              <a:gd name="connsiteY183" fmla="*/ 667648 h 1705557"/>
              <a:gd name="connsiteX184" fmla="*/ 7033125 w 10232859"/>
              <a:gd name="connsiteY184" fmla="*/ 674950 h 1705557"/>
              <a:gd name="connsiteX185" fmla="*/ 7134461 w 10232859"/>
              <a:gd name="connsiteY185" fmla="*/ 714706 h 1705557"/>
              <a:gd name="connsiteX186" fmla="*/ 7197450 w 10232859"/>
              <a:gd name="connsiteY186" fmla="*/ 735608 h 1705557"/>
              <a:gd name="connsiteX187" fmla="*/ 7225084 w 10232859"/>
              <a:gd name="connsiteY187" fmla="*/ 739019 h 1705557"/>
              <a:gd name="connsiteX188" fmla="*/ 7261183 w 10232859"/>
              <a:gd name="connsiteY188" fmla="*/ 746827 h 1705557"/>
              <a:gd name="connsiteX189" fmla="*/ 7327760 w 10232859"/>
              <a:gd name="connsiteY189" fmla="*/ 757100 h 1705557"/>
              <a:gd name="connsiteX190" fmla="*/ 7412222 w 10232859"/>
              <a:gd name="connsiteY190" fmla="*/ 777001 h 1705557"/>
              <a:gd name="connsiteX191" fmla="*/ 7457904 w 10232859"/>
              <a:gd name="connsiteY191" fmla="*/ 810835 h 1705557"/>
              <a:gd name="connsiteX192" fmla="*/ 7465795 w 10232859"/>
              <a:gd name="connsiteY192" fmla="*/ 809112 h 1705557"/>
              <a:gd name="connsiteX193" fmla="*/ 7505046 w 10232859"/>
              <a:gd name="connsiteY193" fmla="*/ 823031 h 1705557"/>
              <a:gd name="connsiteX194" fmla="*/ 7623220 w 10232859"/>
              <a:gd name="connsiteY194" fmla="*/ 895034 h 1705557"/>
              <a:gd name="connsiteX195" fmla="*/ 7700458 w 10232859"/>
              <a:gd name="connsiteY195" fmla="*/ 921593 h 1705557"/>
              <a:gd name="connsiteX196" fmla="*/ 7730988 w 10232859"/>
              <a:gd name="connsiteY196" fmla="*/ 927270 h 1705557"/>
              <a:gd name="connsiteX197" fmla="*/ 7781942 w 10232859"/>
              <a:gd name="connsiteY197" fmla="*/ 937017 h 1705557"/>
              <a:gd name="connsiteX198" fmla="*/ 7827704 w 10232859"/>
              <a:gd name="connsiteY198" fmla="*/ 935072 h 1705557"/>
              <a:gd name="connsiteX199" fmla="*/ 7867270 w 10232859"/>
              <a:gd name="connsiteY199" fmla="*/ 946880 h 1705557"/>
              <a:gd name="connsiteX200" fmla="*/ 7866538 w 10232859"/>
              <a:gd name="connsiteY200" fmla="*/ 961559 h 1705557"/>
              <a:gd name="connsiteX201" fmla="*/ 7912084 w 10232859"/>
              <a:gd name="connsiteY201" fmla="*/ 970314 h 1705557"/>
              <a:gd name="connsiteX202" fmla="*/ 7982264 w 10232859"/>
              <a:gd name="connsiteY202" fmla="*/ 982287 h 1705557"/>
              <a:gd name="connsiteX203" fmla="*/ 7991272 w 10232859"/>
              <a:gd name="connsiteY203" fmla="*/ 987618 h 1705557"/>
              <a:gd name="connsiteX204" fmla="*/ 8006496 w 10232859"/>
              <a:gd name="connsiteY204" fmla="*/ 979353 h 1705557"/>
              <a:gd name="connsiteX205" fmla="*/ 8034497 w 10232859"/>
              <a:gd name="connsiteY205" fmla="*/ 978568 h 1705557"/>
              <a:gd name="connsiteX206" fmla="*/ 8150881 w 10232859"/>
              <a:gd name="connsiteY206" fmla="*/ 996925 h 1705557"/>
              <a:gd name="connsiteX207" fmla="*/ 8172106 w 10232859"/>
              <a:gd name="connsiteY207" fmla="*/ 997026 h 1705557"/>
              <a:gd name="connsiteX208" fmla="*/ 8196076 w 10232859"/>
              <a:gd name="connsiteY208" fmla="*/ 1006592 h 1705557"/>
              <a:gd name="connsiteX209" fmla="*/ 8247463 w 10232859"/>
              <a:gd name="connsiteY209" fmla="*/ 1022846 h 1705557"/>
              <a:gd name="connsiteX210" fmla="*/ 8279272 w 10232859"/>
              <a:gd name="connsiteY210" fmla="*/ 1039435 h 1705557"/>
              <a:gd name="connsiteX211" fmla="*/ 8289611 w 10232859"/>
              <a:gd name="connsiteY211" fmla="*/ 1035144 h 1705557"/>
              <a:gd name="connsiteX212" fmla="*/ 8311483 w 10232859"/>
              <a:gd name="connsiteY212" fmla="*/ 1035913 h 1705557"/>
              <a:gd name="connsiteX213" fmla="*/ 8399489 w 10232859"/>
              <a:gd name="connsiteY213" fmla="*/ 1055076 h 1705557"/>
              <a:gd name="connsiteX214" fmla="*/ 8415973 w 10232859"/>
              <a:gd name="connsiteY214" fmla="*/ 1056174 h 1705557"/>
              <a:gd name="connsiteX215" fmla="*/ 8433326 w 10232859"/>
              <a:gd name="connsiteY215" fmla="*/ 1064395 h 1705557"/>
              <a:gd name="connsiteX216" fmla="*/ 8502328 w 10232859"/>
              <a:gd name="connsiteY216" fmla="*/ 1098012 h 1705557"/>
              <a:gd name="connsiteX217" fmla="*/ 8534346 w 10232859"/>
              <a:gd name="connsiteY217" fmla="*/ 1113494 h 1705557"/>
              <a:gd name="connsiteX218" fmla="*/ 8534980 w 10232859"/>
              <a:gd name="connsiteY218" fmla="*/ 1117375 h 1705557"/>
              <a:gd name="connsiteX219" fmla="*/ 8544104 w 10232859"/>
              <a:gd name="connsiteY219" fmla="*/ 1114920 h 1705557"/>
              <a:gd name="connsiteX220" fmla="*/ 8567742 w 10232859"/>
              <a:gd name="connsiteY220" fmla="*/ 1124104 h 1705557"/>
              <a:gd name="connsiteX221" fmla="*/ 8633779 w 10232859"/>
              <a:gd name="connsiteY221" fmla="*/ 1145740 h 1705557"/>
              <a:gd name="connsiteX222" fmla="*/ 8676965 w 10232859"/>
              <a:gd name="connsiteY222" fmla="*/ 1163463 h 1705557"/>
              <a:gd name="connsiteX223" fmla="*/ 8698944 w 10232859"/>
              <a:gd name="connsiteY223" fmla="*/ 1163453 h 1705557"/>
              <a:gd name="connsiteX224" fmla="*/ 8711456 w 10232859"/>
              <a:gd name="connsiteY224" fmla="*/ 1175731 h 1705557"/>
              <a:gd name="connsiteX225" fmla="*/ 8732793 w 10232859"/>
              <a:gd name="connsiteY225" fmla="*/ 1179486 h 1705557"/>
              <a:gd name="connsiteX226" fmla="*/ 8751897 w 10232859"/>
              <a:gd name="connsiteY226" fmla="*/ 1197400 h 1705557"/>
              <a:gd name="connsiteX227" fmla="*/ 8793564 w 10232859"/>
              <a:gd name="connsiteY227" fmla="*/ 1179086 h 1705557"/>
              <a:gd name="connsiteX228" fmla="*/ 8834270 w 10232859"/>
              <a:gd name="connsiteY228" fmla="*/ 1213138 h 1705557"/>
              <a:gd name="connsiteX229" fmla="*/ 8853872 w 10232859"/>
              <a:gd name="connsiteY229" fmla="*/ 1221228 h 1705557"/>
              <a:gd name="connsiteX230" fmla="*/ 8861901 w 10232859"/>
              <a:gd name="connsiteY230" fmla="*/ 1217889 h 1705557"/>
              <a:gd name="connsiteX231" fmla="*/ 8874168 w 10232859"/>
              <a:gd name="connsiteY231" fmla="*/ 1220481 h 1705557"/>
              <a:gd name="connsiteX232" fmla="*/ 8871123 w 10232859"/>
              <a:gd name="connsiteY232" fmla="*/ 1227674 h 1705557"/>
              <a:gd name="connsiteX233" fmla="*/ 8903537 w 10232859"/>
              <a:gd name="connsiteY233" fmla="*/ 1237102 h 1705557"/>
              <a:gd name="connsiteX234" fmla="*/ 8933767 w 10232859"/>
              <a:gd name="connsiteY234" fmla="*/ 1269882 h 1705557"/>
              <a:gd name="connsiteX235" fmla="*/ 8985765 w 10232859"/>
              <a:gd name="connsiteY235" fmla="*/ 1294178 h 1705557"/>
              <a:gd name="connsiteX236" fmla="*/ 9071444 w 10232859"/>
              <a:gd name="connsiteY236" fmla="*/ 1323819 h 1705557"/>
              <a:gd name="connsiteX237" fmla="*/ 9096711 w 10232859"/>
              <a:gd name="connsiteY237" fmla="*/ 1334291 h 1705557"/>
              <a:gd name="connsiteX238" fmla="*/ 9338853 w 10232859"/>
              <a:gd name="connsiteY238" fmla="*/ 1454560 h 1705557"/>
              <a:gd name="connsiteX239" fmla="*/ 9520814 w 10232859"/>
              <a:gd name="connsiteY239" fmla="*/ 1456341 h 1705557"/>
              <a:gd name="connsiteX240" fmla="*/ 9702271 w 10232859"/>
              <a:gd name="connsiteY240" fmla="*/ 1495067 h 1705557"/>
              <a:gd name="connsiteX241" fmla="*/ 9744273 w 10232859"/>
              <a:gd name="connsiteY241" fmla="*/ 1530026 h 1705557"/>
              <a:gd name="connsiteX242" fmla="*/ 9771903 w 10232859"/>
              <a:gd name="connsiteY242" fmla="*/ 1536548 h 1705557"/>
              <a:gd name="connsiteX243" fmla="*/ 9818565 w 10232859"/>
              <a:gd name="connsiteY243" fmla="*/ 1545059 h 1705557"/>
              <a:gd name="connsiteX244" fmla="*/ 9882202 w 10232859"/>
              <a:gd name="connsiteY244" fmla="*/ 1572402 h 1705557"/>
              <a:gd name="connsiteX245" fmla="*/ 10022025 w 10232859"/>
              <a:gd name="connsiteY245" fmla="*/ 1606210 h 1705557"/>
              <a:gd name="connsiteX246" fmla="*/ 10220406 w 10232859"/>
              <a:gd name="connsiteY246" fmla="*/ 1683519 h 1705557"/>
              <a:gd name="connsiteX247" fmla="*/ 10232859 w 10232859"/>
              <a:gd name="connsiteY247" fmla="*/ 1705557 h 1705557"/>
              <a:gd name="connsiteX248" fmla="*/ 0 w 10232859"/>
              <a:gd name="connsiteY248" fmla="*/ 1705557 h 1705557"/>
              <a:gd name="connsiteX249" fmla="*/ 0 w 10232859"/>
              <a:gd name="connsiteY249" fmla="*/ 28342 h 1705557"/>
              <a:gd name="connsiteX250" fmla="*/ 8097 w 10232859"/>
              <a:gd name="connsiteY250" fmla="*/ 30869 h 1705557"/>
              <a:gd name="connsiteX251" fmla="*/ 77128 w 10232859"/>
              <a:gd name="connsiteY251" fmla="*/ 13381 h 1705557"/>
              <a:gd name="connsiteX252" fmla="*/ 188338 w 10232859"/>
              <a:gd name="connsiteY252" fmla="*/ 11593 h 1705557"/>
              <a:gd name="connsiteX253" fmla="*/ 298809 w 10232859"/>
              <a:gd name="connsiteY253" fmla="*/ 12712 h 1705557"/>
              <a:gd name="connsiteX254" fmla="*/ 338985 w 10232859"/>
              <a:gd name="connsiteY254" fmla="*/ 14520 h 1705557"/>
              <a:gd name="connsiteX255" fmla="*/ 409815 w 10232859"/>
              <a:gd name="connsiteY255" fmla="*/ 11559 h 1705557"/>
              <a:gd name="connsiteX256" fmla="*/ 424169 w 10232859"/>
              <a:gd name="connsiteY256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76686 w 10232859"/>
              <a:gd name="connsiteY80" fmla="*/ 218526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105063 w 10232859"/>
              <a:gd name="connsiteY157" fmla="*/ 353854 h 1705557"/>
              <a:gd name="connsiteX158" fmla="*/ 6135796 w 10232859"/>
              <a:gd name="connsiteY158" fmla="*/ 369657 h 1705557"/>
              <a:gd name="connsiteX159" fmla="*/ 6195166 w 10232859"/>
              <a:gd name="connsiteY159" fmla="*/ 366704 h 1705557"/>
              <a:gd name="connsiteX160" fmla="*/ 6216259 w 10232859"/>
              <a:gd name="connsiteY160" fmla="*/ 369879 h 1705557"/>
              <a:gd name="connsiteX161" fmla="*/ 6228331 w 10232859"/>
              <a:gd name="connsiteY161" fmla="*/ 370548 h 1705557"/>
              <a:gd name="connsiteX162" fmla="*/ 6229602 w 10232859"/>
              <a:gd name="connsiteY162" fmla="*/ 369928 h 1705557"/>
              <a:gd name="connsiteX163" fmla="*/ 6258988 w 10232859"/>
              <a:gd name="connsiteY163" fmla="*/ 385174 h 1705557"/>
              <a:gd name="connsiteX164" fmla="*/ 6264106 w 10232859"/>
              <a:gd name="connsiteY164" fmla="*/ 385655 h 1705557"/>
              <a:gd name="connsiteX165" fmla="*/ 6281703 w 10232859"/>
              <a:gd name="connsiteY165" fmla="*/ 397568 h 1705557"/>
              <a:gd name="connsiteX166" fmla="*/ 6291622 w 10232859"/>
              <a:gd name="connsiteY166" fmla="*/ 402669 h 1705557"/>
              <a:gd name="connsiteX167" fmla="*/ 6292712 w 10232859"/>
              <a:gd name="connsiteY167" fmla="*/ 406285 h 1705557"/>
              <a:gd name="connsiteX168" fmla="*/ 6308227 w 10232859"/>
              <a:gd name="connsiteY168" fmla="*/ 412710 h 1705557"/>
              <a:gd name="connsiteX169" fmla="*/ 6328981 w 10232859"/>
              <a:gd name="connsiteY169" fmla="*/ 416009 h 1705557"/>
              <a:gd name="connsiteX170" fmla="*/ 6368693 w 10232859"/>
              <a:gd name="connsiteY170" fmla="*/ 424359 h 1705557"/>
              <a:gd name="connsiteX171" fmla="*/ 6414811 w 10232859"/>
              <a:gd name="connsiteY171" fmla="*/ 458714 h 1705557"/>
              <a:gd name="connsiteX172" fmla="*/ 6467879 w 10232859"/>
              <a:gd name="connsiteY172" fmla="*/ 474762 h 1705557"/>
              <a:gd name="connsiteX173" fmla="*/ 6564351 w 10232859"/>
              <a:gd name="connsiteY173" fmla="*/ 544032 h 1705557"/>
              <a:gd name="connsiteX174" fmla="*/ 6711178 w 10232859"/>
              <a:gd name="connsiteY174" fmla="*/ 580124 h 1705557"/>
              <a:gd name="connsiteX175" fmla="*/ 6764036 w 10232859"/>
              <a:gd name="connsiteY175" fmla="*/ 595457 h 1705557"/>
              <a:gd name="connsiteX176" fmla="*/ 6858983 w 10232859"/>
              <a:gd name="connsiteY176" fmla="*/ 630237 h 1705557"/>
              <a:gd name="connsiteX177" fmla="*/ 6910661 w 10232859"/>
              <a:gd name="connsiteY177" fmla="*/ 641134 h 1705557"/>
              <a:gd name="connsiteX178" fmla="*/ 6944111 w 10232859"/>
              <a:gd name="connsiteY178" fmla="*/ 666016 h 1705557"/>
              <a:gd name="connsiteX179" fmla="*/ 6965771 w 10232859"/>
              <a:gd name="connsiteY179" fmla="*/ 666445 h 1705557"/>
              <a:gd name="connsiteX180" fmla="*/ 6969639 w 10232859"/>
              <a:gd name="connsiteY180" fmla="*/ 666351 h 1705557"/>
              <a:gd name="connsiteX181" fmla="*/ 6982242 w 10232859"/>
              <a:gd name="connsiteY181" fmla="*/ 669626 h 1705557"/>
              <a:gd name="connsiteX182" fmla="*/ 6989387 w 10232859"/>
              <a:gd name="connsiteY182" fmla="*/ 665988 h 1705557"/>
              <a:gd name="connsiteX183" fmla="*/ 7010930 w 10232859"/>
              <a:gd name="connsiteY183" fmla="*/ 667648 h 1705557"/>
              <a:gd name="connsiteX184" fmla="*/ 7033125 w 10232859"/>
              <a:gd name="connsiteY184" fmla="*/ 674950 h 1705557"/>
              <a:gd name="connsiteX185" fmla="*/ 7134461 w 10232859"/>
              <a:gd name="connsiteY185" fmla="*/ 714706 h 1705557"/>
              <a:gd name="connsiteX186" fmla="*/ 7197450 w 10232859"/>
              <a:gd name="connsiteY186" fmla="*/ 735608 h 1705557"/>
              <a:gd name="connsiteX187" fmla="*/ 7225084 w 10232859"/>
              <a:gd name="connsiteY187" fmla="*/ 739019 h 1705557"/>
              <a:gd name="connsiteX188" fmla="*/ 7261183 w 10232859"/>
              <a:gd name="connsiteY188" fmla="*/ 746827 h 1705557"/>
              <a:gd name="connsiteX189" fmla="*/ 7327760 w 10232859"/>
              <a:gd name="connsiteY189" fmla="*/ 757100 h 1705557"/>
              <a:gd name="connsiteX190" fmla="*/ 7412222 w 10232859"/>
              <a:gd name="connsiteY190" fmla="*/ 777001 h 1705557"/>
              <a:gd name="connsiteX191" fmla="*/ 7457904 w 10232859"/>
              <a:gd name="connsiteY191" fmla="*/ 810835 h 1705557"/>
              <a:gd name="connsiteX192" fmla="*/ 7465795 w 10232859"/>
              <a:gd name="connsiteY192" fmla="*/ 809112 h 1705557"/>
              <a:gd name="connsiteX193" fmla="*/ 7505046 w 10232859"/>
              <a:gd name="connsiteY193" fmla="*/ 823031 h 1705557"/>
              <a:gd name="connsiteX194" fmla="*/ 7623220 w 10232859"/>
              <a:gd name="connsiteY194" fmla="*/ 895034 h 1705557"/>
              <a:gd name="connsiteX195" fmla="*/ 7700458 w 10232859"/>
              <a:gd name="connsiteY195" fmla="*/ 921593 h 1705557"/>
              <a:gd name="connsiteX196" fmla="*/ 7730988 w 10232859"/>
              <a:gd name="connsiteY196" fmla="*/ 927270 h 1705557"/>
              <a:gd name="connsiteX197" fmla="*/ 7781942 w 10232859"/>
              <a:gd name="connsiteY197" fmla="*/ 937017 h 1705557"/>
              <a:gd name="connsiteX198" fmla="*/ 7827704 w 10232859"/>
              <a:gd name="connsiteY198" fmla="*/ 935072 h 1705557"/>
              <a:gd name="connsiteX199" fmla="*/ 7867270 w 10232859"/>
              <a:gd name="connsiteY199" fmla="*/ 946880 h 1705557"/>
              <a:gd name="connsiteX200" fmla="*/ 7866538 w 10232859"/>
              <a:gd name="connsiteY200" fmla="*/ 961559 h 1705557"/>
              <a:gd name="connsiteX201" fmla="*/ 7912084 w 10232859"/>
              <a:gd name="connsiteY201" fmla="*/ 970314 h 1705557"/>
              <a:gd name="connsiteX202" fmla="*/ 7982264 w 10232859"/>
              <a:gd name="connsiteY202" fmla="*/ 982287 h 1705557"/>
              <a:gd name="connsiteX203" fmla="*/ 7991272 w 10232859"/>
              <a:gd name="connsiteY203" fmla="*/ 987618 h 1705557"/>
              <a:gd name="connsiteX204" fmla="*/ 8006496 w 10232859"/>
              <a:gd name="connsiteY204" fmla="*/ 979353 h 1705557"/>
              <a:gd name="connsiteX205" fmla="*/ 8034497 w 10232859"/>
              <a:gd name="connsiteY205" fmla="*/ 978568 h 1705557"/>
              <a:gd name="connsiteX206" fmla="*/ 8150881 w 10232859"/>
              <a:gd name="connsiteY206" fmla="*/ 996925 h 1705557"/>
              <a:gd name="connsiteX207" fmla="*/ 8172106 w 10232859"/>
              <a:gd name="connsiteY207" fmla="*/ 997026 h 1705557"/>
              <a:gd name="connsiteX208" fmla="*/ 8196076 w 10232859"/>
              <a:gd name="connsiteY208" fmla="*/ 1006592 h 1705557"/>
              <a:gd name="connsiteX209" fmla="*/ 8247463 w 10232859"/>
              <a:gd name="connsiteY209" fmla="*/ 1022846 h 1705557"/>
              <a:gd name="connsiteX210" fmla="*/ 8279272 w 10232859"/>
              <a:gd name="connsiteY210" fmla="*/ 1039435 h 1705557"/>
              <a:gd name="connsiteX211" fmla="*/ 8289611 w 10232859"/>
              <a:gd name="connsiteY211" fmla="*/ 1035144 h 1705557"/>
              <a:gd name="connsiteX212" fmla="*/ 8311483 w 10232859"/>
              <a:gd name="connsiteY212" fmla="*/ 1035913 h 1705557"/>
              <a:gd name="connsiteX213" fmla="*/ 8399489 w 10232859"/>
              <a:gd name="connsiteY213" fmla="*/ 1055076 h 1705557"/>
              <a:gd name="connsiteX214" fmla="*/ 8415973 w 10232859"/>
              <a:gd name="connsiteY214" fmla="*/ 1056174 h 1705557"/>
              <a:gd name="connsiteX215" fmla="*/ 8433326 w 10232859"/>
              <a:gd name="connsiteY215" fmla="*/ 1064395 h 1705557"/>
              <a:gd name="connsiteX216" fmla="*/ 8502328 w 10232859"/>
              <a:gd name="connsiteY216" fmla="*/ 1098012 h 1705557"/>
              <a:gd name="connsiteX217" fmla="*/ 8534346 w 10232859"/>
              <a:gd name="connsiteY217" fmla="*/ 1113494 h 1705557"/>
              <a:gd name="connsiteX218" fmla="*/ 8534980 w 10232859"/>
              <a:gd name="connsiteY218" fmla="*/ 1117375 h 1705557"/>
              <a:gd name="connsiteX219" fmla="*/ 8544104 w 10232859"/>
              <a:gd name="connsiteY219" fmla="*/ 1114920 h 1705557"/>
              <a:gd name="connsiteX220" fmla="*/ 8567742 w 10232859"/>
              <a:gd name="connsiteY220" fmla="*/ 1124104 h 1705557"/>
              <a:gd name="connsiteX221" fmla="*/ 8633779 w 10232859"/>
              <a:gd name="connsiteY221" fmla="*/ 1145740 h 1705557"/>
              <a:gd name="connsiteX222" fmla="*/ 8676965 w 10232859"/>
              <a:gd name="connsiteY222" fmla="*/ 1163463 h 1705557"/>
              <a:gd name="connsiteX223" fmla="*/ 8698944 w 10232859"/>
              <a:gd name="connsiteY223" fmla="*/ 1163453 h 1705557"/>
              <a:gd name="connsiteX224" fmla="*/ 8711456 w 10232859"/>
              <a:gd name="connsiteY224" fmla="*/ 1175731 h 1705557"/>
              <a:gd name="connsiteX225" fmla="*/ 8732793 w 10232859"/>
              <a:gd name="connsiteY225" fmla="*/ 1179486 h 1705557"/>
              <a:gd name="connsiteX226" fmla="*/ 8751897 w 10232859"/>
              <a:gd name="connsiteY226" fmla="*/ 1197400 h 1705557"/>
              <a:gd name="connsiteX227" fmla="*/ 8793564 w 10232859"/>
              <a:gd name="connsiteY227" fmla="*/ 1179086 h 1705557"/>
              <a:gd name="connsiteX228" fmla="*/ 8834270 w 10232859"/>
              <a:gd name="connsiteY228" fmla="*/ 1213138 h 1705557"/>
              <a:gd name="connsiteX229" fmla="*/ 8853872 w 10232859"/>
              <a:gd name="connsiteY229" fmla="*/ 1221228 h 1705557"/>
              <a:gd name="connsiteX230" fmla="*/ 8861901 w 10232859"/>
              <a:gd name="connsiteY230" fmla="*/ 1217889 h 1705557"/>
              <a:gd name="connsiteX231" fmla="*/ 8874168 w 10232859"/>
              <a:gd name="connsiteY231" fmla="*/ 1220481 h 1705557"/>
              <a:gd name="connsiteX232" fmla="*/ 8871123 w 10232859"/>
              <a:gd name="connsiteY232" fmla="*/ 1227674 h 1705557"/>
              <a:gd name="connsiteX233" fmla="*/ 8903537 w 10232859"/>
              <a:gd name="connsiteY233" fmla="*/ 1237102 h 1705557"/>
              <a:gd name="connsiteX234" fmla="*/ 8933767 w 10232859"/>
              <a:gd name="connsiteY234" fmla="*/ 1269882 h 1705557"/>
              <a:gd name="connsiteX235" fmla="*/ 8985765 w 10232859"/>
              <a:gd name="connsiteY235" fmla="*/ 1294178 h 1705557"/>
              <a:gd name="connsiteX236" fmla="*/ 9071444 w 10232859"/>
              <a:gd name="connsiteY236" fmla="*/ 1323819 h 1705557"/>
              <a:gd name="connsiteX237" fmla="*/ 9096711 w 10232859"/>
              <a:gd name="connsiteY237" fmla="*/ 1334291 h 1705557"/>
              <a:gd name="connsiteX238" fmla="*/ 9338853 w 10232859"/>
              <a:gd name="connsiteY238" fmla="*/ 1454560 h 1705557"/>
              <a:gd name="connsiteX239" fmla="*/ 9520814 w 10232859"/>
              <a:gd name="connsiteY239" fmla="*/ 1456341 h 1705557"/>
              <a:gd name="connsiteX240" fmla="*/ 9702271 w 10232859"/>
              <a:gd name="connsiteY240" fmla="*/ 1495067 h 1705557"/>
              <a:gd name="connsiteX241" fmla="*/ 9744273 w 10232859"/>
              <a:gd name="connsiteY241" fmla="*/ 1530026 h 1705557"/>
              <a:gd name="connsiteX242" fmla="*/ 9771903 w 10232859"/>
              <a:gd name="connsiteY242" fmla="*/ 1536548 h 1705557"/>
              <a:gd name="connsiteX243" fmla="*/ 9818565 w 10232859"/>
              <a:gd name="connsiteY243" fmla="*/ 1545059 h 1705557"/>
              <a:gd name="connsiteX244" fmla="*/ 9882202 w 10232859"/>
              <a:gd name="connsiteY244" fmla="*/ 1572402 h 1705557"/>
              <a:gd name="connsiteX245" fmla="*/ 10022025 w 10232859"/>
              <a:gd name="connsiteY245" fmla="*/ 1606210 h 1705557"/>
              <a:gd name="connsiteX246" fmla="*/ 10220406 w 10232859"/>
              <a:gd name="connsiteY246" fmla="*/ 1683519 h 1705557"/>
              <a:gd name="connsiteX247" fmla="*/ 10232859 w 10232859"/>
              <a:gd name="connsiteY247" fmla="*/ 1705557 h 1705557"/>
              <a:gd name="connsiteX248" fmla="*/ 0 w 10232859"/>
              <a:gd name="connsiteY248" fmla="*/ 1705557 h 1705557"/>
              <a:gd name="connsiteX249" fmla="*/ 0 w 10232859"/>
              <a:gd name="connsiteY249" fmla="*/ 28342 h 1705557"/>
              <a:gd name="connsiteX250" fmla="*/ 8097 w 10232859"/>
              <a:gd name="connsiteY250" fmla="*/ 30869 h 1705557"/>
              <a:gd name="connsiteX251" fmla="*/ 77128 w 10232859"/>
              <a:gd name="connsiteY251" fmla="*/ 13381 h 1705557"/>
              <a:gd name="connsiteX252" fmla="*/ 188338 w 10232859"/>
              <a:gd name="connsiteY252" fmla="*/ 11593 h 1705557"/>
              <a:gd name="connsiteX253" fmla="*/ 298809 w 10232859"/>
              <a:gd name="connsiteY253" fmla="*/ 12712 h 1705557"/>
              <a:gd name="connsiteX254" fmla="*/ 338985 w 10232859"/>
              <a:gd name="connsiteY254" fmla="*/ 14520 h 1705557"/>
              <a:gd name="connsiteX255" fmla="*/ 409815 w 10232859"/>
              <a:gd name="connsiteY255" fmla="*/ 11559 h 1705557"/>
              <a:gd name="connsiteX256" fmla="*/ 424169 w 10232859"/>
              <a:gd name="connsiteY256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76686 w 10232859"/>
              <a:gd name="connsiteY80" fmla="*/ 218526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105063 w 10232859"/>
              <a:gd name="connsiteY157" fmla="*/ 353854 h 1705557"/>
              <a:gd name="connsiteX158" fmla="*/ 6135796 w 10232859"/>
              <a:gd name="connsiteY158" fmla="*/ 369657 h 1705557"/>
              <a:gd name="connsiteX159" fmla="*/ 6195166 w 10232859"/>
              <a:gd name="connsiteY159" fmla="*/ 366704 h 1705557"/>
              <a:gd name="connsiteX160" fmla="*/ 6216259 w 10232859"/>
              <a:gd name="connsiteY160" fmla="*/ 369879 h 1705557"/>
              <a:gd name="connsiteX161" fmla="*/ 6228331 w 10232859"/>
              <a:gd name="connsiteY161" fmla="*/ 370548 h 1705557"/>
              <a:gd name="connsiteX162" fmla="*/ 6229602 w 10232859"/>
              <a:gd name="connsiteY162" fmla="*/ 369928 h 1705557"/>
              <a:gd name="connsiteX163" fmla="*/ 6258988 w 10232859"/>
              <a:gd name="connsiteY163" fmla="*/ 385174 h 1705557"/>
              <a:gd name="connsiteX164" fmla="*/ 6264106 w 10232859"/>
              <a:gd name="connsiteY164" fmla="*/ 385655 h 1705557"/>
              <a:gd name="connsiteX165" fmla="*/ 6281703 w 10232859"/>
              <a:gd name="connsiteY165" fmla="*/ 397568 h 1705557"/>
              <a:gd name="connsiteX166" fmla="*/ 6291622 w 10232859"/>
              <a:gd name="connsiteY166" fmla="*/ 402669 h 1705557"/>
              <a:gd name="connsiteX167" fmla="*/ 6292712 w 10232859"/>
              <a:gd name="connsiteY167" fmla="*/ 406285 h 1705557"/>
              <a:gd name="connsiteX168" fmla="*/ 6308227 w 10232859"/>
              <a:gd name="connsiteY168" fmla="*/ 412710 h 1705557"/>
              <a:gd name="connsiteX169" fmla="*/ 6328981 w 10232859"/>
              <a:gd name="connsiteY169" fmla="*/ 416009 h 1705557"/>
              <a:gd name="connsiteX170" fmla="*/ 6368693 w 10232859"/>
              <a:gd name="connsiteY170" fmla="*/ 424359 h 1705557"/>
              <a:gd name="connsiteX171" fmla="*/ 6414811 w 10232859"/>
              <a:gd name="connsiteY171" fmla="*/ 458714 h 1705557"/>
              <a:gd name="connsiteX172" fmla="*/ 6467879 w 10232859"/>
              <a:gd name="connsiteY172" fmla="*/ 474762 h 1705557"/>
              <a:gd name="connsiteX173" fmla="*/ 6564351 w 10232859"/>
              <a:gd name="connsiteY173" fmla="*/ 544032 h 1705557"/>
              <a:gd name="connsiteX174" fmla="*/ 6711178 w 10232859"/>
              <a:gd name="connsiteY174" fmla="*/ 580124 h 1705557"/>
              <a:gd name="connsiteX175" fmla="*/ 6764036 w 10232859"/>
              <a:gd name="connsiteY175" fmla="*/ 595457 h 1705557"/>
              <a:gd name="connsiteX176" fmla="*/ 6858983 w 10232859"/>
              <a:gd name="connsiteY176" fmla="*/ 630237 h 1705557"/>
              <a:gd name="connsiteX177" fmla="*/ 6910661 w 10232859"/>
              <a:gd name="connsiteY177" fmla="*/ 641134 h 1705557"/>
              <a:gd name="connsiteX178" fmla="*/ 6944111 w 10232859"/>
              <a:gd name="connsiteY178" fmla="*/ 666016 h 1705557"/>
              <a:gd name="connsiteX179" fmla="*/ 6965771 w 10232859"/>
              <a:gd name="connsiteY179" fmla="*/ 666445 h 1705557"/>
              <a:gd name="connsiteX180" fmla="*/ 6969639 w 10232859"/>
              <a:gd name="connsiteY180" fmla="*/ 666351 h 1705557"/>
              <a:gd name="connsiteX181" fmla="*/ 6982242 w 10232859"/>
              <a:gd name="connsiteY181" fmla="*/ 669626 h 1705557"/>
              <a:gd name="connsiteX182" fmla="*/ 6989387 w 10232859"/>
              <a:gd name="connsiteY182" fmla="*/ 665988 h 1705557"/>
              <a:gd name="connsiteX183" fmla="*/ 7010930 w 10232859"/>
              <a:gd name="connsiteY183" fmla="*/ 667648 h 1705557"/>
              <a:gd name="connsiteX184" fmla="*/ 7033125 w 10232859"/>
              <a:gd name="connsiteY184" fmla="*/ 674950 h 1705557"/>
              <a:gd name="connsiteX185" fmla="*/ 7134461 w 10232859"/>
              <a:gd name="connsiteY185" fmla="*/ 714706 h 1705557"/>
              <a:gd name="connsiteX186" fmla="*/ 7197450 w 10232859"/>
              <a:gd name="connsiteY186" fmla="*/ 735608 h 1705557"/>
              <a:gd name="connsiteX187" fmla="*/ 7225084 w 10232859"/>
              <a:gd name="connsiteY187" fmla="*/ 739019 h 1705557"/>
              <a:gd name="connsiteX188" fmla="*/ 7261183 w 10232859"/>
              <a:gd name="connsiteY188" fmla="*/ 746827 h 1705557"/>
              <a:gd name="connsiteX189" fmla="*/ 7327760 w 10232859"/>
              <a:gd name="connsiteY189" fmla="*/ 757100 h 1705557"/>
              <a:gd name="connsiteX190" fmla="*/ 7412222 w 10232859"/>
              <a:gd name="connsiteY190" fmla="*/ 777001 h 1705557"/>
              <a:gd name="connsiteX191" fmla="*/ 7457904 w 10232859"/>
              <a:gd name="connsiteY191" fmla="*/ 810835 h 1705557"/>
              <a:gd name="connsiteX192" fmla="*/ 7465795 w 10232859"/>
              <a:gd name="connsiteY192" fmla="*/ 809112 h 1705557"/>
              <a:gd name="connsiteX193" fmla="*/ 7505046 w 10232859"/>
              <a:gd name="connsiteY193" fmla="*/ 823031 h 1705557"/>
              <a:gd name="connsiteX194" fmla="*/ 7623220 w 10232859"/>
              <a:gd name="connsiteY194" fmla="*/ 895034 h 1705557"/>
              <a:gd name="connsiteX195" fmla="*/ 7700458 w 10232859"/>
              <a:gd name="connsiteY195" fmla="*/ 921593 h 1705557"/>
              <a:gd name="connsiteX196" fmla="*/ 7730988 w 10232859"/>
              <a:gd name="connsiteY196" fmla="*/ 927270 h 1705557"/>
              <a:gd name="connsiteX197" fmla="*/ 7781942 w 10232859"/>
              <a:gd name="connsiteY197" fmla="*/ 937017 h 1705557"/>
              <a:gd name="connsiteX198" fmla="*/ 7827704 w 10232859"/>
              <a:gd name="connsiteY198" fmla="*/ 935072 h 1705557"/>
              <a:gd name="connsiteX199" fmla="*/ 7867270 w 10232859"/>
              <a:gd name="connsiteY199" fmla="*/ 946880 h 1705557"/>
              <a:gd name="connsiteX200" fmla="*/ 7866538 w 10232859"/>
              <a:gd name="connsiteY200" fmla="*/ 961559 h 1705557"/>
              <a:gd name="connsiteX201" fmla="*/ 7912084 w 10232859"/>
              <a:gd name="connsiteY201" fmla="*/ 970314 h 1705557"/>
              <a:gd name="connsiteX202" fmla="*/ 7982264 w 10232859"/>
              <a:gd name="connsiteY202" fmla="*/ 982287 h 1705557"/>
              <a:gd name="connsiteX203" fmla="*/ 7991272 w 10232859"/>
              <a:gd name="connsiteY203" fmla="*/ 987618 h 1705557"/>
              <a:gd name="connsiteX204" fmla="*/ 8006496 w 10232859"/>
              <a:gd name="connsiteY204" fmla="*/ 979353 h 1705557"/>
              <a:gd name="connsiteX205" fmla="*/ 8034497 w 10232859"/>
              <a:gd name="connsiteY205" fmla="*/ 978568 h 1705557"/>
              <a:gd name="connsiteX206" fmla="*/ 8150881 w 10232859"/>
              <a:gd name="connsiteY206" fmla="*/ 996925 h 1705557"/>
              <a:gd name="connsiteX207" fmla="*/ 8172106 w 10232859"/>
              <a:gd name="connsiteY207" fmla="*/ 997026 h 1705557"/>
              <a:gd name="connsiteX208" fmla="*/ 8196076 w 10232859"/>
              <a:gd name="connsiteY208" fmla="*/ 1006592 h 1705557"/>
              <a:gd name="connsiteX209" fmla="*/ 8247463 w 10232859"/>
              <a:gd name="connsiteY209" fmla="*/ 1022846 h 1705557"/>
              <a:gd name="connsiteX210" fmla="*/ 8279272 w 10232859"/>
              <a:gd name="connsiteY210" fmla="*/ 1039435 h 1705557"/>
              <a:gd name="connsiteX211" fmla="*/ 8289611 w 10232859"/>
              <a:gd name="connsiteY211" fmla="*/ 1035144 h 1705557"/>
              <a:gd name="connsiteX212" fmla="*/ 8311483 w 10232859"/>
              <a:gd name="connsiteY212" fmla="*/ 1035913 h 1705557"/>
              <a:gd name="connsiteX213" fmla="*/ 8399489 w 10232859"/>
              <a:gd name="connsiteY213" fmla="*/ 1055076 h 1705557"/>
              <a:gd name="connsiteX214" fmla="*/ 8415973 w 10232859"/>
              <a:gd name="connsiteY214" fmla="*/ 1056174 h 1705557"/>
              <a:gd name="connsiteX215" fmla="*/ 8433326 w 10232859"/>
              <a:gd name="connsiteY215" fmla="*/ 1064395 h 1705557"/>
              <a:gd name="connsiteX216" fmla="*/ 8502328 w 10232859"/>
              <a:gd name="connsiteY216" fmla="*/ 1098012 h 1705557"/>
              <a:gd name="connsiteX217" fmla="*/ 8534346 w 10232859"/>
              <a:gd name="connsiteY217" fmla="*/ 1113494 h 1705557"/>
              <a:gd name="connsiteX218" fmla="*/ 8534980 w 10232859"/>
              <a:gd name="connsiteY218" fmla="*/ 1117375 h 1705557"/>
              <a:gd name="connsiteX219" fmla="*/ 8544104 w 10232859"/>
              <a:gd name="connsiteY219" fmla="*/ 1114920 h 1705557"/>
              <a:gd name="connsiteX220" fmla="*/ 8567742 w 10232859"/>
              <a:gd name="connsiteY220" fmla="*/ 1124104 h 1705557"/>
              <a:gd name="connsiteX221" fmla="*/ 8633779 w 10232859"/>
              <a:gd name="connsiteY221" fmla="*/ 1145740 h 1705557"/>
              <a:gd name="connsiteX222" fmla="*/ 8676965 w 10232859"/>
              <a:gd name="connsiteY222" fmla="*/ 1163463 h 1705557"/>
              <a:gd name="connsiteX223" fmla="*/ 8698944 w 10232859"/>
              <a:gd name="connsiteY223" fmla="*/ 1163453 h 1705557"/>
              <a:gd name="connsiteX224" fmla="*/ 8711456 w 10232859"/>
              <a:gd name="connsiteY224" fmla="*/ 1175731 h 1705557"/>
              <a:gd name="connsiteX225" fmla="*/ 8732793 w 10232859"/>
              <a:gd name="connsiteY225" fmla="*/ 1179486 h 1705557"/>
              <a:gd name="connsiteX226" fmla="*/ 8751897 w 10232859"/>
              <a:gd name="connsiteY226" fmla="*/ 1197400 h 1705557"/>
              <a:gd name="connsiteX227" fmla="*/ 8793564 w 10232859"/>
              <a:gd name="connsiteY227" fmla="*/ 1179086 h 1705557"/>
              <a:gd name="connsiteX228" fmla="*/ 8834270 w 10232859"/>
              <a:gd name="connsiteY228" fmla="*/ 1213138 h 1705557"/>
              <a:gd name="connsiteX229" fmla="*/ 8853872 w 10232859"/>
              <a:gd name="connsiteY229" fmla="*/ 1221228 h 1705557"/>
              <a:gd name="connsiteX230" fmla="*/ 8861901 w 10232859"/>
              <a:gd name="connsiteY230" fmla="*/ 1217889 h 1705557"/>
              <a:gd name="connsiteX231" fmla="*/ 8874168 w 10232859"/>
              <a:gd name="connsiteY231" fmla="*/ 1220481 h 1705557"/>
              <a:gd name="connsiteX232" fmla="*/ 8871123 w 10232859"/>
              <a:gd name="connsiteY232" fmla="*/ 1227674 h 1705557"/>
              <a:gd name="connsiteX233" fmla="*/ 8903537 w 10232859"/>
              <a:gd name="connsiteY233" fmla="*/ 1237102 h 1705557"/>
              <a:gd name="connsiteX234" fmla="*/ 8933767 w 10232859"/>
              <a:gd name="connsiteY234" fmla="*/ 1269882 h 1705557"/>
              <a:gd name="connsiteX235" fmla="*/ 8985765 w 10232859"/>
              <a:gd name="connsiteY235" fmla="*/ 1294178 h 1705557"/>
              <a:gd name="connsiteX236" fmla="*/ 9071444 w 10232859"/>
              <a:gd name="connsiteY236" fmla="*/ 1323819 h 1705557"/>
              <a:gd name="connsiteX237" fmla="*/ 9096711 w 10232859"/>
              <a:gd name="connsiteY237" fmla="*/ 1334291 h 1705557"/>
              <a:gd name="connsiteX238" fmla="*/ 9338853 w 10232859"/>
              <a:gd name="connsiteY238" fmla="*/ 1454560 h 1705557"/>
              <a:gd name="connsiteX239" fmla="*/ 9520814 w 10232859"/>
              <a:gd name="connsiteY239" fmla="*/ 1456341 h 1705557"/>
              <a:gd name="connsiteX240" fmla="*/ 9702271 w 10232859"/>
              <a:gd name="connsiteY240" fmla="*/ 1495067 h 1705557"/>
              <a:gd name="connsiteX241" fmla="*/ 9744273 w 10232859"/>
              <a:gd name="connsiteY241" fmla="*/ 1530026 h 1705557"/>
              <a:gd name="connsiteX242" fmla="*/ 9771903 w 10232859"/>
              <a:gd name="connsiteY242" fmla="*/ 1536548 h 1705557"/>
              <a:gd name="connsiteX243" fmla="*/ 9818565 w 10232859"/>
              <a:gd name="connsiteY243" fmla="*/ 1545059 h 1705557"/>
              <a:gd name="connsiteX244" fmla="*/ 9882202 w 10232859"/>
              <a:gd name="connsiteY244" fmla="*/ 1572402 h 1705557"/>
              <a:gd name="connsiteX245" fmla="*/ 10022025 w 10232859"/>
              <a:gd name="connsiteY245" fmla="*/ 1606210 h 1705557"/>
              <a:gd name="connsiteX246" fmla="*/ 10220406 w 10232859"/>
              <a:gd name="connsiteY246" fmla="*/ 1683519 h 1705557"/>
              <a:gd name="connsiteX247" fmla="*/ 10232859 w 10232859"/>
              <a:gd name="connsiteY247" fmla="*/ 1705557 h 1705557"/>
              <a:gd name="connsiteX248" fmla="*/ 0 w 10232859"/>
              <a:gd name="connsiteY248" fmla="*/ 1705557 h 1705557"/>
              <a:gd name="connsiteX249" fmla="*/ 0 w 10232859"/>
              <a:gd name="connsiteY249" fmla="*/ 28342 h 1705557"/>
              <a:gd name="connsiteX250" fmla="*/ 8097 w 10232859"/>
              <a:gd name="connsiteY250" fmla="*/ 30869 h 1705557"/>
              <a:gd name="connsiteX251" fmla="*/ 77128 w 10232859"/>
              <a:gd name="connsiteY251" fmla="*/ 13381 h 1705557"/>
              <a:gd name="connsiteX252" fmla="*/ 188338 w 10232859"/>
              <a:gd name="connsiteY252" fmla="*/ 11593 h 1705557"/>
              <a:gd name="connsiteX253" fmla="*/ 298809 w 10232859"/>
              <a:gd name="connsiteY253" fmla="*/ 12712 h 1705557"/>
              <a:gd name="connsiteX254" fmla="*/ 338985 w 10232859"/>
              <a:gd name="connsiteY254" fmla="*/ 14520 h 1705557"/>
              <a:gd name="connsiteX255" fmla="*/ 409815 w 10232859"/>
              <a:gd name="connsiteY255" fmla="*/ 11559 h 1705557"/>
              <a:gd name="connsiteX256" fmla="*/ 424169 w 10232859"/>
              <a:gd name="connsiteY256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80350 w 10232859"/>
              <a:gd name="connsiteY80" fmla="*/ 157665 h 1705557"/>
              <a:gd name="connsiteX81" fmla="*/ 3476147 w 10232859"/>
              <a:gd name="connsiteY81" fmla="*/ 177439 h 1705557"/>
              <a:gd name="connsiteX82" fmla="*/ 3497583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105063 w 10232859"/>
              <a:gd name="connsiteY157" fmla="*/ 353854 h 1705557"/>
              <a:gd name="connsiteX158" fmla="*/ 6135796 w 10232859"/>
              <a:gd name="connsiteY158" fmla="*/ 369657 h 1705557"/>
              <a:gd name="connsiteX159" fmla="*/ 6195166 w 10232859"/>
              <a:gd name="connsiteY159" fmla="*/ 366704 h 1705557"/>
              <a:gd name="connsiteX160" fmla="*/ 6216259 w 10232859"/>
              <a:gd name="connsiteY160" fmla="*/ 369879 h 1705557"/>
              <a:gd name="connsiteX161" fmla="*/ 6228331 w 10232859"/>
              <a:gd name="connsiteY161" fmla="*/ 370548 h 1705557"/>
              <a:gd name="connsiteX162" fmla="*/ 6229602 w 10232859"/>
              <a:gd name="connsiteY162" fmla="*/ 369928 h 1705557"/>
              <a:gd name="connsiteX163" fmla="*/ 6258988 w 10232859"/>
              <a:gd name="connsiteY163" fmla="*/ 385174 h 1705557"/>
              <a:gd name="connsiteX164" fmla="*/ 6264106 w 10232859"/>
              <a:gd name="connsiteY164" fmla="*/ 385655 h 1705557"/>
              <a:gd name="connsiteX165" fmla="*/ 6281703 w 10232859"/>
              <a:gd name="connsiteY165" fmla="*/ 397568 h 1705557"/>
              <a:gd name="connsiteX166" fmla="*/ 6291622 w 10232859"/>
              <a:gd name="connsiteY166" fmla="*/ 402669 h 1705557"/>
              <a:gd name="connsiteX167" fmla="*/ 6292712 w 10232859"/>
              <a:gd name="connsiteY167" fmla="*/ 406285 h 1705557"/>
              <a:gd name="connsiteX168" fmla="*/ 6308227 w 10232859"/>
              <a:gd name="connsiteY168" fmla="*/ 412710 h 1705557"/>
              <a:gd name="connsiteX169" fmla="*/ 6328981 w 10232859"/>
              <a:gd name="connsiteY169" fmla="*/ 416009 h 1705557"/>
              <a:gd name="connsiteX170" fmla="*/ 6368693 w 10232859"/>
              <a:gd name="connsiteY170" fmla="*/ 424359 h 1705557"/>
              <a:gd name="connsiteX171" fmla="*/ 6414811 w 10232859"/>
              <a:gd name="connsiteY171" fmla="*/ 458714 h 1705557"/>
              <a:gd name="connsiteX172" fmla="*/ 6467879 w 10232859"/>
              <a:gd name="connsiteY172" fmla="*/ 474762 h 1705557"/>
              <a:gd name="connsiteX173" fmla="*/ 6564351 w 10232859"/>
              <a:gd name="connsiteY173" fmla="*/ 544032 h 1705557"/>
              <a:gd name="connsiteX174" fmla="*/ 6711178 w 10232859"/>
              <a:gd name="connsiteY174" fmla="*/ 580124 h 1705557"/>
              <a:gd name="connsiteX175" fmla="*/ 6764036 w 10232859"/>
              <a:gd name="connsiteY175" fmla="*/ 595457 h 1705557"/>
              <a:gd name="connsiteX176" fmla="*/ 6858983 w 10232859"/>
              <a:gd name="connsiteY176" fmla="*/ 630237 h 1705557"/>
              <a:gd name="connsiteX177" fmla="*/ 6910661 w 10232859"/>
              <a:gd name="connsiteY177" fmla="*/ 641134 h 1705557"/>
              <a:gd name="connsiteX178" fmla="*/ 6944111 w 10232859"/>
              <a:gd name="connsiteY178" fmla="*/ 666016 h 1705557"/>
              <a:gd name="connsiteX179" fmla="*/ 6965771 w 10232859"/>
              <a:gd name="connsiteY179" fmla="*/ 666445 h 1705557"/>
              <a:gd name="connsiteX180" fmla="*/ 6969639 w 10232859"/>
              <a:gd name="connsiteY180" fmla="*/ 666351 h 1705557"/>
              <a:gd name="connsiteX181" fmla="*/ 6982242 w 10232859"/>
              <a:gd name="connsiteY181" fmla="*/ 669626 h 1705557"/>
              <a:gd name="connsiteX182" fmla="*/ 6989387 w 10232859"/>
              <a:gd name="connsiteY182" fmla="*/ 665988 h 1705557"/>
              <a:gd name="connsiteX183" fmla="*/ 7010930 w 10232859"/>
              <a:gd name="connsiteY183" fmla="*/ 667648 h 1705557"/>
              <a:gd name="connsiteX184" fmla="*/ 7033125 w 10232859"/>
              <a:gd name="connsiteY184" fmla="*/ 674950 h 1705557"/>
              <a:gd name="connsiteX185" fmla="*/ 7134461 w 10232859"/>
              <a:gd name="connsiteY185" fmla="*/ 714706 h 1705557"/>
              <a:gd name="connsiteX186" fmla="*/ 7197450 w 10232859"/>
              <a:gd name="connsiteY186" fmla="*/ 735608 h 1705557"/>
              <a:gd name="connsiteX187" fmla="*/ 7225084 w 10232859"/>
              <a:gd name="connsiteY187" fmla="*/ 739019 h 1705557"/>
              <a:gd name="connsiteX188" fmla="*/ 7261183 w 10232859"/>
              <a:gd name="connsiteY188" fmla="*/ 746827 h 1705557"/>
              <a:gd name="connsiteX189" fmla="*/ 7327760 w 10232859"/>
              <a:gd name="connsiteY189" fmla="*/ 757100 h 1705557"/>
              <a:gd name="connsiteX190" fmla="*/ 7412222 w 10232859"/>
              <a:gd name="connsiteY190" fmla="*/ 777001 h 1705557"/>
              <a:gd name="connsiteX191" fmla="*/ 7457904 w 10232859"/>
              <a:gd name="connsiteY191" fmla="*/ 810835 h 1705557"/>
              <a:gd name="connsiteX192" fmla="*/ 7465795 w 10232859"/>
              <a:gd name="connsiteY192" fmla="*/ 809112 h 1705557"/>
              <a:gd name="connsiteX193" fmla="*/ 7505046 w 10232859"/>
              <a:gd name="connsiteY193" fmla="*/ 823031 h 1705557"/>
              <a:gd name="connsiteX194" fmla="*/ 7623220 w 10232859"/>
              <a:gd name="connsiteY194" fmla="*/ 895034 h 1705557"/>
              <a:gd name="connsiteX195" fmla="*/ 7700458 w 10232859"/>
              <a:gd name="connsiteY195" fmla="*/ 921593 h 1705557"/>
              <a:gd name="connsiteX196" fmla="*/ 7730988 w 10232859"/>
              <a:gd name="connsiteY196" fmla="*/ 927270 h 1705557"/>
              <a:gd name="connsiteX197" fmla="*/ 7781942 w 10232859"/>
              <a:gd name="connsiteY197" fmla="*/ 937017 h 1705557"/>
              <a:gd name="connsiteX198" fmla="*/ 7827704 w 10232859"/>
              <a:gd name="connsiteY198" fmla="*/ 935072 h 1705557"/>
              <a:gd name="connsiteX199" fmla="*/ 7867270 w 10232859"/>
              <a:gd name="connsiteY199" fmla="*/ 946880 h 1705557"/>
              <a:gd name="connsiteX200" fmla="*/ 7866538 w 10232859"/>
              <a:gd name="connsiteY200" fmla="*/ 961559 h 1705557"/>
              <a:gd name="connsiteX201" fmla="*/ 7912084 w 10232859"/>
              <a:gd name="connsiteY201" fmla="*/ 970314 h 1705557"/>
              <a:gd name="connsiteX202" fmla="*/ 7982264 w 10232859"/>
              <a:gd name="connsiteY202" fmla="*/ 982287 h 1705557"/>
              <a:gd name="connsiteX203" fmla="*/ 7991272 w 10232859"/>
              <a:gd name="connsiteY203" fmla="*/ 987618 h 1705557"/>
              <a:gd name="connsiteX204" fmla="*/ 8006496 w 10232859"/>
              <a:gd name="connsiteY204" fmla="*/ 979353 h 1705557"/>
              <a:gd name="connsiteX205" fmla="*/ 8034497 w 10232859"/>
              <a:gd name="connsiteY205" fmla="*/ 978568 h 1705557"/>
              <a:gd name="connsiteX206" fmla="*/ 8150881 w 10232859"/>
              <a:gd name="connsiteY206" fmla="*/ 996925 h 1705557"/>
              <a:gd name="connsiteX207" fmla="*/ 8172106 w 10232859"/>
              <a:gd name="connsiteY207" fmla="*/ 997026 h 1705557"/>
              <a:gd name="connsiteX208" fmla="*/ 8196076 w 10232859"/>
              <a:gd name="connsiteY208" fmla="*/ 1006592 h 1705557"/>
              <a:gd name="connsiteX209" fmla="*/ 8247463 w 10232859"/>
              <a:gd name="connsiteY209" fmla="*/ 1022846 h 1705557"/>
              <a:gd name="connsiteX210" fmla="*/ 8279272 w 10232859"/>
              <a:gd name="connsiteY210" fmla="*/ 1039435 h 1705557"/>
              <a:gd name="connsiteX211" fmla="*/ 8289611 w 10232859"/>
              <a:gd name="connsiteY211" fmla="*/ 1035144 h 1705557"/>
              <a:gd name="connsiteX212" fmla="*/ 8311483 w 10232859"/>
              <a:gd name="connsiteY212" fmla="*/ 1035913 h 1705557"/>
              <a:gd name="connsiteX213" fmla="*/ 8399489 w 10232859"/>
              <a:gd name="connsiteY213" fmla="*/ 1055076 h 1705557"/>
              <a:gd name="connsiteX214" fmla="*/ 8415973 w 10232859"/>
              <a:gd name="connsiteY214" fmla="*/ 1056174 h 1705557"/>
              <a:gd name="connsiteX215" fmla="*/ 8433326 w 10232859"/>
              <a:gd name="connsiteY215" fmla="*/ 1064395 h 1705557"/>
              <a:gd name="connsiteX216" fmla="*/ 8502328 w 10232859"/>
              <a:gd name="connsiteY216" fmla="*/ 1098012 h 1705557"/>
              <a:gd name="connsiteX217" fmla="*/ 8534346 w 10232859"/>
              <a:gd name="connsiteY217" fmla="*/ 1113494 h 1705557"/>
              <a:gd name="connsiteX218" fmla="*/ 8534980 w 10232859"/>
              <a:gd name="connsiteY218" fmla="*/ 1117375 h 1705557"/>
              <a:gd name="connsiteX219" fmla="*/ 8544104 w 10232859"/>
              <a:gd name="connsiteY219" fmla="*/ 1114920 h 1705557"/>
              <a:gd name="connsiteX220" fmla="*/ 8567742 w 10232859"/>
              <a:gd name="connsiteY220" fmla="*/ 1124104 h 1705557"/>
              <a:gd name="connsiteX221" fmla="*/ 8633779 w 10232859"/>
              <a:gd name="connsiteY221" fmla="*/ 1145740 h 1705557"/>
              <a:gd name="connsiteX222" fmla="*/ 8676965 w 10232859"/>
              <a:gd name="connsiteY222" fmla="*/ 1163463 h 1705557"/>
              <a:gd name="connsiteX223" fmla="*/ 8698944 w 10232859"/>
              <a:gd name="connsiteY223" fmla="*/ 1163453 h 1705557"/>
              <a:gd name="connsiteX224" fmla="*/ 8711456 w 10232859"/>
              <a:gd name="connsiteY224" fmla="*/ 1175731 h 1705557"/>
              <a:gd name="connsiteX225" fmla="*/ 8732793 w 10232859"/>
              <a:gd name="connsiteY225" fmla="*/ 1179486 h 1705557"/>
              <a:gd name="connsiteX226" fmla="*/ 8751897 w 10232859"/>
              <a:gd name="connsiteY226" fmla="*/ 1197400 h 1705557"/>
              <a:gd name="connsiteX227" fmla="*/ 8793564 w 10232859"/>
              <a:gd name="connsiteY227" fmla="*/ 1179086 h 1705557"/>
              <a:gd name="connsiteX228" fmla="*/ 8834270 w 10232859"/>
              <a:gd name="connsiteY228" fmla="*/ 1213138 h 1705557"/>
              <a:gd name="connsiteX229" fmla="*/ 8853872 w 10232859"/>
              <a:gd name="connsiteY229" fmla="*/ 1221228 h 1705557"/>
              <a:gd name="connsiteX230" fmla="*/ 8861901 w 10232859"/>
              <a:gd name="connsiteY230" fmla="*/ 1217889 h 1705557"/>
              <a:gd name="connsiteX231" fmla="*/ 8874168 w 10232859"/>
              <a:gd name="connsiteY231" fmla="*/ 1220481 h 1705557"/>
              <a:gd name="connsiteX232" fmla="*/ 8871123 w 10232859"/>
              <a:gd name="connsiteY232" fmla="*/ 1227674 h 1705557"/>
              <a:gd name="connsiteX233" fmla="*/ 8903537 w 10232859"/>
              <a:gd name="connsiteY233" fmla="*/ 1237102 h 1705557"/>
              <a:gd name="connsiteX234" fmla="*/ 8933767 w 10232859"/>
              <a:gd name="connsiteY234" fmla="*/ 1269882 h 1705557"/>
              <a:gd name="connsiteX235" fmla="*/ 8985765 w 10232859"/>
              <a:gd name="connsiteY235" fmla="*/ 1294178 h 1705557"/>
              <a:gd name="connsiteX236" fmla="*/ 9071444 w 10232859"/>
              <a:gd name="connsiteY236" fmla="*/ 1323819 h 1705557"/>
              <a:gd name="connsiteX237" fmla="*/ 9096711 w 10232859"/>
              <a:gd name="connsiteY237" fmla="*/ 1334291 h 1705557"/>
              <a:gd name="connsiteX238" fmla="*/ 9338853 w 10232859"/>
              <a:gd name="connsiteY238" fmla="*/ 1454560 h 1705557"/>
              <a:gd name="connsiteX239" fmla="*/ 9520814 w 10232859"/>
              <a:gd name="connsiteY239" fmla="*/ 1456341 h 1705557"/>
              <a:gd name="connsiteX240" fmla="*/ 9702271 w 10232859"/>
              <a:gd name="connsiteY240" fmla="*/ 1495067 h 1705557"/>
              <a:gd name="connsiteX241" fmla="*/ 9744273 w 10232859"/>
              <a:gd name="connsiteY241" fmla="*/ 1530026 h 1705557"/>
              <a:gd name="connsiteX242" fmla="*/ 9771903 w 10232859"/>
              <a:gd name="connsiteY242" fmla="*/ 1536548 h 1705557"/>
              <a:gd name="connsiteX243" fmla="*/ 9818565 w 10232859"/>
              <a:gd name="connsiteY243" fmla="*/ 1545059 h 1705557"/>
              <a:gd name="connsiteX244" fmla="*/ 9882202 w 10232859"/>
              <a:gd name="connsiteY244" fmla="*/ 1572402 h 1705557"/>
              <a:gd name="connsiteX245" fmla="*/ 10022025 w 10232859"/>
              <a:gd name="connsiteY245" fmla="*/ 1606210 h 1705557"/>
              <a:gd name="connsiteX246" fmla="*/ 10220406 w 10232859"/>
              <a:gd name="connsiteY246" fmla="*/ 1683519 h 1705557"/>
              <a:gd name="connsiteX247" fmla="*/ 10232859 w 10232859"/>
              <a:gd name="connsiteY247" fmla="*/ 1705557 h 1705557"/>
              <a:gd name="connsiteX248" fmla="*/ 0 w 10232859"/>
              <a:gd name="connsiteY248" fmla="*/ 1705557 h 1705557"/>
              <a:gd name="connsiteX249" fmla="*/ 0 w 10232859"/>
              <a:gd name="connsiteY249" fmla="*/ 28342 h 1705557"/>
              <a:gd name="connsiteX250" fmla="*/ 8097 w 10232859"/>
              <a:gd name="connsiteY250" fmla="*/ 30869 h 1705557"/>
              <a:gd name="connsiteX251" fmla="*/ 77128 w 10232859"/>
              <a:gd name="connsiteY251" fmla="*/ 13381 h 1705557"/>
              <a:gd name="connsiteX252" fmla="*/ 188338 w 10232859"/>
              <a:gd name="connsiteY252" fmla="*/ 11593 h 1705557"/>
              <a:gd name="connsiteX253" fmla="*/ 298809 w 10232859"/>
              <a:gd name="connsiteY253" fmla="*/ 12712 h 1705557"/>
              <a:gd name="connsiteX254" fmla="*/ 338985 w 10232859"/>
              <a:gd name="connsiteY254" fmla="*/ 14520 h 1705557"/>
              <a:gd name="connsiteX255" fmla="*/ 409815 w 10232859"/>
              <a:gd name="connsiteY255" fmla="*/ 11559 h 1705557"/>
              <a:gd name="connsiteX256" fmla="*/ 424169 w 10232859"/>
              <a:gd name="connsiteY256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80350 w 10232859"/>
              <a:gd name="connsiteY80" fmla="*/ 157665 h 1705557"/>
              <a:gd name="connsiteX81" fmla="*/ 3476147 w 10232859"/>
              <a:gd name="connsiteY81" fmla="*/ 177439 h 1705557"/>
              <a:gd name="connsiteX82" fmla="*/ 3585541 w 10232859"/>
              <a:gd name="connsiteY82" fmla="*/ 143437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105063 w 10232859"/>
              <a:gd name="connsiteY157" fmla="*/ 353854 h 1705557"/>
              <a:gd name="connsiteX158" fmla="*/ 6135796 w 10232859"/>
              <a:gd name="connsiteY158" fmla="*/ 369657 h 1705557"/>
              <a:gd name="connsiteX159" fmla="*/ 6195166 w 10232859"/>
              <a:gd name="connsiteY159" fmla="*/ 366704 h 1705557"/>
              <a:gd name="connsiteX160" fmla="*/ 6216259 w 10232859"/>
              <a:gd name="connsiteY160" fmla="*/ 369879 h 1705557"/>
              <a:gd name="connsiteX161" fmla="*/ 6228331 w 10232859"/>
              <a:gd name="connsiteY161" fmla="*/ 370548 h 1705557"/>
              <a:gd name="connsiteX162" fmla="*/ 6229602 w 10232859"/>
              <a:gd name="connsiteY162" fmla="*/ 369928 h 1705557"/>
              <a:gd name="connsiteX163" fmla="*/ 6258988 w 10232859"/>
              <a:gd name="connsiteY163" fmla="*/ 385174 h 1705557"/>
              <a:gd name="connsiteX164" fmla="*/ 6264106 w 10232859"/>
              <a:gd name="connsiteY164" fmla="*/ 385655 h 1705557"/>
              <a:gd name="connsiteX165" fmla="*/ 6281703 w 10232859"/>
              <a:gd name="connsiteY165" fmla="*/ 397568 h 1705557"/>
              <a:gd name="connsiteX166" fmla="*/ 6291622 w 10232859"/>
              <a:gd name="connsiteY166" fmla="*/ 402669 h 1705557"/>
              <a:gd name="connsiteX167" fmla="*/ 6292712 w 10232859"/>
              <a:gd name="connsiteY167" fmla="*/ 406285 h 1705557"/>
              <a:gd name="connsiteX168" fmla="*/ 6308227 w 10232859"/>
              <a:gd name="connsiteY168" fmla="*/ 412710 h 1705557"/>
              <a:gd name="connsiteX169" fmla="*/ 6328981 w 10232859"/>
              <a:gd name="connsiteY169" fmla="*/ 416009 h 1705557"/>
              <a:gd name="connsiteX170" fmla="*/ 6368693 w 10232859"/>
              <a:gd name="connsiteY170" fmla="*/ 424359 h 1705557"/>
              <a:gd name="connsiteX171" fmla="*/ 6414811 w 10232859"/>
              <a:gd name="connsiteY171" fmla="*/ 458714 h 1705557"/>
              <a:gd name="connsiteX172" fmla="*/ 6467879 w 10232859"/>
              <a:gd name="connsiteY172" fmla="*/ 474762 h 1705557"/>
              <a:gd name="connsiteX173" fmla="*/ 6564351 w 10232859"/>
              <a:gd name="connsiteY173" fmla="*/ 544032 h 1705557"/>
              <a:gd name="connsiteX174" fmla="*/ 6711178 w 10232859"/>
              <a:gd name="connsiteY174" fmla="*/ 580124 h 1705557"/>
              <a:gd name="connsiteX175" fmla="*/ 6764036 w 10232859"/>
              <a:gd name="connsiteY175" fmla="*/ 595457 h 1705557"/>
              <a:gd name="connsiteX176" fmla="*/ 6858983 w 10232859"/>
              <a:gd name="connsiteY176" fmla="*/ 630237 h 1705557"/>
              <a:gd name="connsiteX177" fmla="*/ 6910661 w 10232859"/>
              <a:gd name="connsiteY177" fmla="*/ 641134 h 1705557"/>
              <a:gd name="connsiteX178" fmla="*/ 6944111 w 10232859"/>
              <a:gd name="connsiteY178" fmla="*/ 666016 h 1705557"/>
              <a:gd name="connsiteX179" fmla="*/ 6965771 w 10232859"/>
              <a:gd name="connsiteY179" fmla="*/ 666445 h 1705557"/>
              <a:gd name="connsiteX180" fmla="*/ 6969639 w 10232859"/>
              <a:gd name="connsiteY180" fmla="*/ 666351 h 1705557"/>
              <a:gd name="connsiteX181" fmla="*/ 6982242 w 10232859"/>
              <a:gd name="connsiteY181" fmla="*/ 669626 h 1705557"/>
              <a:gd name="connsiteX182" fmla="*/ 6989387 w 10232859"/>
              <a:gd name="connsiteY182" fmla="*/ 665988 h 1705557"/>
              <a:gd name="connsiteX183" fmla="*/ 7010930 w 10232859"/>
              <a:gd name="connsiteY183" fmla="*/ 667648 h 1705557"/>
              <a:gd name="connsiteX184" fmla="*/ 7033125 w 10232859"/>
              <a:gd name="connsiteY184" fmla="*/ 674950 h 1705557"/>
              <a:gd name="connsiteX185" fmla="*/ 7134461 w 10232859"/>
              <a:gd name="connsiteY185" fmla="*/ 714706 h 1705557"/>
              <a:gd name="connsiteX186" fmla="*/ 7197450 w 10232859"/>
              <a:gd name="connsiteY186" fmla="*/ 735608 h 1705557"/>
              <a:gd name="connsiteX187" fmla="*/ 7225084 w 10232859"/>
              <a:gd name="connsiteY187" fmla="*/ 739019 h 1705557"/>
              <a:gd name="connsiteX188" fmla="*/ 7261183 w 10232859"/>
              <a:gd name="connsiteY188" fmla="*/ 746827 h 1705557"/>
              <a:gd name="connsiteX189" fmla="*/ 7327760 w 10232859"/>
              <a:gd name="connsiteY189" fmla="*/ 757100 h 1705557"/>
              <a:gd name="connsiteX190" fmla="*/ 7412222 w 10232859"/>
              <a:gd name="connsiteY190" fmla="*/ 777001 h 1705557"/>
              <a:gd name="connsiteX191" fmla="*/ 7457904 w 10232859"/>
              <a:gd name="connsiteY191" fmla="*/ 810835 h 1705557"/>
              <a:gd name="connsiteX192" fmla="*/ 7465795 w 10232859"/>
              <a:gd name="connsiteY192" fmla="*/ 809112 h 1705557"/>
              <a:gd name="connsiteX193" fmla="*/ 7505046 w 10232859"/>
              <a:gd name="connsiteY193" fmla="*/ 823031 h 1705557"/>
              <a:gd name="connsiteX194" fmla="*/ 7623220 w 10232859"/>
              <a:gd name="connsiteY194" fmla="*/ 895034 h 1705557"/>
              <a:gd name="connsiteX195" fmla="*/ 7700458 w 10232859"/>
              <a:gd name="connsiteY195" fmla="*/ 921593 h 1705557"/>
              <a:gd name="connsiteX196" fmla="*/ 7730988 w 10232859"/>
              <a:gd name="connsiteY196" fmla="*/ 927270 h 1705557"/>
              <a:gd name="connsiteX197" fmla="*/ 7781942 w 10232859"/>
              <a:gd name="connsiteY197" fmla="*/ 937017 h 1705557"/>
              <a:gd name="connsiteX198" fmla="*/ 7827704 w 10232859"/>
              <a:gd name="connsiteY198" fmla="*/ 935072 h 1705557"/>
              <a:gd name="connsiteX199" fmla="*/ 7867270 w 10232859"/>
              <a:gd name="connsiteY199" fmla="*/ 946880 h 1705557"/>
              <a:gd name="connsiteX200" fmla="*/ 7866538 w 10232859"/>
              <a:gd name="connsiteY200" fmla="*/ 961559 h 1705557"/>
              <a:gd name="connsiteX201" fmla="*/ 7912084 w 10232859"/>
              <a:gd name="connsiteY201" fmla="*/ 970314 h 1705557"/>
              <a:gd name="connsiteX202" fmla="*/ 7982264 w 10232859"/>
              <a:gd name="connsiteY202" fmla="*/ 982287 h 1705557"/>
              <a:gd name="connsiteX203" fmla="*/ 7991272 w 10232859"/>
              <a:gd name="connsiteY203" fmla="*/ 987618 h 1705557"/>
              <a:gd name="connsiteX204" fmla="*/ 8006496 w 10232859"/>
              <a:gd name="connsiteY204" fmla="*/ 979353 h 1705557"/>
              <a:gd name="connsiteX205" fmla="*/ 8034497 w 10232859"/>
              <a:gd name="connsiteY205" fmla="*/ 978568 h 1705557"/>
              <a:gd name="connsiteX206" fmla="*/ 8150881 w 10232859"/>
              <a:gd name="connsiteY206" fmla="*/ 996925 h 1705557"/>
              <a:gd name="connsiteX207" fmla="*/ 8172106 w 10232859"/>
              <a:gd name="connsiteY207" fmla="*/ 997026 h 1705557"/>
              <a:gd name="connsiteX208" fmla="*/ 8196076 w 10232859"/>
              <a:gd name="connsiteY208" fmla="*/ 1006592 h 1705557"/>
              <a:gd name="connsiteX209" fmla="*/ 8247463 w 10232859"/>
              <a:gd name="connsiteY209" fmla="*/ 1022846 h 1705557"/>
              <a:gd name="connsiteX210" fmla="*/ 8279272 w 10232859"/>
              <a:gd name="connsiteY210" fmla="*/ 1039435 h 1705557"/>
              <a:gd name="connsiteX211" fmla="*/ 8289611 w 10232859"/>
              <a:gd name="connsiteY211" fmla="*/ 1035144 h 1705557"/>
              <a:gd name="connsiteX212" fmla="*/ 8311483 w 10232859"/>
              <a:gd name="connsiteY212" fmla="*/ 1035913 h 1705557"/>
              <a:gd name="connsiteX213" fmla="*/ 8399489 w 10232859"/>
              <a:gd name="connsiteY213" fmla="*/ 1055076 h 1705557"/>
              <a:gd name="connsiteX214" fmla="*/ 8415973 w 10232859"/>
              <a:gd name="connsiteY214" fmla="*/ 1056174 h 1705557"/>
              <a:gd name="connsiteX215" fmla="*/ 8433326 w 10232859"/>
              <a:gd name="connsiteY215" fmla="*/ 1064395 h 1705557"/>
              <a:gd name="connsiteX216" fmla="*/ 8502328 w 10232859"/>
              <a:gd name="connsiteY216" fmla="*/ 1098012 h 1705557"/>
              <a:gd name="connsiteX217" fmla="*/ 8534346 w 10232859"/>
              <a:gd name="connsiteY217" fmla="*/ 1113494 h 1705557"/>
              <a:gd name="connsiteX218" fmla="*/ 8534980 w 10232859"/>
              <a:gd name="connsiteY218" fmla="*/ 1117375 h 1705557"/>
              <a:gd name="connsiteX219" fmla="*/ 8544104 w 10232859"/>
              <a:gd name="connsiteY219" fmla="*/ 1114920 h 1705557"/>
              <a:gd name="connsiteX220" fmla="*/ 8567742 w 10232859"/>
              <a:gd name="connsiteY220" fmla="*/ 1124104 h 1705557"/>
              <a:gd name="connsiteX221" fmla="*/ 8633779 w 10232859"/>
              <a:gd name="connsiteY221" fmla="*/ 1145740 h 1705557"/>
              <a:gd name="connsiteX222" fmla="*/ 8676965 w 10232859"/>
              <a:gd name="connsiteY222" fmla="*/ 1163463 h 1705557"/>
              <a:gd name="connsiteX223" fmla="*/ 8698944 w 10232859"/>
              <a:gd name="connsiteY223" fmla="*/ 1163453 h 1705557"/>
              <a:gd name="connsiteX224" fmla="*/ 8711456 w 10232859"/>
              <a:gd name="connsiteY224" fmla="*/ 1175731 h 1705557"/>
              <a:gd name="connsiteX225" fmla="*/ 8732793 w 10232859"/>
              <a:gd name="connsiteY225" fmla="*/ 1179486 h 1705557"/>
              <a:gd name="connsiteX226" fmla="*/ 8751897 w 10232859"/>
              <a:gd name="connsiteY226" fmla="*/ 1197400 h 1705557"/>
              <a:gd name="connsiteX227" fmla="*/ 8793564 w 10232859"/>
              <a:gd name="connsiteY227" fmla="*/ 1179086 h 1705557"/>
              <a:gd name="connsiteX228" fmla="*/ 8834270 w 10232859"/>
              <a:gd name="connsiteY228" fmla="*/ 1213138 h 1705557"/>
              <a:gd name="connsiteX229" fmla="*/ 8853872 w 10232859"/>
              <a:gd name="connsiteY229" fmla="*/ 1221228 h 1705557"/>
              <a:gd name="connsiteX230" fmla="*/ 8861901 w 10232859"/>
              <a:gd name="connsiteY230" fmla="*/ 1217889 h 1705557"/>
              <a:gd name="connsiteX231" fmla="*/ 8874168 w 10232859"/>
              <a:gd name="connsiteY231" fmla="*/ 1220481 h 1705557"/>
              <a:gd name="connsiteX232" fmla="*/ 8871123 w 10232859"/>
              <a:gd name="connsiteY232" fmla="*/ 1227674 h 1705557"/>
              <a:gd name="connsiteX233" fmla="*/ 8903537 w 10232859"/>
              <a:gd name="connsiteY233" fmla="*/ 1237102 h 1705557"/>
              <a:gd name="connsiteX234" fmla="*/ 8933767 w 10232859"/>
              <a:gd name="connsiteY234" fmla="*/ 1269882 h 1705557"/>
              <a:gd name="connsiteX235" fmla="*/ 8985765 w 10232859"/>
              <a:gd name="connsiteY235" fmla="*/ 1294178 h 1705557"/>
              <a:gd name="connsiteX236" fmla="*/ 9071444 w 10232859"/>
              <a:gd name="connsiteY236" fmla="*/ 1323819 h 1705557"/>
              <a:gd name="connsiteX237" fmla="*/ 9096711 w 10232859"/>
              <a:gd name="connsiteY237" fmla="*/ 1334291 h 1705557"/>
              <a:gd name="connsiteX238" fmla="*/ 9338853 w 10232859"/>
              <a:gd name="connsiteY238" fmla="*/ 1454560 h 1705557"/>
              <a:gd name="connsiteX239" fmla="*/ 9520814 w 10232859"/>
              <a:gd name="connsiteY239" fmla="*/ 1456341 h 1705557"/>
              <a:gd name="connsiteX240" fmla="*/ 9702271 w 10232859"/>
              <a:gd name="connsiteY240" fmla="*/ 1495067 h 1705557"/>
              <a:gd name="connsiteX241" fmla="*/ 9744273 w 10232859"/>
              <a:gd name="connsiteY241" fmla="*/ 1530026 h 1705557"/>
              <a:gd name="connsiteX242" fmla="*/ 9771903 w 10232859"/>
              <a:gd name="connsiteY242" fmla="*/ 1536548 h 1705557"/>
              <a:gd name="connsiteX243" fmla="*/ 9818565 w 10232859"/>
              <a:gd name="connsiteY243" fmla="*/ 1545059 h 1705557"/>
              <a:gd name="connsiteX244" fmla="*/ 9882202 w 10232859"/>
              <a:gd name="connsiteY244" fmla="*/ 1572402 h 1705557"/>
              <a:gd name="connsiteX245" fmla="*/ 10022025 w 10232859"/>
              <a:gd name="connsiteY245" fmla="*/ 1606210 h 1705557"/>
              <a:gd name="connsiteX246" fmla="*/ 10220406 w 10232859"/>
              <a:gd name="connsiteY246" fmla="*/ 1683519 h 1705557"/>
              <a:gd name="connsiteX247" fmla="*/ 10232859 w 10232859"/>
              <a:gd name="connsiteY247" fmla="*/ 1705557 h 1705557"/>
              <a:gd name="connsiteX248" fmla="*/ 0 w 10232859"/>
              <a:gd name="connsiteY248" fmla="*/ 1705557 h 1705557"/>
              <a:gd name="connsiteX249" fmla="*/ 0 w 10232859"/>
              <a:gd name="connsiteY249" fmla="*/ 28342 h 1705557"/>
              <a:gd name="connsiteX250" fmla="*/ 8097 w 10232859"/>
              <a:gd name="connsiteY250" fmla="*/ 30869 h 1705557"/>
              <a:gd name="connsiteX251" fmla="*/ 77128 w 10232859"/>
              <a:gd name="connsiteY251" fmla="*/ 13381 h 1705557"/>
              <a:gd name="connsiteX252" fmla="*/ 188338 w 10232859"/>
              <a:gd name="connsiteY252" fmla="*/ 11593 h 1705557"/>
              <a:gd name="connsiteX253" fmla="*/ 298809 w 10232859"/>
              <a:gd name="connsiteY253" fmla="*/ 12712 h 1705557"/>
              <a:gd name="connsiteX254" fmla="*/ 338985 w 10232859"/>
              <a:gd name="connsiteY254" fmla="*/ 14520 h 1705557"/>
              <a:gd name="connsiteX255" fmla="*/ 409815 w 10232859"/>
              <a:gd name="connsiteY255" fmla="*/ 11559 h 1705557"/>
              <a:gd name="connsiteX256" fmla="*/ 424169 w 10232859"/>
              <a:gd name="connsiteY256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80350 w 10232859"/>
              <a:gd name="connsiteY80" fmla="*/ 157665 h 1705557"/>
              <a:gd name="connsiteX81" fmla="*/ 3476147 w 10232859"/>
              <a:gd name="connsiteY81" fmla="*/ 177439 h 1705557"/>
              <a:gd name="connsiteX82" fmla="*/ 3581876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105063 w 10232859"/>
              <a:gd name="connsiteY157" fmla="*/ 353854 h 1705557"/>
              <a:gd name="connsiteX158" fmla="*/ 6135796 w 10232859"/>
              <a:gd name="connsiteY158" fmla="*/ 369657 h 1705557"/>
              <a:gd name="connsiteX159" fmla="*/ 6195166 w 10232859"/>
              <a:gd name="connsiteY159" fmla="*/ 366704 h 1705557"/>
              <a:gd name="connsiteX160" fmla="*/ 6216259 w 10232859"/>
              <a:gd name="connsiteY160" fmla="*/ 369879 h 1705557"/>
              <a:gd name="connsiteX161" fmla="*/ 6228331 w 10232859"/>
              <a:gd name="connsiteY161" fmla="*/ 370548 h 1705557"/>
              <a:gd name="connsiteX162" fmla="*/ 6229602 w 10232859"/>
              <a:gd name="connsiteY162" fmla="*/ 369928 h 1705557"/>
              <a:gd name="connsiteX163" fmla="*/ 6258988 w 10232859"/>
              <a:gd name="connsiteY163" fmla="*/ 385174 h 1705557"/>
              <a:gd name="connsiteX164" fmla="*/ 6264106 w 10232859"/>
              <a:gd name="connsiteY164" fmla="*/ 385655 h 1705557"/>
              <a:gd name="connsiteX165" fmla="*/ 6281703 w 10232859"/>
              <a:gd name="connsiteY165" fmla="*/ 397568 h 1705557"/>
              <a:gd name="connsiteX166" fmla="*/ 6291622 w 10232859"/>
              <a:gd name="connsiteY166" fmla="*/ 402669 h 1705557"/>
              <a:gd name="connsiteX167" fmla="*/ 6292712 w 10232859"/>
              <a:gd name="connsiteY167" fmla="*/ 406285 h 1705557"/>
              <a:gd name="connsiteX168" fmla="*/ 6308227 w 10232859"/>
              <a:gd name="connsiteY168" fmla="*/ 412710 h 1705557"/>
              <a:gd name="connsiteX169" fmla="*/ 6328981 w 10232859"/>
              <a:gd name="connsiteY169" fmla="*/ 416009 h 1705557"/>
              <a:gd name="connsiteX170" fmla="*/ 6368693 w 10232859"/>
              <a:gd name="connsiteY170" fmla="*/ 424359 h 1705557"/>
              <a:gd name="connsiteX171" fmla="*/ 6414811 w 10232859"/>
              <a:gd name="connsiteY171" fmla="*/ 458714 h 1705557"/>
              <a:gd name="connsiteX172" fmla="*/ 6467879 w 10232859"/>
              <a:gd name="connsiteY172" fmla="*/ 474762 h 1705557"/>
              <a:gd name="connsiteX173" fmla="*/ 6564351 w 10232859"/>
              <a:gd name="connsiteY173" fmla="*/ 544032 h 1705557"/>
              <a:gd name="connsiteX174" fmla="*/ 6711178 w 10232859"/>
              <a:gd name="connsiteY174" fmla="*/ 580124 h 1705557"/>
              <a:gd name="connsiteX175" fmla="*/ 6764036 w 10232859"/>
              <a:gd name="connsiteY175" fmla="*/ 595457 h 1705557"/>
              <a:gd name="connsiteX176" fmla="*/ 6858983 w 10232859"/>
              <a:gd name="connsiteY176" fmla="*/ 630237 h 1705557"/>
              <a:gd name="connsiteX177" fmla="*/ 6910661 w 10232859"/>
              <a:gd name="connsiteY177" fmla="*/ 641134 h 1705557"/>
              <a:gd name="connsiteX178" fmla="*/ 6944111 w 10232859"/>
              <a:gd name="connsiteY178" fmla="*/ 666016 h 1705557"/>
              <a:gd name="connsiteX179" fmla="*/ 6965771 w 10232859"/>
              <a:gd name="connsiteY179" fmla="*/ 666445 h 1705557"/>
              <a:gd name="connsiteX180" fmla="*/ 6969639 w 10232859"/>
              <a:gd name="connsiteY180" fmla="*/ 666351 h 1705557"/>
              <a:gd name="connsiteX181" fmla="*/ 6982242 w 10232859"/>
              <a:gd name="connsiteY181" fmla="*/ 669626 h 1705557"/>
              <a:gd name="connsiteX182" fmla="*/ 6989387 w 10232859"/>
              <a:gd name="connsiteY182" fmla="*/ 665988 h 1705557"/>
              <a:gd name="connsiteX183" fmla="*/ 7010930 w 10232859"/>
              <a:gd name="connsiteY183" fmla="*/ 667648 h 1705557"/>
              <a:gd name="connsiteX184" fmla="*/ 7033125 w 10232859"/>
              <a:gd name="connsiteY184" fmla="*/ 674950 h 1705557"/>
              <a:gd name="connsiteX185" fmla="*/ 7134461 w 10232859"/>
              <a:gd name="connsiteY185" fmla="*/ 714706 h 1705557"/>
              <a:gd name="connsiteX186" fmla="*/ 7197450 w 10232859"/>
              <a:gd name="connsiteY186" fmla="*/ 735608 h 1705557"/>
              <a:gd name="connsiteX187" fmla="*/ 7225084 w 10232859"/>
              <a:gd name="connsiteY187" fmla="*/ 739019 h 1705557"/>
              <a:gd name="connsiteX188" fmla="*/ 7261183 w 10232859"/>
              <a:gd name="connsiteY188" fmla="*/ 746827 h 1705557"/>
              <a:gd name="connsiteX189" fmla="*/ 7327760 w 10232859"/>
              <a:gd name="connsiteY189" fmla="*/ 757100 h 1705557"/>
              <a:gd name="connsiteX190" fmla="*/ 7412222 w 10232859"/>
              <a:gd name="connsiteY190" fmla="*/ 777001 h 1705557"/>
              <a:gd name="connsiteX191" fmla="*/ 7457904 w 10232859"/>
              <a:gd name="connsiteY191" fmla="*/ 810835 h 1705557"/>
              <a:gd name="connsiteX192" fmla="*/ 7465795 w 10232859"/>
              <a:gd name="connsiteY192" fmla="*/ 809112 h 1705557"/>
              <a:gd name="connsiteX193" fmla="*/ 7505046 w 10232859"/>
              <a:gd name="connsiteY193" fmla="*/ 823031 h 1705557"/>
              <a:gd name="connsiteX194" fmla="*/ 7623220 w 10232859"/>
              <a:gd name="connsiteY194" fmla="*/ 895034 h 1705557"/>
              <a:gd name="connsiteX195" fmla="*/ 7700458 w 10232859"/>
              <a:gd name="connsiteY195" fmla="*/ 921593 h 1705557"/>
              <a:gd name="connsiteX196" fmla="*/ 7730988 w 10232859"/>
              <a:gd name="connsiteY196" fmla="*/ 927270 h 1705557"/>
              <a:gd name="connsiteX197" fmla="*/ 7781942 w 10232859"/>
              <a:gd name="connsiteY197" fmla="*/ 937017 h 1705557"/>
              <a:gd name="connsiteX198" fmla="*/ 7827704 w 10232859"/>
              <a:gd name="connsiteY198" fmla="*/ 935072 h 1705557"/>
              <a:gd name="connsiteX199" fmla="*/ 7867270 w 10232859"/>
              <a:gd name="connsiteY199" fmla="*/ 946880 h 1705557"/>
              <a:gd name="connsiteX200" fmla="*/ 7866538 w 10232859"/>
              <a:gd name="connsiteY200" fmla="*/ 961559 h 1705557"/>
              <a:gd name="connsiteX201" fmla="*/ 7912084 w 10232859"/>
              <a:gd name="connsiteY201" fmla="*/ 970314 h 1705557"/>
              <a:gd name="connsiteX202" fmla="*/ 7982264 w 10232859"/>
              <a:gd name="connsiteY202" fmla="*/ 982287 h 1705557"/>
              <a:gd name="connsiteX203" fmla="*/ 7991272 w 10232859"/>
              <a:gd name="connsiteY203" fmla="*/ 987618 h 1705557"/>
              <a:gd name="connsiteX204" fmla="*/ 8006496 w 10232859"/>
              <a:gd name="connsiteY204" fmla="*/ 979353 h 1705557"/>
              <a:gd name="connsiteX205" fmla="*/ 8034497 w 10232859"/>
              <a:gd name="connsiteY205" fmla="*/ 978568 h 1705557"/>
              <a:gd name="connsiteX206" fmla="*/ 8150881 w 10232859"/>
              <a:gd name="connsiteY206" fmla="*/ 996925 h 1705557"/>
              <a:gd name="connsiteX207" fmla="*/ 8172106 w 10232859"/>
              <a:gd name="connsiteY207" fmla="*/ 997026 h 1705557"/>
              <a:gd name="connsiteX208" fmla="*/ 8196076 w 10232859"/>
              <a:gd name="connsiteY208" fmla="*/ 1006592 h 1705557"/>
              <a:gd name="connsiteX209" fmla="*/ 8247463 w 10232859"/>
              <a:gd name="connsiteY209" fmla="*/ 1022846 h 1705557"/>
              <a:gd name="connsiteX210" fmla="*/ 8279272 w 10232859"/>
              <a:gd name="connsiteY210" fmla="*/ 1039435 h 1705557"/>
              <a:gd name="connsiteX211" fmla="*/ 8289611 w 10232859"/>
              <a:gd name="connsiteY211" fmla="*/ 1035144 h 1705557"/>
              <a:gd name="connsiteX212" fmla="*/ 8311483 w 10232859"/>
              <a:gd name="connsiteY212" fmla="*/ 1035913 h 1705557"/>
              <a:gd name="connsiteX213" fmla="*/ 8399489 w 10232859"/>
              <a:gd name="connsiteY213" fmla="*/ 1055076 h 1705557"/>
              <a:gd name="connsiteX214" fmla="*/ 8415973 w 10232859"/>
              <a:gd name="connsiteY214" fmla="*/ 1056174 h 1705557"/>
              <a:gd name="connsiteX215" fmla="*/ 8433326 w 10232859"/>
              <a:gd name="connsiteY215" fmla="*/ 1064395 h 1705557"/>
              <a:gd name="connsiteX216" fmla="*/ 8502328 w 10232859"/>
              <a:gd name="connsiteY216" fmla="*/ 1098012 h 1705557"/>
              <a:gd name="connsiteX217" fmla="*/ 8534346 w 10232859"/>
              <a:gd name="connsiteY217" fmla="*/ 1113494 h 1705557"/>
              <a:gd name="connsiteX218" fmla="*/ 8534980 w 10232859"/>
              <a:gd name="connsiteY218" fmla="*/ 1117375 h 1705557"/>
              <a:gd name="connsiteX219" fmla="*/ 8544104 w 10232859"/>
              <a:gd name="connsiteY219" fmla="*/ 1114920 h 1705557"/>
              <a:gd name="connsiteX220" fmla="*/ 8567742 w 10232859"/>
              <a:gd name="connsiteY220" fmla="*/ 1124104 h 1705557"/>
              <a:gd name="connsiteX221" fmla="*/ 8633779 w 10232859"/>
              <a:gd name="connsiteY221" fmla="*/ 1145740 h 1705557"/>
              <a:gd name="connsiteX222" fmla="*/ 8676965 w 10232859"/>
              <a:gd name="connsiteY222" fmla="*/ 1163463 h 1705557"/>
              <a:gd name="connsiteX223" fmla="*/ 8698944 w 10232859"/>
              <a:gd name="connsiteY223" fmla="*/ 1163453 h 1705557"/>
              <a:gd name="connsiteX224" fmla="*/ 8711456 w 10232859"/>
              <a:gd name="connsiteY224" fmla="*/ 1175731 h 1705557"/>
              <a:gd name="connsiteX225" fmla="*/ 8732793 w 10232859"/>
              <a:gd name="connsiteY225" fmla="*/ 1179486 h 1705557"/>
              <a:gd name="connsiteX226" fmla="*/ 8751897 w 10232859"/>
              <a:gd name="connsiteY226" fmla="*/ 1197400 h 1705557"/>
              <a:gd name="connsiteX227" fmla="*/ 8793564 w 10232859"/>
              <a:gd name="connsiteY227" fmla="*/ 1179086 h 1705557"/>
              <a:gd name="connsiteX228" fmla="*/ 8834270 w 10232859"/>
              <a:gd name="connsiteY228" fmla="*/ 1213138 h 1705557"/>
              <a:gd name="connsiteX229" fmla="*/ 8853872 w 10232859"/>
              <a:gd name="connsiteY229" fmla="*/ 1221228 h 1705557"/>
              <a:gd name="connsiteX230" fmla="*/ 8861901 w 10232859"/>
              <a:gd name="connsiteY230" fmla="*/ 1217889 h 1705557"/>
              <a:gd name="connsiteX231" fmla="*/ 8874168 w 10232859"/>
              <a:gd name="connsiteY231" fmla="*/ 1220481 h 1705557"/>
              <a:gd name="connsiteX232" fmla="*/ 8871123 w 10232859"/>
              <a:gd name="connsiteY232" fmla="*/ 1227674 h 1705557"/>
              <a:gd name="connsiteX233" fmla="*/ 8903537 w 10232859"/>
              <a:gd name="connsiteY233" fmla="*/ 1237102 h 1705557"/>
              <a:gd name="connsiteX234" fmla="*/ 8933767 w 10232859"/>
              <a:gd name="connsiteY234" fmla="*/ 1269882 h 1705557"/>
              <a:gd name="connsiteX235" fmla="*/ 8985765 w 10232859"/>
              <a:gd name="connsiteY235" fmla="*/ 1294178 h 1705557"/>
              <a:gd name="connsiteX236" fmla="*/ 9071444 w 10232859"/>
              <a:gd name="connsiteY236" fmla="*/ 1323819 h 1705557"/>
              <a:gd name="connsiteX237" fmla="*/ 9096711 w 10232859"/>
              <a:gd name="connsiteY237" fmla="*/ 1334291 h 1705557"/>
              <a:gd name="connsiteX238" fmla="*/ 9338853 w 10232859"/>
              <a:gd name="connsiteY238" fmla="*/ 1454560 h 1705557"/>
              <a:gd name="connsiteX239" fmla="*/ 9520814 w 10232859"/>
              <a:gd name="connsiteY239" fmla="*/ 1456341 h 1705557"/>
              <a:gd name="connsiteX240" fmla="*/ 9702271 w 10232859"/>
              <a:gd name="connsiteY240" fmla="*/ 1495067 h 1705557"/>
              <a:gd name="connsiteX241" fmla="*/ 9744273 w 10232859"/>
              <a:gd name="connsiteY241" fmla="*/ 1530026 h 1705557"/>
              <a:gd name="connsiteX242" fmla="*/ 9771903 w 10232859"/>
              <a:gd name="connsiteY242" fmla="*/ 1536548 h 1705557"/>
              <a:gd name="connsiteX243" fmla="*/ 9818565 w 10232859"/>
              <a:gd name="connsiteY243" fmla="*/ 1545059 h 1705557"/>
              <a:gd name="connsiteX244" fmla="*/ 9882202 w 10232859"/>
              <a:gd name="connsiteY244" fmla="*/ 1572402 h 1705557"/>
              <a:gd name="connsiteX245" fmla="*/ 10022025 w 10232859"/>
              <a:gd name="connsiteY245" fmla="*/ 1606210 h 1705557"/>
              <a:gd name="connsiteX246" fmla="*/ 10220406 w 10232859"/>
              <a:gd name="connsiteY246" fmla="*/ 1683519 h 1705557"/>
              <a:gd name="connsiteX247" fmla="*/ 10232859 w 10232859"/>
              <a:gd name="connsiteY247" fmla="*/ 1705557 h 1705557"/>
              <a:gd name="connsiteX248" fmla="*/ 0 w 10232859"/>
              <a:gd name="connsiteY248" fmla="*/ 1705557 h 1705557"/>
              <a:gd name="connsiteX249" fmla="*/ 0 w 10232859"/>
              <a:gd name="connsiteY249" fmla="*/ 28342 h 1705557"/>
              <a:gd name="connsiteX250" fmla="*/ 8097 w 10232859"/>
              <a:gd name="connsiteY250" fmla="*/ 30869 h 1705557"/>
              <a:gd name="connsiteX251" fmla="*/ 77128 w 10232859"/>
              <a:gd name="connsiteY251" fmla="*/ 13381 h 1705557"/>
              <a:gd name="connsiteX252" fmla="*/ 188338 w 10232859"/>
              <a:gd name="connsiteY252" fmla="*/ 11593 h 1705557"/>
              <a:gd name="connsiteX253" fmla="*/ 298809 w 10232859"/>
              <a:gd name="connsiteY253" fmla="*/ 12712 h 1705557"/>
              <a:gd name="connsiteX254" fmla="*/ 338985 w 10232859"/>
              <a:gd name="connsiteY254" fmla="*/ 14520 h 1705557"/>
              <a:gd name="connsiteX255" fmla="*/ 409815 w 10232859"/>
              <a:gd name="connsiteY255" fmla="*/ 11559 h 1705557"/>
              <a:gd name="connsiteX256" fmla="*/ 424169 w 10232859"/>
              <a:gd name="connsiteY256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80350 w 10232859"/>
              <a:gd name="connsiteY80" fmla="*/ 157665 h 1705557"/>
              <a:gd name="connsiteX81" fmla="*/ 3476147 w 10232859"/>
              <a:gd name="connsiteY81" fmla="*/ 177439 h 1705557"/>
              <a:gd name="connsiteX82" fmla="*/ 3581876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105063 w 10232859"/>
              <a:gd name="connsiteY157" fmla="*/ 353854 h 1705557"/>
              <a:gd name="connsiteX158" fmla="*/ 6135796 w 10232859"/>
              <a:gd name="connsiteY158" fmla="*/ 369657 h 1705557"/>
              <a:gd name="connsiteX159" fmla="*/ 6195166 w 10232859"/>
              <a:gd name="connsiteY159" fmla="*/ 366704 h 1705557"/>
              <a:gd name="connsiteX160" fmla="*/ 6216259 w 10232859"/>
              <a:gd name="connsiteY160" fmla="*/ 369879 h 1705557"/>
              <a:gd name="connsiteX161" fmla="*/ 6228331 w 10232859"/>
              <a:gd name="connsiteY161" fmla="*/ 370548 h 1705557"/>
              <a:gd name="connsiteX162" fmla="*/ 6229602 w 10232859"/>
              <a:gd name="connsiteY162" fmla="*/ 369928 h 1705557"/>
              <a:gd name="connsiteX163" fmla="*/ 6258988 w 10232859"/>
              <a:gd name="connsiteY163" fmla="*/ 385174 h 1705557"/>
              <a:gd name="connsiteX164" fmla="*/ 6264106 w 10232859"/>
              <a:gd name="connsiteY164" fmla="*/ 385655 h 1705557"/>
              <a:gd name="connsiteX165" fmla="*/ 6281703 w 10232859"/>
              <a:gd name="connsiteY165" fmla="*/ 397568 h 1705557"/>
              <a:gd name="connsiteX166" fmla="*/ 6291622 w 10232859"/>
              <a:gd name="connsiteY166" fmla="*/ 402669 h 1705557"/>
              <a:gd name="connsiteX167" fmla="*/ 6292712 w 10232859"/>
              <a:gd name="connsiteY167" fmla="*/ 406285 h 1705557"/>
              <a:gd name="connsiteX168" fmla="*/ 6308227 w 10232859"/>
              <a:gd name="connsiteY168" fmla="*/ 412710 h 1705557"/>
              <a:gd name="connsiteX169" fmla="*/ 6328981 w 10232859"/>
              <a:gd name="connsiteY169" fmla="*/ 416009 h 1705557"/>
              <a:gd name="connsiteX170" fmla="*/ 6368693 w 10232859"/>
              <a:gd name="connsiteY170" fmla="*/ 424359 h 1705557"/>
              <a:gd name="connsiteX171" fmla="*/ 6414811 w 10232859"/>
              <a:gd name="connsiteY171" fmla="*/ 458714 h 1705557"/>
              <a:gd name="connsiteX172" fmla="*/ 6467879 w 10232859"/>
              <a:gd name="connsiteY172" fmla="*/ 474762 h 1705557"/>
              <a:gd name="connsiteX173" fmla="*/ 6564351 w 10232859"/>
              <a:gd name="connsiteY173" fmla="*/ 544032 h 1705557"/>
              <a:gd name="connsiteX174" fmla="*/ 6711178 w 10232859"/>
              <a:gd name="connsiteY174" fmla="*/ 580124 h 1705557"/>
              <a:gd name="connsiteX175" fmla="*/ 6764036 w 10232859"/>
              <a:gd name="connsiteY175" fmla="*/ 595457 h 1705557"/>
              <a:gd name="connsiteX176" fmla="*/ 6858983 w 10232859"/>
              <a:gd name="connsiteY176" fmla="*/ 630237 h 1705557"/>
              <a:gd name="connsiteX177" fmla="*/ 6910661 w 10232859"/>
              <a:gd name="connsiteY177" fmla="*/ 641134 h 1705557"/>
              <a:gd name="connsiteX178" fmla="*/ 6944111 w 10232859"/>
              <a:gd name="connsiteY178" fmla="*/ 666016 h 1705557"/>
              <a:gd name="connsiteX179" fmla="*/ 6965771 w 10232859"/>
              <a:gd name="connsiteY179" fmla="*/ 666445 h 1705557"/>
              <a:gd name="connsiteX180" fmla="*/ 6969639 w 10232859"/>
              <a:gd name="connsiteY180" fmla="*/ 666351 h 1705557"/>
              <a:gd name="connsiteX181" fmla="*/ 6982242 w 10232859"/>
              <a:gd name="connsiteY181" fmla="*/ 669626 h 1705557"/>
              <a:gd name="connsiteX182" fmla="*/ 6989387 w 10232859"/>
              <a:gd name="connsiteY182" fmla="*/ 665988 h 1705557"/>
              <a:gd name="connsiteX183" fmla="*/ 7010930 w 10232859"/>
              <a:gd name="connsiteY183" fmla="*/ 667648 h 1705557"/>
              <a:gd name="connsiteX184" fmla="*/ 7033125 w 10232859"/>
              <a:gd name="connsiteY184" fmla="*/ 674950 h 1705557"/>
              <a:gd name="connsiteX185" fmla="*/ 7134461 w 10232859"/>
              <a:gd name="connsiteY185" fmla="*/ 714706 h 1705557"/>
              <a:gd name="connsiteX186" fmla="*/ 7197450 w 10232859"/>
              <a:gd name="connsiteY186" fmla="*/ 735608 h 1705557"/>
              <a:gd name="connsiteX187" fmla="*/ 7225084 w 10232859"/>
              <a:gd name="connsiteY187" fmla="*/ 739019 h 1705557"/>
              <a:gd name="connsiteX188" fmla="*/ 7261183 w 10232859"/>
              <a:gd name="connsiteY188" fmla="*/ 746827 h 1705557"/>
              <a:gd name="connsiteX189" fmla="*/ 7327760 w 10232859"/>
              <a:gd name="connsiteY189" fmla="*/ 757100 h 1705557"/>
              <a:gd name="connsiteX190" fmla="*/ 7412222 w 10232859"/>
              <a:gd name="connsiteY190" fmla="*/ 777001 h 1705557"/>
              <a:gd name="connsiteX191" fmla="*/ 7457904 w 10232859"/>
              <a:gd name="connsiteY191" fmla="*/ 810835 h 1705557"/>
              <a:gd name="connsiteX192" fmla="*/ 7465795 w 10232859"/>
              <a:gd name="connsiteY192" fmla="*/ 809112 h 1705557"/>
              <a:gd name="connsiteX193" fmla="*/ 7505046 w 10232859"/>
              <a:gd name="connsiteY193" fmla="*/ 823031 h 1705557"/>
              <a:gd name="connsiteX194" fmla="*/ 7623220 w 10232859"/>
              <a:gd name="connsiteY194" fmla="*/ 895034 h 1705557"/>
              <a:gd name="connsiteX195" fmla="*/ 7700458 w 10232859"/>
              <a:gd name="connsiteY195" fmla="*/ 921593 h 1705557"/>
              <a:gd name="connsiteX196" fmla="*/ 7730988 w 10232859"/>
              <a:gd name="connsiteY196" fmla="*/ 927270 h 1705557"/>
              <a:gd name="connsiteX197" fmla="*/ 7781942 w 10232859"/>
              <a:gd name="connsiteY197" fmla="*/ 937017 h 1705557"/>
              <a:gd name="connsiteX198" fmla="*/ 7827704 w 10232859"/>
              <a:gd name="connsiteY198" fmla="*/ 935072 h 1705557"/>
              <a:gd name="connsiteX199" fmla="*/ 7867270 w 10232859"/>
              <a:gd name="connsiteY199" fmla="*/ 946880 h 1705557"/>
              <a:gd name="connsiteX200" fmla="*/ 7866538 w 10232859"/>
              <a:gd name="connsiteY200" fmla="*/ 961559 h 1705557"/>
              <a:gd name="connsiteX201" fmla="*/ 7912084 w 10232859"/>
              <a:gd name="connsiteY201" fmla="*/ 970314 h 1705557"/>
              <a:gd name="connsiteX202" fmla="*/ 7982264 w 10232859"/>
              <a:gd name="connsiteY202" fmla="*/ 982287 h 1705557"/>
              <a:gd name="connsiteX203" fmla="*/ 7991272 w 10232859"/>
              <a:gd name="connsiteY203" fmla="*/ 987618 h 1705557"/>
              <a:gd name="connsiteX204" fmla="*/ 8006496 w 10232859"/>
              <a:gd name="connsiteY204" fmla="*/ 979353 h 1705557"/>
              <a:gd name="connsiteX205" fmla="*/ 8034497 w 10232859"/>
              <a:gd name="connsiteY205" fmla="*/ 978568 h 1705557"/>
              <a:gd name="connsiteX206" fmla="*/ 8150881 w 10232859"/>
              <a:gd name="connsiteY206" fmla="*/ 996925 h 1705557"/>
              <a:gd name="connsiteX207" fmla="*/ 8172106 w 10232859"/>
              <a:gd name="connsiteY207" fmla="*/ 997026 h 1705557"/>
              <a:gd name="connsiteX208" fmla="*/ 8196076 w 10232859"/>
              <a:gd name="connsiteY208" fmla="*/ 1006592 h 1705557"/>
              <a:gd name="connsiteX209" fmla="*/ 8247463 w 10232859"/>
              <a:gd name="connsiteY209" fmla="*/ 1022846 h 1705557"/>
              <a:gd name="connsiteX210" fmla="*/ 8279272 w 10232859"/>
              <a:gd name="connsiteY210" fmla="*/ 1039435 h 1705557"/>
              <a:gd name="connsiteX211" fmla="*/ 8289611 w 10232859"/>
              <a:gd name="connsiteY211" fmla="*/ 1035144 h 1705557"/>
              <a:gd name="connsiteX212" fmla="*/ 8311483 w 10232859"/>
              <a:gd name="connsiteY212" fmla="*/ 1035913 h 1705557"/>
              <a:gd name="connsiteX213" fmla="*/ 8399489 w 10232859"/>
              <a:gd name="connsiteY213" fmla="*/ 1055076 h 1705557"/>
              <a:gd name="connsiteX214" fmla="*/ 8415973 w 10232859"/>
              <a:gd name="connsiteY214" fmla="*/ 1056174 h 1705557"/>
              <a:gd name="connsiteX215" fmla="*/ 8433326 w 10232859"/>
              <a:gd name="connsiteY215" fmla="*/ 1064395 h 1705557"/>
              <a:gd name="connsiteX216" fmla="*/ 8502328 w 10232859"/>
              <a:gd name="connsiteY216" fmla="*/ 1098012 h 1705557"/>
              <a:gd name="connsiteX217" fmla="*/ 8534346 w 10232859"/>
              <a:gd name="connsiteY217" fmla="*/ 1113494 h 1705557"/>
              <a:gd name="connsiteX218" fmla="*/ 8534980 w 10232859"/>
              <a:gd name="connsiteY218" fmla="*/ 1117375 h 1705557"/>
              <a:gd name="connsiteX219" fmla="*/ 8544104 w 10232859"/>
              <a:gd name="connsiteY219" fmla="*/ 1114920 h 1705557"/>
              <a:gd name="connsiteX220" fmla="*/ 8567742 w 10232859"/>
              <a:gd name="connsiteY220" fmla="*/ 1124104 h 1705557"/>
              <a:gd name="connsiteX221" fmla="*/ 8633779 w 10232859"/>
              <a:gd name="connsiteY221" fmla="*/ 1145740 h 1705557"/>
              <a:gd name="connsiteX222" fmla="*/ 8676965 w 10232859"/>
              <a:gd name="connsiteY222" fmla="*/ 1163463 h 1705557"/>
              <a:gd name="connsiteX223" fmla="*/ 8698944 w 10232859"/>
              <a:gd name="connsiteY223" fmla="*/ 1163453 h 1705557"/>
              <a:gd name="connsiteX224" fmla="*/ 8711456 w 10232859"/>
              <a:gd name="connsiteY224" fmla="*/ 1175731 h 1705557"/>
              <a:gd name="connsiteX225" fmla="*/ 8732793 w 10232859"/>
              <a:gd name="connsiteY225" fmla="*/ 1179486 h 1705557"/>
              <a:gd name="connsiteX226" fmla="*/ 8751897 w 10232859"/>
              <a:gd name="connsiteY226" fmla="*/ 1197400 h 1705557"/>
              <a:gd name="connsiteX227" fmla="*/ 8793564 w 10232859"/>
              <a:gd name="connsiteY227" fmla="*/ 1179086 h 1705557"/>
              <a:gd name="connsiteX228" fmla="*/ 8834270 w 10232859"/>
              <a:gd name="connsiteY228" fmla="*/ 1213138 h 1705557"/>
              <a:gd name="connsiteX229" fmla="*/ 8853872 w 10232859"/>
              <a:gd name="connsiteY229" fmla="*/ 1221228 h 1705557"/>
              <a:gd name="connsiteX230" fmla="*/ 8861901 w 10232859"/>
              <a:gd name="connsiteY230" fmla="*/ 1217889 h 1705557"/>
              <a:gd name="connsiteX231" fmla="*/ 8874168 w 10232859"/>
              <a:gd name="connsiteY231" fmla="*/ 1220481 h 1705557"/>
              <a:gd name="connsiteX232" fmla="*/ 8871123 w 10232859"/>
              <a:gd name="connsiteY232" fmla="*/ 1227674 h 1705557"/>
              <a:gd name="connsiteX233" fmla="*/ 8903537 w 10232859"/>
              <a:gd name="connsiteY233" fmla="*/ 1237102 h 1705557"/>
              <a:gd name="connsiteX234" fmla="*/ 8933767 w 10232859"/>
              <a:gd name="connsiteY234" fmla="*/ 1269882 h 1705557"/>
              <a:gd name="connsiteX235" fmla="*/ 8985765 w 10232859"/>
              <a:gd name="connsiteY235" fmla="*/ 1294178 h 1705557"/>
              <a:gd name="connsiteX236" fmla="*/ 9071444 w 10232859"/>
              <a:gd name="connsiteY236" fmla="*/ 1323819 h 1705557"/>
              <a:gd name="connsiteX237" fmla="*/ 9096711 w 10232859"/>
              <a:gd name="connsiteY237" fmla="*/ 1334291 h 1705557"/>
              <a:gd name="connsiteX238" fmla="*/ 9338853 w 10232859"/>
              <a:gd name="connsiteY238" fmla="*/ 1454560 h 1705557"/>
              <a:gd name="connsiteX239" fmla="*/ 9520814 w 10232859"/>
              <a:gd name="connsiteY239" fmla="*/ 1456341 h 1705557"/>
              <a:gd name="connsiteX240" fmla="*/ 9702271 w 10232859"/>
              <a:gd name="connsiteY240" fmla="*/ 1495067 h 1705557"/>
              <a:gd name="connsiteX241" fmla="*/ 9744273 w 10232859"/>
              <a:gd name="connsiteY241" fmla="*/ 1530026 h 1705557"/>
              <a:gd name="connsiteX242" fmla="*/ 9771903 w 10232859"/>
              <a:gd name="connsiteY242" fmla="*/ 1536548 h 1705557"/>
              <a:gd name="connsiteX243" fmla="*/ 9818565 w 10232859"/>
              <a:gd name="connsiteY243" fmla="*/ 1545059 h 1705557"/>
              <a:gd name="connsiteX244" fmla="*/ 9882202 w 10232859"/>
              <a:gd name="connsiteY244" fmla="*/ 1572402 h 1705557"/>
              <a:gd name="connsiteX245" fmla="*/ 10022025 w 10232859"/>
              <a:gd name="connsiteY245" fmla="*/ 1606210 h 1705557"/>
              <a:gd name="connsiteX246" fmla="*/ 10220406 w 10232859"/>
              <a:gd name="connsiteY246" fmla="*/ 1683519 h 1705557"/>
              <a:gd name="connsiteX247" fmla="*/ 10232859 w 10232859"/>
              <a:gd name="connsiteY247" fmla="*/ 1705557 h 1705557"/>
              <a:gd name="connsiteX248" fmla="*/ 0 w 10232859"/>
              <a:gd name="connsiteY248" fmla="*/ 1705557 h 1705557"/>
              <a:gd name="connsiteX249" fmla="*/ 0 w 10232859"/>
              <a:gd name="connsiteY249" fmla="*/ 28342 h 1705557"/>
              <a:gd name="connsiteX250" fmla="*/ 8097 w 10232859"/>
              <a:gd name="connsiteY250" fmla="*/ 30869 h 1705557"/>
              <a:gd name="connsiteX251" fmla="*/ 77128 w 10232859"/>
              <a:gd name="connsiteY251" fmla="*/ 13381 h 1705557"/>
              <a:gd name="connsiteX252" fmla="*/ 188338 w 10232859"/>
              <a:gd name="connsiteY252" fmla="*/ 11593 h 1705557"/>
              <a:gd name="connsiteX253" fmla="*/ 298809 w 10232859"/>
              <a:gd name="connsiteY253" fmla="*/ 12712 h 1705557"/>
              <a:gd name="connsiteX254" fmla="*/ 338985 w 10232859"/>
              <a:gd name="connsiteY254" fmla="*/ 14520 h 1705557"/>
              <a:gd name="connsiteX255" fmla="*/ 409815 w 10232859"/>
              <a:gd name="connsiteY255" fmla="*/ 11559 h 1705557"/>
              <a:gd name="connsiteX256" fmla="*/ 424169 w 10232859"/>
              <a:gd name="connsiteY256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80350 w 10232859"/>
              <a:gd name="connsiteY80" fmla="*/ 157665 h 1705557"/>
              <a:gd name="connsiteX81" fmla="*/ 3476147 w 10232859"/>
              <a:gd name="connsiteY81" fmla="*/ 177439 h 1705557"/>
              <a:gd name="connsiteX82" fmla="*/ 3581876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105063 w 10232859"/>
              <a:gd name="connsiteY157" fmla="*/ 353854 h 1705557"/>
              <a:gd name="connsiteX158" fmla="*/ 6135796 w 10232859"/>
              <a:gd name="connsiteY158" fmla="*/ 369657 h 1705557"/>
              <a:gd name="connsiteX159" fmla="*/ 6195166 w 10232859"/>
              <a:gd name="connsiteY159" fmla="*/ 366704 h 1705557"/>
              <a:gd name="connsiteX160" fmla="*/ 6216259 w 10232859"/>
              <a:gd name="connsiteY160" fmla="*/ 369879 h 1705557"/>
              <a:gd name="connsiteX161" fmla="*/ 6228331 w 10232859"/>
              <a:gd name="connsiteY161" fmla="*/ 370548 h 1705557"/>
              <a:gd name="connsiteX162" fmla="*/ 6229602 w 10232859"/>
              <a:gd name="connsiteY162" fmla="*/ 369928 h 1705557"/>
              <a:gd name="connsiteX163" fmla="*/ 6258988 w 10232859"/>
              <a:gd name="connsiteY163" fmla="*/ 385174 h 1705557"/>
              <a:gd name="connsiteX164" fmla="*/ 6264106 w 10232859"/>
              <a:gd name="connsiteY164" fmla="*/ 385655 h 1705557"/>
              <a:gd name="connsiteX165" fmla="*/ 6281703 w 10232859"/>
              <a:gd name="connsiteY165" fmla="*/ 397568 h 1705557"/>
              <a:gd name="connsiteX166" fmla="*/ 6291622 w 10232859"/>
              <a:gd name="connsiteY166" fmla="*/ 402669 h 1705557"/>
              <a:gd name="connsiteX167" fmla="*/ 6292712 w 10232859"/>
              <a:gd name="connsiteY167" fmla="*/ 406285 h 1705557"/>
              <a:gd name="connsiteX168" fmla="*/ 6308227 w 10232859"/>
              <a:gd name="connsiteY168" fmla="*/ 412710 h 1705557"/>
              <a:gd name="connsiteX169" fmla="*/ 6328981 w 10232859"/>
              <a:gd name="connsiteY169" fmla="*/ 416009 h 1705557"/>
              <a:gd name="connsiteX170" fmla="*/ 6368693 w 10232859"/>
              <a:gd name="connsiteY170" fmla="*/ 424359 h 1705557"/>
              <a:gd name="connsiteX171" fmla="*/ 6414811 w 10232859"/>
              <a:gd name="connsiteY171" fmla="*/ 458714 h 1705557"/>
              <a:gd name="connsiteX172" fmla="*/ 6467879 w 10232859"/>
              <a:gd name="connsiteY172" fmla="*/ 474762 h 1705557"/>
              <a:gd name="connsiteX173" fmla="*/ 6564351 w 10232859"/>
              <a:gd name="connsiteY173" fmla="*/ 544032 h 1705557"/>
              <a:gd name="connsiteX174" fmla="*/ 6711178 w 10232859"/>
              <a:gd name="connsiteY174" fmla="*/ 580124 h 1705557"/>
              <a:gd name="connsiteX175" fmla="*/ 6764036 w 10232859"/>
              <a:gd name="connsiteY175" fmla="*/ 595457 h 1705557"/>
              <a:gd name="connsiteX176" fmla="*/ 6858983 w 10232859"/>
              <a:gd name="connsiteY176" fmla="*/ 630237 h 1705557"/>
              <a:gd name="connsiteX177" fmla="*/ 6910661 w 10232859"/>
              <a:gd name="connsiteY177" fmla="*/ 641134 h 1705557"/>
              <a:gd name="connsiteX178" fmla="*/ 6944111 w 10232859"/>
              <a:gd name="connsiteY178" fmla="*/ 666016 h 1705557"/>
              <a:gd name="connsiteX179" fmla="*/ 6965771 w 10232859"/>
              <a:gd name="connsiteY179" fmla="*/ 666445 h 1705557"/>
              <a:gd name="connsiteX180" fmla="*/ 6969639 w 10232859"/>
              <a:gd name="connsiteY180" fmla="*/ 666351 h 1705557"/>
              <a:gd name="connsiteX181" fmla="*/ 6982242 w 10232859"/>
              <a:gd name="connsiteY181" fmla="*/ 669626 h 1705557"/>
              <a:gd name="connsiteX182" fmla="*/ 6989387 w 10232859"/>
              <a:gd name="connsiteY182" fmla="*/ 665988 h 1705557"/>
              <a:gd name="connsiteX183" fmla="*/ 7010930 w 10232859"/>
              <a:gd name="connsiteY183" fmla="*/ 667648 h 1705557"/>
              <a:gd name="connsiteX184" fmla="*/ 7033125 w 10232859"/>
              <a:gd name="connsiteY184" fmla="*/ 674950 h 1705557"/>
              <a:gd name="connsiteX185" fmla="*/ 7134461 w 10232859"/>
              <a:gd name="connsiteY185" fmla="*/ 714706 h 1705557"/>
              <a:gd name="connsiteX186" fmla="*/ 7197450 w 10232859"/>
              <a:gd name="connsiteY186" fmla="*/ 735608 h 1705557"/>
              <a:gd name="connsiteX187" fmla="*/ 7225084 w 10232859"/>
              <a:gd name="connsiteY187" fmla="*/ 739019 h 1705557"/>
              <a:gd name="connsiteX188" fmla="*/ 7261183 w 10232859"/>
              <a:gd name="connsiteY188" fmla="*/ 746827 h 1705557"/>
              <a:gd name="connsiteX189" fmla="*/ 7327760 w 10232859"/>
              <a:gd name="connsiteY189" fmla="*/ 757100 h 1705557"/>
              <a:gd name="connsiteX190" fmla="*/ 7412222 w 10232859"/>
              <a:gd name="connsiteY190" fmla="*/ 777001 h 1705557"/>
              <a:gd name="connsiteX191" fmla="*/ 7457904 w 10232859"/>
              <a:gd name="connsiteY191" fmla="*/ 810835 h 1705557"/>
              <a:gd name="connsiteX192" fmla="*/ 7465795 w 10232859"/>
              <a:gd name="connsiteY192" fmla="*/ 809112 h 1705557"/>
              <a:gd name="connsiteX193" fmla="*/ 7505046 w 10232859"/>
              <a:gd name="connsiteY193" fmla="*/ 823031 h 1705557"/>
              <a:gd name="connsiteX194" fmla="*/ 7623220 w 10232859"/>
              <a:gd name="connsiteY194" fmla="*/ 895034 h 1705557"/>
              <a:gd name="connsiteX195" fmla="*/ 7700458 w 10232859"/>
              <a:gd name="connsiteY195" fmla="*/ 921593 h 1705557"/>
              <a:gd name="connsiteX196" fmla="*/ 7730988 w 10232859"/>
              <a:gd name="connsiteY196" fmla="*/ 927270 h 1705557"/>
              <a:gd name="connsiteX197" fmla="*/ 7781942 w 10232859"/>
              <a:gd name="connsiteY197" fmla="*/ 937017 h 1705557"/>
              <a:gd name="connsiteX198" fmla="*/ 7827704 w 10232859"/>
              <a:gd name="connsiteY198" fmla="*/ 935072 h 1705557"/>
              <a:gd name="connsiteX199" fmla="*/ 7867270 w 10232859"/>
              <a:gd name="connsiteY199" fmla="*/ 946880 h 1705557"/>
              <a:gd name="connsiteX200" fmla="*/ 7866538 w 10232859"/>
              <a:gd name="connsiteY200" fmla="*/ 961559 h 1705557"/>
              <a:gd name="connsiteX201" fmla="*/ 7912084 w 10232859"/>
              <a:gd name="connsiteY201" fmla="*/ 970314 h 1705557"/>
              <a:gd name="connsiteX202" fmla="*/ 7982264 w 10232859"/>
              <a:gd name="connsiteY202" fmla="*/ 982287 h 1705557"/>
              <a:gd name="connsiteX203" fmla="*/ 7991272 w 10232859"/>
              <a:gd name="connsiteY203" fmla="*/ 987618 h 1705557"/>
              <a:gd name="connsiteX204" fmla="*/ 8006496 w 10232859"/>
              <a:gd name="connsiteY204" fmla="*/ 979353 h 1705557"/>
              <a:gd name="connsiteX205" fmla="*/ 8034497 w 10232859"/>
              <a:gd name="connsiteY205" fmla="*/ 978568 h 1705557"/>
              <a:gd name="connsiteX206" fmla="*/ 8150881 w 10232859"/>
              <a:gd name="connsiteY206" fmla="*/ 996925 h 1705557"/>
              <a:gd name="connsiteX207" fmla="*/ 8172106 w 10232859"/>
              <a:gd name="connsiteY207" fmla="*/ 997026 h 1705557"/>
              <a:gd name="connsiteX208" fmla="*/ 8196076 w 10232859"/>
              <a:gd name="connsiteY208" fmla="*/ 1006592 h 1705557"/>
              <a:gd name="connsiteX209" fmla="*/ 8247463 w 10232859"/>
              <a:gd name="connsiteY209" fmla="*/ 1022846 h 1705557"/>
              <a:gd name="connsiteX210" fmla="*/ 8279272 w 10232859"/>
              <a:gd name="connsiteY210" fmla="*/ 1039435 h 1705557"/>
              <a:gd name="connsiteX211" fmla="*/ 8289611 w 10232859"/>
              <a:gd name="connsiteY211" fmla="*/ 1035144 h 1705557"/>
              <a:gd name="connsiteX212" fmla="*/ 8311483 w 10232859"/>
              <a:gd name="connsiteY212" fmla="*/ 1035913 h 1705557"/>
              <a:gd name="connsiteX213" fmla="*/ 8399489 w 10232859"/>
              <a:gd name="connsiteY213" fmla="*/ 1055076 h 1705557"/>
              <a:gd name="connsiteX214" fmla="*/ 8415973 w 10232859"/>
              <a:gd name="connsiteY214" fmla="*/ 1056174 h 1705557"/>
              <a:gd name="connsiteX215" fmla="*/ 8433326 w 10232859"/>
              <a:gd name="connsiteY215" fmla="*/ 1064395 h 1705557"/>
              <a:gd name="connsiteX216" fmla="*/ 8502328 w 10232859"/>
              <a:gd name="connsiteY216" fmla="*/ 1098012 h 1705557"/>
              <a:gd name="connsiteX217" fmla="*/ 8534346 w 10232859"/>
              <a:gd name="connsiteY217" fmla="*/ 1113494 h 1705557"/>
              <a:gd name="connsiteX218" fmla="*/ 8534980 w 10232859"/>
              <a:gd name="connsiteY218" fmla="*/ 1117375 h 1705557"/>
              <a:gd name="connsiteX219" fmla="*/ 8544104 w 10232859"/>
              <a:gd name="connsiteY219" fmla="*/ 1114920 h 1705557"/>
              <a:gd name="connsiteX220" fmla="*/ 8567742 w 10232859"/>
              <a:gd name="connsiteY220" fmla="*/ 1124104 h 1705557"/>
              <a:gd name="connsiteX221" fmla="*/ 8633779 w 10232859"/>
              <a:gd name="connsiteY221" fmla="*/ 1145740 h 1705557"/>
              <a:gd name="connsiteX222" fmla="*/ 8676965 w 10232859"/>
              <a:gd name="connsiteY222" fmla="*/ 1163463 h 1705557"/>
              <a:gd name="connsiteX223" fmla="*/ 8698944 w 10232859"/>
              <a:gd name="connsiteY223" fmla="*/ 1163453 h 1705557"/>
              <a:gd name="connsiteX224" fmla="*/ 8711456 w 10232859"/>
              <a:gd name="connsiteY224" fmla="*/ 1175731 h 1705557"/>
              <a:gd name="connsiteX225" fmla="*/ 8732793 w 10232859"/>
              <a:gd name="connsiteY225" fmla="*/ 1179486 h 1705557"/>
              <a:gd name="connsiteX226" fmla="*/ 8751897 w 10232859"/>
              <a:gd name="connsiteY226" fmla="*/ 1197400 h 1705557"/>
              <a:gd name="connsiteX227" fmla="*/ 8793564 w 10232859"/>
              <a:gd name="connsiteY227" fmla="*/ 1179086 h 1705557"/>
              <a:gd name="connsiteX228" fmla="*/ 8834270 w 10232859"/>
              <a:gd name="connsiteY228" fmla="*/ 1213138 h 1705557"/>
              <a:gd name="connsiteX229" fmla="*/ 8853872 w 10232859"/>
              <a:gd name="connsiteY229" fmla="*/ 1221228 h 1705557"/>
              <a:gd name="connsiteX230" fmla="*/ 8861901 w 10232859"/>
              <a:gd name="connsiteY230" fmla="*/ 1217889 h 1705557"/>
              <a:gd name="connsiteX231" fmla="*/ 8874168 w 10232859"/>
              <a:gd name="connsiteY231" fmla="*/ 1220481 h 1705557"/>
              <a:gd name="connsiteX232" fmla="*/ 8871123 w 10232859"/>
              <a:gd name="connsiteY232" fmla="*/ 1227674 h 1705557"/>
              <a:gd name="connsiteX233" fmla="*/ 8903537 w 10232859"/>
              <a:gd name="connsiteY233" fmla="*/ 1237102 h 1705557"/>
              <a:gd name="connsiteX234" fmla="*/ 8933767 w 10232859"/>
              <a:gd name="connsiteY234" fmla="*/ 1269882 h 1705557"/>
              <a:gd name="connsiteX235" fmla="*/ 8985765 w 10232859"/>
              <a:gd name="connsiteY235" fmla="*/ 1294178 h 1705557"/>
              <a:gd name="connsiteX236" fmla="*/ 9071444 w 10232859"/>
              <a:gd name="connsiteY236" fmla="*/ 1323819 h 1705557"/>
              <a:gd name="connsiteX237" fmla="*/ 9096711 w 10232859"/>
              <a:gd name="connsiteY237" fmla="*/ 1334291 h 1705557"/>
              <a:gd name="connsiteX238" fmla="*/ 9338853 w 10232859"/>
              <a:gd name="connsiteY238" fmla="*/ 1454560 h 1705557"/>
              <a:gd name="connsiteX239" fmla="*/ 9520814 w 10232859"/>
              <a:gd name="connsiteY239" fmla="*/ 1456341 h 1705557"/>
              <a:gd name="connsiteX240" fmla="*/ 9702271 w 10232859"/>
              <a:gd name="connsiteY240" fmla="*/ 1495067 h 1705557"/>
              <a:gd name="connsiteX241" fmla="*/ 9744273 w 10232859"/>
              <a:gd name="connsiteY241" fmla="*/ 1530026 h 1705557"/>
              <a:gd name="connsiteX242" fmla="*/ 9771903 w 10232859"/>
              <a:gd name="connsiteY242" fmla="*/ 1536548 h 1705557"/>
              <a:gd name="connsiteX243" fmla="*/ 9818565 w 10232859"/>
              <a:gd name="connsiteY243" fmla="*/ 1545059 h 1705557"/>
              <a:gd name="connsiteX244" fmla="*/ 9882202 w 10232859"/>
              <a:gd name="connsiteY244" fmla="*/ 1572402 h 1705557"/>
              <a:gd name="connsiteX245" fmla="*/ 10022025 w 10232859"/>
              <a:gd name="connsiteY245" fmla="*/ 1606210 h 1705557"/>
              <a:gd name="connsiteX246" fmla="*/ 10220406 w 10232859"/>
              <a:gd name="connsiteY246" fmla="*/ 1683519 h 1705557"/>
              <a:gd name="connsiteX247" fmla="*/ 10232859 w 10232859"/>
              <a:gd name="connsiteY247" fmla="*/ 1705557 h 1705557"/>
              <a:gd name="connsiteX248" fmla="*/ 0 w 10232859"/>
              <a:gd name="connsiteY248" fmla="*/ 1705557 h 1705557"/>
              <a:gd name="connsiteX249" fmla="*/ 0 w 10232859"/>
              <a:gd name="connsiteY249" fmla="*/ 28342 h 1705557"/>
              <a:gd name="connsiteX250" fmla="*/ 8097 w 10232859"/>
              <a:gd name="connsiteY250" fmla="*/ 30869 h 1705557"/>
              <a:gd name="connsiteX251" fmla="*/ 77128 w 10232859"/>
              <a:gd name="connsiteY251" fmla="*/ 13381 h 1705557"/>
              <a:gd name="connsiteX252" fmla="*/ 188338 w 10232859"/>
              <a:gd name="connsiteY252" fmla="*/ 11593 h 1705557"/>
              <a:gd name="connsiteX253" fmla="*/ 298809 w 10232859"/>
              <a:gd name="connsiteY253" fmla="*/ 12712 h 1705557"/>
              <a:gd name="connsiteX254" fmla="*/ 338985 w 10232859"/>
              <a:gd name="connsiteY254" fmla="*/ 14520 h 1705557"/>
              <a:gd name="connsiteX255" fmla="*/ 409815 w 10232859"/>
              <a:gd name="connsiteY255" fmla="*/ 11559 h 1705557"/>
              <a:gd name="connsiteX256" fmla="*/ 424169 w 10232859"/>
              <a:gd name="connsiteY256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80350 w 10232859"/>
              <a:gd name="connsiteY80" fmla="*/ 157665 h 1705557"/>
              <a:gd name="connsiteX81" fmla="*/ 3476147 w 10232859"/>
              <a:gd name="connsiteY81" fmla="*/ 177439 h 1705557"/>
              <a:gd name="connsiteX82" fmla="*/ 3581876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105063 w 10232859"/>
              <a:gd name="connsiteY157" fmla="*/ 353854 h 1705557"/>
              <a:gd name="connsiteX158" fmla="*/ 6135796 w 10232859"/>
              <a:gd name="connsiteY158" fmla="*/ 369657 h 1705557"/>
              <a:gd name="connsiteX159" fmla="*/ 6195166 w 10232859"/>
              <a:gd name="connsiteY159" fmla="*/ 366704 h 1705557"/>
              <a:gd name="connsiteX160" fmla="*/ 6216259 w 10232859"/>
              <a:gd name="connsiteY160" fmla="*/ 369879 h 1705557"/>
              <a:gd name="connsiteX161" fmla="*/ 6228331 w 10232859"/>
              <a:gd name="connsiteY161" fmla="*/ 370548 h 1705557"/>
              <a:gd name="connsiteX162" fmla="*/ 6229602 w 10232859"/>
              <a:gd name="connsiteY162" fmla="*/ 369928 h 1705557"/>
              <a:gd name="connsiteX163" fmla="*/ 6258988 w 10232859"/>
              <a:gd name="connsiteY163" fmla="*/ 385174 h 1705557"/>
              <a:gd name="connsiteX164" fmla="*/ 6264106 w 10232859"/>
              <a:gd name="connsiteY164" fmla="*/ 385655 h 1705557"/>
              <a:gd name="connsiteX165" fmla="*/ 6281703 w 10232859"/>
              <a:gd name="connsiteY165" fmla="*/ 397568 h 1705557"/>
              <a:gd name="connsiteX166" fmla="*/ 6291622 w 10232859"/>
              <a:gd name="connsiteY166" fmla="*/ 402669 h 1705557"/>
              <a:gd name="connsiteX167" fmla="*/ 6292712 w 10232859"/>
              <a:gd name="connsiteY167" fmla="*/ 406285 h 1705557"/>
              <a:gd name="connsiteX168" fmla="*/ 6308227 w 10232859"/>
              <a:gd name="connsiteY168" fmla="*/ 412710 h 1705557"/>
              <a:gd name="connsiteX169" fmla="*/ 6328981 w 10232859"/>
              <a:gd name="connsiteY169" fmla="*/ 416009 h 1705557"/>
              <a:gd name="connsiteX170" fmla="*/ 6368693 w 10232859"/>
              <a:gd name="connsiteY170" fmla="*/ 424359 h 1705557"/>
              <a:gd name="connsiteX171" fmla="*/ 6414811 w 10232859"/>
              <a:gd name="connsiteY171" fmla="*/ 458714 h 1705557"/>
              <a:gd name="connsiteX172" fmla="*/ 6467879 w 10232859"/>
              <a:gd name="connsiteY172" fmla="*/ 474762 h 1705557"/>
              <a:gd name="connsiteX173" fmla="*/ 6564351 w 10232859"/>
              <a:gd name="connsiteY173" fmla="*/ 544032 h 1705557"/>
              <a:gd name="connsiteX174" fmla="*/ 6711178 w 10232859"/>
              <a:gd name="connsiteY174" fmla="*/ 580124 h 1705557"/>
              <a:gd name="connsiteX175" fmla="*/ 6764036 w 10232859"/>
              <a:gd name="connsiteY175" fmla="*/ 595457 h 1705557"/>
              <a:gd name="connsiteX176" fmla="*/ 6858983 w 10232859"/>
              <a:gd name="connsiteY176" fmla="*/ 630237 h 1705557"/>
              <a:gd name="connsiteX177" fmla="*/ 6910661 w 10232859"/>
              <a:gd name="connsiteY177" fmla="*/ 641134 h 1705557"/>
              <a:gd name="connsiteX178" fmla="*/ 6944111 w 10232859"/>
              <a:gd name="connsiteY178" fmla="*/ 666016 h 1705557"/>
              <a:gd name="connsiteX179" fmla="*/ 6965771 w 10232859"/>
              <a:gd name="connsiteY179" fmla="*/ 666445 h 1705557"/>
              <a:gd name="connsiteX180" fmla="*/ 6969639 w 10232859"/>
              <a:gd name="connsiteY180" fmla="*/ 666351 h 1705557"/>
              <a:gd name="connsiteX181" fmla="*/ 6982242 w 10232859"/>
              <a:gd name="connsiteY181" fmla="*/ 669626 h 1705557"/>
              <a:gd name="connsiteX182" fmla="*/ 6989387 w 10232859"/>
              <a:gd name="connsiteY182" fmla="*/ 665988 h 1705557"/>
              <a:gd name="connsiteX183" fmla="*/ 7010930 w 10232859"/>
              <a:gd name="connsiteY183" fmla="*/ 667648 h 1705557"/>
              <a:gd name="connsiteX184" fmla="*/ 7033125 w 10232859"/>
              <a:gd name="connsiteY184" fmla="*/ 674950 h 1705557"/>
              <a:gd name="connsiteX185" fmla="*/ 7134461 w 10232859"/>
              <a:gd name="connsiteY185" fmla="*/ 714706 h 1705557"/>
              <a:gd name="connsiteX186" fmla="*/ 7197450 w 10232859"/>
              <a:gd name="connsiteY186" fmla="*/ 735608 h 1705557"/>
              <a:gd name="connsiteX187" fmla="*/ 7225084 w 10232859"/>
              <a:gd name="connsiteY187" fmla="*/ 739019 h 1705557"/>
              <a:gd name="connsiteX188" fmla="*/ 7261183 w 10232859"/>
              <a:gd name="connsiteY188" fmla="*/ 746827 h 1705557"/>
              <a:gd name="connsiteX189" fmla="*/ 7327760 w 10232859"/>
              <a:gd name="connsiteY189" fmla="*/ 757100 h 1705557"/>
              <a:gd name="connsiteX190" fmla="*/ 7412222 w 10232859"/>
              <a:gd name="connsiteY190" fmla="*/ 777001 h 1705557"/>
              <a:gd name="connsiteX191" fmla="*/ 7457904 w 10232859"/>
              <a:gd name="connsiteY191" fmla="*/ 810835 h 1705557"/>
              <a:gd name="connsiteX192" fmla="*/ 7465795 w 10232859"/>
              <a:gd name="connsiteY192" fmla="*/ 809112 h 1705557"/>
              <a:gd name="connsiteX193" fmla="*/ 7505046 w 10232859"/>
              <a:gd name="connsiteY193" fmla="*/ 823031 h 1705557"/>
              <a:gd name="connsiteX194" fmla="*/ 7623220 w 10232859"/>
              <a:gd name="connsiteY194" fmla="*/ 895034 h 1705557"/>
              <a:gd name="connsiteX195" fmla="*/ 7700458 w 10232859"/>
              <a:gd name="connsiteY195" fmla="*/ 921593 h 1705557"/>
              <a:gd name="connsiteX196" fmla="*/ 7730988 w 10232859"/>
              <a:gd name="connsiteY196" fmla="*/ 927270 h 1705557"/>
              <a:gd name="connsiteX197" fmla="*/ 7781942 w 10232859"/>
              <a:gd name="connsiteY197" fmla="*/ 937017 h 1705557"/>
              <a:gd name="connsiteX198" fmla="*/ 7827704 w 10232859"/>
              <a:gd name="connsiteY198" fmla="*/ 935072 h 1705557"/>
              <a:gd name="connsiteX199" fmla="*/ 7867270 w 10232859"/>
              <a:gd name="connsiteY199" fmla="*/ 946880 h 1705557"/>
              <a:gd name="connsiteX200" fmla="*/ 7866538 w 10232859"/>
              <a:gd name="connsiteY200" fmla="*/ 961559 h 1705557"/>
              <a:gd name="connsiteX201" fmla="*/ 7912084 w 10232859"/>
              <a:gd name="connsiteY201" fmla="*/ 970314 h 1705557"/>
              <a:gd name="connsiteX202" fmla="*/ 7982264 w 10232859"/>
              <a:gd name="connsiteY202" fmla="*/ 982287 h 1705557"/>
              <a:gd name="connsiteX203" fmla="*/ 7991272 w 10232859"/>
              <a:gd name="connsiteY203" fmla="*/ 987618 h 1705557"/>
              <a:gd name="connsiteX204" fmla="*/ 8006496 w 10232859"/>
              <a:gd name="connsiteY204" fmla="*/ 979353 h 1705557"/>
              <a:gd name="connsiteX205" fmla="*/ 8034497 w 10232859"/>
              <a:gd name="connsiteY205" fmla="*/ 978568 h 1705557"/>
              <a:gd name="connsiteX206" fmla="*/ 8150881 w 10232859"/>
              <a:gd name="connsiteY206" fmla="*/ 996925 h 1705557"/>
              <a:gd name="connsiteX207" fmla="*/ 8172106 w 10232859"/>
              <a:gd name="connsiteY207" fmla="*/ 997026 h 1705557"/>
              <a:gd name="connsiteX208" fmla="*/ 8196076 w 10232859"/>
              <a:gd name="connsiteY208" fmla="*/ 1006592 h 1705557"/>
              <a:gd name="connsiteX209" fmla="*/ 8247463 w 10232859"/>
              <a:gd name="connsiteY209" fmla="*/ 1022846 h 1705557"/>
              <a:gd name="connsiteX210" fmla="*/ 8279272 w 10232859"/>
              <a:gd name="connsiteY210" fmla="*/ 1039435 h 1705557"/>
              <a:gd name="connsiteX211" fmla="*/ 8289611 w 10232859"/>
              <a:gd name="connsiteY211" fmla="*/ 1035144 h 1705557"/>
              <a:gd name="connsiteX212" fmla="*/ 8311483 w 10232859"/>
              <a:gd name="connsiteY212" fmla="*/ 1035913 h 1705557"/>
              <a:gd name="connsiteX213" fmla="*/ 8399489 w 10232859"/>
              <a:gd name="connsiteY213" fmla="*/ 1055076 h 1705557"/>
              <a:gd name="connsiteX214" fmla="*/ 8415973 w 10232859"/>
              <a:gd name="connsiteY214" fmla="*/ 1056174 h 1705557"/>
              <a:gd name="connsiteX215" fmla="*/ 8433326 w 10232859"/>
              <a:gd name="connsiteY215" fmla="*/ 1064395 h 1705557"/>
              <a:gd name="connsiteX216" fmla="*/ 8502328 w 10232859"/>
              <a:gd name="connsiteY216" fmla="*/ 1098012 h 1705557"/>
              <a:gd name="connsiteX217" fmla="*/ 8534346 w 10232859"/>
              <a:gd name="connsiteY217" fmla="*/ 1113494 h 1705557"/>
              <a:gd name="connsiteX218" fmla="*/ 8534980 w 10232859"/>
              <a:gd name="connsiteY218" fmla="*/ 1117375 h 1705557"/>
              <a:gd name="connsiteX219" fmla="*/ 8544104 w 10232859"/>
              <a:gd name="connsiteY219" fmla="*/ 1114920 h 1705557"/>
              <a:gd name="connsiteX220" fmla="*/ 8567742 w 10232859"/>
              <a:gd name="connsiteY220" fmla="*/ 1124104 h 1705557"/>
              <a:gd name="connsiteX221" fmla="*/ 8633779 w 10232859"/>
              <a:gd name="connsiteY221" fmla="*/ 1145740 h 1705557"/>
              <a:gd name="connsiteX222" fmla="*/ 8676965 w 10232859"/>
              <a:gd name="connsiteY222" fmla="*/ 1163463 h 1705557"/>
              <a:gd name="connsiteX223" fmla="*/ 8698944 w 10232859"/>
              <a:gd name="connsiteY223" fmla="*/ 1163453 h 1705557"/>
              <a:gd name="connsiteX224" fmla="*/ 8711456 w 10232859"/>
              <a:gd name="connsiteY224" fmla="*/ 1175731 h 1705557"/>
              <a:gd name="connsiteX225" fmla="*/ 8732793 w 10232859"/>
              <a:gd name="connsiteY225" fmla="*/ 1179486 h 1705557"/>
              <a:gd name="connsiteX226" fmla="*/ 8751897 w 10232859"/>
              <a:gd name="connsiteY226" fmla="*/ 1197400 h 1705557"/>
              <a:gd name="connsiteX227" fmla="*/ 8793564 w 10232859"/>
              <a:gd name="connsiteY227" fmla="*/ 1179086 h 1705557"/>
              <a:gd name="connsiteX228" fmla="*/ 8834270 w 10232859"/>
              <a:gd name="connsiteY228" fmla="*/ 1213138 h 1705557"/>
              <a:gd name="connsiteX229" fmla="*/ 8853872 w 10232859"/>
              <a:gd name="connsiteY229" fmla="*/ 1221228 h 1705557"/>
              <a:gd name="connsiteX230" fmla="*/ 8861901 w 10232859"/>
              <a:gd name="connsiteY230" fmla="*/ 1217889 h 1705557"/>
              <a:gd name="connsiteX231" fmla="*/ 8874168 w 10232859"/>
              <a:gd name="connsiteY231" fmla="*/ 1220481 h 1705557"/>
              <a:gd name="connsiteX232" fmla="*/ 8871123 w 10232859"/>
              <a:gd name="connsiteY232" fmla="*/ 1227674 h 1705557"/>
              <a:gd name="connsiteX233" fmla="*/ 8903537 w 10232859"/>
              <a:gd name="connsiteY233" fmla="*/ 1237102 h 1705557"/>
              <a:gd name="connsiteX234" fmla="*/ 8933767 w 10232859"/>
              <a:gd name="connsiteY234" fmla="*/ 1269882 h 1705557"/>
              <a:gd name="connsiteX235" fmla="*/ 8985765 w 10232859"/>
              <a:gd name="connsiteY235" fmla="*/ 1294178 h 1705557"/>
              <a:gd name="connsiteX236" fmla="*/ 9071444 w 10232859"/>
              <a:gd name="connsiteY236" fmla="*/ 1323819 h 1705557"/>
              <a:gd name="connsiteX237" fmla="*/ 9096711 w 10232859"/>
              <a:gd name="connsiteY237" fmla="*/ 1334291 h 1705557"/>
              <a:gd name="connsiteX238" fmla="*/ 9338853 w 10232859"/>
              <a:gd name="connsiteY238" fmla="*/ 1454560 h 1705557"/>
              <a:gd name="connsiteX239" fmla="*/ 9520814 w 10232859"/>
              <a:gd name="connsiteY239" fmla="*/ 1456341 h 1705557"/>
              <a:gd name="connsiteX240" fmla="*/ 9702271 w 10232859"/>
              <a:gd name="connsiteY240" fmla="*/ 1495067 h 1705557"/>
              <a:gd name="connsiteX241" fmla="*/ 9744273 w 10232859"/>
              <a:gd name="connsiteY241" fmla="*/ 1530026 h 1705557"/>
              <a:gd name="connsiteX242" fmla="*/ 9771903 w 10232859"/>
              <a:gd name="connsiteY242" fmla="*/ 1536548 h 1705557"/>
              <a:gd name="connsiteX243" fmla="*/ 9818565 w 10232859"/>
              <a:gd name="connsiteY243" fmla="*/ 1545059 h 1705557"/>
              <a:gd name="connsiteX244" fmla="*/ 9882202 w 10232859"/>
              <a:gd name="connsiteY244" fmla="*/ 1572402 h 1705557"/>
              <a:gd name="connsiteX245" fmla="*/ 10022025 w 10232859"/>
              <a:gd name="connsiteY245" fmla="*/ 1606210 h 1705557"/>
              <a:gd name="connsiteX246" fmla="*/ 10220406 w 10232859"/>
              <a:gd name="connsiteY246" fmla="*/ 1683519 h 1705557"/>
              <a:gd name="connsiteX247" fmla="*/ 10232859 w 10232859"/>
              <a:gd name="connsiteY247" fmla="*/ 1705557 h 1705557"/>
              <a:gd name="connsiteX248" fmla="*/ 0 w 10232859"/>
              <a:gd name="connsiteY248" fmla="*/ 1705557 h 1705557"/>
              <a:gd name="connsiteX249" fmla="*/ 0 w 10232859"/>
              <a:gd name="connsiteY249" fmla="*/ 28342 h 1705557"/>
              <a:gd name="connsiteX250" fmla="*/ 8097 w 10232859"/>
              <a:gd name="connsiteY250" fmla="*/ 30869 h 1705557"/>
              <a:gd name="connsiteX251" fmla="*/ 77128 w 10232859"/>
              <a:gd name="connsiteY251" fmla="*/ 13381 h 1705557"/>
              <a:gd name="connsiteX252" fmla="*/ 188338 w 10232859"/>
              <a:gd name="connsiteY252" fmla="*/ 11593 h 1705557"/>
              <a:gd name="connsiteX253" fmla="*/ 298809 w 10232859"/>
              <a:gd name="connsiteY253" fmla="*/ 12712 h 1705557"/>
              <a:gd name="connsiteX254" fmla="*/ 338985 w 10232859"/>
              <a:gd name="connsiteY254" fmla="*/ 14520 h 1705557"/>
              <a:gd name="connsiteX255" fmla="*/ 409815 w 10232859"/>
              <a:gd name="connsiteY255" fmla="*/ 11559 h 1705557"/>
              <a:gd name="connsiteX256" fmla="*/ 424169 w 10232859"/>
              <a:gd name="connsiteY256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104175 w 10232859"/>
              <a:gd name="connsiteY78" fmla="*/ 169945 h 1705557"/>
              <a:gd name="connsiteX79" fmla="*/ 3254203 w 10232859"/>
              <a:gd name="connsiteY79" fmla="*/ 158270 h 1705557"/>
              <a:gd name="connsiteX80" fmla="*/ 3380350 w 10232859"/>
              <a:gd name="connsiteY80" fmla="*/ 157665 h 1705557"/>
              <a:gd name="connsiteX81" fmla="*/ 3476147 w 10232859"/>
              <a:gd name="connsiteY81" fmla="*/ 177439 h 1705557"/>
              <a:gd name="connsiteX82" fmla="*/ 3581876 w 10232859"/>
              <a:gd name="connsiteY82" fmla="*/ 156962 h 1705557"/>
              <a:gd name="connsiteX83" fmla="*/ 3704761 w 10232859"/>
              <a:gd name="connsiteY83" fmla="*/ 157006 h 1705557"/>
              <a:gd name="connsiteX84" fmla="*/ 3755040 w 10232859"/>
              <a:gd name="connsiteY84" fmla="*/ 148492 h 1705557"/>
              <a:gd name="connsiteX85" fmla="*/ 3804689 w 10232859"/>
              <a:gd name="connsiteY85" fmla="*/ 158407 h 1705557"/>
              <a:gd name="connsiteX86" fmla="*/ 3821793 w 10232859"/>
              <a:gd name="connsiteY86" fmla="*/ 151257 h 1705557"/>
              <a:gd name="connsiteX87" fmla="*/ 3824682 w 10232859"/>
              <a:gd name="connsiteY87" fmla="*/ 149833 h 1705557"/>
              <a:gd name="connsiteX88" fmla="*/ 3837536 w 10232859"/>
              <a:gd name="connsiteY88" fmla="*/ 148292 h 1705557"/>
              <a:gd name="connsiteX89" fmla="*/ 3839550 w 10232859"/>
              <a:gd name="connsiteY89" fmla="*/ 142661 h 1705557"/>
              <a:gd name="connsiteX90" fmla="*/ 3857743 w 10232859"/>
              <a:gd name="connsiteY90" fmla="*/ 136618 h 1705557"/>
              <a:gd name="connsiteX91" fmla="*/ 3881852 w 10232859"/>
              <a:gd name="connsiteY91" fmla="*/ 135231 h 1705557"/>
              <a:gd name="connsiteX92" fmla="*/ 3998088 w 10232859"/>
              <a:gd name="connsiteY92" fmla="*/ 134446 h 1705557"/>
              <a:gd name="connsiteX93" fmla="*/ 4066682 w 10232859"/>
              <a:gd name="connsiteY93" fmla="*/ 130661 h 1705557"/>
              <a:gd name="connsiteX94" fmla="*/ 4091246 w 10232859"/>
              <a:gd name="connsiteY94" fmla="*/ 124017 h 1705557"/>
              <a:gd name="connsiteX95" fmla="*/ 4126556 w 10232859"/>
              <a:gd name="connsiteY95" fmla="*/ 118239 h 1705557"/>
              <a:gd name="connsiteX96" fmla="*/ 4187717 w 10232859"/>
              <a:gd name="connsiteY96" fmla="*/ 104010 h 1705557"/>
              <a:gd name="connsiteX97" fmla="*/ 4220826 w 10232859"/>
              <a:gd name="connsiteY97" fmla="*/ 102505 h 1705557"/>
              <a:gd name="connsiteX98" fmla="*/ 4239014 w 10232859"/>
              <a:gd name="connsiteY98" fmla="*/ 97354 h 1705557"/>
              <a:gd name="connsiteX99" fmla="*/ 4246653 w 10232859"/>
              <a:gd name="connsiteY99" fmla="*/ 97874 h 1705557"/>
              <a:gd name="connsiteX100" fmla="*/ 4271841 w 10232859"/>
              <a:gd name="connsiteY100" fmla="*/ 96702 h 1705557"/>
              <a:gd name="connsiteX101" fmla="*/ 4286277 w 10232859"/>
              <a:gd name="connsiteY101" fmla="*/ 96687 h 1705557"/>
              <a:gd name="connsiteX102" fmla="*/ 4292025 w 10232859"/>
              <a:gd name="connsiteY102" fmla="*/ 96921 h 1705557"/>
              <a:gd name="connsiteX103" fmla="*/ 4304713 w 10232859"/>
              <a:gd name="connsiteY103" fmla="*/ 102187 h 1705557"/>
              <a:gd name="connsiteX104" fmla="*/ 4321285 w 10232859"/>
              <a:gd name="connsiteY104" fmla="*/ 100074 h 1705557"/>
              <a:gd name="connsiteX105" fmla="*/ 4339561 w 10232859"/>
              <a:gd name="connsiteY105" fmla="*/ 105320 h 1705557"/>
              <a:gd name="connsiteX106" fmla="*/ 4343990 w 10232859"/>
              <a:gd name="connsiteY106" fmla="*/ 101090 h 1705557"/>
              <a:gd name="connsiteX107" fmla="*/ 4358885 w 10232859"/>
              <a:gd name="connsiteY107" fmla="*/ 96778 h 1705557"/>
              <a:gd name="connsiteX108" fmla="*/ 4371648 w 10232859"/>
              <a:gd name="connsiteY108" fmla="*/ 101826 h 1705557"/>
              <a:gd name="connsiteX109" fmla="*/ 4398380 w 10232859"/>
              <a:gd name="connsiteY109" fmla="*/ 104961 h 1705557"/>
              <a:gd name="connsiteX110" fmla="*/ 4405729 w 10232859"/>
              <a:gd name="connsiteY110" fmla="*/ 104191 h 1705557"/>
              <a:gd name="connsiteX111" fmla="*/ 4431408 w 10232859"/>
              <a:gd name="connsiteY111" fmla="*/ 110825 h 1705557"/>
              <a:gd name="connsiteX112" fmla="*/ 4472183 w 10232859"/>
              <a:gd name="connsiteY112" fmla="*/ 116430 h 1705557"/>
              <a:gd name="connsiteX113" fmla="*/ 4518828 w 10232859"/>
              <a:gd name="connsiteY113" fmla="*/ 119114 h 1705557"/>
              <a:gd name="connsiteX114" fmla="*/ 4532040 w 10232859"/>
              <a:gd name="connsiteY114" fmla="*/ 124307 h 1705557"/>
              <a:gd name="connsiteX115" fmla="*/ 4617778 w 10232859"/>
              <a:gd name="connsiteY115" fmla="*/ 136993 h 1705557"/>
              <a:gd name="connsiteX116" fmla="*/ 4641872 w 10232859"/>
              <a:gd name="connsiteY116" fmla="*/ 140721 h 1705557"/>
              <a:gd name="connsiteX117" fmla="*/ 4662766 w 10232859"/>
              <a:gd name="connsiteY117" fmla="*/ 138952 h 1705557"/>
              <a:gd name="connsiteX118" fmla="*/ 4667770 w 10232859"/>
              <a:gd name="connsiteY118" fmla="*/ 134208 h 1705557"/>
              <a:gd name="connsiteX119" fmla="*/ 4681052 w 10232859"/>
              <a:gd name="connsiteY119" fmla="*/ 135461 h 1705557"/>
              <a:gd name="connsiteX120" fmla="*/ 4684624 w 10232859"/>
              <a:gd name="connsiteY120" fmla="*/ 134755 h 1705557"/>
              <a:gd name="connsiteX121" fmla="*/ 4705061 w 10232859"/>
              <a:gd name="connsiteY121" fmla="*/ 131748 h 1705557"/>
              <a:gd name="connsiteX122" fmla="*/ 4747746 w 10232859"/>
              <a:gd name="connsiteY122" fmla="*/ 151131 h 1705557"/>
              <a:gd name="connsiteX123" fmla="*/ 4801045 w 10232859"/>
              <a:gd name="connsiteY123" fmla="*/ 153753 h 1705557"/>
              <a:gd name="connsiteX124" fmla="*/ 5001600 w 10232859"/>
              <a:gd name="connsiteY124" fmla="*/ 196753 h 1705557"/>
              <a:gd name="connsiteX125" fmla="*/ 5033465 w 10232859"/>
              <a:gd name="connsiteY125" fmla="*/ 182429 h 1705557"/>
              <a:gd name="connsiteX126" fmla="*/ 5115965 w 10232859"/>
              <a:gd name="connsiteY126" fmla="*/ 192583 h 1705557"/>
              <a:gd name="connsiteX127" fmla="*/ 5237936 w 10232859"/>
              <a:gd name="connsiteY127" fmla="*/ 246022 h 1705557"/>
              <a:gd name="connsiteX128" fmla="*/ 5290566 w 10232859"/>
              <a:gd name="connsiteY128" fmla="*/ 269809 h 1705557"/>
              <a:gd name="connsiteX129" fmla="*/ 5344878 w 10232859"/>
              <a:gd name="connsiteY129" fmla="*/ 282874 h 1705557"/>
              <a:gd name="connsiteX130" fmla="*/ 5413398 w 10232859"/>
              <a:gd name="connsiteY130" fmla="*/ 282749 h 1705557"/>
              <a:gd name="connsiteX131" fmla="*/ 5415629 w 10232859"/>
              <a:gd name="connsiteY131" fmla="*/ 282282 h 1705557"/>
              <a:gd name="connsiteX132" fmla="*/ 5433078 w 10232859"/>
              <a:gd name="connsiteY132" fmla="*/ 286198 h 1705557"/>
              <a:gd name="connsiteX133" fmla="*/ 5435759 w 10232859"/>
              <a:gd name="connsiteY133" fmla="*/ 289614 h 1705557"/>
              <a:gd name="connsiteX134" fmla="*/ 5447372 w 10232859"/>
              <a:gd name="connsiteY134" fmla="*/ 293101 h 1705557"/>
              <a:gd name="connsiteX135" fmla="*/ 5469289 w 10232859"/>
              <a:gd name="connsiteY135" fmla="*/ 302134 h 1705557"/>
              <a:gd name="connsiteX136" fmla="*/ 5508752 w 10232859"/>
              <a:gd name="connsiteY136" fmla="*/ 312267 h 1705557"/>
              <a:gd name="connsiteX137" fmla="*/ 5509657 w 10232859"/>
              <a:gd name="connsiteY137" fmla="*/ 311450 h 1705557"/>
              <a:gd name="connsiteX138" fmla="*/ 5521245 w 10232859"/>
              <a:gd name="connsiteY138" fmla="*/ 310202 h 1705557"/>
              <a:gd name="connsiteX139" fmla="*/ 5542415 w 10232859"/>
              <a:gd name="connsiteY139" fmla="*/ 310009 h 1705557"/>
              <a:gd name="connsiteX140" fmla="*/ 5596538 w 10232859"/>
              <a:gd name="connsiteY140" fmla="*/ 297667 h 1705557"/>
              <a:gd name="connsiteX141" fmla="*/ 5632514 w 10232859"/>
              <a:gd name="connsiteY141" fmla="*/ 308476 h 1705557"/>
              <a:gd name="connsiteX142" fmla="*/ 5640005 w 10232859"/>
              <a:gd name="connsiteY142" fmla="*/ 310131 h 1705557"/>
              <a:gd name="connsiteX143" fmla="*/ 5640259 w 10232859"/>
              <a:gd name="connsiteY143" fmla="*/ 309949 h 1705557"/>
              <a:gd name="connsiteX144" fmla="*/ 5648365 w 10232859"/>
              <a:gd name="connsiteY144" fmla="*/ 311268 h 1705557"/>
              <a:gd name="connsiteX145" fmla="*/ 5653662 w 10232859"/>
              <a:gd name="connsiteY145" fmla="*/ 313149 h 1705557"/>
              <a:gd name="connsiteX146" fmla="*/ 5668196 w 10232859"/>
              <a:gd name="connsiteY146" fmla="*/ 316360 h 1705557"/>
              <a:gd name="connsiteX147" fmla="*/ 5673886 w 10232859"/>
              <a:gd name="connsiteY147" fmla="*/ 316040 h 1705557"/>
              <a:gd name="connsiteX148" fmla="*/ 5677139 w 10232859"/>
              <a:gd name="connsiteY148" fmla="*/ 313859 h 1705557"/>
              <a:gd name="connsiteX149" fmla="*/ 5708983 w 10232859"/>
              <a:gd name="connsiteY149" fmla="*/ 313188 h 1705557"/>
              <a:gd name="connsiteX150" fmla="*/ 5773909 w 10232859"/>
              <a:gd name="connsiteY150" fmla="*/ 318575 h 1705557"/>
              <a:gd name="connsiteX151" fmla="*/ 5809500 w 10232859"/>
              <a:gd name="connsiteY151" fmla="*/ 324964 h 1705557"/>
              <a:gd name="connsiteX152" fmla="*/ 5908729 w 10232859"/>
              <a:gd name="connsiteY152" fmla="*/ 338849 h 1705557"/>
              <a:gd name="connsiteX153" fmla="*/ 6009654 w 10232859"/>
              <a:gd name="connsiteY153" fmla="*/ 350040 h 1705557"/>
              <a:gd name="connsiteX154" fmla="*/ 6067487 w 10232859"/>
              <a:gd name="connsiteY154" fmla="*/ 340226 h 1705557"/>
              <a:gd name="connsiteX155" fmla="*/ 6073281 w 10232859"/>
              <a:gd name="connsiteY155" fmla="*/ 340830 h 1705557"/>
              <a:gd name="connsiteX156" fmla="*/ 6086225 w 10232859"/>
              <a:gd name="connsiteY156" fmla="*/ 346135 h 1705557"/>
              <a:gd name="connsiteX157" fmla="*/ 6105063 w 10232859"/>
              <a:gd name="connsiteY157" fmla="*/ 353854 h 1705557"/>
              <a:gd name="connsiteX158" fmla="*/ 6135796 w 10232859"/>
              <a:gd name="connsiteY158" fmla="*/ 369657 h 1705557"/>
              <a:gd name="connsiteX159" fmla="*/ 6195166 w 10232859"/>
              <a:gd name="connsiteY159" fmla="*/ 366704 h 1705557"/>
              <a:gd name="connsiteX160" fmla="*/ 6216259 w 10232859"/>
              <a:gd name="connsiteY160" fmla="*/ 369879 h 1705557"/>
              <a:gd name="connsiteX161" fmla="*/ 6228331 w 10232859"/>
              <a:gd name="connsiteY161" fmla="*/ 370548 h 1705557"/>
              <a:gd name="connsiteX162" fmla="*/ 6229602 w 10232859"/>
              <a:gd name="connsiteY162" fmla="*/ 369928 h 1705557"/>
              <a:gd name="connsiteX163" fmla="*/ 6258988 w 10232859"/>
              <a:gd name="connsiteY163" fmla="*/ 385174 h 1705557"/>
              <a:gd name="connsiteX164" fmla="*/ 6264106 w 10232859"/>
              <a:gd name="connsiteY164" fmla="*/ 385655 h 1705557"/>
              <a:gd name="connsiteX165" fmla="*/ 6281703 w 10232859"/>
              <a:gd name="connsiteY165" fmla="*/ 397568 h 1705557"/>
              <a:gd name="connsiteX166" fmla="*/ 6291622 w 10232859"/>
              <a:gd name="connsiteY166" fmla="*/ 402669 h 1705557"/>
              <a:gd name="connsiteX167" fmla="*/ 6292712 w 10232859"/>
              <a:gd name="connsiteY167" fmla="*/ 406285 h 1705557"/>
              <a:gd name="connsiteX168" fmla="*/ 6308227 w 10232859"/>
              <a:gd name="connsiteY168" fmla="*/ 412710 h 1705557"/>
              <a:gd name="connsiteX169" fmla="*/ 6328981 w 10232859"/>
              <a:gd name="connsiteY169" fmla="*/ 416009 h 1705557"/>
              <a:gd name="connsiteX170" fmla="*/ 6368693 w 10232859"/>
              <a:gd name="connsiteY170" fmla="*/ 424359 h 1705557"/>
              <a:gd name="connsiteX171" fmla="*/ 6414811 w 10232859"/>
              <a:gd name="connsiteY171" fmla="*/ 458714 h 1705557"/>
              <a:gd name="connsiteX172" fmla="*/ 6467879 w 10232859"/>
              <a:gd name="connsiteY172" fmla="*/ 474762 h 1705557"/>
              <a:gd name="connsiteX173" fmla="*/ 6564351 w 10232859"/>
              <a:gd name="connsiteY173" fmla="*/ 544032 h 1705557"/>
              <a:gd name="connsiteX174" fmla="*/ 6711178 w 10232859"/>
              <a:gd name="connsiteY174" fmla="*/ 580124 h 1705557"/>
              <a:gd name="connsiteX175" fmla="*/ 6764036 w 10232859"/>
              <a:gd name="connsiteY175" fmla="*/ 595457 h 1705557"/>
              <a:gd name="connsiteX176" fmla="*/ 6858983 w 10232859"/>
              <a:gd name="connsiteY176" fmla="*/ 630237 h 1705557"/>
              <a:gd name="connsiteX177" fmla="*/ 6910661 w 10232859"/>
              <a:gd name="connsiteY177" fmla="*/ 641134 h 1705557"/>
              <a:gd name="connsiteX178" fmla="*/ 6944111 w 10232859"/>
              <a:gd name="connsiteY178" fmla="*/ 666016 h 1705557"/>
              <a:gd name="connsiteX179" fmla="*/ 6965771 w 10232859"/>
              <a:gd name="connsiteY179" fmla="*/ 666445 h 1705557"/>
              <a:gd name="connsiteX180" fmla="*/ 6969639 w 10232859"/>
              <a:gd name="connsiteY180" fmla="*/ 666351 h 1705557"/>
              <a:gd name="connsiteX181" fmla="*/ 6982242 w 10232859"/>
              <a:gd name="connsiteY181" fmla="*/ 669626 h 1705557"/>
              <a:gd name="connsiteX182" fmla="*/ 6989387 w 10232859"/>
              <a:gd name="connsiteY182" fmla="*/ 665988 h 1705557"/>
              <a:gd name="connsiteX183" fmla="*/ 7010930 w 10232859"/>
              <a:gd name="connsiteY183" fmla="*/ 667648 h 1705557"/>
              <a:gd name="connsiteX184" fmla="*/ 7033125 w 10232859"/>
              <a:gd name="connsiteY184" fmla="*/ 674950 h 1705557"/>
              <a:gd name="connsiteX185" fmla="*/ 7134461 w 10232859"/>
              <a:gd name="connsiteY185" fmla="*/ 714706 h 1705557"/>
              <a:gd name="connsiteX186" fmla="*/ 7197450 w 10232859"/>
              <a:gd name="connsiteY186" fmla="*/ 735608 h 1705557"/>
              <a:gd name="connsiteX187" fmla="*/ 7225084 w 10232859"/>
              <a:gd name="connsiteY187" fmla="*/ 739019 h 1705557"/>
              <a:gd name="connsiteX188" fmla="*/ 7261183 w 10232859"/>
              <a:gd name="connsiteY188" fmla="*/ 746827 h 1705557"/>
              <a:gd name="connsiteX189" fmla="*/ 7327760 w 10232859"/>
              <a:gd name="connsiteY189" fmla="*/ 757100 h 1705557"/>
              <a:gd name="connsiteX190" fmla="*/ 7412222 w 10232859"/>
              <a:gd name="connsiteY190" fmla="*/ 777001 h 1705557"/>
              <a:gd name="connsiteX191" fmla="*/ 7457904 w 10232859"/>
              <a:gd name="connsiteY191" fmla="*/ 810835 h 1705557"/>
              <a:gd name="connsiteX192" fmla="*/ 7465795 w 10232859"/>
              <a:gd name="connsiteY192" fmla="*/ 809112 h 1705557"/>
              <a:gd name="connsiteX193" fmla="*/ 7505046 w 10232859"/>
              <a:gd name="connsiteY193" fmla="*/ 823031 h 1705557"/>
              <a:gd name="connsiteX194" fmla="*/ 7623220 w 10232859"/>
              <a:gd name="connsiteY194" fmla="*/ 895034 h 1705557"/>
              <a:gd name="connsiteX195" fmla="*/ 7700458 w 10232859"/>
              <a:gd name="connsiteY195" fmla="*/ 921593 h 1705557"/>
              <a:gd name="connsiteX196" fmla="*/ 7730988 w 10232859"/>
              <a:gd name="connsiteY196" fmla="*/ 927270 h 1705557"/>
              <a:gd name="connsiteX197" fmla="*/ 7781942 w 10232859"/>
              <a:gd name="connsiteY197" fmla="*/ 937017 h 1705557"/>
              <a:gd name="connsiteX198" fmla="*/ 7827704 w 10232859"/>
              <a:gd name="connsiteY198" fmla="*/ 935072 h 1705557"/>
              <a:gd name="connsiteX199" fmla="*/ 7867270 w 10232859"/>
              <a:gd name="connsiteY199" fmla="*/ 946880 h 1705557"/>
              <a:gd name="connsiteX200" fmla="*/ 7866538 w 10232859"/>
              <a:gd name="connsiteY200" fmla="*/ 961559 h 1705557"/>
              <a:gd name="connsiteX201" fmla="*/ 7912084 w 10232859"/>
              <a:gd name="connsiteY201" fmla="*/ 970314 h 1705557"/>
              <a:gd name="connsiteX202" fmla="*/ 7982264 w 10232859"/>
              <a:gd name="connsiteY202" fmla="*/ 982287 h 1705557"/>
              <a:gd name="connsiteX203" fmla="*/ 7991272 w 10232859"/>
              <a:gd name="connsiteY203" fmla="*/ 987618 h 1705557"/>
              <a:gd name="connsiteX204" fmla="*/ 8006496 w 10232859"/>
              <a:gd name="connsiteY204" fmla="*/ 979353 h 1705557"/>
              <a:gd name="connsiteX205" fmla="*/ 8034497 w 10232859"/>
              <a:gd name="connsiteY205" fmla="*/ 978568 h 1705557"/>
              <a:gd name="connsiteX206" fmla="*/ 8150881 w 10232859"/>
              <a:gd name="connsiteY206" fmla="*/ 996925 h 1705557"/>
              <a:gd name="connsiteX207" fmla="*/ 8172106 w 10232859"/>
              <a:gd name="connsiteY207" fmla="*/ 997026 h 1705557"/>
              <a:gd name="connsiteX208" fmla="*/ 8196076 w 10232859"/>
              <a:gd name="connsiteY208" fmla="*/ 1006592 h 1705557"/>
              <a:gd name="connsiteX209" fmla="*/ 8247463 w 10232859"/>
              <a:gd name="connsiteY209" fmla="*/ 1022846 h 1705557"/>
              <a:gd name="connsiteX210" fmla="*/ 8279272 w 10232859"/>
              <a:gd name="connsiteY210" fmla="*/ 1039435 h 1705557"/>
              <a:gd name="connsiteX211" fmla="*/ 8289611 w 10232859"/>
              <a:gd name="connsiteY211" fmla="*/ 1035144 h 1705557"/>
              <a:gd name="connsiteX212" fmla="*/ 8311483 w 10232859"/>
              <a:gd name="connsiteY212" fmla="*/ 1035913 h 1705557"/>
              <a:gd name="connsiteX213" fmla="*/ 8399489 w 10232859"/>
              <a:gd name="connsiteY213" fmla="*/ 1055076 h 1705557"/>
              <a:gd name="connsiteX214" fmla="*/ 8415973 w 10232859"/>
              <a:gd name="connsiteY214" fmla="*/ 1056174 h 1705557"/>
              <a:gd name="connsiteX215" fmla="*/ 8433326 w 10232859"/>
              <a:gd name="connsiteY215" fmla="*/ 1064395 h 1705557"/>
              <a:gd name="connsiteX216" fmla="*/ 8502328 w 10232859"/>
              <a:gd name="connsiteY216" fmla="*/ 1098012 h 1705557"/>
              <a:gd name="connsiteX217" fmla="*/ 8534346 w 10232859"/>
              <a:gd name="connsiteY217" fmla="*/ 1113494 h 1705557"/>
              <a:gd name="connsiteX218" fmla="*/ 8534980 w 10232859"/>
              <a:gd name="connsiteY218" fmla="*/ 1117375 h 1705557"/>
              <a:gd name="connsiteX219" fmla="*/ 8544104 w 10232859"/>
              <a:gd name="connsiteY219" fmla="*/ 1114920 h 1705557"/>
              <a:gd name="connsiteX220" fmla="*/ 8567742 w 10232859"/>
              <a:gd name="connsiteY220" fmla="*/ 1124104 h 1705557"/>
              <a:gd name="connsiteX221" fmla="*/ 8633779 w 10232859"/>
              <a:gd name="connsiteY221" fmla="*/ 1145740 h 1705557"/>
              <a:gd name="connsiteX222" fmla="*/ 8676965 w 10232859"/>
              <a:gd name="connsiteY222" fmla="*/ 1163463 h 1705557"/>
              <a:gd name="connsiteX223" fmla="*/ 8698944 w 10232859"/>
              <a:gd name="connsiteY223" fmla="*/ 1163453 h 1705557"/>
              <a:gd name="connsiteX224" fmla="*/ 8711456 w 10232859"/>
              <a:gd name="connsiteY224" fmla="*/ 1175731 h 1705557"/>
              <a:gd name="connsiteX225" fmla="*/ 8732793 w 10232859"/>
              <a:gd name="connsiteY225" fmla="*/ 1179486 h 1705557"/>
              <a:gd name="connsiteX226" fmla="*/ 8751897 w 10232859"/>
              <a:gd name="connsiteY226" fmla="*/ 1197400 h 1705557"/>
              <a:gd name="connsiteX227" fmla="*/ 8793564 w 10232859"/>
              <a:gd name="connsiteY227" fmla="*/ 1179086 h 1705557"/>
              <a:gd name="connsiteX228" fmla="*/ 8834270 w 10232859"/>
              <a:gd name="connsiteY228" fmla="*/ 1213138 h 1705557"/>
              <a:gd name="connsiteX229" fmla="*/ 8853872 w 10232859"/>
              <a:gd name="connsiteY229" fmla="*/ 1221228 h 1705557"/>
              <a:gd name="connsiteX230" fmla="*/ 8861901 w 10232859"/>
              <a:gd name="connsiteY230" fmla="*/ 1217889 h 1705557"/>
              <a:gd name="connsiteX231" fmla="*/ 8874168 w 10232859"/>
              <a:gd name="connsiteY231" fmla="*/ 1220481 h 1705557"/>
              <a:gd name="connsiteX232" fmla="*/ 8871123 w 10232859"/>
              <a:gd name="connsiteY232" fmla="*/ 1227674 h 1705557"/>
              <a:gd name="connsiteX233" fmla="*/ 8903537 w 10232859"/>
              <a:gd name="connsiteY233" fmla="*/ 1237102 h 1705557"/>
              <a:gd name="connsiteX234" fmla="*/ 8933767 w 10232859"/>
              <a:gd name="connsiteY234" fmla="*/ 1269882 h 1705557"/>
              <a:gd name="connsiteX235" fmla="*/ 8985765 w 10232859"/>
              <a:gd name="connsiteY235" fmla="*/ 1294178 h 1705557"/>
              <a:gd name="connsiteX236" fmla="*/ 9071444 w 10232859"/>
              <a:gd name="connsiteY236" fmla="*/ 1323819 h 1705557"/>
              <a:gd name="connsiteX237" fmla="*/ 9096711 w 10232859"/>
              <a:gd name="connsiteY237" fmla="*/ 1334291 h 1705557"/>
              <a:gd name="connsiteX238" fmla="*/ 9338853 w 10232859"/>
              <a:gd name="connsiteY238" fmla="*/ 1454560 h 1705557"/>
              <a:gd name="connsiteX239" fmla="*/ 9520814 w 10232859"/>
              <a:gd name="connsiteY239" fmla="*/ 1456341 h 1705557"/>
              <a:gd name="connsiteX240" fmla="*/ 9702271 w 10232859"/>
              <a:gd name="connsiteY240" fmla="*/ 1495067 h 1705557"/>
              <a:gd name="connsiteX241" fmla="*/ 9744273 w 10232859"/>
              <a:gd name="connsiteY241" fmla="*/ 1530026 h 1705557"/>
              <a:gd name="connsiteX242" fmla="*/ 9771903 w 10232859"/>
              <a:gd name="connsiteY242" fmla="*/ 1536548 h 1705557"/>
              <a:gd name="connsiteX243" fmla="*/ 9818565 w 10232859"/>
              <a:gd name="connsiteY243" fmla="*/ 1545059 h 1705557"/>
              <a:gd name="connsiteX244" fmla="*/ 9882202 w 10232859"/>
              <a:gd name="connsiteY244" fmla="*/ 1572402 h 1705557"/>
              <a:gd name="connsiteX245" fmla="*/ 10022025 w 10232859"/>
              <a:gd name="connsiteY245" fmla="*/ 1606210 h 1705557"/>
              <a:gd name="connsiteX246" fmla="*/ 10220406 w 10232859"/>
              <a:gd name="connsiteY246" fmla="*/ 1683519 h 1705557"/>
              <a:gd name="connsiteX247" fmla="*/ 10232859 w 10232859"/>
              <a:gd name="connsiteY247" fmla="*/ 1705557 h 1705557"/>
              <a:gd name="connsiteX248" fmla="*/ 0 w 10232859"/>
              <a:gd name="connsiteY248" fmla="*/ 1705557 h 1705557"/>
              <a:gd name="connsiteX249" fmla="*/ 0 w 10232859"/>
              <a:gd name="connsiteY249" fmla="*/ 28342 h 1705557"/>
              <a:gd name="connsiteX250" fmla="*/ 8097 w 10232859"/>
              <a:gd name="connsiteY250" fmla="*/ 30869 h 1705557"/>
              <a:gd name="connsiteX251" fmla="*/ 77128 w 10232859"/>
              <a:gd name="connsiteY251" fmla="*/ 13381 h 1705557"/>
              <a:gd name="connsiteX252" fmla="*/ 188338 w 10232859"/>
              <a:gd name="connsiteY252" fmla="*/ 11593 h 1705557"/>
              <a:gd name="connsiteX253" fmla="*/ 298809 w 10232859"/>
              <a:gd name="connsiteY253" fmla="*/ 12712 h 1705557"/>
              <a:gd name="connsiteX254" fmla="*/ 338985 w 10232859"/>
              <a:gd name="connsiteY254" fmla="*/ 14520 h 1705557"/>
              <a:gd name="connsiteX255" fmla="*/ 409815 w 10232859"/>
              <a:gd name="connsiteY255" fmla="*/ 11559 h 1705557"/>
              <a:gd name="connsiteX256" fmla="*/ 424169 w 10232859"/>
              <a:gd name="connsiteY256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089450 w 10232859"/>
              <a:gd name="connsiteY77" fmla="*/ 162714 h 1705557"/>
              <a:gd name="connsiteX78" fmla="*/ 3254203 w 10232859"/>
              <a:gd name="connsiteY78" fmla="*/ 158270 h 1705557"/>
              <a:gd name="connsiteX79" fmla="*/ 3380350 w 10232859"/>
              <a:gd name="connsiteY79" fmla="*/ 157665 h 1705557"/>
              <a:gd name="connsiteX80" fmla="*/ 3476147 w 10232859"/>
              <a:gd name="connsiteY80" fmla="*/ 177439 h 1705557"/>
              <a:gd name="connsiteX81" fmla="*/ 3581876 w 10232859"/>
              <a:gd name="connsiteY81" fmla="*/ 156962 h 1705557"/>
              <a:gd name="connsiteX82" fmla="*/ 3704761 w 10232859"/>
              <a:gd name="connsiteY82" fmla="*/ 157006 h 1705557"/>
              <a:gd name="connsiteX83" fmla="*/ 3755040 w 10232859"/>
              <a:gd name="connsiteY83" fmla="*/ 148492 h 1705557"/>
              <a:gd name="connsiteX84" fmla="*/ 3804689 w 10232859"/>
              <a:gd name="connsiteY84" fmla="*/ 158407 h 1705557"/>
              <a:gd name="connsiteX85" fmla="*/ 3821793 w 10232859"/>
              <a:gd name="connsiteY85" fmla="*/ 151257 h 1705557"/>
              <a:gd name="connsiteX86" fmla="*/ 3824682 w 10232859"/>
              <a:gd name="connsiteY86" fmla="*/ 149833 h 1705557"/>
              <a:gd name="connsiteX87" fmla="*/ 3837536 w 10232859"/>
              <a:gd name="connsiteY87" fmla="*/ 148292 h 1705557"/>
              <a:gd name="connsiteX88" fmla="*/ 3839550 w 10232859"/>
              <a:gd name="connsiteY88" fmla="*/ 142661 h 1705557"/>
              <a:gd name="connsiteX89" fmla="*/ 3857743 w 10232859"/>
              <a:gd name="connsiteY89" fmla="*/ 136618 h 1705557"/>
              <a:gd name="connsiteX90" fmla="*/ 3881852 w 10232859"/>
              <a:gd name="connsiteY90" fmla="*/ 135231 h 1705557"/>
              <a:gd name="connsiteX91" fmla="*/ 3998088 w 10232859"/>
              <a:gd name="connsiteY91" fmla="*/ 134446 h 1705557"/>
              <a:gd name="connsiteX92" fmla="*/ 4066682 w 10232859"/>
              <a:gd name="connsiteY92" fmla="*/ 130661 h 1705557"/>
              <a:gd name="connsiteX93" fmla="*/ 4091246 w 10232859"/>
              <a:gd name="connsiteY93" fmla="*/ 124017 h 1705557"/>
              <a:gd name="connsiteX94" fmla="*/ 4126556 w 10232859"/>
              <a:gd name="connsiteY94" fmla="*/ 118239 h 1705557"/>
              <a:gd name="connsiteX95" fmla="*/ 4187717 w 10232859"/>
              <a:gd name="connsiteY95" fmla="*/ 104010 h 1705557"/>
              <a:gd name="connsiteX96" fmla="*/ 4220826 w 10232859"/>
              <a:gd name="connsiteY96" fmla="*/ 102505 h 1705557"/>
              <a:gd name="connsiteX97" fmla="*/ 4239014 w 10232859"/>
              <a:gd name="connsiteY97" fmla="*/ 97354 h 1705557"/>
              <a:gd name="connsiteX98" fmla="*/ 4246653 w 10232859"/>
              <a:gd name="connsiteY98" fmla="*/ 97874 h 1705557"/>
              <a:gd name="connsiteX99" fmla="*/ 4271841 w 10232859"/>
              <a:gd name="connsiteY99" fmla="*/ 96702 h 1705557"/>
              <a:gd name="connsiteX100" fmla="*/ 4286277 w 10232859"/>
              <a:gd name="connsiteY100" fmla="*/ 96687 h 1705557"/>
              <a:gd name="connsiteX101" fmla="*/ 4292025 w 10232859"/>
              <a:gd name="connsiteY101" fmla="*/ 96921 h 1705557"/>
              <a:gd name="connsiteX102" fmla="*/ 4304713 w 10232859"/>
              <a:gd name="connsiteY102" fmla="*/ 102187 h 1705557"/>
              <a:gd name="connsiteX103" fmla="*/ 4321285 w 10232859"/>
              <a:gd name="connsiteY103" fmla="*/ 100074 h 1705557"/>
              <a:gd name="connsiteX104" fmla="*/ 4339561 w 10232859"/>
              <a:gd name="connsiteY104" fmla="*/ 105320 h 1705557"/>
              <a:gd name="connsiteX105" fmla="*/ 4343990 w 10232859"/>
              <a:gd name="connsiteY105" fmla="*/ 101090 h 1705557"/>
              <a:gd name="connsiteX106" fmla="*/ 4358885 w 10232859"/>
              <a:gd name="connsiteY106" fmla="*/ 96778 h 1705557"/>
              <a:gd name="connsiteX107" fmla="*/ 4371648 w 10232859"/>
              <a:gd name="connsiteY107" fmla="*/ 101826 h 1705557"/>
              <a:gd name="connsiteX108" fmla="*/ 4398380 w 10232859"/>
              <a:gd name="connsiteY108" fmla="*/ 104961 h 1705557"/>
              <a:gd name="connsiteX109" fmla="*/ 4405729 w 10232859"/>
              <a:gd name="connsiteY109" fmla="*/ 104191 h 1705557"/>
              <a:gd name="connsiteX110" fmla="*/ 4431408 w 10232859"/>
              <a:gd name="connsiteY110" fmla="*/ 110825 h 1705557"/>
              <a:gd name="connsiteX111" fmla="*/ 4472183 w 10232859"/>
              <a:gd name="connsiteY111" fmla="*/ 116430 h 1705557"/>
              <a:gd name="connsiteX112" fmla="*/ 4518828 w 10232859"/>
              <a:gd name="connsiteY112" fmla="*/ 119114 h 1705557"/>
              <a:gd name="connsiteX113" fmla="*/ 4532040 w 10232859"/>
              <a:gd name="connsiteY113" fmla="*/ 124307 h 1705557"/>
              <a:gd name="connsiteX114" fmla="*/ 4617778 w 10232859"/>
              <a:gd name="connsiteY114" fmla="*/ 136993 h 1705557"/>
              <a:gd name="connsiteX115" fmla="*/ 4641872 w 10232859"/>
              <a:gd name="connsiteY115" fmla="*/ 140721 h 1705557"/>
              <a:gd name="connsiteX116" fmla="*/ 4662766 w 10232859"/>
              <a:gd name="connsiteY116" fmla="*/ 138952 h 1705557"/>
              <a:gd name="connsiteX117" fmla="*/ 4667770 w 10232859"/>
              <a:gd name="connsiteY117" fmla="*/ 134208 h 1705557"/>
              <a:gd name="connsiteX118" fmla="*/ 4681052 w 10232859"/>
              <a:gd name="connsiteY118" fmla="*/ 135461 h 1705557"/>
              <a:gd name="connsiteX119" fmla="*/ 4684624 w 10232859"/>
              <a:gd name="connsiteY119" fmla="*/ 134755 h 1705557"/>
              <a:gd name="connsiteX120" fmla="*/ 4705061 w 10232859"/>
              <a:gd name="connsiteY120" fmla="*/ 131748 h 1705557"/>
              <a:gd name="connsiteX121" fmla="*/ 4747746 w 10232859"/>
              <a:gd name="connsiteY121" fmla="*/ 151131 h 1705557"/>
              <a:gd name="connsiteX122" fmla="*/ 4801045 w 10232859"/>
              <a:gd name="connsiteY122" fmla="*/ 153753 h 1705557"/>
              <a:gd name="connsiteX123" fmla="*/ 5001600 w 10232859"/>
              <a:gd name="connsiteY123" fmla="*/ 196753 h 1705557"/>
              <a:gd name="connsiteX124" fmla="*/ 5033465 w 10232859"/>
              <a:gd name="connsiteY124" fmla="*/ 182429 h 1705557"/>
              <a:gd name="connsiteX125" fmla="*/ 5115965 w 10232859"/>
              <a:gd name="connsiteY125" fmla="*/ 192583 h 1705557"/>
              <a:gd name="connsiteX126" fmla="*/ 5237936 w 10232859"/>
              <a:gd name="connsiteY126" fmla="*/ 246022 h 1705557"/>
              <a:gd name="connsiteX127" fmla="*/ 5290566 w 10232859"/>
              <a:gd name="connsiteY127" fmla="*/ 269809 h 1705557"/>
              <a:gd name="connsiteX128" fmla="*/ 5344878 w 10232859"/>
              <a:gd name="connsiteY128" fmla="*/ 282874 h 1705557"/>
              <a:gd name="connsiteX129" fmla="*/ 5413398 w 10232859"/>
              <a:gd name="connsiteY129" fmla="*/ 282749 h 1705557"/>
              <a:gd name="connsiteX130" fmla="*/ 5415629 w 10232859"/>
              <a:gd name="connsiteY130" fmla="*/ 282282 h 1705557"/>
              <a:gd name="connsiteX131" fmla="*/ 5433078 w 10232859"/>
              <a:gd name="connsiteY131" fmla="*/ 286198 h 1705557"/>
              <a:gd name="connsiteX132" fmla="*/ 5435759 w 10232859"/>
              <a:gd name="connsiteY132" fmla="*/ 289614 h 1705557"/>
              <a:gd name="connsiteX133" fmla="*/ 5447372 w 10232859"/>
              <a:gd name="connsiteY133" fmla="*/ 293101 h 1705557"/>
              <a:gd name="connsiteX134" fmla="*/ 5469289 w 10232859"/>
              <a:gd name="connsiteY134" fmla="*/ 302134 h 1705557"/>
              <a:gd name="connsiteX135" fmla="*/ 5508752 w 10232859"/>
              <a:gd name="connsiteY135" fmla="*/ 312267 h 1705557"/>
              <a:gd name="connsiteX136" fmla="*/ 5509657 w 10232859"/>
              <a:gd name="connsiteY136" fmla="*/ 311450 h 1705557"/>
              <a:gd name="connsiteX137" fmla="*/ 5521245 w 10232859"/>
              <a:gd name="connsiteY137" fmla="*/ 310202 h 1705557"/>
              <a:gd name="connsiteX138" fmla="*/ 5542415 w 10232859"/>
              <a:gd name="connsiteY138" fmla="*/ 310009 h 1705557"/>
              <a:gd name="connsiteX139" fmla="*/ 5596538 w 10232859"/>
              <a:gd name="connsiteY139" fmla="*/ 297667 h 1705557"/>
              <a:gd name="connsiteX140" fmla="*/ 5632514 w 10232859"/>
              <a:gd name="connsiteY140" fmla="*/ 308476 h 1705557"/>
              <a:gd name="connsiteX141" fmla="*/ 5640005 w 10232859"/>
              <a:gd name="connsiteY141" fmla="*/ 310131 h 1705557"/>
              <a:gd name="connsiteX142" fmla="*/ 5640259 w 10232859"/>
              <a:gd name="connsiteY142" fmla="*/ 309949 h 1705557"/>
              <a:gd name="connsiteX143" fmla="*/ 5648365 w 10232859"/>
              <a:gd name="connsiteY143" fmla="*/ 311268 h 1705557"/>
              <a:gd name="connsiteX144" fmla="*/ 5653662 w 10232859"/>
              <a:gd name="connsiteY144" fmla="*/ 313149 h 1705557"/>
              <a:gd name="connsiteX145" fmla="*/ 5668196 w 10232859"/>
              <a:gd name="connsiteY145" fmla="*/ 316360 h 1705557"/>
              <a:gd name="connsiteX146" fmla="*/ 5673886 w 10232859"/>
              <a:gd name="connsiteY146" fmla="*/ 316040 h 1705557"/>
              <a:gd name="connsiteX147" fmla="*/ 5677139 w 10232859"/>
              <a:gd name="connsiteY147" fmla="*/ 313859 h 1705557"/>
              <a:gd name="connsiteX148" fmla="*/ 5708983 w 10232859"/>
              <a:gd name="connsiteY148" fmla="*/ 313188 h 1705557"/>
              <a:gd name="connsiteX149" fmla="*/ 5773909 w 10232859"/>
              <a:gd name="connsiteY149" fmla="*/ 318575 h 1705557"/>
              <a:gd name="connsiteX150" fmla="*/ 5809500 w 10232859"/>
              <a:gd name="connsiteY150" fmla="*/ 324964 h 1705557"/>
              <a:gd name="connsiteX151" fmla="*/ 5908729 w 10232859"/>
              <a:gd name="connsiteY151" fmla="*/ 338849 h 1705557"/>
              <a:gd name="connsiteX152" fmla="*/ 6009654 w 10232859"/>
              <a:gd name="connsiteY152" fmla="*/ 350040 h 1705557"/>
              <a:gd name="connsiteX153" fmla="*/ 6067487 w 10232859"/>
              <a:gd name="connsiteY153" fmla="*/ 340226 h 1705557"/>
              <a:gd name="connsiteX154" fmla="*/ 6073281 w 10232859"/>
              <a:gd name="connsiteY154" fmla="*/ 340830 h 1705557"/>
              <a:gd name="connsiteX155" fmla="*/ 6086225 w 10232859"/>
              <a:gd name="connsiteY155" fmla="*/ 346135 h 1705557"/>
              <a:gd name="connsiteX156" fmla="*/ 6105063 w 10232859"/>
              <a:gd name="connsiteY156" fmla="*/ 353854 h 1705557"/>
              <a:gd name="connsiteX157" fmla="*/ 6135796 w 10232859"/>
              <a:gd name="connsiteY157" fmla="*/ 369657 h 1705557"/>
              <a:gd name="connsiteX158" fmla="*/ 6195166 w 10232859"/>
              <a:gd name="connsiteY158" fmla="*/ 366704 h 1705557"/>
              <a:gd name="connsiteX159" fmla="*/ 6216259 w 10232859"/>
              <a:gd name="connsiteY159" fmla="*/ 369879 h 1705557"/>
              <a:gd name="connsiteX160" fmla="*/ 6228331 w 10232859"/>
              <a:gd name="connsiteY160" fmla="*/ 370548 h 1705557"/>
              <a:gd name="connsiteX161" fmla="*/ 6229602 w 10232859"/>
              <a:gd name="connsiteY161" fmla="*/ 369928 h 1705557"/>
              <a:gd name="connsiteX162" fmla="*/ 6258988 w 10232859"/>
              <a:gd name="connsiteY162" fmla="*/ 385174 h 1705557"/>
              <a:gd name="connsiteX163" fmla="*/ 6264106 w 10232859"/>
              <a:gd name="connsiteY163" fmla="*/ 385655 h 1705557"/>
              <a:gd name="connsiteX164" fmla="*/ 6281703 w 10232859"/>
              <a:gd name="connsiteY164" fmla="*/ 397568 h 1705557"/>
              <a:gd name="connsiteX165" fmla="*/ 6291622 w 10232859"/>
              <a:gd name="connsiteY165" fmla="*/ 402669 h 1705557"/>
              <a:gd name="connsiteX166" fmla="*/ 6292712 w 10232859"/>
              <a:gd name="connsiteY166" fmla="*/ 406285 h 1705557"/>
              <a:gd name="connsiteX167" fmla="*/ 6308227 w 10232859"/>
              <a:gd name="connsiteY167" fmla="*/ 412710 h 1705557"/>
              <a:gd name="connsiteX168" fmla="*/ 6328981 w 10232859"/>
              <a:gd name="connsiteY168" fmla="*/ 416009 h 1705557"/>
              <a:gd name="connsiteX169" fmla="*/ 6368693 w 10232859"/>
              <a:gd name="connsiteY169" fmla="*/ 424359 h 1705557"/>
              <a:gd name="connsiteX170" fmla="*/ 6414811 w 10232859"/>
              <a:gd name="connsiteY170" fmla="*/ 458714 h 1705557"/>
              <a:gd name="connsiteX171" fmla="*/ 6467879 w 10232859"/>
              <a:gd name="connsiteY171" fmla="*/ 474762 h 1705557"/>
              <a:gd name="connsiteX172" fmla="*/ 6564351 w 10232859"/>
              <a:gd name="connsiteY172" fmla="*/ 544032 h 1705557"/>
              <a:gd name="connsiteX173" fmla="*/ 6711178 w 10232859"/>
              <a:gd name="connsiteY173" fmla="*/ 580124 h 1705557"/>
              <a:gd name="connsiteX174" fmla="*/ 6764036 w 10232859"/>
              <a:gd name="connsiteY174" fmla="*/ 595457 h 1705557"/>
              <a:gd name="connsiteX175" fmla="*/ 6858983 w 10232859"/>
              <a:gd name="connsiteY175" fmla="*/ 630237 h 1705557"/>
              <a:gd name="connsiteX176" fmla="*/ 6910661 w 10232859"/>
              <a:gd name="connsiteY176" fmla="*/ 641134 h 1705557"/>
              <a:gd name="connsiteX177" fmla="*/ 6944111 w 10232859"/>
              <a:gd name="connsiteY177" fmla="*/ 666016 h 1705557"/>
              <a:gd name="connsiteX178" fmla="*/ 6965771 w 10232859"/>
              <a:gd name="connsiteY178" fmla="*/ 666445 h 1705557"/>
              <a:gd name="connsiteX179" fmla="*/ 6969639 w 10232859"/>
              <a:gd name="connsiteY179" fmla="*/ 666351 h 1705557"/>
              <a:gd name="connsiteX180" fmla="*/ 6982242 w 10232859"/>
              <a:gd name="connsiteY180" fmla="*/ 669626 h 1705557"/>
              <a:gd name="connsiteX181" fmla="*/ 6989387 w 10232859"/>
              <a:gd name="connsiteY181" fmla="*/ 665988 h 1705557"/>
              <a:gd name="connsiteX182" fmla="*/ 7010930 w 10232859"/>
              <a:gd name="connsiteY182" fmla="*/ 667648 h 1705557"/>
              <a:gd name="connsiteX183" fmla="*/ 7033125 w 10232859"/>
              <a:gd name="connsiteY183" fmla="*/ 674950 h 1705557"/>
              <a:gd name="connsiteX184" fmla="*/ 7134461 w 10232859"/>
              <a:gd name="connsiteY184" fmla="*/ 714706 h 1705557"/>
              <a:gd name="connsiteX185" fmla="*/ 7197450 w 10232859"/>
              <a:gd name="connsiteY185" fmla="*/ 735608 h 1705557"/>
              <a:gd name="connsiteX186" fmla="*/ 7225084 w 10232859"/>
              <a:gd name="connsiteY186" fmla="*/ 739019 h 1705557"/>
              <a:gd name="connsiteX187" fmla="*/ 7261183 w 10232859"/>
              <a:gd name="connsiteY187" fmla="*/ 746827 h 1705557"/>
              <a:gd name="connsiteX188" fmla="*/ 7327760 w 10232859"/>
              <a:gd name="connsiteY188" fmla="*/ 757100 h 1705557"/>
              <a:gd name="connsiteX189" fmla="*/ 7412222 w 10232859"/>
              <a:gd name="connsiteY189" fmla="*/ 777001 h 1705557"/>
              <a:gd name="connsiteX190" fmla="*/ 7457904 w 10232859"/>
              <a:gd name="connsiteY190" fmla="*/ 810835 h 1705557"/>
              <a:gd name="connsiteX191" fmla="*/ 7465795 w 10232859"/>
              <a:gd name="connsiteY191" fmla="*/ 809112 h 1705557"/>
              <a:gd name="connsiteX192" fmla="*/ 7505046 w 10232859"/>
              <a:gd name="connsiteY192" fmla="*/ 823031 h 1705557"/>
              <a:gd name="connsiteX193" fmla="*/ 7623220 w 10232859"/>
              <a:gd name="connsiteY193" fmla="*/ 895034 h 1705557"/>
              <a:gd name="connsiteX194" fmla="*/ 7700458 w 10232859"/>
              <a:gd name="connsiteY194" fmla="*/ 921593 h 1705557"/>
              <a:gd name="connsiteX195" fmla="*/ 7730988 w 10232859"/>
              <a:gd name="connsiteY195" fmla="*/ 927270 h 1705557"/>
              <a:gd name="connsiteX196" fmla="*/ 7781942 w 10232859"/>
              <a:gd name="connsiteY196" fmla="*/ 937017 h 1705557"/>
              <a:gd name="connsiteX197" fmla="*/ 7827704 w 10232859"/>
              <a:gd name="connsiteY197" fmla="*/ 935072 h 1705557"/>
              <a:gd name="connsiteX198" fmla="*/ 7867270 w 10232859"/>
              <a:gd name="connsiteY198" fmla="*/ 946880 h 1705557"/>
              <a:gd name="connsiteX199" fmla="*/ 7866538 w 10232859"/>
              <a:gd name="connsiteY199" fmla="*/ 961559 h 1705557"/>
              <a:gd name="connsiteX200" fmla="*/ 7912084 w 10232859"/>
              <a:gd name="connsiteY200" fmla="*/ 970314 h 1705557"/>
              <a:gd name="connsiteX201" fmla="*/ 7982264 w 10232859"/>
              <a:gd name="connsiteY201" fmla="*/ 982287 h 1705557"/>
              <a:gd name="connsiteX202" fmla="*/ 7991272 w 10232859"/>
              <a:gd name="connsiteY202" fmla="*/ 987618 h 1705557"/>
              <a:gd name="connsiteX203" fmla="*/ 8006496 w 10232859"/>
              <a:gd name="connsiteY203" fmla="*/ 979353 h 1705557"/>
              <a:gd name="connsiteX204" fmla="*/ 8034497 w 10232859"/>
              <a:gd name="connsiteY204" fmla="*/ 978568 h 1705557"/>
              <a:gd name="connsiteX205" fmla="*/ 8150881 w 10232859"/>
              <a:gd name="connsiteY205" fmla="*/ 996925 h 1705557"/>
              <a:gd name="connsiteX206" fmla="*/ 8172106 w 10232859"/>
              <a:gd name="connsiteY206" fmla="*/ 997026 h 1705557"/>
              <a:gd name="connsiteX207" fmla="*/ 8196076 w 10232859"/>
              <a:gd name="connsiteY207" fmla="*/ 1006592 h 1705557"/>
              <a:gd name="connsiteX208" fmla="*/ 8247463 w 10232859"/>
              <a:gd name="connsiteY208" fmla="*/ 1022846 h 1705557"/>
              <a:gd name="connsiteX209" fmla="*/ 8279272 w 10232859"/>
              <a:gd name="connsiteY209" fmla="*/ 1039435 h 1705557"/>
              <a:gd name="connsiteX210" fmla="*/ 8289611 w 10232859"/>
              <a:gd name="connsiteY210" fmla="*/ 1035144 h 1705557"/>
              <a:gd name="connsiteX211" fmla="*/ 8311483 w 10232859"/>
              <a:gd name="connsiteY211" fmla="*/ 1035913 h 1705557"/>
              <a:gd name="connsiteX212" fmla="*/ 8399489 w 10232859"/>
              <a:gd name="connsiteY212" fmla="*/ 1055076 h 1705557"/>
              <a:gd name="connsiteX213" fmla="*/ 8415973 w 10232859"/>
              <a:gd name="connsiteY213" fmla="*/ 1056174 h 1705557"/>
              <a:gd name="connsiteX214" fmla="*/ 8433326 w 10232859"/>
              <a:gd name="connsiteY214" fmla="*/ 1064395 h 1705557"/>
              <a:gd name="connsiteX215" fmla="*/ 8502328 w 10232859"/>
              <a:gd name="connsiteY215" fmla="*/ 1098012 h 1705557"/>
              <a:gd name="connsiteX216" fmla="*/ 8534346 w 10232859"/>
              <a:gd name="connsiteY216" fmla="*/ 1113494 h 1705557"/>
              <a:gd name="connsiteX217" fmla="*/ 8534980 w 10232859"/>
              <a:gd name="connsiteY217" fmla="*/ 1117375 h 1705557"/>
              <a:gd name="connsiteX218" fmla="*/ 8544104 w 10232859"/>
              <a:gd name="connsiteY218" fmla="*/ 1114920 h 1705557"/>
              <a:gd name="connsiteX219" fmla="*/ 8567742 w 10232859"/>
              <a:gd name="connsiteY219" fmla="*/ 1124104 h 1705557"/>
              <a:gd name="connsiteX220" fmla="*/ 8633779 w 10232859"/>
              <a:gd name="connsiteY220" fmla="*/ 1145740 h 1705557"/>
              <a:gd name="connsiteX221" fmla="*/ 8676965 w 10232859"/>
              <a:gd name="connsiteY221" fmla="*/ 1163463 h 1705557"/>
              <a:gd name="connsiteX222" fmla="*/ 8698944 w 10232859"/>
              <a:gd name="connsiteY222" fmla="*/ 1163453 h 1705557"/>
              <a:gd name="connsiteX223" fmla="*/ 8711456 w 10232859"/>
              <a:gd name="connsiteY223" fmla="*/ 1175731 h 1705557"/>
              <a:gd name="connsiteX224" fmla="*/ 8732793 w 10232859"/>
              <a:gd name="connsiteY224" fmla="*/ 1179486 h 1705557"/>
              <a:gd name="connsiteX225" fmla="*/ 8751897 w 10232859"/>
              <a:gd name="connsiteY225" fmla="*/ 1197400 h 1705557"/>
              <a:gd name="connsiteX226" fmla="*/ 8793564 w 10232859"/>
              <a:gd name="connsiteY226" fmla="*/ 1179086 h 1705557"/>
              <a:gd name="connsiteX227" fmla="*/ 8834270 w 10232859"/>
              <a:gd name="connsiteY227" fmla="*/ 1213138 h 1705557"/>
              <a:gd name="connsiteX228" fmla="*/ 8853872 w 10232859"/>
              <a:gd name="connsiteY228" fmla="*/ 1221228 h 1705557"/>
              <a:gd name="connsiteX229" fmla="*/ 8861901 w 10232859"/>
              <a:gd name="connsiteY229" fmla="*/ 1217889 h 1705557"/>
              <a:gd name="connsiteX230" fmla="*/ 8874168 w 10232859"/>
              <a:gd name="connsiteY230" fmla="*/ 1220481 h 1705557"/>
              <a:gd name="connsiteX231" fmla="*/ 8871123 w 10232859"/>
              <a:gd name="connsiteY231" fmla="*/ 1227674 h 1705557"/>
              <a:gd name="connsiteX232" fmla="*/ 8903537 w 10232859"/>
              <a:gd name="connsiteY232" fmla="*/ 1237102 h 1705557"/>
              <a:gd name="connsiteX233" fmla="*/ 8933767 w 10232859"/>
              <a:gd name="connsiteY233" fmla="*/ 1269882 h 1705557"/>
              <a:gd name="connsiteX234" fmla="*/ 8985765 w 10232859"/>
              <a:gd name="connsiteY234" fmla="*/ 1294178 h 1705557"/>
              <a:gd name="connsiteX235" fmla="*/ 9071444 w 10232859"/>
              <a:gd name="connsiteY235" fmla="*/ 1323819 h 1705557"/>
              <a:gd name="connsiteX236" fmla="*/ 9096711 w 10232859"/>
              <a:gd name="connsiteY236" fmla="*/ 1334291 h 1705557"/>
              <a:gd name="connsiteX237" fmla="*/ 9338853 w 10232859"/>
              <a:gd name="connsiteY237" fmla="*/ 1454560 h 1705557"/>
              <a:gd name="connsiteX238" fmla="*/ 9520814 w 10232859"/>
              <a:gd name="connsiteY238" fmla="*/ 1456341 h 1705557"/>
              <a:gd name="connsiteX239" fmla="*/ 9702271 w 10232859"/>
              <a:gd name="connsiteY239" fmla="*/ 1495067 h 1705557"/>
              <a:gd name="connsiteX240" fmla="*/ 9744273 w 10232859"/>
              <a:gd name="connsiteY240" fmla="*/ 1530026 h 1705557"/>
              <a:gd name="connsiteX241" fmla="*/ 9771903 w 10232859"/>
              <a:gd name="connsiteY241" fmla="*/ 1536548 h 1705557"/>
              <a:gd name="connsiteX242" fmla="*/ 9818565 w 10232859"/>
              <a:gd name="connsiteY242" fmla="*/ 1545059 h 1705557"/>
              <a:gd name="connsiteX243" fmla="*/ 9882202 w 10232859"/>
              <a:gd name="connsiteY243" fmla="*/ 1572402 h 1705557"/>
              <a:gd name="connsiteX244" fmla="*/ 10022025 w 10232859"/>
              <a:gd name="connsiteY244" fmla="*/ 1606210 h 1705557"/>
              <a:gd name="connsiteX245" fmla="*/ 10220406 w 10232859"/>
              <a:gd name="connsiteY245" fmla="*/ 1683519 h 1705557"/>
              <a:gd name="connsiteX246" fmla="*/ 10232859 w 10232859"/>
              <a:gd name="connsiteY246" fmla="*/ 1705557 h 1705557"/>
              <a:gd name="connsiteX247" fmla="*/ 0 w 10232859"/>
              <a:gd name="connsiteY247" fmla="*/ 1705557 h 1705557"/>
              <a:gd name="connsiteX248" fmla="*/ 0 w 10232859"/>
              <a:gd name="connsiteY248" fmla="*/ 28342 h 1705557"/>
              <a:gd name="connsiteX249" fmla="*/ 8097 w 10232859"/>
              <a:gd name="connsiteY249" fmla="*/ 30869 h 1705557"/>
              <a:gd name="connsiteX250" fmla="*/ 77128 w 10232859"/>
              <a:gd name="connsiteY250" fmla="*/ 13381 h 1705557"/>
              <a:gd name="connsiteX251" fmla="*/ 188338 w 10232859"/>
              <a:gd name="connsiteY251" fmla="*/ 11593 h 1705557"/>
              <a:gd name="connsiteX252" fmla="*/ 298809 w 10232859"/>
              <a:gd name="connsiteY252" fmla="*/ 12712 h 1705557"/>
              <a:gd name="connsiteX253" fmla="*/ 338985 w 10232859"/>
              <a:gd name="connsiteY253" fmla="*/ 14520 h 1705557"/>
              <a:gd name="connsiteX254" fmla="*/ 409815 w 10232859"/>
              <a:gd name="connsiteY254" fmla="*/ 11559 h 1705557"/>
              <a:gd name="connsiteX255" fmla="*/ 424169 w 10232859"/>
              <a:gd name="connsiteY255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073428 w 10232859"/>
              <a:gd name="connsiteY76" fmla="*/ 159097 h 1705557"/>
              <a:gd name="connsiteX77" fmla="*/ 3173743 w 10232859"/>
              <a:gd name="connsiteY77" fmla="*/ 166095 h 1705557"/>
              <a:gd name="connsiteX78" fmla="*/ 3254203 w 10232859"/>
              <a:gd name="connsiteY78" fmla="*/ 158270 h 1705557"/>
              <a:gd name="connsiteX79" fmla="*/ 3380350 w 10232859"/>
              <a:gd name="connsiteY79" fmla="*/ 157665 h 1705557"/>
              <a:gd name="connsiteX80" fmla="*/ 3476147 w 10232859"/>
              <a:gd name="connsiteY80" fmla="*/ 177439 h 1705557"/>
              <a:gd name="connsiteX81" fmla="*/ 3581876 w 10232859"/>
              <a:gd name="connsiteY81" fmla="*/ 156962 h 1705557"/>
              <a:gd name="connsiteX82" fmla="*/ 3704761 w 10232859"/>
              <a:gd name="connsiteY82" fmla="*/ 157006 h 1705557"/>
              <a:gd name="connsiteX83" fmla="*/ 3755040 w 10232859"/>
              <a:gd name="connsiteY83" fmla="*/ 148492 h 1705557"/>
              <a:gd name="connsiteX84" fmla="*/ 3804689 w 10232859"/>
              <a:gd name="connsiteY84" fmla="*/ 158407 h 1705557"/>
              <a:gd name="connsiteX85" fmla="*/ 3821793 w 10232859"/>
              <a:gd name="connsiteY85" fmla="*/ 151257 h 1705557"/>
              <a:gd name="connsiteX86" fmla="*/ 3824682 w 10232859"/>
              <a:gd name="connsiteY86" fmla="*/ 149833 h 1705557"/>
              <a:gd name="connsiteX87" fmla="*/ 3837536 w 10232859"/>
              <a:gd name="connsiteY87" fmla="*/ 148292 h 1705557"/>
              <a:gd name="connsiteX88" fmla="*/ 3839550 w 10232859"/>
              <a:gd name="connsiteY88" fmla="*/ 142661 h 1705557"/>
              <a:gd name="connsiteX89" fmla="*/ 3857743 w 10232859"/>
              <a:gd name="connsiteY89" fmla="*/ 136618 h 1705557"/>
              <a:gd name="connsiteX90" fmla="*/ 3881852 w 10232859"/>
              <a:gd name="connsiteY90" fmla="*/ 135231 h 1705557"/>
              <a:gd name="connsiteX91" fmla="*/ 3998088 w 10232859"/>
              <a:gd name="connsiteY91" fmla="*/ 134446 h 1705557"/>
              <a:gd name="connsiteX92" fmla="*/ 4066682 w 10232859"/>
              <a:gd name="connsiteY92" fmla="*/ 130661 h 1705557"/>
              <a:gd name="connsiteX93" fmla="*/ 4091246 w 10232859"/>
              <a:gd name="connsiteY93" fmla="*/ 124017 h 1705557"/>
              <a:gd name="connsiteX94" fmla="*/ 4126556 w 10232859"/>
              <a:gd name="connsiteY94" fmla="*/ 118239 h 1705557"/>
              <a:gd name="connsiteX95" fmla="*/ 4187717 w 10232859"/>
              <a:gd name="connsiteY95" fmla="*/ 104010 h 1705557"/>
              <a:gd name="connsiteX96" fmla="*/ 4220826 w 10232859"/>
              <a:gd name="connsiteY96" fmla="*/ 102505 h 1705557"/>
              <a:gd name="connsiteX97" fmla="*/ 4239014 w 10232859"/>
              <a:gd name="connsiteY97" fmla="*/ 97354 h 1705557"/>
              <a:gd name="connsiteX98" fmla="*/ 4246653 w 10232859"/>
              <a:gd name="connsiteY98" fmla="*/ 97874 h 1705557"/>
              <a:gd name="connsiteX99" fmla="*/ 4271841 w 10232859"/>
              <a:gd name="connsiteY99" fmla="*/ 96702 h 1705557"/>
              <a:gd name="connsiteX100" fmla="*/ 4286277 w 10232859"/>
              <a:gd name="connsiteY100" fmla="*/ 96687 h 1705557"/>
              <a:gd name="connsiteX101" fmla="*/ 4292025 w 10232859"/>
              <a:gd name="connsiteY101" fmla="*/ 96921 h 1705557"/>
              <a:gd name="connsiteX102" fmla="*/ 4304713 w 10232859"/>
              <a:gd name="connsiteY102" fmla="*/ 102187 h 1705557"/>
              <a:gd name="connsiteX103" fmla="*/ 4321285 w 10232859"/>
              <a:gd name="connsiteY103" fmla="*/ 100074 h 1705557"/>
              <a:gd name="connsiteX104" fmla="*/ 4339561 w 10232859"/>
              <a:gd name="connsiteY104" fmla="*/ 105320 h 1705557"/>
              <a:gd name="connsiteX105" fmla="*/ 4343990 w 10232859"/>
              <a:gd name="connsiteY105" fmla="*/ 101090 h 1705557"/>
              <a:gd name="connsiteX106" fmla="*/ 4358885 w 10232859"/>
              <a:gd name="connsiteY106" fmla="*/ 96778 h 1705557"/>
              <a:gd name="connsiteX107" fmla="*/ 4371648 w 10232859"/>
              <a:gd name="connsiteY107" fmla="*/ 101826 h 1705557"/>
              <a:gd name="connsiteX108" fmla="*/ 4398380 w 10232859"/>
              <a:gd name="connsiteY108" fmla="*/ 104961 h 1705557"/>
              <a:gd name="connsiteX109" fmla="*/ 4405729 w 10232859"/>
              <a:gd name="connsiteY109" fmla="*/ 104191 h 1705557"/>
              <a:gd name="connsiteX110" fmla="*/ 4431408 w 10232859"/>
              <a:gd name="connsiteY110" fmla="*/ 110825 h 1705557"/>
              <a:gd name="connsiteX111" fmla="*/ 4472183 w 10232859"/>
              <a:gd name="connsiteY111" fmla="*/ 116430 h 1705557"/>
              <a:gd name="connsiteX112" fmla="*/ 4518828 w 10232859"/>
              <a:gd name="connsiteY112" fmla="*/ 119114 h 1705557"/>
              <a:gd name="connsiteX113" fmla="*/ 4532040 w 10232859"/>
              <a:gd name="connsiteY113" fmla="*/ 124307 h 1705557"/>
              <a:gd name="connsiteX114" fmla="*/ 4617778 w 10232859"/>
              <a:gd name="connsiteY114" fmla="*/ 136993 h 1705557"/>
              <a:gd name="connsiteX115" fmla="*/ 4641872 w 10232859"/>
              <a:gd name="connsiteY115" fmla="*/ 140721 h 1705557"/>
              <a:gd name="connsiteX116" fmla="*/ 4662766 w 10232859"/>
              <a:gd name="connsiteY116" fmla="*/ 138952 h 1705557"/>
              <a:gd name="connsiteX117" fmla="*/ 4667770 w 10232859"/>
              <a:gd name="connsiteY117" fmla="*/ 134208 h 1705557"/>
              <a:gd name="connsiteX118" fmla="*/ 4681052 w 10232859"/>
              <a:gd name="connsiteY118" fmla="*/ 135461 h 1705557"/>
              <a:gd name="connsiteX119" fmla="*/ 4684624 w 10232859"/>
              <a:gd name="connsiteY119" fmla="*/ 134755 h 1705557"/>
              <a:gd name="connsiteX120" fmla="*/ 4705061 w 10232859"/>
              <a:gd name="connsiteY120" fmla="*/ 131748 h 1705557"/>
              <a:gd name="connsiteX121" fmla="*/ 4747746 w 10232859"/>
              <a:gd name="connsiteY121" fmla="*/ 151131 h 1705557"/>
              <a:gd name="connsiteX122" fmla="*/ 4801045 w 10232859"/>
              <a:gd name="connsiteY122" fmla="*/ 153753 h 1705557"/>
              <a:gd name="connsiteX123" fmla="*/ 5001600 w 10232859"/>
              <a:gd name="connsiteY123" fmla="*/ 196753 h 1705557"/>
              <a:gd name="connsiteX124" fmla="*/ 5033465 w 10232859"/>
              <a:gd name="connsiteY124" fmla="*/ 182429 h 1705557"/>
              <a:gd name="connsiteX125" fmla="*/ 5115965 w 10232859"/>
              <a:gd name="connsiteY125" fmla="*/ 192583 h 1705557"/>
              <a:gd name="connsiteX126" fmla="*/ 5237936 w 10232859"/>
              <a:gd name="connsiteY126" fmla="*/ 246022 h 1705557"/>
              <a:gd name="connsiteX127" fmla="*/ 5290566 w 10232859"/>
              <a:gd name="connsiteY127" fmla="*/ 269809 h 1705557"/>
              <a:gd name="connsiteX128" fmla="*/ 5344878 w 10232859"/>
              <a:gd name="connsiteY128" fmla="*/ 282874 h 1705557"/>
              <a:gd name="connsiteX129" fmla="*/ 5413398 w 10232859"/>
              <a:gd name="connsiteY129" fmla="*/ 282749 h 1705557"/>
              <a:gd name="connsiteX130" fmla="*/ 5415629 w 10232859"/>
              <a:gd name="connsiteY130" fmla="*/ 282282 h 1705557"/>
              <a:gd name="connsiteX131" fmla="*/ 5433078 w 10232859"/>
              <a:gd name="connsiteY131" fmla="*/ 286198 h 1705557"/>
              <a:gd name="connsiteX132" fmla="*/ 5435759 w 10232859"/>
              <a:gd name="connsiteY132" fmla="*/ 289614 h 1705557"/>
              <a:gd name="connsiteX133" fmla="*/ 5447372 w 10232859"/>
              <a:gd name="connsiteY133" fmla="*/ 293101 h 1705557"/>
              <a:gd name="connsiteX134" fmla="*/ 5469289 w 10232859"/>
              <a:gd name="connsiteY134" fmla="*/ 302134 h 1705557"/>
              <a:gd name="connsiteX135" fmla="*/ 5508752 w 10232859"/>
              <a:gd name="connsiteY135" fmla="*/ 312267 h 1705557"/>
              <a:gd name="connsiteX136" fmla="*/ 5509657 w 10232859"/>
              <a:gd name="connsiteY136" fmla="*/ 311450 h 1705557"/>
              <a:gd name="connsiteX137" fmla="*/ 5521245 w 10232859"/>
              <a:gd name="connsiteY137" fmla="*/ 310202 h 1705557"/>
              <a:gd name="connsiteX138" fmla="*/ 5542415 w 10232859"/>
              <a:gd name="connsiteY138" fmla="*/ 310009 h 1705557"/>
              <a:gd name="connsiteX139" fmla="*/ 5596538 w 10232859"/>
              <a:gd name="connsiteY139" fmla="*/ 297667 h 1705557"/>
              <a:gd name="connsiteX140" fmla="*/ 5632514 w 10232859"/>
              <a:gd name="connsiteY140" fmla="*/ 308476 h 1705557"/>
              <a:gd name="connsiteX141" fmla="*/ 5640005 w 10232859"/>
              <a:gd name="connsiteY141" fmla="*/ 310131 h 1705557"/>
              <a:gd name="connsiteX142" fmla="*/ 5640259 w 10232859"/>
              <a:gd name="connsiteY142" fmla="*/ 309949 h 1705557"/>
              <a:gd name="connsiteX143" fmla="*/ 5648365 w 10232859"/>
              <a:gd name="connsiteY143" fmla="*/ 311268 h 1705557"/>
              <a:gd name="connsiteX144" fmla="*/ 5653662 w 10232859"/>
              <a:gd name="connsiteY144" fmla="*/ 313149 h 1705557"/>
              <a:gd name="connsiteX145" fmla="*/ 5668196 w 10232859"/>
              <a:gd name="connsiteY145" fmla="*/ 316360 h 1705557"/>
              <a:gd name="connsiteX146" fmla="*/ 5673886 w 10232859"/>
              <a:gd name="connsiteY146" fmla="*/ 316040 h 1705557"/>
              <a:gd name="connsiteX147" fmla="*/ 5677139 w 10232859"/>
              <a:gd name="connsiteY147" fmla="*/ 313859 h 1705557"/>
              <a:gd name="connsiteX148" fmla="*/ 5708983 w 10232859"/>
              <a:gd name="connsiteY148" fmla="*/ 313188 h 1705557"/>
              <a:gd name="connsiteX149" fmla="*/ 5773909 w 10232859"/>
              <a:gd name="connsiteY149" fmla="*/ 318575 h 1705557"/>
              <a:gd name="connsiteX150" fmla="*/ 5809500 w 10232859"/>
              <a:gd name="connsiteY150" fmla="*/ 324964 h 1705557"/>
              <a:gd name="connsiteX151" fmla="*/ 5908729 w 10232859"/>
              <a:gd name="connsiteY151" fmla="*/ 338849 h 1705557"/>
              <a:gd name="connsiteX152" fmla="*/ 6009654 w 10232859"/>
              <a:gd name="connsiteY152" fmla="*/ 350040 h 1705557"/>
              <a:gd name="connsiteX153" fmla="*/ 6067487 w 10232859"/>
              <a:gd name="connsiteY153" fmla="*/ 340226 h 1705557"/>
              <a:gd name="connsiteX154" fmla="*/ 6073281 w 10232859"/>
              <a:gd name="connsiteY154" fmla="*/ 340830 h 1705557"/>
              <a:gd name="connsiteX155" fmla="*/ 6086225 w 10232859"/>
              <a:gd name="connsiteY155" fmla="*/ 346135 h 1705557"/>
              <a:gd name="connsiteX156" fmla="*/ 6105063 w 10232859"/>
              <a:gd name="connsiteY156" fmla="*/ 353854 h 1705557"/>
              <a:gd name="connsiteX157" fmla="*/ 6135796 w 10232859"/>
              <a:gd name="connsiteY157" fmla="*/ 369657 h 1705557"/>
              <a:gd name="connsiteX158" fmla="*/ 6195166 w 10232859"/>
              <a:gd name="connsiteY158" fmla="*/ 366704 h 1705557"/>
              <a:gd name="connsiteX159" fmla="*/ 6216259 w 10232859"/>
              <a:gd name="connsiteY159" fmla="*/ 369879 h 1705557"/>
              <a:gd name="connsiteX160" fmla="*/ 6228331 w 10232859"/>
              <a:gd name="connsiteY160" fmla="*/ 370548 h 1705557"/>
              <a:gd name="connsiteX161" fmla="*/ 6229602 w 10232859"/>
              <a:gd name="connsiteY161" fmla="*/ 369928 h 1705557"/>
              <a:gd name="connsiteX162" fmla="*/ 6258988 w 10232859"/>
              <a:gd name="connsiteY162" fmla="*/ 385174 h 1705557"/>
              <a:gd name="connsiteX163" fmla="*/ 6264106 w 10232859"/>
              <a:gd name="connsiteY163" fmla="*/ 385655 h 1705557"/>
              <a:gd name="connsiteX164" fmla="*/ 6281703 w 10232859"/>
              <a:gd name="connsiteY164" fmla="*/ 397568 h 1705557"/>
              <a:gd name="connsiteX165" fmla="*/ 6291622 w 10232859"/>
              <a:gd name="connsiteY165" fmla="*/ 402669 h 1705557"/>
              <a:gd name="connsiteX166" fmla="*/ 6292712 w 10232859"/>
              <a:gd name="connsiteY166" fmla="*/ 406285 h 1705557"/>
              <a:gd name="connsiteX167" fmla="*/ 6308227 w 10232859"/>
              <a:gd name="connsiteY167" fmla="*/ 412710 h 1705557"/>
              <a:gd name="connsiteX168" fmla="*/ 6328981 w 10232859"/>
              <a:gd name="connsiteY168" fmla="*/ 416009 h 1705557"/>
              <a:gd name="connsiteX169" fmla="*/ 6368693 w 10232859"/>
              <a:gd name="connsiteY169" fmla="*/ 424359 h 1705557"/>
              <a:gd name="connsiteX170" fmla="*/ 6414811 w 10232859"/>
              <a:gd name="connsiteY170" fmla="*/ 458714 h 1705557"/>
              <a:gd name="connsiteX171" fmla="*/ 6467879 w 10232859"/>
              <a:gd name="connsiteY171" fmla="*/ 474762 h 1705557"/>
              <a:gd name="connsiteX172" fmla="*/ 6564351 w 10232859"/>
              <a:gd name="connsiteY172" fmla="*/ 544032 h 1705557"/>
              <a:gd name="connsiteX173" fmla="*/ 6711178 w 10232859"/>
              <a:gd name="connsiteY173" fmla="*/ 580124 h 1705557"/>
              <a:gd name="connsiteX174" fmla="*/ 6764036 w 10232859"/>
              <a:gd name="connsiteY174" fmla="*/ 595457 h 1705557"/>
              <a:gd name="connsiteX175" fmla="*/ 6858983 w 10232859"/>
              <a:gd name="connsiteY175" fmla="*/ 630237 h 1705557"/>
              <a:gd name="connsiteX176" fmla="*/ 6910661 w 10232859"/>
              <a:gd name="connsiteY176" fmla="*/ 641134 h 1705557"/>
              <a:gd name="connsiteX177" fmla="*/ 6944111 w 10232859"/>
              <a:gd name="connsiteY177" fmla="*/ 666016 h 1705557"/>
              <a:gd name="connsiteX178" fmla="*/ 6965771 w 10232859"/>
              <a:gd name="connsiteY178" fmla="*/ 666445 h 1705557"/>
              <a:gd name="connsiteX179" fmla="*/ 6969639 w 10232859"/>
              <a:gd name="connsiteY179" fmla="*/ 666351 h 1705557"/>
              <a:gd name="connsiteX180" fmla="*/ 6982242 w 10232859"/>
              <a:gd name="connsiteY180" fmla="*/ 669626 h 1705557"/>
              <a:gd name="connsiteX181" fmla="*/ 6989387 w 10232859"/>
              <a:gd name="connsiteY181" fmla="*/ 665988 h 1705557"/>
              <a:gd name="connsiteX182" fmla="*/ 7010930 w 10232859"/>
              <a:gd name="connsiteY182" fmla="*/ 667648 h 1705557"/>
              <a:gd name="connsiteX183" fmla="*/ 7033125 w 10232859"/>
              <a:gd name="connsiteY183" fmla="*/ 674950 h 1705557"/>
              <a:gd name="connsiteX184" fmla="*/ 7134461 w 10232859"/>
              <a:gd name="connsiteY184" fmla="*/ 714706 h 1705557"/>
              <a:gd name="connsiteX185" fmla="*/ 7197450 w 10232859"/>
              <a:gd name="connsiteY185" fmla="*/ 735608 h 1705557"/>
              <a:gd name="connsiteX186" fmla="*/ 7225084 w 10232859"/>
              <a:gd name="connsiteY186" fmla="*/ 739019 h 1705557"/>
              <a:gd name="connsiteX187" fmla="*/ 7261183 w 10232859"/>
              <a:gd name="connsiteY187" fmla="*/ 746827 h 1705557"/>
              <a:gd name="connsiteX188" fmla="*/ 7327760 w 10232859"/>
              <a:gd name="connsiteY188" fmla="*/ 757100 h 1705557"/>
              <a:gd name="connsiteX189" fmla="*/ 7412222 w 10232859"/>
              <a:gd name="connsiteY189" fmla="*/ 777001 h 1705557"/>
              <a:gd name="connsiteX190" fmla="*/ 7457904 w 10232859"/>
              <a:gd name="connsiteY190" fmla="*/ 810835 h 1705557"/>
              <a:gd name="connsiteX191" fmla="*/ 7465795 w 10232859"/>
              <a:gd name="connsiteY191" fmla="*/ 809112 h 1705557"/>
              <a:gd name="connsiteX192" fmla="*/ 7505046 w 10232859"/>
              <a:gd name="connsiteY192" fmla="*/ 823031 h 1705557"/>
              <a:gd name="connsiteX193" fmla="*/ 7623220 w 10232859"/>
              <a:gd name="connsiteY193" fmla="*/ 895034 h 1705557"/>
              <a:gd name="connsiteX194" fmla="*/ 7700458 w 10232859"/>
              <a:gd name="connsiteY194" fmla="*/ 921593 h 1705557"/>
              <a:gd name="connsiteX195" fmla="*/ 7730988 w 10232859"/>
              <a:gd name="connsiteY195" fmla="*/ 927270 h 1705557"/>
              <a:gd name="connsiteX196" fmla="*/ 7781942 w 10232859"/>
              <a:gd name="connsiteY196" fmla="*/ 937017 h 1705557"/>
              <a:gd name="connsiteX197" fmla="*/ 7827704 w 10232859"/>
              <a:gd name="connsiteY197" fmla="*/ 935072 h 1705557"/>
              <a:gd name="connsiteX198" fmla="*/ 7867270 w 10232859"/>
              <a:gd name="connsiteY198" fmla="*/ 946880 h 1705557"/>
              <a:gd name="connsiteX199" fmla="*/ 7866538 w 10232859"/>
              <a:gd name="connsiteY199" fmla="*/ 961559 h 1705557"/>
              <a:gd name="connsiteX200" fmla="*/ 7912084 w 10232859"/>
              <a:gd name="connsiteY200" fmla="*/ 970314 h 1705557"/>
              <a:gd name="connsiteX201" fmla="*/ 7982264 w 10232859"/>
              <a:gd name="connsiteY201" fmla="*/ 982287 h 1705557"/>
              <a:gd name="connsiteX202" fmla="*/ 7991272 w 10232859"/>
              <a:gd name="connsiteY202" fmla="*/ 987618 h 1705557"/>
              <a:gd name="connsiteX203" fmla="*/ 8006496 w 10232859"/>
              <a:gd name="connsiteY203" fmla="*/ 979353 h 1705557"/>
              <a:gd name="connsiteX204" fmla="*/ 8034497 w 10232859"/>
              <a:gd name="connsiteY204" fmla="*/ 978568 h 1705557"/>
              <a:gd name="connsiteX205" fmla="*/ 8150881 w 10232859"/>
              <a:gd name="connsiteY205" fmla="*/ 996925 h 1705557"/>
              <a:gd name="connsiteX206" fmla="*/ 8172106 w 10232859"/>
              <a:gd name="connsiteY206" fmla="*/ 997026 h 1705557"/>
              <a:gd name="connsiteX207" fmla="*/ 8196076 w 10232859"/>
              <a:gd name="connsiteY207" fmla="*/ 1006592 h 1705557"/>
              <a:gd name="connsiteX208" fmla="*/ 8247463 w 10232859"/>
              <a:gd name="connsiteY208" fmla="*/ 1022846 h 1705557"/>
              <a:gd name="connsiteX209" fmla="*/ 8279272 w 10232859"/>
              <a:gd name="connsiteY209" fmla="*/ 1039435 h 1705557"/>
              <a:gd name="connsiteX210" fmla="*/ 8289611 w 10232859"/>
              <a:gd name="connsiteY210" fmla="*/ 1035144 h 1705557"/>
              <a:gd name="connsiteX211" fmla="*/ 8311483 w 10232859"/>
              <a:gd name="connsiteY211" fmla="*/ 1035913 h 1705557"/>
              <a:gd name="connsiteX212" fmla="*/ 8399489 w 10232859"/>
              <a:gd name="connsiteY212" fmla="*/ 1055076 h 1705557"/>
              <a:gd name="connsiteX213" fmla="*/ 8415973 w 10232859"/>
              <a:gd name="connsiteY213" fmla="*/ 1056174 h 1705557"/>
              <a:gd name="connsiteX214" fmla="*/ 8433326 w 10232859"/>
              <a:gd name="connsiteY214" fmla="*/ 1064395 h 1705557"/>
              <a:gd name="connsiteX215" fmla="*/ 8502328 w 10232859"/>
              <a:gd name="connsiteY215" fmla="*/ 1098012 h 1705557"/>
              <a:gd name="connsiteX216" fmla="*/ 8534346 w 10232859"/>
              <a:gd name="connsiteY216" fmla="*/ 1113494 h 1705557"/>
              <a:gd name="connsiteX217" fmla="*/ 8534980 w 10232859"/>
              <a:gd name="connsiteY217" fmla="*/ 1117375 h 1705557"/>
              <a:gd name="connsiteX218" fmla="*/ 8544104 w 10232859"/>
              <a:gd name="connsiteY218" fmla="*/ 1114920 h 1705557"/>
              <a:gd name="connsiteX219" fmla="*/ 8567742 w 10232859"/>
              <a:gd name="connsiteY219" fmla="*/ 1124104 h 1705557"/>
              <a:gd name="connsiteX220" fmla="*/ 8633779 w 10232859"/>
              <a:gd name="connsiteY220" fmla="*/ 1145740 h 1705557"/>
              <a:gd name="connsiteX221" fmla="*/ 8676965 w 10232859"/>
              <a:gd name="connsiteY221" fmla="*/ 1163463 h 1705557"/>
              <a:gd name="connsiteX222" fmla="*/ 8698944 w 10232859"/>
              <a:gd name="connsiteY222" fmla="*/ 1163453 h 1705557"/>
              <a:gd name="connsiteX223" fmla="*/ 8711456 w 10232859"/>
              <a:gd name="connsiteY223" fmla="*/ 1175731 h 1705557"/>
              <a:gd name="connsiteX224" fmla="*/ 8732793 w 10232859"/>
              <a:gd name="connsiteY224" fmla="*/ 1179486 h 1705557"/>
              <a:gd name="connsiteX225" fmla="*/ 8751897 w 10232859"/>
              <a:gd name="connsiteY225" fmla="*/ 1197400 h 1705557"/>
              <a:gd name="connsiteX226" fmla="*/ 8793564 w 10232859"/>
              <a:gd name="connsiteY226" fmla="*/ 1179086 h 1705557"/>
              <a:gd name="connsiteX227" fmla="*/ 8834270 w 10232859"/>
              <a:gd name="connsiteY227" fmla="*/ 1213138 h 1705557"/>
              <a:gd name="connsiteX228" fmla="*/ 8853872 w 10232859"/>
              <a:gd name="connsiteY228" fmla="*/ 1221228 h 1705557"/>
              <a:gd name="connsiteX229" fmla="*/ 8861901 w 10232859"/>
              <a:gd name="connsiteY229" fmla="*/ 1217889 h 1705557"/>
              <a:gd name="connsiteX230" fmla="*/ 8874168 w 10232859"/>
              <a:gd name="connsiteY230" fmla="*/ 1220481 h 1705557"/>
              <a:gd name="connsiteX231" fmla="*/ 8871123 w 10232859"/>
              <a:gd name="connsiteY231" fmla="*/ 1227674 h 1705557"/>
              <a:gd name="connsiteX232" fmla="*/ 8903537 w 10232859"/>
              <a:gd name="connsiteY232" fmla="*/ 1237102 h 1705557"/>
              <a:gd name="connsiteX233" fmla="*/ 8933767 w 10232859"/>
              <a:gd name="connsiteY233" fmla="*/ 1269882 h 1705557"/>
              <a:gd name="connsiteX234" fmla="*/ 8985765 w 10232859"/>
              <a:gd name="connsiteY234" fmla="*/ 1294178 h 1705557"/>
              <a:gd name="connsiteX235" fmla="*/ 9071444 w 10232859"/>
              <a:gd name="connsiteY235" fmla="*/ 1323819 h 1705557"/>
              <a:gd name="connsiteX236" fmla="*/ 9096711 w 10232859"/>
              <a:gd name="connsiteY236" fmla="*/ 1334291 h 1705557"/>
              <a:gd name="connsiteX237" fmla="*/ 9338853 w 10232859"/>
              <a:gd name="connsiteY237" fmla="*/ 1454560 h 1705557"/>
              <a:gd name="connsiteX238" fmla="*/ 9520814 w 10232859"/>
              <a:gd name="connsiteY238" fmla="*/ 1456341 h 1705557"/>
              <a:gd name="connsiteX239" fmla="*/ 9702271 w 10232859"/>
              <a:gd name="connsiteY239" fmla="*/ 1495067 h 1705557"/>
              <a:gd name="connsiteX240" fmla="*/ 9744273 w 10232859"/>
              <a:gd name="connsiteY240" fmla="*/ 1530026 h 1705557"/>
              <a:gd name="connsiteX241" fmla="*/ 9771903 w 10232859"/>
              <a:gd name="connsiteY241" fmla="*/ 1536548 h 1705557"/>
              <a:gd name="connsiteX242" fmla="*/ 9818565 w 10232859"/>
              <a:gd name="connsiteY242" fmla="*/ 1545059 h 1705557"/>
              <a:gd name="connsiteX243" fmla="*/ 9882202 w 10232859"/>
              <a:gd name="connsiteY243" fmla="*/ 1572402 h 1705557"/>
              <a:gd name="connsiteX244" fmla="*/ 10022025 w 10232859"/>
              <a:gd name="connsiteY244" fmla="*/ 1606210 h 1705557"/>
              <a:gd name="connsiteX245" fmla="*/ 10220406 w 10232859"/>
              <a:gd name="connsiteY245" fmla="*/ 1683519 h 1705557"/>
              <a:gd name="connsiteX246" fmla="*/ 10232859 w 10232859"/>
              <a:gd name="connsiteY246" fmla="*/ 1705557 h 1705557"/>
              <a:gd name="connsiteX247" fmla="*/ 0 w 10232859"/>
              <a:gd name="connsiteY247" fmla="*/ 1705557 h 1705557"/>
              <a:gd name="connsiteX248" fmla="*/ 0 w 10232859"/>
              <a:gd name="connsiteY248" fmla="*/ 28342 h 1705557"/>
              <a:gd name="connsiteX249" fmla="*/ 8097 w 10232859"/>
              <a:gd name="connsiteY249" fmla="*/ 30869 h 1705557"/>
              <a:gd name="connsiteX250" fmla="*/ 77128 w 10232859"/>
              <a:gd name="connsiteY250" fmla="*/ 13381 h 1705557"/>
              <a:gd name="connsiteX251" fmla="*/ 188338 w 10232859"/>
              <a:gd name="connsiteY251" fmla="*/ 11593 h 1705557"/>
              <a:gd name="connsiteX252" fmla="*/ 298809 w 10232859"/>
              <a:gd name="connsiteY252" fmla="*/ 12712 h 1705557"/>
              <a:gd name="connsiteX253" fmla="*/ 338985 w 10232859"/>
              <a:gd name="connsiteY253" fmla="*/ 14520 h 1705557"/>
              <a:gd name="connsiteX254" fmla="*/ 409815 w 10232859"/>
              <a:gd name="connsiteY254" fmla="*/ 11559 h 1705557"/>
              <a:gd name="connsiteX255" fmla="*/ 424169 w 10232859"/>
              <a:gd name="connsiteY255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42655 w 10232859"/>
              <a:gd name="connsiteY50" fmla="*/ 239080 h 1705557"/>
              <a:gd name="connsiteX51" fmla="*/ 2490341 w 10232859"/>
              <a:gd name="connsiteY51" fmla="*/ 217588 h 1705557"/>
              <a:gd name="connsiteX52" fmla="*/ 2588929 w 10232859"/>
              <a:gd name="connsiteY52" fmla="*/ 207494 h 1705557"/>
              <a:gd name="connsiteX53" fmla="*/ 2687426 w 10232859"/>
              <a:gd name="connsiteY53" fmla="*/ 200362 h 1705557"/>
              <a:gd name="connsiteX54" fmla="*/ 2723517 w 10232859"/>
              <a:gd name="connsiteY54" fmla="*/ 199166 h 1705557"/>
              <a:gd name="connsiteX55" fmla="*/ 2785956 w 10232859"/>
              <a:gd name="connsiteY55" fmla="*/ 190918 h 1705557"/>
              <a:gd name="connsiteX56" fmla="*/ 2813378 w 10232859"/>
              <a:gd name="connsiteY56" fmla="*/ 183347 h 1705557"/>
              <a:gd name="connsiteX57" fmla="*/ 2814782 w 10232859"/>
              <a:gd name="connsiteY57" fmla="*/ 183667 h 1705557"/>
              <a:gd name="connsiteX58" fmla="*/ 2816580 w 10232859"/>
              <a:gd name="connsiteY58" fmla="*/ 180880 h 1705557"/>
              <a:gd name="connsiteX59" fmla="*/ 2821623 w 10232859"/>
              <a:gd name="connsiteY59" fmla="*/ 179389 h 1705557"/>
              <a:gd name="connsiteX60" fmla="*/ 2836688 w 10232859"/>
              <a:gd name="connsiteY60" fmla="*/ 179485 h 1705557"/>
              <a:gd name="connsiteX61" fmla="*/ 2842564 w 10232859"/>
              <a:gd name="connsiteY61" fmla="*/ 180209 h 1705557"/>
              <a:gd name="connsiteX62" fmla="*/ 2850712 w 10232859"/>
              <a:gd name="connsiteY62" fmla="*/ 179804 h 1705557"/>
              <a:gd name="connsiteX63" fmla="*/ 2850846 w 10232859"/>
              <a:gd name="connsiteY63" fmla="*/ 179576 h 1705557"/>
              <a:gd name="connsiteX64" fmla="*/ 2858611 w 10232859"/>
              <a:gd name="connsiteY64" fmla="*/ 179626 h 1705557"/>
              <a:gd name="connsiteX65" fmla="*/ 2897454 w 10232859"/>
              <a:gd name="connsiteY65" fmla="*/ 182628 h 1705557"/>
              <a:gd name="connsiteX66" fmla="*/ 2940369 w 10232859"/>
              <a:gd name="connsiteY66" fmla="*/ 159458 h 1705557"/>
              <a:gd name="connsiteX67" fmla="*/ 2959670 w 10232859"/>
              <a:gd name="connsiteY67" fmla="*/ 154881 h 1705557"/>
              <a:gd name="connsiteX68" fmla="*/ 2969615 w 10232859"/>
              <a:gd name="connsiteY68" fmla="*/ 151269 h 1705557"/>
              <a:gd name="connsiteX69" fmla="*/ 2970000 w 10232859"/>
              <a:gd name="connsiteY69" fmla="*/ 150290 h 1705557"/>
              <a:gd name="connsiteX70" fmla="*/ 3007272 w 10232859"/>
              <a:gd name="connsiteY70" fmla="*/ 153280 h 1705557"/>
              <a:gd name="connsiteX71" fmla="*/ 3011677 w 10232859"/>
              <a:gd name="connsiteY71" fmla="*/ 151918 h 1705557"/>
              <a:gd name="connsiteX72" fmla="*/ 3036668 w 10232859"/>
              <a:gd name="connsiteY72" fmla="*/ 156118 h 1705557"/>
              <a:gd name="connsiteX73" fmla="*/ 3049208 w 10232859"/>
              <a:gd name="connsiteY73" fmla="*/ 157087 h 1705557"/>
              <a:gd name="connsiteX74" fmla="*/ 3053517 w 10232859"/>
              <a:gd name="connsiteY74" fmla="*/ 159836 h 1705557"/>
              <a:gd name="connsiteX75" fmla="*/ 3071637 w 10232859"/>
              <a:gd name="connsiteY75" fmla="*/ 160010 h 1705557"/>
              <a:gd name="connsiteX76" fmla="*/ 3110077 w 10232859"/>
              <a:gd name="connsiteY76" fmla="*/ 155716 h 1705557"/>
              <a:gd name="connsiteX77" fmla="*/ 3173743 w 10232859"/>
              <a:gd name="connsiteY77" fmla="*/ 166095 h 1705557"/>
              <a:gd name="connsiteX78" fmla="*/ 3254203 w 10232859"/>
              <a:gd name="connsiteY78" fmla="*/ 158270 h 1705557"/>
              <a:gd name="connsiteX79" fmla="*/ 3380350 w 10232859"/>
              <a:gd name="connsiteY79" fmla="*/ 157665 h 1705557"/>
              <a:gd name="connsiteX80" fmla="*/ 3476147 w 10232859"/>
              <a:gd name="connsiteY80" fmla="*/ 177439 h 1705557"/>
              <a:gd name="connsiteX81" fmla="*/ 3581876 w 10232859"/>
              <a:gd name="connsiteY81" fmla="*/ 156962 h 1705557"/>
              <a:gd name="connsiteX82" fmla="*/ 3704761 w 10232859"/>
              <a:gd name="connsiteY82" fmla="*/ 157006 h 1705557"/>
              <a:gd name="connsiteX83" fmla="*/ 3755040 w 10232859"/>
              <a:gd name="connsiteY83" fmla="*/ 148492 h 1705557"/>
              <a:gd name="connsiteX84" fmla="*/ 3804689 w 10232859"/>
              <a:gd name="connsiteY84" fmla="*/ 158407 h 1705557"/>
              <a:gd name="connsiteX85" fmla="*/ 3821793 w 10232859"/>
              <a:gd name="connsiteY85" fmla="*/ 151257 h 1705557"/>
              <a:gd name="connsiteX86" fmla="*/ 3824682 w 10232859"/>
              <a:gd name="connsiteY86" fmla="*/ 149833 h 1705557"/>
              <a:gd name="connsiteX87" fmla="*/ 3837536 w 10232859"/>
              <a:gd name="connsiteY87" fmla="*/ 148292 h 1705557"/>
              <a:gd name="connsiteX88" fmla="*/ 3839550 w 10232859"/>
              <a:gd name="connsiteY88" fmla="*/ 142661 h 1705557"/>
              <a:gd name="connsiteX89" fmla="*/ 3857743 w 10232859"/>
              <a:gd name="connsiteY89" fmla="*/ 136618 h 1705557"/>
              <a:gd name="connsiteX90" fmla="*/ 3881852 w 10232859"/>
              <a:gd name="connsiteY90" fmla="*/ 135231 h 1705557"/>
              <a:gd name="connsiteX91" fmla="*/ 3998088 w 10232859"/>
              <a:gd name="connsiteY91" fmla="*/ 134446 h 1705557"/>
              <a:gd name="connsiteX92" fmla="*/ 4066682 w 10232859"/>
              <a:gd name="connsiteY92" fmla="*/ 130661 h 1705557"/>
              <a:gd name="connsiteX93" fmla="*/ 4091246 w 10232859"/>
              <a:gd name="connsiteY93" fmla="*/ 124017 h 1705557"/>
              <a:gd name="connsiteX94" fmla="*/ 4126556 w 10232859"/>
              <a:gd name="connsiteY94" fmla="*/ 118239 h 1705557"/>
              <a:gd name="connsiteX95" fmla="*/ 4187717 w 10232859"/>
              <a:gd name="connsiteY95" fmla="*/ 104010 h 1705557"/>
              <a:gd name="connsiteX96" fmla="*/ 4220826 w 10232859"/>
              <a:gd name="connsiteY96" fmla="*/ 102505 h 1705557"/>
              <a:gd name="connsiteX97" fmla="*/ 4239014 w 10232859"/>
              <a:gd name="connsiteY97" fmla="*/ 97354 h 1705557"/>
              <a:gd name="connsiteX98" fmla="*/ 4246653 w 10232859"/>
              <a:gd name="connsiteY98" fmla="*/ 97874 h 1705557"/>
              <a:gd name="connsiteX99" fmla="*/ 4271841 w 10232859"/>
              <a:gd name="connsiteY99" fmla="*/ 96702 h 1705557"/>
              <a:gd name="connsiteX100" fmla="*/ 4286277 w 10232859"/>
              <a:gd name="connsiteY100" fmla="*/ 96687 h 1705557"/>
              <a:gd name="connsiteX101" fmla="*/ 4292025 w 10232859"/>
              <a:gd name="connsiteY101" fmla="*/ 96921 h 1705557"/>
              <a:gd name="connsiteX102" fmla="*/ 4304713 w 10232859"/>
              <a:gd name="connsiteY102" fmla="*/ 102187 h 1705557"/>
              <a:gd name="connsiteX103" fmla="*/ 4321285 w 10232859"/>
              <a:gd name="connsiteY103" fmla="*/ 100074 h 1705557"/>
              <a:gd name="connsiteX104" fmla="*/ 4339561 w 10232859"/>
              <a:gd name="connsiteY104" fmla="*/ 105320 h 1705557"/>
              <a:gd name="connsiteX105" fmla="*/ 4343990 w 10232859"/>
              <a:gd name="connsiteY105" fmla="*/ 101090 h 1705557"/>
              <a:gd name="connsiteX106" fmla="*/ 4358885 w 10232859"/>
              <a:gd name="connsiteY106" fmla="*/ 96778 h 1705557"/>
              <a:gd name="connsiteX107" fmla="*/ 4371648 w 10232859"/>
              <a:gd name="connsiteY107" fmla="*/ 101826 h 1705557"/>
              <a:gd name="connsiteX108" fmla="*/ 4398380 w 10232859"/>
              <a:gd name="connsiteY108" fmla="*/ 104961 h 1705557"/>
              <a:gd name="connsiteX109" fmla="*/ 4405729 w 10232859"/>
              <a:gd name="connsiteY109" fmla="*/ 104191 h 1705557"/>
              <a:gd name="connsiteX110" fmla="*/ 4431408 w 10232859"/>
              <a:gd name="connsiteY110" fmla="*/ 110825 h 1705557"/>
              <a:gd name="connsiteX111" fmla="*/ 4472183 w 10232859"/>
              <a:gd name="connsiteY111" fmla="*/ 116430 h 1705557"/>
              <a:gd name="connsiteX112" fmla="*/ 4518828 w 10232859"/>
              <a:gd name="connsiteY112" fmla="*/ 119114 h 1705557"/>
              <a:gd name="connsiteX113" fmla="*/ 4532040 w 10232859"/>
              <a:gd name="connsiteY113" fmla="*/ 124307 h 1705557"/>
              <a:gd name="connsiteX114" fmla="*/ 4617778 w 10232859"/>
              <a:gd name="connsiteY114" fmla="*/ 136993 h 1705557"/>
              <a:gd name="connsiteX115" fmla="*/ 4641872 w 10232859"/>
              <a:gd name="connsiteY115" fmla="*/ 140721 h 1705557"/>
              <a:gd name="connsiteX116" fmla="*/ 4662766 w 10232859"/>
              <a:gd name="connsiteY116" fmla="*/ 138952 h 1705557"/>
              <a:gd name="connsiteX117" fmla="*/ 4667770 w 10232859"/>
              <a:gd name="connsiteY117" fmla="*/ 134208 h 1705557"/>
              <a:gd name="connsiteX118" fmla="*/ 4681052 w 10232859"/>
              <a:gd name="connsiteY118" fmla="*/ 135461 h 1705557"/>
              <a:gd name="connsiteX119" fmla="*/ 4684624 w 10232859"/>
              <a:gd name="connsiteY119" fmla="*/ 134755 h 1705557"/>
              <a:gd name="connsiteX120" fmla="*/ 4705061 w 10232859"/>
              <a:gd name="connsiteY120" fmla="*/ 131748 h 1705557"/>
              <a:gd name="connsiteX121" fmla="*/ 4747746 w 10232859"/>
              <a:gd name="connsiteY121" fmla="*/ 151131 h 1705557"/>
              <a:gd name="connsiteX122" fmla="*/ 4801045 w 10232859"/>
              <a:gd name="connsiteY122" fmla="*/ 153753 h 1705557"/>
              <a:gd name="connsiteX123" fmla="*/ 5001600 w 10232859"/>
              <a:gd name="connsiteY123" fmla="*/ 196753 h 1705557"/>
              <a:gd name="connsiteX124" fmla="*/ 5033465 w 10232859"/>
              <a:gd name="connsiteY124" fmla="*/ 182429 h 1705557"/>
              <a:gd name="connsiteX125" fmla="*/ 5115965 w 10232859"/>
              <a:gd name="connsiteY125" fmla="*/ 192583 h 1705557"/>
              <a:gd name="connsiteX126" fmla="*/ 5237936 w 10232859"/>
              <a:gd name="connsiteY126" fmla="*/ 246022 h 1705557"/>
              <a:gd name="connsiteX127" fmla="*/ 5290566 w 10232859"/>
              <a:gd name="connsiteY127" fmla="*/ 269809 h 1705557"/>
              <a:gd name="connsiteX128" fmla="*/ 5344878 w 10232859"/>
              <a:gd name="connsiteY128" fmla="*/ 282874 h 1705557"/>
              <a:gd name="connsiteX129" fmla="*/ 5413398 w 10232859"/>
              <a:gd name="connsiteY129" fmla="*/ 282749 h 1705557"/>
              <a:gd name="connsiteX130" fmla="*/ 5415629 w 10232859"/>
              <a:gd name="connsiteY130" fmla="*/ 282282 h 1705557"/>
              <a:gd name="connsiteX131" fmla="*/ 5433078 w 10232859"/>
              <a:gd name="connsiteY131" fmla="*/ 286198 h 1705557"/>
              <a:gd name="connsiteX132" fmla="*/ 5435759 w 10232859"/>
              <a:gd name="connsiteY132" fmla="*/ 289614 h 1705557"/>
              <a:gd name="connsiteX133" fmla="*/ 5447372 w 10232859"/>
              <a:gd name="connsiteY133" fmla="*/ 293101 h 1705557"/>
              <a:gd name="connsiteX134" fmla="*/ 5469289 w 10232859"/>
              <a:gd name="connsiteY134" fmla="*/ 302134 h 1705557"/>
              <a:gd name="connsiteX135" fmla="*/ 5508752 w 10232859"/>
              <a:gd name="connsiteY135" fmla="*/ 312267 h 1705557"/>
              <a:gd name="connsiteX136" fmla="*/ 5509657 w 10232859"/>
              <a:gd name="connsiteY136" fmla="*/ 311450 h 1705557"/>
              <a:gd name="connsiteX137" fmla="*/ 5521245 w 10232859"/>
              <a:gd name="connsiteY137" fmla="*/ 310202 h 1705557"/>
              <a:gd name="connsiteX138" fmla="*/ 5542415 w 10232859"/>
              <a:gd name="connsiteY138" fmla="*/ 310009 h 1705557"/>
              <a:gd name="connsiteX139" fmla="*/ 5596538 w 10232859"/>
              <a:gd name="connsiteY139" fmla="*/ 297667 h 1705557"/>
              <a:gd name="connsiteX140" fmla="*/ 5632514 w 10232859"/>
              <a:gd name="connsiteY140" fmla="*/ 308476 h 1705557"/>
              <a:gd name="connsiteX141" fmla="*/ 5640005 w 10232859"/>
              <a:gd name="connsiteY141" fmla="*/ 310131 h 1705557"/>
              <a:gd name="connsiteX142" fmla="*/ 5640259 w 10232859"/>
              <a:gd name="connsiteY142" fmla="*/ 309949 h 1705557"/>
              <a:gd name="connsiteX143" fmla="*/ 5648365 w 10232859"/>
              <a:gd name="connsiteY143" fmla="*/ 311268 h 1705557"/>
              <a:gd name="connsiteX144" fmla="*/ 5653662 w 10232859"/>
              <a:gd name="connsiteY144" fmla="*/ 313149 h 1705557"/>
              <a:gd name="connsiteX145" fmla="*/ 5668196 w 10232859"/>
              <a:gd name="connsiteY145" fmla="*/ 316360 h 1705557"/>
              <a:gd name="connsiteX146" fmla="*/ 5673886 w 10232859"/>
              <a:gd name="connsiteY146" fmla="*/ 316040 h 1705557"/>
              <a:gd name="connsiteX147" fmla="*/ 5677139 w 10232859"/>
              <a:gd name="connsiteY147" fmla="*/ 313859 h 1705557"/>
              <a:gd name="connsiteX148" fmla="*/ 5708983 w 10232859"/>
              <a:gd name="connsiteY148" fmla="*/ 313188 h 1705557"/>
              <a:gd name="connsiteX149" fmla="*/ 5773909 w 10232859"/>
              <a:gd name="connsiteY149" fmla="*/ 318575 h 1705557"/>
              <a:gd name="connsiteX150" fmla="*/ 5809500 w 10232859"/>
              <a:gd name="connsiteY150" fmla="*/ 324964 h 1705557"/>
              <a:gd name="connsiteX151" fmla="*/ 5908729 w 10232859"/>
              <a:gd name="connsiteY151" fmla="*/ 338849 h 1705557"/>
              <a:gd name="connsiteX152" fmla="*/ 6009654 w 10232859"/>
              <a:gd name="connsiteY152" fmla="*/ 350040 h 1705557"/>
              <a:gd name="connsiteX153" fmla="*/ 6067487 w 10232859"/>
              <a:gd name="connsiteY153" fmla="*/ 340226 h 1705557"/>
              <a:gd name="connsiteX154" fmla="*/ 6073281 w 10232859"/>
              <a:gd name="connsiteY154" fmla="*/ 340830 h 1705557"/>
              <a:gd name="connsiteX155" fmla="*/ 6086225 w 10232859"/>
              <a:gd name="connsiteY155" fmla="*/ 346135 h 1705557"/>
              <a:gd name="connsiteX156" fmla="*/ 6105063 w 10232859"/>
              <a:gd name="connsiteY156" fmla="*/ 353854 h 1705557"/>
              <a:gd name="connsiteX157" fmla="*/ 6135796 w 10232859"/>
              <a:gd name="connsiteY157" fmla="*/ 369657 h 1705557"/>
              <a:gd name="connsiteX158" fmla="*/ 6195166 w 10232859"/>
              <a:gd name="connsiteY158" fmla="*/ 366704 h 1705557"/>
              <a:gd name="connsiteX159" fmla="*/ 6216259 w 10232859"/>
              <a:gd name="connsiteY159" fmla="*/ 369879 h 1705557"/>
              <a:gd name="connsiteX160" fmla="*/ 6228331 w 10232859"/>
              <a:gd name="connsiteY160" fmla="*/ 370548 h 1705557"/>
              <a:gd name="connsiteX161" fmla="*/ 6229602 w 10232859"/>
              <a:gd name="connsiteY161" fmla="*/ 369928 h 1705557"/>
              <a:gd name="connsiteX162" fmla="*/ 6258988 w 10232859"/>
              <a:gd name="connsiteY162" fmla="*/ 385174 h 1705557"/>
              <a:gd name="connsiteX163" fmla="*/ 6264106 w 10232859"/>
              <a:gd name="connsiteY163" fmla="*/ 385655 h 1705557"/>
              <a:gd name="connsiteX164" fmla="*/ 6281703 w 10232859"/>
              <a:gd name="connsiteY164" fmla="*/ 397568 h 1705557"/>
              <a:gd name="connsiteX165" fmla="*/ 6291622 w 10232859"/>
              <a:gd name="connsiteY165" fmla="*/ 402669 h 1705557"/>
              <a:gd name="connsiteX166" fmla="*/ 6292712 w 10232859"/>
              <a:gd name="connsiteY166" fmla="*/ 406285 h 1705557"/>
              <a:gd name="connsiteX167" fmla="*/ 6308227 w 10232859"/>
              <a:gd name="connsiteY167" fmla="*/ 412710 h 1705557"/>
              <a:gd name="connsiteX168" fmla="*/ 6328981 w 10232859"/>
              <a:gd name="connsiteY168" fmla="*/ 416009 h 1705557"/>
              <a:gd name="connsiteX169" fmla="*/ 6368693 w 10232859"/>
              <a:gd name="connsiteY169" fmla="*/ 424359 h 1705557"/>
              <a:gd name="connsiteX170" fmla="*/ 6414811 w 10232859"/>
              <a:gd name="connsiteY170" fmla="*/ 458714 h 1705557"/>
              <a:gd name="connsiteX171" fmla="*/ 6467879 w 10232859"/>
              <a:gd name="connsiteY171" fmla="*/ 474762 h 1705557"/>
              <a:gd name="connsiteX172" fmla="*/ 6564351 w 10232859"/>
              <a:gd name="connsiteY172" fmla="*/ 544032 h 1705557"/>
              <a:gd name="connsiteX173" fmla="*/ 6711178 w 10232859"/>
              <a:gd name="connsiteY173" fmla="*/ 580124 h 1705557"/>
              <a:gd name="connsiteX174" fmla="*/ 6764036 w 10232859"/>
              <a:gd name="connsiteY174" fmla="*/ 595457 h 1705557"/>
              <a:gd name="connsiteX175" fmla="*/ 6858983 w 10232859"/>
              <a:gd name="connsiteY175" fmla="*/ 630237 h 1705557"/>
              <a:gd name="connsiteX176" fmla="*/ 6910661 w 10232859"/>
              <a:gd name="connsiteY176" fmla="*/ 641134 h 1705557"/>
              <a:gd name="connsiteX177" fmla="*/ 6944111 w 10232859"/>
              <a:gd name="connsiteY177" fmla="*/ 666016 h 1705557"/>
              <a:gd name="connsiteX178" fmla="*/ 6965771 w 10232859"/>
              <a:gd name="connsiteY178" fmla="*/ 666445 h 1705557"/>
              <a:gd name="connsiteX179" fmla="*/ 6969639 w 10232859"/>
              <a:gd name="connsiteY179" fmla="*/ 666351 h 1705557"/>
              <a:gd name="connsiteX180" fmla="*/ 6982242 w 10232859"/>
              <a:gd name="connsiteY180" fmla="*/ 669626 h 1705557"/>
              <a:gd name="connsiteX181" fmla="*/ 6989387 w 10232859"/>
              <a:gd name="connsiteY181" fmla="*/ 665988 h 1705557"/>
              <a:gd name="connsiteX182" fmla="*/ 7010930 w 10232859"/>
              <a:gd name="connsiteY182" fmla="*/ 667648 h 1705557"/>
              <a:gd name="connsiteX183" fmla="*/ 7033125 w 10232859"/>
              <a:gd name="connsiteY183" fmla="*/ 674950 h 1705557"/>
              <a:gd name="connsiteX184" fmla="*/ 7134461 w 10232859"/>
              <a:gd name="connsiteY184" fmla="*/ 714706 h 1705557"/>
              <a:gd name="connsiteX185" fmla="*/ 7197450 w 10232859"/>
              <a:gd name="connsiteY185" fmla="*/ 735608 h 1705557"/>
              <a:gd name="connsiteX186" fmla="*/ 7225084 w 10232859"/>
              <a:gd name="connsiteY186" fmla="*/ 739019 h 1705557"/>
              <a:gd name="connsiteX187" fmla="*/ 7261183 w 10232859"/>
              <a:gd name="connsiteY187" fmla="*/ 746827 h 1705557"/>
              <a:gd name="connsiteX188" fmla="*/ 7327760 w 10232859"/>
              <a:gd name="connsiteY188" fmla="*/ 757100 h 1705557"/>
              <a:gd name="connsiteX189" fmla="*/ 7412222 w 10232859"/>
              <a:gd name="connsiteY189" fmla="*/ 777001 h 1705557"/>
              <a:gd name="connsiteX190" fmla="*/ 7457904 w 10232859"/>
              <a:gd name="connsiteY190" fmla="*/ 810835 h 1705557"/>
              <a:gd name="connsiteX191" fmla="*/ 7465795 w 10232859"/>
              <a:gd name="connsiteY191" fmla="*/ 809112 h 1705557"/>
              <a:gd name="connsiteX192" fmla="*/ 7505046 w 10232859"/>
              <a:gd name="connsiteY192" fmla="*/ 823031 h 1705557"/>
              <a:gd name="connsiteX193" fmla="*/ 7623220 w 10232859"/>
              <a:gd name="connsiteY193" fmla="*/ 895034 h 1705557"/>
              <a:gd name="connsiteX194" fmla="*/ 7700458 w 10232859"/>
              <a:gd name="connsiteY194" fmla="*/ 921593 h 1705557"/>
              <a:gd name="connsiteX195" fmla="*/ 7730988 w 10232859"/>
              <a:gd name="connsiteY195" fmla="*/ 927270 h 1705557"/>
              <a:gd name="connsiteX196" fmla="*/ 7781942 w 10232859"/>
              <a:gd name="connsiteY196" fmla="*/ 937017 h 1705557"/>
              <a:gd name="connsiteX197" fmla="*/ 7827704 w 10232859"/>
              <a:gd name="connsiteY197" fmla="*/ 935072 h 1705557"/>
              <a:gd name="connsiteX198" fmla="*/ 7867270 w 10232859"/>
              <a:gd name="connsiteY198" fmla="*/ 946880 h 1705557"/>
              <a:gd name="connsiteX199" fmla="*/ 7866538 w 10232859"/>
              <a:gd name="connsiteY199" fmla="*/ 961559 h 1705557"/>
              <a:gd name="connsiteX200" fmla="*/ 7912084 w 10232859"/>
              <a:gd name="connsiteY200" fmla="*/ 970314 h 1705557"/>
              <a:gd name="connsiteX201" fmla="*/ 7982264 w 10232859"/>
              <a:gd name="connsiteY201" fmla="*/ 982287 h 1705557"/>
              <a:gd name="connsiteX202" fmla="*/ 7991272 w 10232859"/>
              <a:gd name="connsiteY202" fmla="*/ 987618 h 1705557"/>
              <a:gd name="connsiteX203" fmla="*/ 8006496 w 10232859"/>
              <a:gd name="connsiteY203" fmla="*/ 979353 h 1705557"/>
              <a:gd name="connsiteX204" fmla="*/ 8034497 w 10232859"/>
              <a:gd name="connsiteY204" fmla="*/ 978568 h 1705557"/>
              <a:gd name="connsiteX205" fmla="*/ 8150881 w 10232859"/>
              <a:gd name="connsiteY205" fmla="*/ 996925 h 1705557"/>
              <a:gd name="connsiteX206" fmla="*/ 8172106 w 10232859"/>
              <a:gd name="connsiteY206" fmla="*/ 997026 h 1705557"/>
              <a:gd name="connsiteX207" fmla="*/ 8196076 w 10232859"/>
              <a:gd name="connsiteY207" fmla="*/ 1006592 h 1705557"/>
              <a:gd name="connsiteX208" fmla="*/ 8247463 w 10232859"/>
              <a:gd name="connsiteY208" fmla="*/ 1022846 h 1705557"/>
              <a:gd name="connsiteX209" fmla="*/ 8279272 w 10232859"/>
              <a:gd name="connsiteY209" fmla="*/ 1039435 h 1705557"/>
              <a:gd name="connsiteX210" fmla="*/ 8289611 w 10232859"/>
              <a:gd name="connsiteY210" fmla="*/ 1035144 h 1705557"/>
              <a:gd name="connsiteX211" fmla="*/ 8311483 w 10232859"/>
              <a:gd name="connsiteY211" fmla="*/ 1035913 h 1705557"/>
              <a:gd name="connsiteX212" fmla="*/ 8399489 w 10232859"/>
              <a:gd name="connsiteY212" fmla="*/ 1055076 h 1705557"/>
              <a:gd name="connsiteX213" fmla="*/ 8415973 w 10232859"/>
              <a:gd name="connsiteY213" fmla="*/ 1056174 h 1705557"/>
              <a:gd name="connsiteX214" fmla="*/ 8433326 w 10232859"/>
              <a:gd name="connsiteY214" fmla="*/ 1064395 h 1705557"/>
              <a:gd name="connsiteX215" fmla="*/ 8502328 w 10232859"/>
              <a:gd name="connsiteY215" fmla="*/ 1098012 h 1705557"/>
              <a:gd name="connsiteX216" fmla="*/ 8534346 w 10232859"/>
              <a:gd name="connsiteY216" fmla="*/ 1113494 h 1705557"/>
              <a:gd name="connsiteX217" fmla="*/ 8534980 w 10232859"/>
              <a:gd name="connsiteY217" fmla="*/ 1117375 h 1705557"/>
              <a:gd name="connsiteX218" fmla="*/ 8544104 w 10232859"/>
              <a:gd name="connsiteY218" fmla="*/ 1114920 h 1705557"/>
              <a:gd name="connsiteX219" fmla="*/ 8567742 w 10232859"/>
              <a:gd name="connsiteY219" fmla="*/ 1124104 h 1705557"/>
              <a:gd name="connsiteX220" fmla="*/ 8633779 w 10232859"/>
              <a:gd name="connsiteY220" fmla="*/ 1145740 h 1705557"/>
              <a:gd name="connsiteX221" fmla="*/ 8676965 w 10232859"/>
              <a:gd name="connsiteY221" fmla="*/ 1163463 h 1705557"/>
              <a:gd name="connsiteX222" fmla="*/ 8698944 w 10232859"/>
              <a:gd name="connsiteY222" fmla="*/ 1163453 h 1705557"/>
              <a:gd name="connsiteX223" fmla="*/ 8711456 w 10232859"/>
              <a:gd name="connsiteY223" fmla="*/ 1175731 h 1705557"/>
              <a:gd name="connsiteX224" fmla="*/ 8732793 w 10232859"/>
              <a:gd name="connsiteY224" fmla="*/ 1179486 h 1705557"/>
              <a:gd name="connsiteX225" fmla="*/ 8751897 w 10232859"/>
              <a:gd name="connsiteY225" fmla="*/ 1197400 h 1705557"/>
              <a:gd name="connsiteX226" fmla="*/ 8793564 w 10232859"/>
              <a:gd name="connsiteY226" fmla="*/ 1179086 h 1705557"/>
              <a:gd name="connsiteX227" fmla="*/ 8834270 w 10232859"/>
              <a:gd name="connsiteY227" fmla="*/ 1213138 h 1705557"/>
              <a:gd name="connsiteX228" fmla="*/ 8853872 w 10232859"/>
              <a:gd name="connsiteY228" fmla="*/ 1221228 h 1705557"/>
              <a:gd name="connsiteX229" fmla="*/ 8861901 w 10232859"/>
              <a:gd name="connsiteY229" fmla="*/ 1217889 h 1705557"/>
              <a:gd name="connsiteX230" fmla="*/ 8874168 w 10232859"/>
              <a:gd name="connsiteY230" fmla="*/ 1220481 h 1705557"/>
              <a:gd name="connsiteX231" fmla="*/ 8871123 w 10232859"/>
              <a:gd name="connsiteY231" fmla="*/ 1227674 h 1705557"/>
              <a:gd name="connsiteX232" fmla="*/ 8903537 w 10232859"/>
              <a:gd name="connsiteY232" fmla="*/ 1237102 h 1705557"/>
              <a:gd name="connsiteX233" fmla="*/ 8933767 w 10232859"/>
              <a:gd name="connsiteY233" fmla="*/ 1269882 h 1705557"/>
              <a:gd name="connsiteX234" fmla="*/ 8985765 w 10232859"/>
              <a:gd name="connsiteY234" fmla="*/ 1294178 h 1705557"/>
              <a:gd name="connsiteX235" fmla="*/ 9071444 w 10232859"/>
              <a:gd name="connsiteY235" fmla="*/ 1323819 h 1705557"/>
              <a:gd name="connsiteX236" fmla="*/ 9096711 w 10232859"/>
              <a:gd name="connsiteY236" fmla="*/ 1334291 h 1705557"/>
              <a:gd name="connsiteX237" fmla="*/ 9338853 w 10232859"/>
              <a:gd name="connsiteY237" fmla="*/ 1454560 h 1705557"/>
              <a:gd name="connsiteX238" fmla="*/ 9520814 w 10232859"/>
              <a:gd name="connsiteY238" fmla="*/ 1456341 h 1705557"/>
              <a:gd name="connsiteX239" fmla="*/ 9702271 w 10232859"/>
              <a:gd name="connsiteY239" fmla="*/ 1495067 h 1705557"/>
              <a:gd name="connsiteX240" fmla="*/ 9744273 w 10232859"/>
              <a:gd name="connsiteY240" fmla="*/ 1530026 h 1705557"/>
              <a:gd name="connsiteX241" fmla="*/ 9771903 w 10232859"/>
              <a:gd name="connsiteY241" fmla="*/ 1536548 h 1705557"/>
              <a:gd name="connsiteX242" fmla="*/ 9818565 w 10232859"/>
              <a:gd name="connsiteY242" fmla="*/ 1545059 h 1705557"/>
              <a:gd name="connsiteX243" fmla="*/ 9882202 w 10232859"/>
              <a:gd name="connsiteY243" fmla="*/ 1572402 h 1705557"/>
              <a:gd name="connsiteX244" fmla="*/ 10022025 w 10232859"/>
              <a:gd name="connsiteY244" fmla="*/ 1606210 h 1705557"/>
              <a:gd name="connsiteX245" fmla="*/ 10220406 w 10232859"/>
              <a:gd name="connsiteY245" fmla="*/ 1683519 h 1705557"/>
              <a:gd name="connsiteX246" fmla="*/ 10232859 w 10232859"/>
              <a:gd name="connsiteY246" fmla="*/ 1705557 h 1705557"/>
              <a:gd name="connsiteX247" fmla="*/ 0 w 10232859"/>
              <a:gd name="connsiteY247" fmla="*/ 1705557 h 1705557"/>
              <a:gd name="connsiteX248" fmla="*/ 0 w 10232859"/>
              <a:gd name="connsiteY248" fmla="*/ 28342 h 1705557"/>
              <a:gd name="connsiteX249" fmla="*/ 8097 w 10232859"/>
              <a:gd name="connsiteY249" fmla="*/ 30869 h 1705557"/>
              <a:gd name="connsiteX250" fmla="*/ 77128 w 10232859"/>
              <a:gd name="connsiteY250" fmla="*/ 13381 h 1705557"/>
              <a:gd name="connsiteX251" fmla="*/ 188338 w 10232859"/>
              <a:gd name="connsiteY251" fmla="*/ 11593 h 1705557"/>
              <a:gd name="connsiteX252" fmla="*/ 298809 w 10232859"/>
              <a:gd name="connsiteY252" fmla="*/ 12712 h 1705557"/>
              <a:gd name="connsiteX253" fmla="*/ 338985 w 10232859"/>
              <a:gd name="connsiteY253" fmla="*/ 14520 h 1705557"/>
              <a:gd name="connsiteX254" fmla="*/ 409815 w 10232859"/>
              <a:gd name="connsiteY254" fmla="*/ 11559 h 1705557"/>
              <a:gd name="connsiteX255" fmla="*/ 424169 w 10232859"/>
              <a:gd name="connsiteY255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37015 w 10232859"/>
              <a:gd name="connsiteY49" fmla="*/ 239698 h 1705557"/>
              <a:gd name="connsiteX50" fmla="*/ 2490341 w 10232859"/>
              <a:gd name="connsiteY50" fmla="*/ 217588 h 1705557"/>
              <a:gd name="connsiteX51" fmla="*/ 2588929 w 10232859"/>
              <a:gd name="connsiteY51" fmla="*/ 207494 h 1705557"/>
              <a:gd name="connsiteX52" fmla="*/ 2687426 w 10232859"/>
              <a:gd name="connsiteY52" fmla="*/ 200362 h 1705557"/>
              <a:gd name="connsiteX53" fmla="*/ 2723517 w 10232859"/>
              <a:gd name="connsiteY53" fmla="*/ 199166 h 1705557"/>
              <a:gd name="connsiteX54" fmla="*/ 2785956 w 10232859"/>
              <a:gd name="connsiteY54" fmla="*/ 190918 h 1705557"/>
              <a:gd name="connsiteX55" fmla="*/ 2813378 w 10232859"/>
              <a:gd name="connsiteY55" fmla="*/ 183347 h 1705557"/>
              <a:gd name="connsiteX56" fmla="*/ 2814782 w 10232859"/>
              <a:gd name="connsiteY56" fmla="*/ 183667 h 1705557"/>
              <a:gd name="connsiteX57" fmla="*/ 2816580 w 10232859"/>
              <a:gd name="connsiteY57" fmla="*/ 180880 h 1705557"/>
              <a:gd name="connsiteX58" fmla="*/ 2821623 w 10232859"/>
              <a:gd name="connsiteY58" fmla="*/ 179389 h 1705557"/>
              <a:gd name="connsiteX59" fmla="*/ 2836688 w 10232859"/>
              <a:gd name="connsiteY59" fmla="*/ 179485 h 1705557"/>
              <a:gd name="connsiteX60" fmla="*/ 2842564 w 10232859"/>
              <a:gd name="connsiteY60" fmla="*/ 180209 h 1705557"/>
              <a:gd name="connsiteX61" fmla="*/ 2850712 w 10232859"/>
              <a:gd name="connsiteY61" fmla="*/ 179804 h 1705557"/>
              <a:gd name="connsiteX62" fmla="*/ 2850846 w 10232859"/>
              <a:gd name="connsiteY62" fmla="*/ 179576 h 1705557"/>
              <a:gd name="connsiteX63" fmla="*/ 2858611 w 10232859"/>
              <a:gd name="connsiteY63" fmla="*/ 179626 h 1705557"/>
              <a:gd name="connsiteX64" fmla="*/ 2897454 w 10232859"/>
              <a:gd name="connsiteY64" fmla="*/ 182628 h 1705557"/>
              <a:gd name="connsiteX65" fmla="*/ 2940369 w 10232859"/>
              <a:gd name="connsiteY65" fmla="*/ 159458 h 1705557"/>
              <a:gd name="connsiteX66" fmla="*/ 2959670 w 10232859"/>
              <a:gd name="connsiteY66" fmla="*/ 154881 h 1705557"/>
              <a:gd name="connsiteX67" fmla="*/ 2969615 w 10232859"/>
              <a:gd name="connsiteY67" fmla="*/ 151269 h 1705557"/>
              <a:gd name="connsiteX68" fmla="*/ 2970000 w 10232859"/>
              <a:gd name="connsiteY68" fmla="*/ 150290 h 1705557"/>
              <a:gd name="connsiteX69" fmla="*/ 3007272 w 10232859"/>
              <a:gd name="connsiteY69" fmla="*/ 153280 h 1705557"/>
              <a:gd name="connsiteX70" fmla="*/ 3011677 w 10232859"/>
              <a:gd name="connsiteY70" fmla="*/ 151918 h 1705557"/>
              <a:gd name="connsiteX71" fmla="*/ 3036668 w 10232859"/>
              <a:gd name="connsiteY71" fmla="*/ 156118 h 1705557"/>
              <a:gd name="connsiteX72" fmla="*/ 3049208 w 10232859"/>
              <a:gd name="connsiteY72" fmla="*/ 157087 h 1705557"/>
              <a:gd name="connsiteX73" fmla="*/ 3053517 w 10232859"/>
              <a:gd name="connsiteY73" fmla="*/ 159836 h 1705557"/>
              <a:gd name="connsiteX74" fmla="*/ 3071637 w 10232859"/>
              <a:gd name="connsiteY74" fmla="*/ 160010 h 1705557"/>
              <a:gd name="connsiteX75" fmla="*/ 3110077 w 10232859"/>
              <a:gd name="connsiteY75" fmla="*/ 155716 h 1705557"/>
              <a:gd name="connsiteX76" fmla="*/ 3173743 w 10232859"/>
              <a:gd name="connsiteY76" fmla="*/ 166095 h 1705557"/>
              <a:gd name="connsiteX77" fmla="*/ 3254203 w 10232859"/>
              <a:gd name="connsiteY77" fmla="*/ 158270 h 1705557"/>
              <a:gd name="connsiteX78" fmla="*/ 3380350 w 10232859"/>
              <a:gd name="connsiteY78" fmla="*/ 157665 h 1705557"/>
              <a:gd name="connsiteX79" fmla="*/ 3476147 w 10232859"/>
              <a:gd name="connsiteY79" fmla="*/ 177439 h 1705557"/>
              <a:gd name="connsiteX80" fmla="*/ 3581876 w 10232859"/>
              <a:gd name="connsiteY80" fmla="*/ 156962 h 1705557"/>
              <a:gd name="connsiteX81" fmla="*/ 3704761 w 10232859"/>
              <a:gd name="connsiteY81" fmla="*/ 157006 h 1705557"/>
              <a:gd name="connsiteX82" fmla="*/ 3755040 w 10232859"/>
              <a:gd name="connsiteY82" fmla="*/ 148492 h 1705557"/>
              <a:gd name="connsiteX83" fmla="*/ 3804689 w 10232859"/>
              <a:gd name="connsiteY83" fmla="*/ 158407 h 1705557"/>
              <a:gd name="connsiteX84" fmla="*/ 3821793 w 10232859"/>
              <a:gd name="connsiteY84" fmla="*/ 151257 h 1705557"/>
              <a:gd name="connsiteX85" fmla="*/ 3824682 w 10232859"/>
              <a:gd name="connsiteY85" fmla="*/ 149833 h 1705557"/>
              <a:gd name="connsiteX86" fmla="*/ 3837536 w 10232859"/>
              <a:gd name="connsiteY86" fmla="*/ 148292 h 1705557"/>
              <a:gd name="connsiteX87" fmla="*/ 3839550 w 10232859"/>
              <a:gd name="connsiteY87" fmla="*/ 142661 h 1705557"/>
              <a:gd name="connsiteX88" fmla="*/ 3857743 w 10232859"/>
              <a:gd name="connsiteY88" fmla="*/ 136618 h 1705557"/>
              <a:gd name="connsiteX89" fmla="*/ 3881852 w 10232859"/>
              <a:gd name="connsiteY89" fmla="*/ 135231 h 1705557"/>
              <a:gd name="connsiteX90" fmla="*/ 3998088 w 10232859"/>
              <a:gd name="connsiteY90" fmla="*/ 134446 h 1705557"/>
              <a:gd name="connsiteX91" fmla="*/ 4066682 w 10232859"/>
              <a:gd name="connsiteY91" fmla="*/ 130661 h 1705557"/>
              <a:gd name="connsiteX92" fmla="*/ 4091246 w 10232859"/>
              <a:gd name="connsiteY92" fmla="*/ 124017 h 1705557"/>
              <a:gd name="connsiteX93" fmla="*/ 4126556 w 10232859"/>
              <a:gd name="connsiteY93" fmla="*/ 118239 h 1705557"/>
              <a:gd name="connsiteX94" fmla="*/ 4187717 w 10232859"/>
              <a:gd name="connsiteY94" fmla="*/ 104010 h 1705557"/>
              <a:gd name="connsiteX95" fmla="*/ 4220826 w 10232859"/>
              <a:gd name="connsiteY95" fmla="*/ 102505 h 1705557"/>
              <a:gd name="connsiteX96" fmla="*/ 4239014 w 10232859"/>
              <a:gd name="connsiteY96" fmla="*/ 97354 h 1705557"/>
              <a:gd name="connsiteX97" fmla="*/ 4246653 w 10232859"/>
              <a:gd name="connsiteY97" fmla="*/ 97874 h 1705557"/>
              <a:gd name="connsiteX98" fmla="*/ 4271841 w 10232859"/>
              <a:gd name="connsiteY98" fmla="*/ 96702 h 1705557"/>
              <a:gd name="connsiteX99" fmla="*/ 4286277 w 10232859"/>
              <a:gd name="connsiteY99" fmla="*/ 96687 h 1705557"/>
              <a:gd name="connsiteX100" fmla="*/ 4292025 w 10232859"/>
              <a:gd name="connsiteY100" fmla="*/ 96921 h 1705557"/>
              <a:gd name="connsiteX101" fmla="*/ 4304713 w 10232859"/>
              <a:gd name="connsiteY101" fmla="*/ 102187 h 1705557"/>
              <a:gd name="connsiteX102" fmla="*/ 4321285 w 10232859"/>
              <a:gd name="connsiteY102" fmla="*/ 100074 h 1705557"/>
              <a:gd name="connsiteX103" fmla="*/ 4339561 w 10232859"/>
              <a:gd name="connsiteY103" fmla="*/ 105320 h 1705557"/>
              <a:gd name="connsiteX104" fmla="*/ 4343990 w 10232859"/>
              <a:gd name="connsiteY104" fmla="*/ 101090 h 1705557"/>
              <a:gd name="connsiteX105" fmla="*/ 4358885 w 10232859"/>
              <a:gd name="connsiteY105" fmla="*/ 96778 h 1705557"/>
              <a:gd name="connsiteX106" fmla="*/ 4371648 w 10232859"/>
              <a:gd name="connsiteY106" fmla="*/ 101826 h 1705557"/>
              <a:gd name="connsiteX107" fmla="*/ 4398380 w 10232859"/>
              <a:gd name="connsiteY107" fmla="*/ 104961 h 1705557"/>
              <a:gd name="connsiteX108" fmla="*/ 4405729 w 10232859"/>
              <a:gd name="connsiteY108" fmla="*/ 104191 h 1705557"/>
              <a:gd name="connsiteX109" fmla="*/ 4431408 w 10232859"/>
              <a:gd name="connsiteY109" fmla="*/ 110825 h 1705557"/>
              <a:gd name="connsiteX110" fmla="*/ 4472183 w 10232859"/>
              <a:gd name="connsiteY110" fmla="*/ 116430 h 1705557"/>
              <a:gd name="connsiteX111" fmla="*/ 4518828 w 10232859"/>
              <a:gd name="connsiteY111" fmla="*/ 119114 h 1705557"/>
              <a:gd name="connsiteX112" fmla="*/ 4532040 w 10232859"/>
              <a:gd name="connsiteY112" fmla="*/ 124307 h 1705557"/>
              <a:gd name="connsiteX113" fmla="*/ 4617778 w 10232859"/>
              <a:gd name="connsiteY113" fmla="*/ 136993 h 1705557"/>
              <a:gd name="connsiteX114" fmla="*/ 4641872 w 10232859"/>
              <a:gd name="connsiteY114" fmla="*/ 140721 h 1705557"/>
              <a:gd name="connsiteX115" fmla="*/ 4662766 w 10232859"/>
              <a:gd name="connsiteY115" fmla="*/ 138952 h 1705557"/>
              <a:gd name="connsiteX116" fmla="*/ 4667770 w 10232859"/>
              <a:gd name="connsiteY116" fmla="*/ 134208 h 1705557"/>
              <a:gd name="connsiteX117" fmla="*/ 4681052 w 10232859"/>
              <a:gd name="connsiteY117" fmla="*/ 135461 h 1705557"/>
              <a:gd name="connsiteX118" fmla="*/ 4684624 w 10232859"/>
              <a:gd name="connsiteY118" fmla="*/ 134755 h 1705557"/>
              <a:gd name="connsiteX119" fmla="*/ 4705061 w 10232859"/>
              <a:gd name="connsiteY119" fmla="*/ 131748 h 1705557"/>
              <a:gd name="connsiteX120" fmla="*/ 4747746 w 10232859"/>
              <a:gd name="connsiteY120" fmla="*/ 151131 h 1705557"/>
              <a:gd name="connsiteX121" fmla="*/ 4801045 w 10232859"/>
              <a:gd name="connsiteY121" fmla="*/ 153753 h 1705557"/>
              <a:gd name="connsiteX122" fmla="*/ 5001600 w 10232859"/>
              <a:gd name="connsiteY122" fmla="*/ 196753 h 1705557"/>
              <a:gd name="connsiteX123" fmla="*/ 5033465 w 10232859"/>
              <a:gd name="connsiteY123" fmla="*/ 182429 h 1705557"/>
              <a:gd name="connsiteX124" fmla="*/ 5115965 w 10232859"/>
              <a:gd name="connsiteY124" fmla="*/ 192583 h 1705557"/>
              <a:gd name="connsiteX125" fmla="*/ 5237936 w 10232859"/>
              <a:gd name="connsiteY125" fmla="*/ 246022 h 1705557"/>
              <a:gd name="connsiteX126" fmla="*/ 5290566 w 10232859"/>
              <a:gd name="connsiteY126" fmla="*/ 269809 h 1705557"/>
              <a:gd name="connsiteX127" fmla="*/ 5344878 w 10232859"/>
              <a:gd name="connsiteY127" fmla="*/ 282874 h 1705557"/>
              <a:gd name="connsiteX128" fmla="*/ 5413398 w 10232859"/>
              <a:gd name="connsiteY128" fmla="*/ 282749 h 1705557"/>
              <a:gd name="connsiteX129" fmla="*/ 5415629 w 10232859"/>
              <a:gd name="connsiteY129" fmla="*/ 282282 h 1705557"/>
              <a:gd name="connsiteX130" fmla="*/ 5433078 w 10232859"/>
              <a:gd name="connsiteY130" fmla="*/ 286198 h 1705557"/>
              <a:gd name="connsiteX131" fmla="*/ 5435759 w 10232859"/>
              <a:gd name="connsiteY131" fmla="*/ 289614 h 1705557"/>
              <a:gd name="connsiteX132" fmla="*/ 5447372 w 10232859"/>
              <a:gd name="connsiteY132" fmla="*/ 293101 h 1705557"/>
              <a:gd name="connsiteX133" fmla="*/ 5469289 w 10232859"/>
              <a:gd name="connsiteY133" fmla="*/ 302134 h 1705557"/>
              <a:gd name="connsiteX134" fmla="*/ 5508752 w 10232859"/>
              <a:gd name="connsiteY134" fmla="*/ 312267 h 1705557"/>
              <a:gd name="connsiteX135" fmla="*/ 5509657 w 10232859"/>
              <a:gd name="connsiteY135" fmla="*/ 311450 h 1705557"/>
              <a:gd name="connsiteX136" fmla="*/ 5521245 w 10232859"/>
              <a:gd name="connsiteY136" fmla="*/ 310202 h 1705557"/>
              <a:gd name="connsiteX137" fmla="*/ 5542415 w 10232859"/>
              <a:gd name="connsiteY137" fmla="*/ 310009 h 1705557"/>
              <a:gd name="connsiteX138" fmla="*/ 5596538 w 10232859"/>
              <a:gd name="connsiteY138" fmla="*/ 297667 h 1705557"/>
              <a:gd name="connsiteX139" fmla="*/ 5632514 w 10232859"/>
              <a:gd name="connsiteY139" fmla="*/ 308476 h 1705557"/>
              <a:gd name="connsiteX140" fmla="*/ 5640005 w 10232859"/>
              <a:gd name="connsiteY140" fmla="*/ 310131 h 1705557"/>
              <a:gd name="connsiteX141" fmla="*/ 5640259 w 10232859"/>
              <a:gd name="connsiteY141" fmla="*/ 309949 h 1705557"/>
              <a:gd name="connsiteX142" fmla="*/ 5648365 w 10232859"/>
              <a:gd name="connsiteY142" fmla="*/ 311268 h 1705557"/>
              <a:gd name="connsiteX143" fmla="*/ 5653662 w 10232859"/>
              <a:gd name="connsiteY143" fmla="*/ 313149 h 1705557"/>
              <a:gd name="connsiteX144" fmla="*/ 5668196 w 10232859"/>
              <a:gd name="connsiteY144" fmla="*/ 316360 h 1705557"/>
              <a:gd name="connsiteX145" fmla="*/ 5673886 w 10232859"/>
              <a:gd name="connsiteY145" fmla="*/ 316040 h 1705557"/>
              <a:gd name="connsiteX146" fmla="*/ 5677139 w 10232859"/>
              <a:gd name="connsiteY146" fmla="*/ 313859 h 1705557"/>
              <a:gd name="connsiteX147" fmla="*/ 5708983 w 10232859"/>
              <a:gd name="connsiteY147" fmla="*/ 313188 h 1705557"/>
              <a:gd name="connsiteX148" fmla="*/ 5773909 w 10232859"/>
              <a:gd name="connsiteY148" fmla="*/ 318575 h 1705557"/>
              <a:gd name="connsiteX149" fmla="*/ 5809500 w 10232859"/>
              <a:gd name="connsiteY149" fmla="*/ 324964 h 1705557"/>
              <a:gd name="connsiteX150" fmla="*/ 5908729 w 10232859"/>
              <a:gd name="connsiteY150" fmla="*/ 338849 h 1705557"/>
              <a:gd name="connsiteX151" fmla="*/ 6009654 w 10232859"/>
              <a:gd name="connsiteY151" fmla="*/ 350040 h 1705557"/>
              <a:gd name="connsiteX152" fmla="*/ 6067487 w 10232859"/>
              <a:gd name="connsiteY152" fmla="*/ 340226 h 1705557"/>
              <a:gd name="connsiteX153" fmla="*/ 6073281 w 10232859"/>
              <a:gd name="connsiteY153" fmla="*/ 340830 h 1705557"/>
              <a:gd name="connsiteX154" fmla="*/ 6086225 w 10232859"/>
              <a:gd name="connsiteY154" fmla="*/ 346135 h 1705557"/>
              <a:gd name="connsiteX155" fmla="*/ 6105063 w 10232859"/>
              <a:gd name="connsiteY155" fmla="*/ 353854 h 1705557"/>
              <a:gd name="connsiteX156" fmla="*/ 6135796 w 10232859"/>
              <a:gd name="connsiteY156" fmla="*/ 369657 h 1705557"/>
              <a:gd name="connsiteX157" fmla="*/ 6195166 w 10232859"/>
              <a:gd name="connsiteY157" fmla="*/ 366704 h 1705557"/>
              <a:gd name="connsiteX158" fmla="*/ 6216259 w 10232859"/>
              <a:gd name="connsiteY158" fmla="*/ 369879 h 1705557"/>
              <a:gd name="connsiteX159" fmla="*/ 6228331 w 10232859"/>
              <a:gd name="connsiteY159" fmla="*/ 370548 h 1705557"/>
              <a:gd name="connsiteX160" fmla="*/ 6229602 w 10232859"/>
              <a:gd name="connsiteY160" fmla="*/ 369928 h 1705557"/>
              <a:gd name="connsiteX161" fmla="*/ 6258988 w 10232859"/>
              <a:gd name="connsiteY161" fmla="*/ 385174 h 1705557"/>
              <a:gd name="connsiteX162" fmla="*/ 6264106 w 10232859"/>
              <a:gd name="connsiteY162" fmla="*/ 385655 h 1705557"/>
              <a:gd name="connsiteX163" fmla="*/ 6281703 w 10232859"/>
              <a:gd name="connsiteY163" fmla="*/ 397568 h 1705557"/>
              <a:gd name="connsiteX164" fmla="*/ 6291622 w 10232859"/>
              <a:gd name="connsiteY164" fmla="*/ 402669 h 1705557"/>
              <a:gd name="connsiteX165" fmla="*/ 6292712 w 10232859"/>
              <a:gd name="connsiteY165" fmla="*/ 406285 h 1705557"/>
              <a:gd name="connsiteX166" fmla="*/ 6308227 w 10232859"/>
              <a:gd name="connsiteY166" fmla="*/ 412710 h 1705557"/>
              <a:gd name="connsiteX167" fmla="*/ 6328981 w 10232859"/>
              <a:gd name="connsiteY167" fmla="*/ 416009 h 1705557"/>
              <a:gd name="connsiteX168" fmla="*/ 6368693 w 10232859"/>
              <a:gd name="connsiteY168" fmla="*/ 424359 h 1705557"/>
              <a:gd name="connsiteX169" fmla="*/ 6414811 w 10232859"/>
              <a:gd name="connsiteY169" fmla="*/ 458714 h 1705557"/>
              <a:gd name="connsiteX170" fmla="*/ 6467879 w 10232859"/>
              <a:gd name="connsiteY170" fmla="*/ 474762 h 1705557"/>
              <a:gd name="connsiteX171" fmla="*/ 6564351 w 10232859"/>
              <a:gd name="connsiteY171" fmla="*/ 544032 h 1705557"/>
              <a:gd name="connsiteX172" fmla="*/ 6711178 w 10232859"/>
              <a:gd name="connsiteY172" fmla="*/ 580124 h 1705557"/>
              <a:gd name="connsiteX173" fmla="*/ 6764036 w 10232859"/>
              <a:gd name="connsiteY173" fmla="*/ 595457 h 1705557"/>
              <a:gd name="connsiteX174" fmla="*/ 6858983 w 10232859"/>
              <a:gd name="connsiteY174" fmla="*/ 630237 h 1705557"/>
              <a:gd name="connsiteX175" fmla="*/ 6910661 w 10232859"/>
              <a:gd name="connsiteY175" fmla="*/ 641134 h 1705557"/>
              <a:gd name="connsiteX176" fmla="*/ 6944111 w 10232859"/>
              <a:gd name="connsiteY176" fmla="*/ 666016 h 1705557"/>
              <a:gd name="connsiteX177" fmla="*/ 6965771 w 10232859"/>
              <a:gd name="connsiteY177" fmla="*/ 666445 h 1705557"/>
              <a:gd name="connsiteX178" fmla="*/ 6969639 w 10232859"/>
              <a:gd name="connsiteY178" fmla="*/ 666351 h 1705557"/>
              <a:gd name="connsiteX179" fmla="*/ 6982242 w 10232859"/>
              <a:gd name="connsiteY179" fmla="*/ 669626 h 1705557"/>
              <a:gd name="connsiteX180" fmla="*/ 6989387 w 10232859"/>
              <a:gd name="connsiteY180" fmla="*/ 665988 h 1705557"/>
              <a:gd name="connsiteX181" fmla="*/ 7010930 w 10232859"/>
              <a:gd name="connsiteY181" fmla="*/ 667648 h 1705557"/>
              <a:gd name="connsiteX182" fmla="*/ 7033125 w 10232859"/>
              <a:gd name="connsiteY182" fmla="*/ 674950 h 1705557"/>
              <a:gd name="connsiteX183" fmla="*/ 7134461 w 10232859"/>
              <a:gd name="connsiteY183" fmla="*/ 714706 h 1705557"/>
              <a:gd name="connsiteX184" fmla="*/ 7197450 w 10232859"/>
              <a:gd name="connsiteY184" fmla="*/ 735608 h 1705557"/>
              <a:gd name="connsiteX185" fmla="*/ 7225084 w 10232859"/>
              <a:gd name="connsiteY185" fmla="*/ 739019 h 1705557"/>
              <a:gd name="connsiteX186" fmla="*/ 7261183 w 10232859"/>
              <a:gd name="connsiteY186" fmla="*/ 746827 h 1705557"/>
              <a:gd name="connsiteX187" fmla="*/ 7327760 w 10232859"/>
              <a:gd name="connsiteY187" fmla="*/ 757100 h 1705557"/>
              <a:gd name="connsiteX188" fmla="*/ 7412222 w 10232859"/>
              <a:gd name="connsiteY188" fmla="*/ 777001 h 1705557"/>
              <a:gd name="connsiteX189" fmla="*/ 7457904 w 10232859"/>
              <a:gd name="connsiteY189" fmla="*/ 810835 h 1705557"/>
              <a:gd name="connsiteX190" fmla="*/ 7465795 w 10232859"/>
              <a:gd name="connsiteY190" fmla="*/ 809112 h 1705557"/>
              <a:gd name="connsiteX191" fmla="*/ 7505046 w 10232859"/>
              <a:gd name="connsiteY191" fmla="*/ 823031 h 1705557"/>
              <a:gd name="connsiteX192" fmla="*/ 7623220 w 10232859"/>
              <a:gd name="connsiteY192" fmla="*/ 895034 h 1705557"/>
              <a:gd name="connsiteX193" fmla="*/ 7700458 w 10232859"/>
              <a:gd name="connsiteY193" fmla="*/ 921593 h 1705557"/>
              <a:gd name="connsiteX194" fmla="*/ 7730988 w 10232859"/>
              <a:gd name="connsiteY194" fmla="*/ 927270 h 1705557"/>
              <a:gd name="connsiteX195" fmla="*/ 7781942 w 10232859"/>
              <a:gd name="connsiteY195" fmla="*/ 937017 h 1705557"/>
              <a:gd name="connsiteX196" fmla="*/ 7827704 w 10232859"/>
              <a:gd name="connsiteY196" fmla="*/ 935072 h 1705557"/>
              <a:gd name="connsiteX197" fmla="*/ 7867270 w 10232859"/>
              <a:gd name="connsiteY197" fmla="*/ 946880 h 1705557"/>
              <a:gd name="connsiteX198" fmla="*/ 7866538 w 10232859"/>
              <a:gd name="connsiteY198" fmla="*/ 961559 h 1705557"/>
              <a:gd name="connsiteX199" fmla="*/ 7912084 w 10232859"/>
              <a:gd name="connsiteY199" fmla="*/ 970314 h 1705557"/>
              <a:gd name="connsiteX200" fmla="*/ 7982264 w 10232859"/>
              <a:gd name="connsiteY200" fmla="*/ 982287 h 1705557"/>
              <a:gd name="connsiteX201" fmla="*/ 7991272 w 10232859"/>
              <a:gd name="connsiteY201" fmla="*/ 987618 h 1705557"/>
              <a:gd name="connsiteX202" fmla="*/ 8006496 w 10232859"/>
              <a:gd name="connsiteY202" fmla="*/ 979353 h 1705557"/>
              <a:gd name="connsiteX203" fmla="*/ 8034497 w 10232859"/>
              <a:gd name="connsiteY203" fmla="*/ 978568 h 1705557"/>
              <a:gd name="connsiteX204" fmla="*/ 8150881 w 10232859"/>
              <a:gd name="connsiteY204" fmla="*/ 996925 h 1705557"/>
              <a:gd name="connsiteX205" fmla="*/ 8172106 w 10232859"/>
              <a:gd name="connsiteY205" fmla="*/ 997026 h 1705557"/>
              <a:gd name="connsiteX206" fmla="*/ 8196076 w 10232859"/>
              <a:gd name="connsiteY206" fmla="*/ 1006592 h 1705557"/>
              <a:gd name="connsiteX207" fmla="*/ 8247463 w 10232859"/>
              <a:gd name="connsiteY207" fmla="*/ 1022846 h 1705557"/>
              <a:gd name="connsiteX208" fmla="*/ 8279272 w 10232859"/>
              <a:gd name="connsiteY208" fmla="*/ 1039435 h 1705557"/>
              <a:gd name="connsiteX209" fmla="*/ 8289611 w 10232859"/>
              <a:gd name="connsiteY209" fmla="*/ 1035144 h 1705557"/>
              <a:gd name="connsiteX210" fmla="*/ 8311483 w 10232859"/>
              <a:gd name="connsiteY210" fmla="*/ 1035913 h 1705557"/>
              <a:gd name="connsiteX211" fmla="*/ 8399489 w 10232859"/>
              <a:gd name="connsiteY211" fmla="*/ 1055076 h 1705557"/>
              <a:gd name="connsiteX212" fmla="*/ 8415973 w 10232859"/>
              <a:gd name="connsiteY212" fmla="*/ 1056174 h 1705557"/>
              <a:gd name="connsiteX213" fmla="*/ 8433326 w 10232859"/>
              <a:gd name="connsiteY213" fmla="*/ 1064395 h 1705557"/>
              <a:gd name="connsiteX214" fmla="*/ 8502328 w 10232859"/>
              <a:gd name="connsiteY214" fmla="*/ 1098012 h 1705557"/>
              <a:gd name="connsiteX215" fmla="*/ 8534346 w 10232859"/>
              <a:gd name="connsiteY215" fmla="*/ 1113494 h 1705557"/>
              <a:gd name="connsiteX216" fmla="*/ 8534980 w 10232859"/>
              <a:gd name="connsiteY216" fmla="*/ 1117375 h 1705557"/>
              <a:gd name="connsiteX217" fmla="*/ 8544104 w 10232859"/>
              <a:gd name="connsiteY217" fmla="*/ 1114920 h 1705557"/>
              <a:gd name="connsiteX218" fmla="*/ 8567742 w 10232859"/>
              <a:gd name="connsiteY218" fmla="*/ 1124104 h 1705557"/>
              <a:gd name="connsiteX219" fmla="*/ 8633779 w 10232859"/>
              <a:gd name="connsiteY219" fmla="*/ 1145740 h 1705557"/>
              <a:gd name="connsiteX220" fmla="*/ 8676965 w 10232859"/>
              <a:gd name="connsiteY220" fmla="*/ 1163463 h 1705557"/>
              <a:gd name="connsiteX221" fmla="*/ 8698944 w 10232859"/>
              <a:gd name="connsiteY221" fmla="*/ 1163453 h 1705557"/>
              <a:gd name="connsiteX222" fmla="*/ 8711456 w 10232859"/>
              <a:gd name="connsiteY222" fmla="*/ 1175731 h 1705557"/>
              <a:gd name="connsiteX223" fmla="*/ 8732793 w 10232859"/>
              <a:gd name="connsiteY223" fmla="*/ 1179486 h 1705557"/>
              <a:gd name="connsiteX224" fmla="*/ 8751897 w 10232859"/>
              <a:gd name="connsiteY224" fmla="*/ 1197400 h 1705557"/>
              <a:gd name="connsiteX225" fmla="*/ 8793564 w 10232859"/>
              <a:gd name="connsiteY225" fmla="*/ 1179086 h 1705557"/>
              <a:gd name="connsiteX226" fmla="*/ 8834270 w 10232859"/>
              <a:gd name="connsiteY226" fmla="*/ 1213138 h 1705557"/>
              <a:gd name="connsiteX227" fmla="*/ 8853872 w 10232859"/>
              <a:gd name="connsiteY227" fmla="*/ 1221228 h 1705557"/>
              <a:gd name="connsiteX228" fmla="*/ 8861901 w 10232859"/>
              <a:gd name="connsiteY228" fmla="*/ 1217889 h 1705557"/>
              <a:gd name="connsiteX229" fmla="*/ 8874168 w 10232859"/>
              <a:gd name="connsiteY229" fmla="*/ 1220481 h 1705557"/>
              <a:gd name="connsiteX230" fmla="*/ 8871123 w 10232859"/>
              <a:gd name="connsiteY230" fmla="*/ 1227674 h 1705557"/>
              <a:gd name="connsiteX231" fmla="*/ 8903537 w 10232859"/>
              <a:gd name="connsiteY231" fmla="*/ 1237102 h 1705557"/>
              <a:gd name="connsiteX232" fmla="*/ 8933767 w 10232859"/>
              <a:gd name="connsiteY232" fmla="*/ 1269882 h 1705557"/>
              <a:gd name="connsiteX233" fmla="*/ 8985765 w 10232859"/>
              <a:gd name="connsiteY233" fmla="*/ 1294178 h 1705557"/>
              <a:gd name="connsiteX234" fmla="*/ 9071444 w 10232859"/>
              <a:gd name="connsiteY234" fmla="*/ 1323819 h 1705557"/>
              <a:gd name="connsiteX235" fmla="*/ 9096711 w 10232859"/>
              <a:gd name="connsiteY235" fmla="*/ 1334291 h 1705557"/>
              <a:gd name="connsiteX236" fmla="*/ 9338853 w 10232859"/>
              <a:gd name="connsiteY236" fmla="*/ 1454560 h 1705557"/>
              <a:gd name="connsiteX237" fmla="*/ 9520814 w 10232859"/>
              <a:gd name="connsiteY237" fmla="*/ 1456341 h 1705557"/>
              <a:gd name="connsiteX238" fmla="*/ 9702271 w 10232859"/>
              <a:gd name="connsiteY238" fmla="*/ 1495067 h 1705557"/>
              <a:gd name="connsiteX239" fmla="*/ 9744273 w 10232859"/>
              <a:gd name="connsiteY239" fmla="*/ 1530026 h 1705557"/>
              <a:gd name="connsiteX240" fmla="*/ 9771903 w 10232859"/>
              <a:gd name="connsiteY240" fmla="*/ 1536548 h 1705557"/>
              <a:gd name="connsiteX241" fmla="*/ 9818565 w 10232859"/>
              <a:gd name="connsiteY241" fmla="*/ 1545059 h 1705557"/>
              <a:gd name="connsiteX242" fmla="*/ 9882202 w 10232859"/>
              <a:gd name="connsiteY242" fmla="*/ 1572402 h 1705557"/>
              <a:gd name="connsiteX243" fmla="*/ 10022025 w 10232859"/>
              <a:gd name="connsiteY243" fmla="*/ 1606210 h 1705557"/>
              <a:gd name="connsiteX244" fmla="*/ 10220406 w 10232859"/>
              <a:gd name="connsiteY244" fmla="*/ 1683519 h 1705557"/>
              <a:gd name="connsiteX245" fmla="*/ 10232859 w 10232859"/>
              <a:gd name="connsiteY245" fmla="*/ 1705557 h 1705557"/>
              <a:gd name="connsiteX246" fmla="*/ 0 w 10232859"/>
              <a:gd name="connsiteY246" fmla="*/ 1705557 h 1705557"/>
              <a:gd name="connsiteX247" fmla="*/ 0 w 10232859"/>
              <a:gd name="connsiteY247" fmla="*/ 28342 h 1705557"/>
              <a:gd name="connsiteX248" fmla="*/ 8097 w 10232859"/>
              <a:gd name="connsiteY248" fmla="*/ 30869 h 1705557"/>
              <a:gd name="connsiteX249" fmla="*/ 77128 w 10232859"/>
              <a:gd name="connsiteY249" fmla="*/ 13381 h 1705557"/>
              <a:gd name="connsiteX250" fmla="*/ 188338 w 10232859"/>
              <a:gd name="connsiteY250" fmla="*/ 11593 h 1705557"/>
              <a:gd name="connsiteX251" fmla="*/ 298809 w 10232859"/>
              <a:gd name="connsiteY251" fmla="*/ 12712 h 1705557"/>
              <a:gd name="connsiteX252" fmla="*/ 338985 w 10232859"/>
              <a:gd name="connsiteY252" fmla="*/ 14520 h 1705557"/>
              <a:gd name="connsiteX253" fmla="*/ 409815 w 10232859"/>
              <a:gd name="connsiteY253" fmla="*/ 11559 h 1705557"/>
              <a:gd name="connsiteX254" fmla="*/ 424169 w 10232859"/>
              <a:gd name="connsiteY254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793580 w 10232859"/>
              <a:gd name="connsiteY27" fmla="*/ 138955 h 1705557"/>
              <a:gd name="connsiteX28" fmla="*/ 1876587 w 10232859"/>
              <a:gd name="connsiteY28" fmla="*/ 144797 h 1705557"/>
              <a:gd name="connsiteX29" fmla="*/ 2002612 w 10232859"/>
              <a:gd name="connsiteY29" fmla="*/ 191856 h 1705557"/>
              <a:gd name="connsiteX30" fmla="*/ 2155278 w 10232859"/>
              <a:gd name="connsiteY30" fmla="*/ 204338 h 1705557"/>
              <a:gd name="connsiteX31" fmla="*/ 2166398 w 10232859"/>
              <a:gd name="connsiteY31" fmla="*/ 213479 h 1705557"/>
              <a:gd name="connsiteX32" fmla="*/ 2180455 w 10232859"/>
              <a:gd name="connsiteY32" fmla="*/ 219408 h 1705557"/>
              <a:gd name="connsiteX33" fmla="*/ 2182638 w 10232859"/>
              <a:gd name="connsiteY33" fmla="*/ 218827 h 1705557"/>
              <a:gd name="connsiteX34" fmla="*/ 2200348 w 10232859"/>
              <a:gd name="connsiteY34" fmla="*/ 221830 h 1705557"/>
              <a:gd name="connsiteX35" fmla="*/ 2203307 w 10232859"/>
              <a:gd name="connsiteY35" fmla="*/ 225104 h 1705557"/>
              <a:gd name="connsiteX36" fmla="*/ 2215170 w 10232859"/>
              <a:gd name="connsiteY36" fmla="*/ 227986 h 1705557"/>
              <a:gd name="connsiteX37" fmla="*/ 2237765 w 10232859"/>
              <a:gd name="connsiteY37" fmla="*/ 235871 h 1705557"/>
              <a:gd name="connsiteX38" fmla="*/ 2242719 w 10232859"/>
              <a:gd name="connsiteY38" fmla="*/ 235274 h 1705557"/>
              <a:gd name="connsiteX39" fmla="*/ 2277928 w 10232859"/>
              <a:gd name="connsiteY39" fmla="*/ 243941 h 1705557"/>
              <a:gd name="connsiteX40" fmla="*/ 2278759 w 10232859"/>
              <a:gd name="connsiteY40" fmla="*/ 243077 h 1705557"/>
              <a:gd name="connsiteX41" fmla="*/ 2290187 w 10232859"/>
              <a:gd name="connsiteY41" fmla="*/ 241223 h 1705557"/>
              <a:gd name="connsiteX42" fmla="*/ 2311246 w 10232859"/>
              <a:gd name="connsiteY42" fmla="*/ 239922 h 1705557"/>
              <a:gd name="connsiteX43" fmla="*/ 2364066 w 10232859"/>
              <a:gd name="connsiteY43" fmla="*/ 224751 h 1705557"/>
              <a:gd name="connsiteX44" fmla="*/ 2400814 w 10232859"/>
              <a:gd name="connsiteY44" fmla="*/ 233679 h 1705557"/>
              <a:gd name="connsiteX45" fmla="*/ 2408414 w 10232859"/>
              <a:gd name="connsiteY45" fmla="*/ 234943 h 1705557"/>
              <a:gd name="connsiteX46" fmla="*/ 2408650 w 10232859"/>
              <a:gd name="connsiteY46" fmla="*/ 234748 h 1705557"/>
              <a:gd name="connsiteX47" fmla="*/ 2416835 w 10232859"/>
              <a:gd name="connsiteY47" fmla="*/ 235642 h 1705557"/>
              <a:gd name="connsiteX48" fmla="*/ 2422271 w 10232859"/>
              <a:gd name="connsiteY48" fmla="*/ 237247 h 1705557"/>
              <a:gd name="connsiteX49" fmla="*/ 2490341 w 10232859"/>
              <a:gd name="connsiteY49" fmla="*/ 217588 h 1705557"/>
              <a:gd name="connsiteX50" fmla="*/ 2588929 w 10232859"/>
              <a:gd name="connsiteY50" fmla="*/ 207494 h 1705557"/>
              <a:gd name="connsiteX51" fmla="*/ 2687426 w 10232859"/>
              <a:gd name="connsiteY51" fmla="*/ 200362 h 1705557"/>
              <a:gd name="connsiteX52" fmla="*/ 2723517 w 10232859"/>
              <a:gd name="connsiteY52" fmla="*/ 199166 h 1705557"/>
              <a:gd name="connsiteX53" fmla="*/ 2785956 w 10232859"/>
              <a:gd name="connsiteY53" fmla="*/ 190918 h 1705557"/>
              <a:gd name="connsiteX54" fmla="*/ 2813378 w 10232859"/>
              <a:gd name="connsiteY54" fmla="*/ 183347 h 1705557"/>
              <a:gd name="connsiteX55" fmla="*/ 2814782 w 10232859"/>
              <a:gd name="connsiteY55" fmla="*/ 183667 h 1705557"/>
              <a:gd name="connsiteX56" fmla="*/ 2816580 w 10232859"/>
              <a:gd name="connsiteY56" fmla="*/ 180880 h 1705557"/>
              <a:gd name="connsiteX57" fmla="*/ 2821623 w 10232859"/>
              <a:gd name="connsiteY57" fmla="*/ 179389 h 1705557"/>
              <a:gd name="connsiteX58" fmla="*/ 2836688 w 10232859"/>
              <a:gd name="connsiteY58" fmla="*/ 179485 h 1705557"/>
              <a:gd name="connsiteX59" fmla="*/ 2842564 w 10232859"/>
              <a:gd name="connsiteY59" fmla="*/ 180209 h 1705557"/>
              <a:gd name="connsiteX60" fmla="*/ 2850712 w 10232859"/>
              <a:gd name="connsiteY60" fmla="*/ 179804 h 1705557"/>
              <a:gd name="connsiteX61" fmla="*/ 2850846 w 10232859"/>
              <a:gd name="connsiteY61" fmla="*/ 179576 h 1705557"/>
              <a:gd name="connsiteX62" fmla="*/ 2858611 w 10232859"/>
              <a:gd name="connsiteY62" fmla="*/ 179626 h 1705557"/>
              <a:gd name="connsiteX63" fmla="*/ 2897454 w 10232859"/>
              <a:gd name="connsiteY63" fmla="*/ 182628 h 1705557"/>
              <a:gd name="connsiteX64" fmla="*/ 2940369 w 10232859"/>
              <a:gd name="connsiteY64" fmla="*/ 159458 h 1705557"/>
              <a:gd name="connsiteX65" fmla="*/ 2959670 w 10232859"/>
              <a:gd name="connsiteY65" fmla="*/ 154881 h 1705557"/>
              <a:gd name="connsiteX66" fmla="*/ 2969615 w 10232859"/>
              <a:gd name="connsiteY66" fmla="*/ 151269 h 1705557"/>
              <a:gd name="connsiteX67" fmla="*/ 2970000 w 10232859"/>
              <a:gd name="connsiteY67" fmla="*/ 150290 h 1705557"/>
              <a:gd name="connsiteX68" fmla="*/ 3007272 w 10232859"/>
              <a:gd name="connsiteY68" fmla="*/ 153280 h 1705557"/>
              <a:gd name="connsiteX69" fmla="*/ 3011677 w 10232859"/>
              <a:gd name="connsiteY69" fmla="*/ 151918 h 1705557"/>
              <a:gd name="connsiteX70" fmla="*/ 3036668 w 10232859"/>
              <a:gd name="connsiteY70" fmla="*/ 156118 h 1705557"/>
              <a:gd name="connsiteX71" fmla="*/ 3049208 w 10232859"/>
              <a:gd name="connsiteY71" fmla="*/ 157087 h 1705557"/>
              <a:gd name="connsiteX72" fmla="*/ 3053517 w 10232859"/>
              <a:gd name="connsiteY72" fmla="*/ 159836 h 1705557"/>
              <a:gd name="connsiteX73" fmla="*/ 3071637 w 10232859"/>
              <a:gd name="connsiteY73" fmla="*/ 160010 h 1705557"/>
              <a:gd name="connsiteX74" fmla="*/ 3110077 w 10232859"/>
              <a:gd name="connsiteY74" fmla="*/ 155716 h 1705557"/>
              <a:gd name="connsiteX75" fmla="*/ 3173743 w 10232859"/>
              <a:gd name="connsiteY75" fmla="*/ 166095 h 1705557"/>
              <a:gd name="connsiteX76" fmla="*/ 3254203 w 10232859"/>
              <a:gd name="connsiteY76" fmla="*/ 158270 h 1705557"/>
              <a:gd name="connsiteX77" fmla="*/ 3380350 w 10232859"/>
              <a:gd name="connsiteY77" fmla="*/ 157665 h 1705557"/>
              <a:gd name="connsiteX78" fmla="*/ 3476147 w 10232859"/>
              <a:gd name="connsiteY78" fmla="*/ 177439 h 1705557"/>
              <a:gd name="connsiteX79" fmla="*/ 3581876 w 10232859"/>
              <a:gd name="connsiteY79" fmla="*/ 156962 h 1705557"/>
              <a:gd name="connsiteX80" fmla="*/ 3704761 w 10232859"/>
              <a:gd name="connsiteY80" fmla="*/ 157006 h 1705557"/>
              <a:gd name="connsiteX81" fmla="*/ 3755040 w 10232859"/>
              <a:gd name="connsiteY81" fmla="*/ 148492 h 1705557"/>
              <a:gd name="connsiteX82" fmla="*/ 3804689 w 10232859"/>
              <a:gd name="connsiteY82" fmla="*/ 158407 h 1705557"/>
              <a:gd name="connsiteX83" fmla="*/ 3821793 w 10232859"/>
              <a:gd name="connsiteY83" fmla="*/ 151257 h 1705557"/>
              <a:gd name="connsiteX84" fmla="*/ 3824682 w 10232859"/>
              <a:gd name="connsiteY84" fmla="*/ 149833 h 1705557"/>
              <a:gd name="connsiteX85" fmla="*/ 3837536 w 10232859"/>
              <a:gd name="connsiteY85" fmla="*/ 148292 h 1705557"/>
              <a:gd name="connsiteX86" fmla="*/ 3839550 w 10232859"/>
              <a:gd name="connsiteY86" fmla="*/ 142661 h 1705557"/>
              <a:gd name="connsiteX87" fmla="*/ 3857743 w 10232859"/>
              <a:gd name="connsiteY87" fmla="*/ 136618 h 1705557"/>
              <a:gd name="connsiteX88" fmla="*/ 3881852 w 10232859"/>
              <a:gd name="connsiteY88" fmla="*/ 135231 h 1705557"/>
              <a:gd name="connsiteX89" fmla="*/ 3998088 w 10232859"/>
              <a:gd name="connsiteY89" fmla="*/ 134446 h 1705557"/>
              <a:gd name="connsiteX90" fmla="*/ 4066682 w 10232859"/>
              <a:gd name="connsiteY90" fmla="*/ 130661 h 1705557"/>
              <a:gd name="connsiteX91" fmla="*/ 4091246 w 10232859"/>
              <a:gd name="connsiteY91" fmla="*/ 124017 h 1705557"/>
              <a:gd name="connsiteX92" fmla="*/ 4126556 w 10232859"/>
              <a:gd name="connsiteY92" fmla="*/ 118239 h 1705557"/>
              <a:gd name="connsiteX93" fmla="*/ 4187717 w 10232859"/>
              <a:gd name="connsiteY93" fmla="*/ 104010 h 1705557"/>
              <a:gd name="connsiteX94" fmla="*/ 4220826 w 10232859"/>
              <a:gd name="connsiteY94" fmla="*/ 102505 h 1705557"/>
              <a:gd name="connsiteX95" fmla="*/ 4239014 w 10232859"/>
              <a:gd name="connsiteY95" fmla="*/ 97354 h 1705557"/>
              <a:gd name="connsiteX96" fmla="*/ 4246653 w 10232859"/>
              <a:gd name="connsiteY96" fmla="*/ 97874 h 1705557"/>
              <a:gd name="connsiteX97" fmla="*/ 4271841 w 10232859"/>
              <a:gd name="connsiteY97" fmla="*/ 96702 h 1705557"/>
              <a:gd name="connsiteX98" fmla="*/ 4286277 w 10232859"/>
              <a:gd name="connsiteY98" fmla="*/ 96687 h 1705557"/>
              <a:gd name="connsiteX99" fmla="*/ 4292025 w 10232859"/>
              <a:gd name="connsiteY99" fmla="*/ 96921 h 1705557"/>
              <a:gd name="connsiteX100" fmla="*/ 4304713 w 10232859"/>
              <a:gd name="connsiteY100" fmla="*/ 102187 h 1705557"/>
              <a:gd name="connsiteX101" fmla="*/ 4321285 w 10232859"/>
              <a:gd name="connsiteY101" fmla="*/ 100074 h 1705557"/>
              <a:gd name="connsiteX102" fmla="*/ 4339561 w 10232859"/>
              <a:gd name="connsiteY102" fmla="*/ 105320 h 1705557"/>
              <a:gd name="connsiteX103" fmla="*/ 4343990 w 10232859"/>
              <a:gd name="connsiteY103" fmla="*/ 101090 h 1705557"/>
              <a:gd name="connsiteX104" fmla="*/ 4358885 w 10232859"/>
              <a:gd name="connsiteY104" fmla="*/ 96778 h 1705557"/>
              <a:gd name="connsiteX105" fmla="*/ 4371648 w 10232859"/>
              <a:gd name="connsiteY105" fmla="*/ 101826 h 1705557"/>
              <a:gd name="connsiteX106" fmla="*/ 4398380 w 10232859"/>
              <a:gd name="connsiteY106" fmla="*/ 104961 h 1705557"/>
              <a:gd name="connsiteX107" fmla="*/ 4405729 w 10232859"/>
              <a:gd name="connsiteY107" fmla="*/ 104191 h 1705557"/>
              <a:gd name="connsiteX108" fmla="*/ 4431408 w 10232859"/>
              <a:gd name="connsiteY108" fmla="*/ 110825 h 1705557"/>
              <a:gd name="connsiteX109" fmla="*/ 4472183 w 10232859"/>
              <a:gd name="connsiteY109" fmla="*/ 116430 h 1705557"/>
              <a:gd name="connsiteX110" fmla="*/ 4518828 w 10232859"/>
              <a:gd name="connsiteY110" fmla="*/ 119114 h 1705557"/>
              <a:gd name="connsiteX111" fmla="*/ 4532040 w 10232859"/>
              <a:gd name="connsiteY111" fmla="*/ 124307 h 1705557"/>
              <a:gd name="connsiteX112" fmla="*/ 4617778 w 10232859"/>
              <a:gd name="connsiteY112" fmla="*/ 136993 h 1705557"/>
              <a:gd name="connsiteX113" fmla="*/ 4641872 w 10232859"/>
              <a:gd name="connsiteY113" fmla="*/ 140721 h 1705557"/>
              <a:gd name="connsiteX114" fmla="*/ 4662766 w 10232859"/>
              <a:gd name="connsiteY114" fmla="*/ 138952 h 1705557"/>
              <a:gd name="connsiteX115" fmla="*/ 4667770 w 10232859"/>
              <a:gd name="connsiteY115" fmla="*/ 134208 h 1705557"/>
              <a:gd name="connsiteX116" fmla="*/ 4681052 w 10232859"/>
              <a:gd name="connsiteY116" fmla="*/ 135461 h 1705557"/>
              <a:gd name="connsiteX117" fmla="*/ 4684624 w 10232859"/>
              <a:gd name="connsiteY117" fmla="*/ 134755 h 1705557"/>
              <a:gd name="connsiteX118" fmla="*/ 4705061 w 10232859"/>
              <a:gd name="connsiteY118" fmla="*/ 131748 h 1705557"/>
              <a:gd name="connsiteX119" fmla="*/ 4747746 w 10232859"/>
              <a:gd name="connsiteY119" fmla="*/ 151131 h 1705557"/>
              <a:gd name="connsiteX120" fmla="*/ 4801045 w 10232859"/>
              <a:gd name="connsiteY120" fmla="*/ 153753 h 1705557"/>
              <a:gd name="connsiteX121" fmla="*/ 5001600 w 10232859"/>
              <a:gd name="connsiteY121" fmla="*/ 196753 h 1705557"/>
              <a:gd name="connsiteX122" fmla="*/ 5033465 w 10232859"/>
              <a:gd name="connsiteY122" fmla="*/ 182429 h 1705557"/>
              <a:gd name="connsiteX123" fmla="*/ 5115965 w 10232859"/>
              <a:gd name="connsiteY123" fmla="*/ 192583 h 1705557"/>
              <a:gd name="connsiteX124" fmla="*/ 5237936 w 10232859"/>
              <a:gd name="connsiteY124" fmla="*/ 246022 h 1705557"/>
              <a:gd name="connsiteX125" fmla="*/ 5290566 w 10232859"/>
              <a:gd name="connsiteY125" fmla="*/ 269809 h 1705557"/>
              <a:gd name="connsiteX126" fmla="*/ 5344878 w 10232859"/>
              <a:gd name="connsiteY126" fmla="*/ 282874 h 1705557"/>
              <a:gd name="connsiteX127" fmla="*/ 5413398 w 10232859"/>
              <a:gd name="connsiteY127" fmla="*/ 282749 h 1705557"/>
              <a:gd name="connsiteX128" fmla="*/ 5415629 w 10232859"/>
              <a:gd name="connsiteY128" fmla="*/ 282282 h 1705557"/>
              <a:gd name="connsiteX129" fmla="*/ 5433078 w 10232859"/>
              <a:gd name="connsiteY129" fmla="*/ 286198 h 1705557"/>
              <a:gd name="connsiteX130" fmla="*/ 5435759 w 10232859"/>
              <a:gd name="connsiteY130" fmla="*/ 289614 h 1705557"/>
              <a:gd name="connsiteX131" fmla="*/ 5447372 w 10232859"/>
              <a:gd name="connsiteY131" fmla="*/ 293101 h 1705557"/>
              <a:gd name="connsiteX132" fmla="*/ 5469289 w 10232859"/>
              <a:gd name="connsiteY132" fmla="*/ 302134 h 1705557"/>
              <a:gd name="connsiteX133" fmla="*/ 5508752 w 10232859"/>
              <a:gd name="connsiteY133" fmla="*/ 312267 h 1705557"/>
              <a:gd name="connsiteX134" fmla="*/ 5509657 w 10232859"/>
              <a:gd name="connsiteY134" fmla="*/ 311450 h 1705557"/>
              <a:gd name="connsiteX135" fmla="*/ 5521245 w 10232859"/>
              <a:gd name="connsiteY135" fmla="*/ 310202 h 1705557"/>
              <a:gd name="connsiteX136" fmla="*/ 5542415 w 10232859"/>
              <a:gd name="connsiteY136" fmla="*/ 310009 h 1705557"/>
              <a:gd name="connsiteX137" fmla="*/ 5596538 w 10232859"/>
              <a:gd name="connsiteY137" fmla="*/ 297667 h 1705557"/>
              <a:gd name="connsiteX138" fmla="*/ 5632514 w 10232859"/>
              <a:gd name="connsiteY138" fmla="*/ 308476 h 1705557"/>
              <a:gd name="connsiteX139" fmla="*/ 5640005 w 10232859"/>
              <a:gd name="connsiteY139" fmla="*/ 310131 h 1705557"/>
              <a:gd name="connsiteX140" fmla="*/ 5640259 w 10232859"/>
              <a:gd name="connsiteY140" fmla="*/ 309949 h 1705557"/>
              <a:gd name="connsiteX141" fmla="*/ 5648365 w 10232859"/>
              <a:gd name="connsiteY141" fmla="*/ 311268 h 1705557"/>
              <a:gd name="connsiteX142" fmla="*/ 5653662 w 10232859"/>
              <a:gd name="connsiteY142" fmla="*/ 313149 h 1705557"/>
              <a:gd name="connsiteX143" fmla="*/ 5668196 w 10232859"/>
              <a:gd name="connsiteY143" fmla="*/ 316360 h 1705557"/>
              <a:gd name="connsiteX144" fmla="*/ 5673886 w 10232859"/>
              <a:gd name="connsiteY144" fmla="*/ 316040 h 1705557"/>
              <a:gd name="connsiteX145" fmla="*/ 5677139 w 10232859"/>
              <a:gd name="connsiteY145" fmla="*/ 313859 h 1705557"/>
              <a:gd name="connsiteX146" fmla="*/ 5708983 w 10232859"/>
              <a:gd name="connsiteY146" fmla="*/ 313188 h 1705557"/>
              <a:gd name="connsiteX147" fmla="*/ 5773909 w 10232859"/>
              <a:gd name="connsiteY147" fmla="*/ 318575 h 1705557"/>
              <a:gd name="connsiteX148" fmla="*/ 5809500 w 10232859"/>
              <a:gd name="connsiteY148" fmla="*/ 324964 h 1705557"/>
              <a:gd name="connsiteX149" fmla="*/ 5908729 w 10232859"/>
              <a:gd name="connsiteY149" fmla="*/ 338849 h 1705557"/>
              <a:gd name="connsiteX150" fmla="*/ 6009654 w 10232859"/>
              <a:gd name="connsiteY150" fmla="*/ 350040 h 1705557"/>
              <a:gd name="connsiteX151" fmla="*/ 6067487 w 10232859"/>
              <a:gd name="connsiteY151" fmla="*/ 340226 h 1705557"/>
              <a:gd name="connsiteX152" fmla="*/ 6073281 w 10232859"/>
              <a:gd name="connsiteY152" fmla="*/ 340830 h 1705557"/>
              <a:gd name="connsiteX153" fmla="*/ 6086225 w 10232859"/>
              <a:gd name="connsiteY153" fmla="*/ 346135 h 1705557"/>
              <a:gd name="connsiteX154" fmla="*/ 6105063 w 10232859"/>
              <a:gd name="connsiteY154" fmla="*/ 353854 h 1705557"/>
              <a:gd name="connsiteX155" fmla="*/ 6135796 w 10232859"/>
              <a:gd name="connsiteY155" fmla="*/ 369657 h 1705557"/>
              <a:gd name="connsiteX156" fmla="*/ 6195166 w 10232859"/>
              <a:gd name="connsiteY156" fmla="*/ 366704 h 1705557"/>
              <a:gd name="connsiteX157" fmla="*/ 6216259 w 10232859"/>
              <a:gd name="connsiteY157" fmla="*/ 369879 h 1705557"/>
              <a:gd name="connsiteX158" fmla="*/ 6228331 w 10232859"/>
              <a:gd name="connsiteY158" fmla="*/ 370548 h 1705557"/>
              <a:gd name="connsiteX159" fmla="*/ 6229602 w 10232859"/>
              <a:gd name="connsiteY159" fmla="*/ 369928 h 1705557"/>
              <a:gd name="connsiteX160" fmla="*/ 6258988 w 10232859"/>
              <a:gd name="connsiteY160" fmla="*/ 385174 h 1705557"/>
              <a:gd name="connsiteX161" fmla="*/ 6264106 w 10232859"/>
              <a:gd name="connsiteY161" fmla="*/ 385655 h 1705557"/>
              <a:gd name="connsiteX162" fmla="*/ 6281703 w 10232859"/>
              <a:gd name="connsiteY162" fmla="*/ 397568 h 1705557"/>
              <a:gd name="connsiteX163" fmla="*/ 6291622 w 10232859"/>
              <a:gd name="connsiteY163" fmla="*/ 402669 h 1705557"/>
              <a:gd name="connsiteX164" fmla="*/ 6292712 w 10232859"/>
              <a:gd name="connsiteY164" fmla="*/ 406285 h 1705557"/>
              <a:gd name="connsiteX165" fmla="*/ 6308227 w 10232859"/>
              <a:gd name="connsiteY165" fmla="*/ 412710 h 1705557"/>
              <a:gd name="connsiteX166" fmla="*/ 6328981 w 10232859"/>
              <a:gd name="connsiteY166" fmla="*/ 416009 h 1705557"/>
              <a:gd name="connsiteX167" fmla="*/ 6368693 w 10232859"/>
              <a:gd name="connsiteY167" fmla="*/ 424359 h 1705557"/>
              <a:gd name="connsiteX168" fmla="*/ 6414811 w 10232859"/>
              <a:gd name="connsiteY168" fmla="*/ 458714 h 1705557"/>
              <a:gd name="connsiteX169" fmla="*/ 6467879 w 10232859"/>
              <a:gd name="connsiteY169" fmla="*/ 474762 h 1705557"/>
              <a:gd name="connsiteX170" fmla="*/ 6564351 w 10232859"/>
              <a:gd name="connsiteY170" fmla="*/ 544032 h 1705557"/>
              <a:gd name="connsiteX171" fmla="*/ 6711178 w 10232859"/>
              <a:gd name="connsiteY171" fmla="*/ 580124 h 1705557"/>
              <a:gd name="connsiteX172" fmla="*/ 6764036 w 10232859"/>
              <a:gd name="connsiteY172" fmla="*/ 595457 h 1705557"/>
              <a:gd name="connsiteX173" fmla="*/ 6858983 w 10232859"/>
              <a:gd name="connsiteY173" fmla="*/ 630237 h 1705557"/>
              <a:gd name="connsiteX174" fmla="*/ 6910661 w 10232859"/>
              <a:gd name="connsiteY174" fmla="*/ 641134 h 1705557"/>
              <a:gd name="connsiteX175" fmla="*/ 6944111 w 10232859"/>
              <a:gd name="connsiteY175" fmla="*/ 666016 h 1705557"/>
              <a:gd name="connsiteX176" fmla="*/ 6965771 w 10232859"/>
              <a:gd name="connsiteY176" fmla="*/ 666445 h 1705557"/>
              <a:gd name="connsiteX177" fmla="*/ 6969639 w 10232859"/>
              <a:gd name="connsiteY177" fmla="*/ 666351 h 1705557"/>
              <a:gd name="connsiteX178" fmla="*/ 6982242 w 10232859"/>
              <a:gd name="connsiteY178" fmla="*/ 669626 h 1705557"/>
              <a:gd name="connsiteX179" fmla="*/ 6989387 w 10232859"/>
              <a:gd name="connsiteY179" fmla="*/ 665988 h 1705557"/>
              <a:gd name="connsiteX180" fmla="*/ 7010930 w 10232859"/>
              <a:gd name="connsiteY180" fmla="*/ 667648 h 1705557"/>
              <a:gd name="connsiteX181" fmla="*/ 7033125 w 10232859"/>
              <a:gd name="connsiteY181" fmla="*/ 674950 h 1705557"/>
              <a:gd name="connsiteX182" fmla="*/ 7134461 w 10232859"/>
              <a:gd name="connsiteY182" fmla="*/ 714706 h 1705557"/>
              <a:gd name="connsiteX183" fmla="*/ 7197450 w 10232859"/>
              <a:gd name="connsiteY183" fmla="*/ 735608 h 1705557"/>
              <a:gd name="connsiteX184" fmla="*/ 7225084 w 10232859"/>
              <a:gd name="connsiteY184" fmla="*/ 739019 h 1705557"/>
              <a:gd name="connsiteX185" fmla="*/ 7261183 w 10232859"/>
              <a:gd name="connsiteY185" fmla="*/ 746827 h 1705557"/>
              <a:gd name="connsiteX186" fmla="*/ 7327760 w 10232859"/>
              <a:gd name="connsiteY186" fmla="*/ 757100 h 1705557"/>
              <a:gd name="connsiteX187" fmla="*/ 7412222 w 10232859"/>
              <a:gd name="connsiteY187" fmla="*/ 777001 h 1705557"/>
              <a:gd name="connsiteX188" fmla="*/ 7457904 w 10232859"/>
              <a:gd name="connsiteY188" fmla="*/ 810835 h 1705557"/>
              <a:gd name="connsiteX189" fmla="*/ 7465795 w 10232859"/>
              <a:gd name="connsiteY189" fmla="*/ 809112 h 1705557"/>
              <a:gd name="connsiteX190" fmla="*/ 7505046 w 10232859"/>
              <a:gd name="connsiteY190" fmla="*/ 823031 h 1705557"/>
              <a:gd name="connsiteX191" fmla="*/ 7623220 w 10232859"/>
              <a:gd name="connsiteY191" fmla="*/ 895034 h 1705557"/>
              <a:gd name="connsiteX192" fmla="*/ 7700458 w 10232859"/>
              <a:gd name="connsiteY192" fmla="*/ 921593 h 1705557"/>
              <a:gd name="connsiteX193" fmla="*/ 7730988 w 10232859"/>
              <a:gd name="connsiteY193" fmla="*/ 927270 h 1705557"/>
              <a:gd name="connsiteX194" fmla="*/ 7781942 w 10232859"/>
              <a:gd name="connsiteY194" fmla="*/ 937017 h 1705557"/>
              <a:gd name="connsiteX195" fmla="*/ 7827704 w 10232859"/>
              <a:gd name="connsiteY195" fmla="*/ 935072 h 1705557"/>
              <a:gd name="connsiteX196" fmla="*/ 7867270 w 10232859"/>
              <a:gd name="connsiteY196" fmla="*/ 946880 h 1705557"/>
              <a:gd name="connsiteX197" fmla="*/ 7866538 w 10232859"/>
              <a:gd name="connsiteY197" fmla="*/ 961559 h 1705557"/>
              <a:gd name="connsiteX198" fmla="*/ 7912084 w 10232859"/>
              <a:gd name="connsiteY198" fmla="*/ 970314 h 1705557"/>
              <a:gd name="connsiteX199" fmla="*/ 7982264 w 10232859"/>
              <a:gd name="connsiteY199" fmla="*/ 982287 h 1705557"/>
              <a:gd name="connsiteX200" fmla="*/ 7991272 w 10232859"/>
              <a:gd name="connsiteY200" fmla="*/ 987618 h 1705557"/>
              <a:gd name="connsiteX201" fmla="*/ 8006496 w 10232859"/>
              <a:gd name="connsiteY201" fmla="*/ 979353 h 1705557"/>
              <a:gd name="connsiteX202" fmla="*/ 8034497 w 10232859"/>
              <a:gd name="connsiteY202" fmla="*/ 978568 h 1705557"/>
              <a:gd name="connsiteX203" fmla="*/ 8150881 w 10232859"/>
              <a:gd name="connsiteY203" fmla="*/ 996925 h 1705557"/>
              <a:gd name="connsiteX204" fmla="*/ 8172106 w 10232859"/>
              <a:gd name="connsiteY204" fmla="*/ 997026 h 1705557"/>
              <a:gd name="connsiteX205" fmla="*/ 8196076 w 10232859"/>
              <a:gd name="connsiteY205" fmla="*/ 1006592 h 1705557"/>
              <a:gd name="connsiteX206" fmla="*/ 8247463 w 10232859"/>
              <a:gd name="connsiteY206" fmla="*/ 1022846 h 1705557"/>
              <a:gd name="connsiteX207" fmla="*/ 8279272 w 10232859"/>
              <a:gd name="connsiteY207" fmla="*/ 1039435 h 1705557"/>
              <a:gd name="connsiteX208" fmla="*/ 8289611 w 10232859"/>
              <a:gd name="connsiteY208" fmla="*/ 1035144 h 1705557"/>
              <a:gd name="connsiteX209" fmla="*/ 8311483 w 10232859"/>
              <a:gd name="connsiteY209" fmla="*/ 1035913 h 1705557"/>
              <a:gd name="connsiteX210" fmla="*/ 8399489 w 10232859"/>
              <a:gd name="connsiteY210" fmla="*/ 1055076 h 1705557"/>
              <a:gd name="connsiteX211" fmla="*/ 8415973 w 10232859"/>
              <a:gd name="connsiteY211" fmla="*/ 1056174 h 1705557"/>
              <a:gd name="connsiteX212" fmla="*/ 8433326 w 10232859"/>
              <a:gd name="connsiteY212" fmla="*/ 1064395 h 1705557"/>
              <a:gd name="connsiteX213" fmla="*/ 8502328 w 10232859"/>
              <a:gd name="connsiteY213" fmla="*/ 1098012 h 1705557"/>
              <a:gd name="connsiteX214" fmla="*/ 8534346 w 10232859"/>
              <a:gd name="connsiteY214" fmla="*/ 1113494 h 1705557"/>
              <a:gd name="connsiteX215" fmla="*/ 8534980 w 10232859"/>
              <a:gd name="connsiteY215" fmla="*/ 1117375 h 1705557"/>
              <a:gd name="connsiteX216" fmla="*/ 8544104 w 10232859"/>
              <a:gd name="connsiteY216" fmla="*/ 1114920 h 1705557"/>
              <a:gd name="connsiteX217" fmla="*/ 8567742 w 10232859"/>
              <a:gd name="connsiteY217" fmla="*/ 1124104 h 1705557"/>
              <a:gd name="connsiteX218" fmla="*/ 8633779 w 10232859"/>
              <a:gd name="connsiteY218" fmla="*/ 1145740 h 1705557"/>
              <a:gd name="connsiteX219" fmla="*/ 8676965 w 10232859"/>
              <a:gd name="connsiteY219" fmla="*/ 1163463 h 1705557"/>
              <a:gd name="connsiteX220" fmla="*/ 8698944 w 10232859"/>
              <a:gd name="connsiteY220" fmla="*/ 1163453 h 1705557"/>
              <a:gd name="connsiteX221" fmla="*/ 8711456 w 10232859"/>
              <a:gd name="connsiteY221" fmla="*/ 1175731 h 1705557"/>
              <a:gd name="connsiteX222" fmla="*/ 8732793 w 10232859"/>
              <a:gd name="connsiteY222" fmla="*/ 1179486 h 1705557"/>
              <a:gd name="connsiteX223" fmla="*/ 8751897 w 10232859"/>
              <a:gd name="connsiteY223" fmla="*/ 1197400 h 1705557"/>
              <a:gd name="connsiteX224" fmla="*/ 8793564 w 10232859"/>
              <a:gd name="connsiteY224" fmla="*/ 1179086 h 1705557"/>
              <a:gd name="connsiteX225" fmla="*/ 8834270 w 10232859"/>
              <a:gd name="connsiteY225" fmla="*/ 1213138 h 1705557"/>
              <a:gd name="connsiteX226" fmla="*/ 8853872 w 10232859"/>
              <a:gd name="connsiteY226" fmla="*/ 1221228 h 1705557"/>
              <a:gd name="connsiteX227" fmla="*/ 8861901 w 10232859"/>
              <a:gd name="connsiteY227" fmla="*/ 1217889 h 1705557"/>
              <a:gd name="connsiteX228" fmla="*/ 8874168 w 10232859"/>
              <a:gd name="connsiteY228" fmla="*/ 1220481 h 1705557"/>
              <a:gd name="connsiteX229" fmla="*/ 8871123 w 10232859"/>
              <a:gd name="connsiteY229" fmla="*/ 1227674 h 1705557"/>
              <a:gd name="connsiteX230" fmla="*/ 8903537 w 10232859"/>
              <a:gd name="connsiteY230" fmla="*/ 1237102 h 1705557"/>
              <a:gd name="connsiteX231" fmla="*/ 8933767 w 10232859"/>
              <a:gd name="connsiteY231" fmla="*/ 1269882 h 1705557"/>
              <a:gd name="connsiteX232" fmla="*/ 8985765 w 10232859"/>
              <a:gd name="connsiteY232" fmla="*/ 1294178 h 1705557"/>
              <a:gd name="connsiteX233" fmla="*/ 9071444 w 10232859"/>
              <a:gd name="connsiteY233" fmla="*/ 1323819 h 1705557"/>
              <a:gd name="connsiteX234" fmla="*/ 9096711 w 10232859"/>
              <a:gd name="connsiteY234" fmla="*/ 1334291 h 1705557"/>
              <a:gd name="connsiteX235" fmla="*/ 9338853 w 10232859"/>
              <a:gd name="connsiteY235" fmla="*/ 1454560 h 1705557"/>
              <a:gd name="connsiteX236" fmla="*/ 9520814 w 10232859"/>
              <a:gd name="connsiteY236" fmla="*/ 1456341 h 1705557"/>
              <a:gd name="connsiteX237" fmla="*/ 9702271 w 10232859"/>
              <a:gd name="connsiteY237" fmla="*/ 1495067 h 1705557"/>
              <a:gd name="connsiteX238" fmla="*/ 9744273 w 10232859"/>
              <a:gd name="connsiteY238" fmla="*/ 1530026 h 1705557"/>
              <a:gd name="connsiteX239" fmla="*/ 9771903 w 10232859"/>
              <a:gd name="connsiteY239" fmla="*/ 1536548 h 1705557"/>
              <a:gd name="connsiteX240" fmla="*/ 9818565 w 10232859"/>
              <a:gd name="connsiteY240" fmla="*/ 1545059 h 1705557"/>
              <a:gd name="connsiteX241" fmla="*/ 9882202 w 10232859"/>
              <a:gd name="connsiteY241" fmla="*/ 1572402 h 1705557"/>
              <a:gd name="connsiteX242" fmla="*/ 10022025 w 10232859"/>
              <a:gd name="connsiteY242" fmla="*/ 1606210 h 1705557"/>
              <a:gd name="connsiteX243" fmla="*/ 10220406 w 10232859"/>
              <a:gd name="connsiteY243" fmla="*/ 1683519 h 1705557"/>
              <a:gd name="connsiteX244" fmla="*/ 10232859 w 10232859"/>
              <a:gd name="connsiteY244" fmla="*/ 1705557 h 1705557"/>
              <a:gd name="connsiteX245" fmla="*/ 0 w 10232859"/>
              <a:gd name="connsiteY245" fmla="*/ 1705557 h 1705557"/>
              <a:gd name="connsiteX246" fmla="*/ 0 w 10232859"/>
              <a:gd name="connsiteY246" fmla="*/ 28342 h 1705557"/>
              <a:gd name="connsiteX247" fmla="*/ 8097 w 10232859"/>
              <a:gd name="connsiteY247" fmla="*/ 30869 h 1705557"/>
              <a:gd name="connsiteX248" fmla="*/ 77128 w 10232859"/>
              <a:gd name="connsiteY248" fmla="*/ 13381 h 1705557"/>
              <a:gd name="connsiteX249" fmla="*/ 188338 w 10232859"/>
              <a:gd name="connsiteY249" fmla="*/ 11593 h 1705557"/>
              <a:gd name="connsiteX250" fmla="*/ 298809 w 10232859"/>
              <a:gd name="connsiteY250" fmla="*/ 12712 h 1705557"/>
              <a:gd name="connsiteX251" fmla="*/ 338985 w 10232859"/>
              <a:gd name="connsiteY251" fmla="*/ 14520 h 1705557"/>
              <a:gd name="connsiteX252" fmla="*/ 409815 w 10232859"/>
              <a:gd name="connsiteY252" fmla="*/ 11559 h 1705557"/>
              <a:gd name="connsiteX253" fmla="*/ 424169 w 10232859"/>
              <a:gd name="connsiteY253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876587 w 10232859"/>
              <a:gd name="connsiteY27" fmla="*/ 144797 h 1705557"/>
              <a:gd name="connsiteX28" fmla="*/ 2002612 w 10232859"/>
              <a:gd name="connsiteY28" fmla="*/ 191856 h 1705557"/>
              <a:gd name="connsiteX29" fmla="*/ 2155278 w 10232859"/>
              <a:gd name="connsiteY29" fmla="*/ 204338 h 1705557"/>
              <a:gd name="connsiteX30" fmla="*/ 2166398 w 10232859"/>
              <a:gd name="connsiteY30" fmla="*/ 213479 h 1705557"/>
              <a:gd name="connsiteX31" fmla="*/ 2180455 w 10232859"/>
              <a:gd name="connsiteY31" fmla="*/ 219408 h 1705557"/>
              <a:gd name="connsiteX32" fmla="*/ 2182638 w 10232859"/>
              <a:gd name="connsiteY32" fmla="*/ 218827 h 1705557"/>
              <a:gd name="connsiteX33" fmla="*/ 2200348 w 10232859"/>
              <a:gd name="connsiteY33" fmla="*/ 221830 h 1705557"/>
              <a:gd name="connsiteX34" fmla="*/ 2203307 w 10232859"/>
              <a:gd name="connsiteY34" fmla="*/ 225104 h 1705557"/>
              <a:gd name="connsiteX35" fmla="*/ 2215170 w 10232859"/>
              <a:gd name="connsiteY35" fmla="*/ 227986 h 1705557"/>
              <a:gd name="connsiteX36" fmla="*/ 2237765 w 10232859"/>
              <a:gd name="connsiteY36" fmla="*/ 235871 h 1705557"/>
              <a:gd name="connsiteX37" fmla="*/ 2242719 w 10232859"/>
              <a:gd name="connsiteY37" fmla="*/ 235274 h 1705557"/>
              <a:gd name="connsiteX38" fmla="*/ 2277928 w 10232859"/>
              <a:gd name="connsiteY38" fmla="*/ 243941 h 1705557"/>
              <a:gd name="connsiteX39" fmla="*/ 2278759 w 10232859"/>
              <a:gd name="connsiteY39" fmla="*/ 243077 h 1705557"/>
              <a:gd name="connsiteX40" fmla="*/ 2290187 w 10232859"/>
              <a:gd name="connsiteY40" fmla="*/ 241223 h 1705557"/>
              <a:gd name="connsiteX41" fmla="*/ 2311246 w 10232859"/>
              <a:gd name="connsiteY41" fmla="*/ 239922 h 1705557"/>
              <a:gd name="connsiteX42" fmla="*/ 2364066 w 10232859"/>
              <a:gd name="connsiteY42" fmla="*/ 224751 h 1705557"/>
              <a:gd name="connsiteX43" fmla="*/ 2400814 w 10232859"/>
              <a:gd name="connsiteY43" fmla="*/ 233679 h 1705557"/>
              <a:gd name="connsiteX44" fmla="*/ 2408414 w 10232859"/>
              <a:gd name="connsiteY44" fmla="*/ 234943 h 1705557"/>
              <a:gd name="connsiteX45" fmla="*/ 2408650 w 10232859"/>
              <a:gd name="connsiteY45" fmla="*/ 234748 h 1705557"/>
              <a:gd name="connsiteX46" fmla="*/ 2416835 w 10232859"/>
              <a:gd name="connsiteY46" fmla="*/ 235642 h 1705557"/>
              <a:gd name="connsiteX47" fmla="*/ 2422271 w 10232859"/>
              <a:gd name="connsiteY47" fmla="*/ 237247 h 1705557"/>
              <a:gd name="connsiteX48" fmla="*/ 2490341 w 10232859"/>
              <a:gd name="connsiteY48" fmla="*/ 217588 h 1705557"/>
              <a:gd name="connsiteX49" fmla="*/ 2588929 w 10232859"/>
              <a:gd name="connsiteY49" fmla="*/ 207494 h 1705557"/>
              <a:gd name="connsiteX50" fmla="*/ 2687426 w 10232859"/>
              <a:gd name="connsiteY50" fmla="*/ 200362 h 1705557"/>
              <a:gd name="connsiteX51" fmla="*/ 2723517 w 10232859"/>
              <a:gd name="connsiteY51" fmla="*/ 199166 h 1705557"/>
              <a:gd name="connsiteX52" fmla="*/ 2785956 w 10232859"/>
              <a:gd name="connsiteY52" fmla="*/ 190918 h 1705557"/>
              <a:gd name="connsiteX53" fmla="*/ 2813378 w 10232859"/>
              <a:gd name="connsiteY53" fmla="*/ 183347 h 1705557"/>
              <a:gd name="connsiteX54" fmla="*/ 2814782 w 10232859"/>
              <a:gd name="connsiteY54" fmla="*/ 183667 h 1705557"/>
              <a:gd name="connsiteX55" fmla="*/ 2816580 w 10232859"/>
              <a:gd name="connsiteY55" fmla="*/ 180880 h 1705557"/>
              <a:gd name="connsiteX56" fmla="*/ 2821623 w 10232859"/>
              <a:gd name="connsiteY56" fmla="*/ 179389 h 1705557"/>
              <a:gd name="connsiteX57" fmla="*/ 2836688 w 10232859"/>
              <a:gd name="connsiteY57" fmla="*/ 179485 h 1705557"/>
              <a:gd name="connsiteX58" fmla="*/ 2842564 w 10232859"/>
              <a:gd name="connsiteY58" fmla="*/ 180209 h 1705557"/>
              <a:gd name="connsiteX59" fmla="*/ 2850712 w 10232859"/>
              <a:gd name="connsiteY59" fmla="*/ 179804 h 1705557"/>
              <a:gd name="connsiteX60" fmla="*/ 2850846 w 10232859"/>
              <a:gd name="connsiteY60" fmla="*/ 179576 h 1705557"/>
              <a:gd name="connsiteX61" fmla="*/ 2858611 w 10232859"/>
              <a:gd name="connsiteY61" fmla="*/ 179626 h 1705557"/>
              <a:gd name="connsiteX62" fmla="*/ 2897454 w 10232859"/>
              <a:gd name="connsiteY62" fmla="*/ 182628 h 1705557"/>
              <a:gd name="connsiteX63" fmla="*/ 2940369 w 10232859"/>
              <a:gd name="connsiteY63" fmla="*/ 159458 h 1705557"/>
              <a:gd name="connsiteX64" fmla="*/ 2959670 w 10232859"/>
              <a:gd name="connsiteY64" fmla="*/ 154881 h 1705557"/>
              <a:gd name="connsiteX65" fmla="*/ 2969615 w 10232859"/>
              <a:gd name="connsiteY65" fmla="*/ 151269 h 1705557"/>
              <a:gd name="connsiteX66" fmla="*/ 2970000 w 10232859"/>
              <a:gd name="connsiteY66" fmla="*/ 150290 h 1705557"/>
              <a:gd name="connsiteX67" fmla="*/ 3007272 w 10232859"/>
              <a:gd name="connsiteY67" fmla="*/ 153280 h 1705557"/>
              <a:gd name="connsiteX68" fmla="*/ 3011677 w 10232859"/>
              <a:gd name="connsiteY68" fmla="*/ 151918 h 1705557"/>
              <a:gd name="connsiteX69" fmla="*/ 3036668 w 10232859"/>
              <a:gd name="connsiteY69" fmla="*/ 156118 h 1705557"/>
              <a:gd name="connsiteX70" fmla="*/ 3049208 w 10232859"/>
              <a:gd name="connsiteY70" fmla="*/ 157087 h 1705557"/>
              <a:gd name="connsiteX71" fmla="*/ 3053517 w 10232859"/>
              <a:gd name="connsiteY71" fmla="*/ 159836 h 1705557"/>
              <a:gd name="connsiteX72" fmla="*/ 3071637 w 10232859"/>
              <a:gd name="connsiteY72" fmla="*/ 160010 h 1705557"/>
              <a:gd name="connsiteX73" fmla="*/ 3110077 w 10232859"/>
              <a:gd name="connsiteY73" fmla="*/ 155716 h 1705557"/>
              <a:gd name="connsiteX74" fmla="*/ 3173743 w 10232859"/>
              <a:gd name="connsiteY74" fmla="*/ 166095 h 1705557"/>
              <a:gd name="connsiteX75" fmla="*/ 3254203 w 10232859"/>
              <a:gd name="connsiteY75" fmla="*/ 158270 h 1705557"/>
              <a:gd name="connsiteX76" fmla="*/ 3380350 w 10232859"/>
              <a:gd name="connsiteY76" fmla="*/ 157665 h 1705557"/>
              <a:gd name="connsiteX77" fmla="*/ 3476147 w 10232859"/>
              <a:gd name="connsiteY77" fmla="*/ 177439 h 1705557"/>
              <a:gd name="connsiteX78" fmla="*/ 3581876 w 10232859"/>
              <a:gd name="connsiteY78" fmla="*/ 156962 h 1705557"/>
              <a:gd name="connsiteX79" fmla="*/ 3704761 w 10232859"/>
              <a:gd name="connsiteY79" fmla="*/ 157006 h 1705557"/>
              <a:gd name="connsiteX80" fmla="*/ 3755040 w 10232859"/>
              <a:gd name="connsiteY80" fmla="*/ 148492 h 1705557"/>
              <a:gd name="connsiteX81" fmla="*/ 3804689 w 10232859"/>
              <a:gd name="connsiteY81" fmla="*/ 158407 h 1705557"/>
              <a:gd name="connsiteX82" fmla="*/ 3821793 w 10232859"/>
              <a:gd name="connsiteY82" fmla="*/ 151257 h 1705557"/>
              <a:gd name="connsiteX83" fmla="*/ 3824682 w 10232859"/>
              <a:gd name="connsiteY83" fmla="*/ 149833 h 1705557"/>
              <a:gd name="connsiteX84" fmla="*/ 3837536 w 10232859"/>
              <a:gd name="connsiteY84" fmla="*/ 148292 h 1705557"/>
              <a:gd name="connsiteX85" fmla="*/ 3839550 w 10232859"/>
              <a:gd name="connsiteY85" fmla="*/ 142661 h 1705557"/>
              <a:gd name="connsiteX86" fmla="*/ 3857743 w 10232859"/>
              <a:gd name="connsiteY86" fmla="*/ 136618 h 1705557"/>
              <a:gd name="connsiteX87" fmla="*/ 3881852 w 10232859"/>
              <a:gd name="connsiteY87" fmla="*/ 135231 h 1705557"/>
              <a:gd name="connsiteX88" fmla="*/ 3998088 w 10232859"/>
              <a:gd name="connsiteY88" fmla="*/ 134446 h 1705557"/>
              <a:gd name="connsiteX89" fmla="*/ 4066682 w 10232859"/>
              <a:gd name="connsiteY89" fmla="*/ 130661 h 1705557"/>
              <a:gd name="connsiteX90" fmla="*/ 4091246 w 10232859"/>
              <a:gd name="connsiteY90" fmla="*/ 124017 h 1705557"/>
              <a:gd name="connsiteX91" fmla="*/ 4126556 w 10232859"/>
              <a:gd name="connsiteY91" fmla="*/ 118239 h 1705557"/>
              <a:gd name="connsiteX92" fmla="*/ 4187717 w 10232859"/>
              <a:gd name="connsiteY92" fmla="*/ 104010 h 1705557"/>
              <a:gd name="connsiteX93" fmla="*/ 4220826 w 10232859"/>
              <a:gd name="connsiteY93" fmla="*/ 102505 h 1705557"/>
              <a:gd name="connsiteX94" fmla="*/ 4239014 w 10232859"/>
              <a:gd name="connsiteY94" fmla="*/ 97354 h 1705557"/>
              <a:gd name="connsiteX95" fmla="*/ 4246653 w 10232859"/>
              <a:gd name="connsiteY95" fmla="*/ 97874 h 1705557"/>
              <a:gd name="connsiteX96" fmla="*/ 4271841 w 10232859"/>
              <a:gd name="connsiteY96" fmla="*/ 96702 h 1705557"/>
              <a:gd name="connsiteX97" fmla="*/ 4286277 w 10232859"/>
              <a:gd name="connsiteY97" fmla="*/ 96687 h 1705557"/>
              <a:gd name="connsiteX98" fmla="*/ 4292025 w 10232859"/>
              <a:gd name="connsiteY98" fmla="*/ 96921 h 1705557"/>
              <a:gd name="connsiteX99" fmla="*/ 4304713 w 10232859"/>
              <a:gd name="connsiteY99" fmla="*/ 102187 h 1705557"/>
              <a:gd name="connsiteX100" fmla="*/ 4321285 w 10232859"/>
              <a:gd name="connsiteY100" fmla="*/ 100074 h 1705557"/>
              <a:gd name="connsiteX101" fmla="*/ 4339561 w 10232859"/>
              <a:gd name="connsiteY101" fmla="*/ 105320 h 1705557"/>
              <a:gd name="connsiteX102" fmla="*/ 4343990 w 10232859"/>
              <a:gd name="connsiteY102" fmla="*/ 101090 h 1705557"/>
              <a:gd name="connsiteX103" fmla="*/ 4358885 w 10232859"/>
              <a:gd name="connsiteY103" fmla="*/ 96778 h 1705557"/>
              <a:gd name="connsiteX104" fmla="*/ 4371648 w 10232859"/>
              <a:gd name="connsiteY104" fmla="*/ 101826 h 1705557"/>
              <a:gd name="connsiteX105" fmla="*/ 4398380 w 10232859"/>
              <a:gd name="connsiteY105" fmla="*/ 104961 h 1705557"/>
              <a:gd name="connsiteX106" fmla="*/ 4405729 w 10232859"/>
              <a:gd name="connsiteY106" fmla="*/ 104191 h 1705557"/>
              <a:gd name="connsiteX107" fmla="*/ 4431408 w 10232859"/>
              <a:gd name="connsiteY107" fmla="*/ 110825 h 1705557"/>
              <a:gd name="connsiteX108" fmla="*/ 4472183 w 10232859"/>
              <a:gd name="connsiteY108" fmla="*/ 116430 h 1705557"/>
              <a:gd name="connsiteX109" fmla="*/ 4518828 w 10232859"/>
              <a:gd name="connsiteY109" fmla="*/ 119114 h 1705557"/>
              <a:gd name="connsiteX110" fmla="*/ 4532040 w 10232859"/>
              <a:gd name="connsiteY110" fmla="*/ 124307 h 1705557"/>
              <a:gd name="connsiteX111" fmla="*/ 4617778 w 10232859"/>
              <a:gd name="connsiteY111" fmla="*/ 136993 h 1705557"/>
              <a:gd name="connsiteX112" fmla="*/ 4641872 w 10232859"/>
              <a:gd name="connsiteY112" fmla="*/ 140721 h 1705557"/>
              <a:gd name="connsiteX113" fmla="*/ 4662766 w 10232859"/>
              <a:gd name="connsiteY113" fmla="*/ 138952 h 1705557"/>
              <a:gd name="connsiteX114" fmla="*/ 4667770 w 10232859"/>
              <a:gd name="connsiteY114" fmla="*/ 134208 h 1705557"/>
              <a:gd name="connsiteX115" fmla="*/ 4681052 w 10232859"/>
              <a:gd name="connsiteY115" fmla="*/ 135461 h 1705557"/>
              <a:gd name="connsiteX116" fmla="*/ 4684624 w 10232859"/>
              <a:gd name="connsiteY116" fmla="*/ 134755 h 1705557"/>
              <a:gd name="connsiteX117" fmla="*/ 4705061 w 10232859"/>
              <a:gd name="connsiteY117" fmla="*/ 131748 h 1705557"/>
              <a:gd name="connsiteX118" fmla="*/ 4747746 w 10232859"/>
              <a:gd name="connsiteY118" fmla="*/ 151131 h 1705557"/>
              <a:gd name="connsiteX119" fmla="*/ 4801045 w 10232859"/>
              <a:gd name="connsiteY119" fmla="*/ 153753 h 1705557"/>
              <a:gd name="connsiteX120" fmla="*/ 5001600 w 10232859"/>
              <a:gd name="connsiteY120" fmla="*/ 196753 h 1705557"/>
              <a:gd name="connsiteX121" fmla="*/ 5033465 w 10232859"/>
              <a:gd name="connsiteY121" fmla="*/ 182429 h 1705557"/>
              <a:gd name="connsiteX122" fmla="*/ 5115965 w 10232859"/>
              <a:gd name="connsiteY122" fmla="*/ 192583 h 1705557"/>
              <a:gd name="connsiteX123" fmla="*/ 5237936 w 10232859"/>
              <a:gd name="connsiteY123" fmla="*/ 246022 h 1705557"/>
              <a:gd name="connsiteX124" fmla="*/ 5290566 w 10232859"/>
              <a:gd name="connsiteY124" fmla="*/ 269809 h 1705557"/>
              <a:gd name="connsiteX125" fmla="*/ 5344878 w 10232859"/>
              <a:gd name="connsiteY125" fmla="*/ 282874 h 1705557"/>
              <a:gd name="connsiteX126" fmla="*/ 5413398 w 10232859"/>
              <a:gd name="connsiteY126" fmla="*/ 282749 h 1705557"/>
              <a:gd name="connsiteX127" fmla="*/ 5415629 w 10232859"/>
              <a:gd name="connsiteY127" fmla="*/ 282282 h 1705557"/>
              <a:gd name="connsiteX128" fmla="*/ 5433078 w 10232859"/>
              <a:gd name="connsiteY128" fmla="*/ 286198 h 1705557"/>
              <a:gd name="connsiteX129" fmla="*/ 5435759 w 10232859"/>
              <a:gd name="connsiteY129" fmla="*/ 289614 h 1705557"/>
              <a:gd name="connsiteX130" fmla="*/ 5447372 w 10232859"/>
              <a:gd name="connsiteY130" fmla="*/ 293101 h 1705557"/>
              <a:gd name="connsiteX131" fmla="*/ 5469289 w 10232859"/>
              <a:gd name="connsiteY131" fmla="*/ 302134 h 1705557"/>
              <a:gd name="connsiteX132" fmla="*/ 5508752 w 10232859"/>
              <a:gd name="connsiteY132" fmla="*/ 312267 h 1705557"/>
              <a:gd name="connsiteX133" fmla="*/ 5509657 w 10232859"/>
              <a:gd name="connsiteY133" fmla="*/ 311450 h 1705557"/>
              <a:gd name="connsiteX134" fmla="*/ 5521245 w 10232859"/>
              <a:gd name="connsiteY134" fmla="*/ 310202 h 1705557"/>
              <a:gd name="connsiteX135" fmla="*/ 5542415 w 10232859"/>
              <a:gd name="connsiteY135" fmla="*/ 310009 h 1705557"/>
              <a:gd name="connsiteX136" fmla="*/ 5596538 w 10232859"/>
              <a:gd name="connsiteY136" fmla="*/ 297667 h 1705557"/>
              <a:gd name="connsiteX137" fmla="*/ 5632514 w 10232859"/>
              <a:gd name="connsiteY137" fmla="*/ 308476 h 1705557"/>
              <a:gd name="connsiteX138" fmla="*/ 5640005 w 10232859"/>
              <a:gd name="connsiteY138" fmla="*/ 310131 h 1705557"/>
              <a:gd name="connsiteX139" fmla="*/ 5640259 w 10232859"/>
              <a:gd name="connsiteY139" fmla="*/ 309949 h 1705557"/>
              <a:gd name="connsiteX140" fmla="*/ 5648365 w 10232859"/>
              <a:gd name="connsiteY140" fmla="*/ 311268 h 1705557"/>
              <a:gd name="connsiteX141" fmla="*/ 5653662 w 10232859"/>
              <a:gd name="connsiteY141" fmla="*/ 313149 h 1705557"/>
              <a:gd name="connsiteX142" fmla="*/ 5668196 w 10232859"/>
              <a:gd name="connsiteY142" fmla="*/ 316360 h 1705557"/>
              <a:gd name="connsiteX143" fmla="*/ 5673886 w 10232859"/>
              <a:gd name="connsiteY143" fmla="*/ 316040 h 1705557"/>
              <a:gd name="connsiteX144" fmla="*/ 5677139 w 10232859"/>
              <a:gd name="connsiteY144" fmla="*/ 313859 h 1705557"/>
              <a:gd name="connsiteX145" fmla="*/ 5708983 w 10232859"/>
              <a:gd name="connsiteY145" fmla="*/ 313188 h 1705557"/>
              <a:gd name="connsiteX146" fmla="*/ 5773909 w 10232859"/>
              <a:gd name="connsiteY146" fmla="*/ 318575 h 1705557"/>
              <a:gd name="connsiteX147" fmla="*/ 5809500 w 10232859"/>
              <a:gd name="connsiteY147" fmla="*/ 324964 h 1705557"/>
              <a:gd name="connsiteX148" fmla="*/ 5908729 w 10232859"/>
              <a:gd name="connsiteY148" fmla="*/ 338849 h 1705557"/>
              <a:gd name="connsiteX149" fmla="*/ 6009654 w 10232859"/>
              <a:gd name="connsiteY149" fmla="*/ 350040 h 1705557"/>
              <a:gd name="connsiteX150" fmla="*/ 6067487 w 10232859"/>
              <a:gd name="connsiteY150" fmla="*/ 340226 h 1705557"/>
              <a:gd name="connsiteX151" fmla="*/ 6073281 w 10232859"/>
              <a:gd name="connsiteY151" fmla="*/ 340830 h 1705557"/>
              <a:gd name="connsiteX152" fmla="*/ 6086225 w 10232859"/>
              <a:gd name="connsiteY152" fmla="*/ 346135 h 1705557"/>
              <a:gd name="connsiteX153" fmla="*/ 6105063 w 10232859"/>
              <a:gd name="connsiteY153" fmla="*/ 353854 h 1705557"/>
              <a:gd name="connsiteX154" fmla="*/ 6135796 w 10232859"/>
              <a:gd name="connsiteY154" fmla="*/ 369657 h 1705557"/>
              <a:gd name="connsiteX155" fmla="*/ 6195166 w 10232859"/>
              <a:gd name="connsiteY155" fmla="*/ 366704 h 1705557"/>
              <a:gd name="connsiteX156" fmla="*/ 6216259 w 10232859"/>
              <a:gd name="connsiteY156" fmla="*/ 369879 h 1705557"/>
              <a:gd name="connsiteX157" fmla="*/ 6228331 w 10232859"/>
              <a:gd name="connsiteY157" fmla="*/ 370548 h 1705557"/>
              <a:gd name="connsiteX158" fmla="*/ 6229602 w 10232859"/>
              <a:gd name="connsiteY158" fmla="*/ 369928 h 1705557"/>
              <a:gd name="connsiteX159" fmla="*/ 6258988 w 10232859"/>
              <a:gd name="connsiteY159" fmla="*/ 385174 h 1705557"/>
              <a:gd name="connsiteX160" fmla="*/ 6264106 w 10232859"/>
              <a:gd name="connsiteY160" fmla="*/ 385655 h 1705557"/>
              <a:gd name="connsiteX161" fmla="*/ 6281703 w 10232859"/>
              <a:gd name="connsiteY161" fmla="*/ 397568 h 1705557"/>
              <a:gd name="connsiteX162" fmla="*/ 6291622 w 10232859"/>
              <a:gd name="connsiteY162" fmla="*/ 402669 h 1705557"/>
              <a:gd name="connsiteX163" fmla="*/ 6292712 w 10232859"/>
              <a:gd name="connsiteY163" fmla="*/ 406285 h 1705557"/>
              <a:gd name="connsiteX164" fmla="*/ 6308227 w 10232859"/>
              <a:gd name="connsiteY164" fmla="*/ 412710 h 1705557"/>
              <a:gd name="connsiteX165" fmla="*/ 6328981 w 10232859"/>
              <a:gd name="connsiteY165" fmla="*/ 416009 h 1705557"/>
              <a:gd name="connsiteX166" fmla="*/ 6368693 w 10232859"/>
              <a:gd name="connsiteY166" fmla="*/ 424359 h 1705557"/>
              <a:gd name="connsiteX167" fmla="*/ 6414811 w 10232859"/>
              <a:gd name="connsiteY167" fmla="*/ 458714 h 1705557"/>
              <a:gd name="connsiteX168" fmla="*/ 6467879 w 10232859"/>
              <a:gd name="connsiteY168" fmla="*/ 474762 h 1705557"/>
              <a:gd name="connsiteX169" fmla="*/ 6564351 w 10232859"/>
              <a:gd name="connsiteY169" fmla="*/ 544032 h 1705557"/>
              <a:gd name="connsiteX170" fmla="*/ 6711178 w 10232859"/>
              <a:gd name="connsiteY170" fmla="*/ 580124 h 1705557"/>
              <a:gd name="connsiteX171" fmla="*/ 6764036 w 10232859"/>
              <a:gd name="connsiteY171" fmla="*/ 595457 h 1705557"/>
              <a:gd name="connsiteX172" fmla="*/ 6858983 w 10232859"/>
              <a:gd name="connsiteY172" fmla="*/ 630237 h 1705557"/>
              <a:gd name="connsiteX173" fmla="*/ 6910661 w 10232859"/>
              <a:gd name="connsiteY173" fmla="*/ 641134 h 1705557"/>
              <a:gd name="connsiteX174" fmla="*/ 6944111 w 10232859"/>
              <a:gd name="connsiteY174" fmla="*/ 666016 h 1705557"/>
              <a:gd name="connsiteX175" fmla="*/ 6965771 w 10232859"/>
              <a:gd name="connsiteY175" fmla="*/ 666445 h 1705557"/>
              <a:gd name="connsiteX176" fmla="*/ 6969639 w 10232859"/>
              <a:gd name="connsiteY176" fmla="*/ 666351 h 1705557"/>
              <a:gd name="connsiteX177" fmla="*/ 6982242 w 10232859"/>
              <a:gd name="connsiteY177" fmla="*/ 669626 h 1705557"/>
              <a:gd name="connsiteX178" fmla="*/ 6989387 w 10232859"/>
              <a:gd name="connsiteY178" fmla="*/ 665988 h 1705557"/>
              <a:gd name="connsiteX179" fmla="*/ 7010930 w 10232859"/>
              <a:gd name="connsiteY179" fmla="*/ 667648 h 1705557"/>
              <a:gd name="connsiteX180" fmla="*/ 7033125 w 10232859"/>
              <a:gd name="connsiteY180" fmla="*/ 674950 h 1705557"/>
              <a:gd name="connsiteX181" fmla="*/ 7134461 w 10232859"/>
              <a:gd name="connsiteY181" fmla="*/ 714706 h 1705557"/>
              <a:gd name="connsiteX182" fmla="*/ 7197450 w 10232859"/>
              <a:gd name="connsiteY182" fmla="*/ 735608 h 1705557"/>
              <a:gd name="connsiteX183" fmla="*/ 7225084 w 10232859"/>
              <a:gd name="connsiteY183" fmla="*/ 739019 h 1705557"/>
              <a:gd name="connsiteX184" fmla="*/ 7261183 w 10232859"/>
              <a:gd name="connsiteY184" fmla="*/ 746827 h 1705557"/>
              <a:gd name="connsiteX185" fmla="*/ 7327760 w 10232859"/>
              <a:gd name="connsiteY185" fmla="*/ 757100 h 1705557"/>
              <a:gd name="connsiteX186" fmla="*/ 7412222 w 10232859"/>
              <a:gd name="connsiteY186" fmla="*/ 777001 h 1705557"/>
              <a:gd name="connsiteX187" fmla="*/ 7457904 w 10232859"/>
              <a:gd name="connsiteY187" fmla="*/ 810835 h 1705557"/>
              <a:gd name="connsiteX188" fmla="*/ 7465795 w 10232859"/>
              <a:gd name="connsiteY188" fmla="*/ 809112 h 1705557"/>
              <a:gd name="connsiteX189" fmla="*/ 7505046 w 10232859"/>
              <a:gd name="connsiteY189" fmla="*/ 823031 h 1705557"/>
              <a:gd name="connsiteX190" fmla="*/ 7623220 w 10232859"/>
              <a:gd name="connsiteY190" fmla="*/ 895034 h 1705557"/>
              <a:gd name="connsiteX191" fmla="*/ 7700458 w 10232859"/>
              <a:gd name="connsiteY191" fmla="*/ 921593 h 1705557"/>
              <a:gd name="connsiteX192" fmla="*/ 7730988 w 10232859"/>
              <a:gd name="connsiteY192" fmla="*/ 927270 h 1705557"/>
              <a:gd name="connsiteX193" fmla="*/ 7781942 w 10232859"/>
              <a:gd name="connsiteY193" fmla="*/ 937017 h 1705557"/>
              <a:gd name="connsiteX194" fmla="*/ 7827704 w 10232859"/>
              <a:gd name="connsiteY194" fmla="*/ 935072 h 1705557"/>
              <a:gd name="connsiteX195" fmla="*/ 7867270 w 10232859"/>
              <a:gd name="connsiteY195" fmla="*/ 946880 h 1705557"/>
              <a:gd name="connsiteX196" fmla="*/ 7866538 w 10232859"/>
              <a:gd name="connsiteY196" fmla="*/ 961559 h 1705557"/>
              <a:gd name="connsiteX197" fmla="*/ 7912084 w 10232859"/>
              <a:gd name="connsiteY197" fmla="*/ 970314 h 1705557"/>
              <a:gd name="connsiteX198" fmla="*/ 7982264 w 10232859"/>
              <a:gd name="connsiteY198" fmla="*/ 982287 h 1705557"/>
              <a:gd name="connsiteX199" fmla="*/ 7991272 w 10232859"/>
              <a:gd name="connsiteY199" fmla="*/ 987618 h 1705557"/>
              <a:gd name="connsiteX200" fmla="*/ 8006496 w 10232859"/>
              <a:gd name="connsiteY200" fmla="*/ 979353 h 1705557"/>
              <a:gd name="connsiteX201" fmla="*/ 8034497 w 10232859"/>
              <a:gd name="connsiteY201" fmla="*/ 978568 h 1705557"/>
              <a:gd name="connsiteX202" fmla="*/ 8150881 w 10232859"/>
              <a:gd name="connsiteY202" fmla="*/ 996925 h 1705557"/>
              <a:gd name="connsiteX203" fmla="*/ 8172106 w 10232859"/>
              <a:gd name="connsiteY203" fmla="*/ 997026 h 1705557"/>
              <a:gd name="connsiteX204" fmla="*/ 8196076 w 10232859"/>
              <a:gd name="connsiteY204" fmla="*/ 1006592 h 1705557"/>
              <a:gd name="connsiteX205" fmla="*/ 8247463 w 10232859"/>
              <a:gd name="connsiteY205" fmla="*/ 1022846 h 1705557"/>
              <a:gd name="connsiteX206" fmla="*/ 8279272 w 10232859"/>
              <a:gd name="connsiteY206" fmla="*/ 1039435 h 1705557"/>
              <a:gd name="connsiteX207" fmla="*/ 8289611 w 10232859"/>
              <a:gd name="connsiteY207" fmla="*/ 1035144 h 1705557"/>
              <a:gd name="connsiteX208" fmla="*/ 8311483 w 10232859"/>
              <a:gd name="connsiteY208" fmla="*/ 1035913 h 1705557"/>
              <a:gd name="connsiteX209" fmla="*/ 8399489 w 10232859"/>
              <a:gd name="connsiteY209" fmla="*/ 1055076 h 1705557"/>
              <a:gd name="connsiteX210" fmla="*/ 8415973 w 10232859"/>
              <a:gd name="connsiteY210" fmla="*/ 1056174 h 1705557"/>
              <a:gd name="connsiteX211" fmla="*/ 8433326 w 10232859"/>
              <a:gd name="connsiteY211" fmla="*/ 1064395 h 1705557"/>
              <a:gd name="connsiteX212" fmla="*/ 8502328 w 10232859"/>
              <a:gd name="connsiteY212" fmla="*/ 1098012 h 1705557"/>
              <a:gd name="connsiteX213" fmla="*/ 8534346 w 10232859"/>
              <a:gd name="connsiteY213" fmla="*/ 1113494 h 1705557"/>
              <a:gd name="connsiteX214" fmla="*/ 8534980 w 10232859"/>
              <a:gd name="connsiteY214" fmla="*/ 1117375 h 1705557"/>
              <a:gd name="connsiteX215" fmla="*/ 8544104 w 10232859"/>
              <a:gd name="connsiteY215" fmla="*/ 1114920 h 1705557"/>
              <a:gd name="connsiteX216" fmla="*/ 8567742 w 10232859"/>
              <a:gd name="connsiteY216" fmla="*/ 1124104 h 1705557"/>
              <a:gd name="connsiteX217" fmla="*/ 8633779 w 10232859"/>
              <a:gd name="connsiteY217" fmla="*/ 1145740 h 1705557"/>
              <a:gd name="connsiteX218" fmla="*/ 8676965 w 10232859"/>
              <a:gd name="connsiteY218" fmla="*/ 1163463 h 1705557"/>
              <a:gd name="connsiteX219" fmla="*/ 8698944 w 10232859"/>
              <a:gd name="connsiteY219" fmla="*/ 1163453 h 1705557"/>
              <a:gd name="connsiteX220" fmla="*/ 8711456 w 10232859"/>
              <a:gd name="connsiteY220" fmla="*/ 1175731 h 1705557"/>
              <a:gd name="connsiteX221" fmla="*/ 8732793 w 10232859"/>
              <a:gd name="connsiteY221" fmla="*/ 1179486 h 1705557"/>
              <a:gd name="connsiteX222" fmla="*/ 8751897 w 10232859"/>
              <a:gd name="connsiteY222" fmla="*/ 1197400 h 1705557"/>
              <a:gd name="connsiteX223" fmla="*/ 8793564 w 10232859"/>
              <a:gd name="connsiteY223" fmla="*/ 1179086 h 1705557"/>
              <a:gd name="connsiteX224" fmla="*/ 8834270 w 10232859"/>
              <a:gd name="connsiteY224" fmla="*/ 1213138 h 1705557"/>
              <a:gd name="connsiteX225" fmla="*/ 8853872 w 10232859"/>
              <a:gd name="connsiteY225" fmla="*/ 1221228 h 1705557"/>
              <a:gd name="connsiteX226" fmla="*/ 8861901 w 10232859"/>
              <a:gd name="connsiteY226" fmla="*/ 1217889 h 1705557"/>
              <a:gd name="connsiteX227" fmla="*/ 8874168 w 10232859"/>
              <a:gd name="connsiteY227" fmla="*/ 1220481 h 1705557"/>
              <a:gd name="connsiteX228" fmla="*/ 8871123 w 10232859"/>
              <a:gd name="connsiteY228" fmla="*/ 1227674 h 1705557"/>
              <a:gd name="connsiteX229" fmla="*/ 8903537 w 10232859"/>
              <a:gd name="connsiteY229" fmla="*/ 1237102 h 1705557"/>
              <a:gd name="connsiteX230" fmla="*/ 8933767 w 10232859"/>
              <a:gd name="connsiteY230" fmla="*/ 1269882 h 1705557"/>
              <a:gd name="connsiteX231" fmla="*/ 8985765 w 10232859"/>
              <a:gd name="connsiteY231" fmla="*/ 1294178 h 1705557"/>
              <a:gd name="connsiteX232" fmla="*/ 9071444 w 10232859"/>
              <a:gd name="connsiteY232" fmla="*/ 1323819 h 1705557"/>
              <a:gd name="connsiteX233" fmla="*/ 9096711 w 10232859"/>
              <a:gd name="connsiteY233" fmla="*/ 1334291 h 1705557"/>
              <a:gd name="connsiteX234" fmla="*/ 9338853 w 10232859"/>
              <a:gd name="connsiteY234" fmla="*/ 1454560 h 1705557"/>
              <a:gd name="connsiteX235" fmla="*/ 9520814 w 10232859"/>
              <a:gd name="connsiteY235" fmla="*/ 1456341 h 1705557"/>
              <a:gd name="connsiteX236" fmla="*/ 9702271 w 10232859"/>
              <a:gd name="connsiteY236" fmla="*/ 1495067 h 1705557"/>
              <a:gd name="connsiteX237" fmla="*/ 9744273 w 10232859"/>
              <a:gd name="connsiteY237" fmla="*/ 1530026 h 1705557"/>
              <a:gd name="connsiteX238" fmla="*/ 9771903 w 10232859"/>
              <a:gd name="connsiteY238" fmla="*/ 1536548 h 1705557"/>
              <a:gd name="connsiteX239" fmla="*/ 9818565 w 10232859"/>
              <a:gd name="connsiteY239" fmla="*/ 1545059 h 1705557"/>
              <a:gd name="connsiteX240" fmla="*/ 9882202 w 10232859"/>
              <a:gd name="connsiteY240" fmla="*/ 1572402 h 1705557"/>
              <a:gd name="connsiteX241" fmla="*/ 10022025 w 10232859"/>
              <a:gd name="connsiteY241" fmla="*/ 1606210 h 1705557"/>
              <a:gd name="connsiteX242" fmla="*/ 10220406 w 10232859"/>
              <a:gd name="connsiteY242" fmla="*/ 1683519 h 1705557"/>
              <a:gd name="connsiteX243" fmla="*/ 10232859 w 10232859"/>
              <a:gd name="connsiteY243" fmla="*/ 1705557 h 1705557"/>
              <a:gd name="connsiteX244" fmla="*/ 0 w 10232859"/>
              <a:gd name="connsiteY244" fmla="*/ 1705557 h 1705557"/>
              <a:gd name="connsiteX245" fmla="*/ 0 w 10232859"/>
              <a:gd name="connsiteY245" fmla="*/ 28342 h 1705557"/>
              <a:gd name="connsiteX246" fmla="*/ 8097 w 10232859"/>
              <a:gd name="connsiteY246" fmla="*/ 30869 h 1705557"/>
              <a:gd name="connsiteX247" fmla="*/ 77128 w 10232859"/>
              <a:gd name="connsiteY247" fmla="*/ 13381 h 1705557"/>
              <a:gd name="connsiteX248" fmla="*/ 188338 w 10232859"/>
              <a:gd name="connsiteY248" fmla="*/ 11593 h 1705557"/>
              <a:gd name="connsiteX249" fmla="*/ 298809 w 10232859"/>
              <a:gd name="connsiteY249" fmla="*/ 12712 h 1705557"/>
              <a:gd name="connsiteX250" fmla="*/ 338985 w 10232859"/>
              <a:gd name="connsiteY250" fmla="*/ 14520 h 1705557"/>
              <a:gd name="connsiteX251" fmla="*/ 409815 w 10232859"/>
              <a:gd name="connsiteY251" fmla="*/ 11559 h 1705557"/>
              <a:gd name="connsiteX252" fmla="*/ 424169 w 10232859"/>
              <a:gd name="connsiteY252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909571 w 10232859"/>
              <a:gd name="connsiteY27" fmla="*/ 165085 h 1705557"/>
              <a:gd name="connsiteX28" fmla="*/ 2002612 w 10232859"/>
              <a:gd name="connsiteY28" fmla="*/ 191856 h 1705557"/>
              <a:gd name="connsiteX29" fmla="*/ 2155278 w 10232859"/>
              <a:gd name="connsiteY29" fmla="*/ 204338 h 1705557"/>
              <a:gd name="connsiteX30" fmla="*/ 2166398 w 10232859"/>
              <a:gd name="connsiteY30" fmla="*/ 213479 h 1705557"/>
              <a:gd name="connsiteX31" fmla="*/ 2180455 w 10232859"/>
              <a:gd name="connsiteY31" fmla="*/ 219408 h 1705557"/>
              <a:gd name="connsiteX32" fmla="*/ 2182638 w 10232859"/>
              <a:gd name="connsiteY32" fmla="*/ 218827 h 1705557"/>
              <a:gd name="connsiteX33" fmla="*/ 2200348 w 10232859"/>
              <a:gd name="connsiteY33" fmla="*/ 221830 h 1705557"/>
              <a:gd name="connsiteX34" fmla="*/ 2203307 w 10232859"/>
              <a:gd name="connsiteY34" fmla="*/ 225104 h 1705557"/>
              <a:gd name="connsiteX35" fmla="*/ 2215170 w 10232859"/>
              <a:gd name="connsiteY35" fmla="*/ 227986 h 1705557"/>
              <a:gd name="connsiteX36" fmla="*/ 2237765 w 10232859"/>
              <a:gd name="connsiteY36" fmla="*/ 235871 h 1705557"/>
              <a:gd name="connsiteX37" fmla="*/ 2242719 w 10232859"/>
              <a:gd name="connsiteY37" fmla="*/ 235274 h 1705557"/>
              <a:gd name="connsiteX38" fmla="*/ 2277928 w 10232859"/>
              <a:gd name="connsiteY38" fmla="*/ 243941 h 1705557"/>
              <a:gd name="connsiteX39" fmla="*/ 2278759 w 10232859"/>
              <a:gd name="connsiteY39" fmla="*/ 243077 h 1705557"/>
              <a:gd name="connsiteX40" fmla="*/ 2290187 w 10232859"/>
              <a:gd name="connsiteY40" fmla="*/ 241223 h 1705557"/>
              <a:gd name="connsiteX41" fmla="*/ 2311246 w 10232859"/>
              <a:gd name="connsiteY41" fmla="*/ 239922 h 1705557"/>
              <a:gd name="connsiteX42" fmla="*/ 2364066 w 10232859"/>
              <a:gd name="connsiteY42" fmla="*/ 224751 h 1705557"/>
              <a:gd name="connsiteX43" fmla="*/ 2400814 w 10232859"/>
              <a:gd name="connsiteY43" fmla="*/ 233679 h 1705557"/>
              <a:gd name="connsiteX44" fmla="*/ 2408414 w 10232859"/>
              <a:gd name="connsiteY44" fmla="*/ 234943 h 1705557"/>
              <a:gd name="connsiteX45" fmla="*/ 2408650 w 10232859"/>
              <a:gd name="connsiteY45" fmla="*/ 234748 h 1705557"/>
              <a:gd name="connsiteX46" fmla="*/ 2416835 w 10232859"/>
              <a:gd name="connsiteY46" fmla="*/ 235642 h 1705557"/>
              <a:gd name="connsiteX47" fmla="*/ 2422271 w 10232859"/>
              <a:gd name="connsiteY47" fmla="*/ 237247 h 1705557"/>
              <a:gd name="connsiteX48" fmla="*/ 2490341 w 10232859"/>
              <a:gd name="connsiteY48" fmla="*/ 217588 h 1705557"/>
              <a:gd name="connsiteX49" fmla="*/ 2588929 w 10232859"/>
              <a:gd name="connsiteY49" fmla="*/ 207494 h 1705557"/>
              <a:gd name="connsiteX50" fmla="*/ 2687426 w 10232859"/>
              <a:gd name="connsiteY50" fmla="*/ 200362 h 1705557"/>
              <a:gd name="connsiteX51" fmla="*/ 2723517 w 10232859"/>
              <a:gd name="connsiteY51" fmla="*/ 199166 h 1705557"/>
              <a:gd name="connsiteX52" fmla="*/ 2785956 w 10232859"/>
              <a:gd name="connsiteY52" fmla="*/ 190918 h 1705557"/>
              <a:gd name="connsiteX53" fmla="*/ 2813378 w 10232859"/>
              <a:gd name="connsiteY53" fmla="*/ 183347 h 1705557"/>
              <a:gd name="connsiteX54" fmla="*/ 2814782 w 10232859"/>
              <a:gd name="connsiteY54" fmla="*/ 183667 h 1705557"/>
              <a:gd name="connsiteX55" fmla="*/ 2816580 w 10232859"/>
              <a:gd name="connsiteY55" fmla="*/ 180880 h 1705557"/>
              <a:gd name="connsiteX56" fmla="*/ 2821623 w 10232859"/>
              <a:gd name="connsiteY56" fmla="*/ 179389 h 1705557"/>
              <a:gd name="connsiteX57" fmla="*/ 2836688 w 10232859"/>
              <a:gd name="connsiteY57" fmla="*/ 179485 h 1705557"/>
              <a:gd name="connsiteX58" fmla="*/ 2842564 w 10232859"/>
              <a:gd name="connsiteY58" fmla="*/ 180209 h 1705557"/>
              <a:gd name="connsiteX59" fmla="*/ 2850712 w 10232859"/>
              <a:gd name="connsiteY59" fmla="*/ 179804 h 1705557"/>
              <a:gd name="connsiteX60" fmla="*/ 2850846 w 10232859"/>
              <a:gd name="connsiteY60" fmla="*/ 179576 h 1705557"/>
              <a:gd name="connsiteX61" fmla="*/ 2858611 w 10232859"/>
              <a:gd name="connsiteY61" fmla="*/ 179626 h 1705557"/>
              <a:gd name="connsiteX62" fmla="*/ 2897454 w 10232859"/>
              <a:gd name="connsiteY62" fmla="*/ 182628 h 1705557"/>
              <a:gd name="connsiteX63" fmla="*/ 2940369 w 10232859"/>
              <a:gd name="connsiteY63" fmla="*/ 159458 h 1705557"/>
              <a:gd name="connsiteX64" fmla="*/ 2959670 w 10232859"/>
              <a:gd name="connsiteY64" fmla="*/ 154881 h 1705557"/>
              <a:gd name="connsiteX65" fmla="*/ 2969615 w 10232859"/>
              <a:gd name="connsiteY65" fmla="*/ 151269 h 1705557"/>
              <a:gd name="connsiteX66" fmla="*/ 2970000 w 10232859"/>
              <a:gd name="connsiteY66" fmla="*/ 150290 h 1705557"/>
              <a:gd name="connsiteX67" fmla="*/ 3007272 w 10232859"/>
              <a:gd name="connsiteY67" fmla="*/ 153280 h 1705557"/>
              <a:gd name="connsiteX68" fmla="*/ 3011677 w 10232859"/>
              <a:gd name="connsiteY68" fmla="*/ 151918 h 1705557"/>
              <a:gd name="connsiteX69" fmla="*/ 3036668 w 10232859"/>
              <a:gd name="connsiteY69" fmla="*/ 156118 h 1705557"/>
              <a:gd name="connsiteX70" fmla="*/ 3049208 w 10232859"/>
              <a:gd name="connsiteY70" fmla="*/ 157087 h 1705557"/>
              <a:gd name="connsiteX71" fmla="*/ 3053517 w 10232859"/>
              <a:gd name="connsiteY71" fmla="*/ 159836 h 1705557"/>
              <a:gd name="connsiteX72" fmla="*/ 3071637 w 10232859"/>
              <a:gd name="connsiteY72" fmla="*/ 160010 h 1705557"/>
              <a:gd name="connsiteX73" fmla="*/ 3110077 w 10232859"/>
              <a:gd name="connsiteY73" fmla="*/ 155716 h 1705557"/>
              <a:gd name="connsiteX74" fmla="*/ 3173743 w 10232859"/>
              <a:gd name="connsiteY74" fmla="*/ 166095 h 1705557"/>
              <a:gd name="connsiteX75" fmla="*/ 3254203 w 10232859"/>
              <a:gd name="connsiteY75" fmla="*/ 158270 h 1705557"/>
              <a:gd name="connsiteX76" fmla="*/ 3380350 w 10232859"/>
              <a:gd name="connsiteY76" fmla="*/ 157665 h 1705557"/>
              <a:gd name="connsiteX77" fmla="*/ 3476147 w 10232859"/>
              <a:gd name="connsiteY77" fmla="*/ 177439 h 1705557"/>
              <a:gd name="connsiteX78" fmla="*/ 3581876 w 10232859"/>
              <a:gd name="connsiteY78" fmla="*/ 156962 h 1705557"/>
              <a:gd name="connsiteX79" fmla="*/ 3704761 w 10232859"/>
              <a:gd name="connsiteY79" fmla="*/ 157006 h 1705557"/>
              <a:gd name="connsiteX80" fmla="*/ 3755040 w 10232859"/>
              <a:gd name="connsiteY80" fmla="*/ 148492 h 1705557"/>
              <a:gd name="connsiteX81" fmla="*/ 3804689 w 10232859"/>
              <a:gd name="connsiteY81" fmla="*/ 158407 h 1705557"/>
              <a:gd name="connsiteX82" fmla="*/ 3821793 w 10232859"/>
              <a:gd name="connsiteY82" fmla="*/ 151257 h 1705557"/>
              <a:gd name="connsiteX83" fmla="*/ 3824682 w 10232859"/>
              <a:gd name="connsiteY83" fmla="*/ 149833 h 1705557"/>
              <a:gd name="connsiteX84" fmla="*/ 3837536 w 10232859"/>
              <a:gd name="connsiteY84" fmla="*/ 148292 h 1705557"/>
              <a:gd name="connsiteX85" fmla="*/ 3839550 w 10232859"/>
              <a:gd name="connsiteY85" fmla="*/ 142661 h 1705557"/>
              <a:gd name="connsiteX86" fmla="*/ 3857743 w 10232859"/>
              <a:gd name="connsiteY86" fmla="*/ 136618 h 1705557"/>
              <a:gd name="connsiteX87" fmla="*/ 3881852 w 10232859"/>
              <a:gd name="connsiteY87" fmla="*/ 135231 h 1705557"/>
              <a:gd name="connsiteX88" fmla="*/ 3998088 w 10232859"/>
              <a:gd name="connsiteY88" fmla="*/ 134446 h 1705557"/>
              <a:gd name="connsiteX89" fmla="*/ 4066682 w 10232859"/>
              <a:gd name="connsiteY89" fmla="*/ 130661 h 1705557"/>
              <a:gd name="connsiteX90" fmla="*/ 4091246 w 10232859"/>
              <a:gd name="connsiteY90" fmla="*/ 124017 h 1705557"/>
              <a:gd name="connsiteX91" fmla="*/ 4126556 w 10232859"/>
              <a:gd name="connsiteY91" fmla="*/ 118239 h 1705557"/>
              <a:gd name="connsiteX92" fmla="*/ 4187717 w 10232859"/>
              <a:gd name="connsiteY92" fmla="*/ 104010 h 1705557"/>
              <a:gd name="connsiteX93" fmla="*/ 4220826 w 10232859"/>
              <a:gd name="connsiteY93" fmla="*/ 102505 h 1705557"/>
              <a:gd name="connsiteX94" fmla="*/ 4239014 w 10232859"/>
              <a:gd name="connsiteY94" fmla="*/ 97354 h 1705557"/>
              <a:gd name="connsiteX95" fmla="*/ 4246653 w 10232859"/>
              <a:gd name="connsiteY95" fmla="*/ 97874 h 1705557"/>
              <a:gd name="connsiteX96" fmla="*/ 4271841 w 10232859"/>
              <a:gd name="connsiteY96" fmla="*/ 96702 h 1705557"/>
              <a:gd name="connsiteX97" fmla="*/ 4286277 w 10232859"/>
              <a:gd name="connsiteY97" fmla="*/ 96687 h 1705557"/>
              <a:gd name="connsiteX98" fmla="*/ 4292025 w 10232859"/>
              <a:gd name="connsiteY98" fmla="*/ 96921 h 1705557"/>
              <a:gd name="connsiteX99" fmla="*/ 4304713 w 10232859"/>
              <a:gd name="connsiteY99" fmla="*/ 102187 h 1705557"/>
              <a:gd name="connsiteX100" fmla="*/ 4321285 w 10232859"/>
              <a:gd name="connsiteY100" fmla="*/ 100074 h 1705557"/>
              <a:gd name="connsiteX101" fmla="*/ 4339561 w 10232859"/>
              <a:gd name="connsiteY101" fmla="*/ 105320 h 1705557"/>
              <a:gd name="connsiteX102" fmla="*/ 4343990 w 10232859"/>
              <a:gd name="connsiteY102" fmla="*/ 101090 h 1705557"/>
              <a:gd name="connsiteX103" fmla="*/ 4358885 w 10232859"/>
              <a:gd name="connsiteY103" fmla="*/ 96778 h 1705557"/>
              <a:gd name="connsiteX104" fmla="*/ 4371648 w 10232859"/>
              <a:gd name="connsiteY104" fmla="*/ 101826 h 1705557"/>
              <a:gd name="connsiteX105" fmla="*/ 4398380 w 10232859"/>
              <a:gd name="connsiteY105" fmla="*/ 104961 h 1705557"/>
              <a:gd name="connsiteX106" fmla="*/ 4405729 w 10232859"/>
              <a:gd name="connsiteY106" fmla="*/ 104191 h 1705557"/>
              <a:gd name="connsiteX107" fmla="*/ 4431408 w 10232859"/>
              <a:gd name="connsiteY107" fmla="*/ 110825 h 1705557"/>
              <a:gd name="connsiteX108" fmla="*/ 4472183 w 10232859"/>
              <a:gd name="connsiteY108" fmla="*/ 116430 h 1705557"/>
              <a:gd name="connsiteX109" fmla="*/ 4518828 w 10232859"/>
              <a:gd name="connsiteY109" fmla="*/ 119114 h 1705557"/>
              <a:gd name="connsiteX110" fmla="*/ 4532040 w 10232859"/>
              <a:gd name="connsiteY110" fmla="*/ 124307 h 1705557"/>
              <a:gd name="connsiteX111" fmla="*/ 4617778 w 10232859"/>
              <a:gd name="connsiteY111" fmla="*/ 136993 h 1705557"/>
              <a:gd name="connsiteX112" fmla="*/ 4641872 w 10232859"/>
              <a:gd name="connsiteY112" fmla="*/ 140721 h 1705557"/>
              <a:gd name="connsiteX113" fmla="*/ 4662766 w 10232859"/>
              <a:gd name="connsiteY113" fmla="*/ 138952 h 1705557"/>
              <a:gd name="connsiteX114" fmla="*/ 4667770 w 10232859"/>
              <a:gd name="connsiteY114" fmla="*/ 134208 h 1705557"/>
              <a:gd name="connsiteX115" fmla="*/ 4681052 w 10232859"/>
              <a:gd name="connsiteY115" fmla="*/ 135461 h 1705557"/>
              <a:gd name="connsiteX116" fmla="*/ 4684624 w 10232859"/>
              <a:gd name="connsiteY116" fmla="*/ 134755 h 1705557"/>
              <a:gd name="connsiteX117" fmla="*/ 4705061 w 10232859"/>
              <a:gd name="connsiteY117" fmla="*/ 131748 h 1705557"/>
              <a:gd name="connsiteX118" fmla="*/ 4747746 w 10232859"/>
              <a:gd name="connsiteY118" fmla="*/ 151131 h 1705557"/>
              <a:gd name="connsiteX119" fmla="*/ 4801045 w 10232859"/>
              <a:gd name="connsiteY119" fmla="*/ 153753 h 1705557"/>
              <a:gd name="connsiteX120" fmla="*/ 5001600 w 10232859"/>
              <a:gd name="connsiteY120" fmla="*/ 196753 h 1705557"/>
              <a:gd name="connsiteX121" fmla="*/ 5033465 w 10232859"/>
              <a:gd name="connsiteY121" fmla="*/ 182429 h 1705557"/>
              <a:gd name="connsiteX122" fmla="*/ 5115965 w 10232859"/>
              <a:gd name="connsiteY122" fmla="*/ 192583 h 1705557"/>
              <a:gd name="connsiteX123" fmla="*/ 5237936 w 10232859"/>
              <a:gd name="connsiteY123" fmla="*/ 246022 h 1705557"/>
              <a:gd name="connsiteX124" fmla="*/ 5290566 w 10232859"/>
              <a:gd name="connsiteY124" fmla="*/ 269809 h 1705557"/>
              <a:gd name="connsiteX125" fmla="*/ 5344878 w 10232859"/>
              <a:gd name="connsiteY125" fmla="*/ 282874 h 1705557"/>
              <a:gd name="connsiteX126" fmla="*/ 5413398 w 10232859"/>
              <a:gd name="connsiteY126" fmla="*/ 282749 h 1705557"/>
              <a:gd name="connsiteX127" fmla="*/ 5415629 w 10232859"/>
              <a:gd name="connsiteY127" fmla="*/ 282282 h 1705557"/>
              <a:gd name="connsiteX128" fmla="*/ 5433078 w 10232859"/>
              <a:gd name="connsiteY128" fmla="*/ 286198 h 1705557"/>
              <a:gd name="connsiteX129" fmla="*/ 5435759 w 10232859"/>
              <a:gd name="connsiteY129" fmla="*/ 289614 h 1705557"/>
              <a:gd name="connsiteX130" fmla="*/ 5447372 w 10232859"/>
              <a:gd name="connsiteY130" fmla="*/ 293101 h 1705557"/>
              <a:gd name="connsiteX131" fmla="*/ 5469289 w 10232859"/>
              <a:gd name="connsiteY131" fmla="*/ 302134 h 1705557"/>
              <a:gd name="connsiteX132" fmla="*/ 5508752 w 10232859"/>
              <a:gd name="connsiteY132" fmla="*/ 312267 h 1705557"/>
              <a:gd name="connsiteX133" fmla="*/ 5509657 w 10232859"/>
              <a:gd name="connsiteY133" fmla="*/ 311450 h 1705557"/>
              <a:gd name="connsiteX134" fmla="*/ 5521245 w 10232859"/>
              <a:gd name="connsiteY134" fmla="*/ 310202 h 1705557"/>
              <a:gd name="connsiteX135" fmla="*/ 5542415 w 10232859"/>
              <a:gd name="connsiteY135" fmla="*/ 310009 h 1705557"/>
              <a:gd name="connsiteX136" fmla="*/ 5596538 w 10232859"/>
              <a:gd name="connsiteY136" fmla="*/ 297667 h 1705557"/>
              <a:gd name="connsiteX137" fmla="*/ 5632514 w 10232859"/>
              <a:gd name="connsiteY137" fmla="*/ 308476 h 1705557"/>
              <a:gd name="connsiteX138" fmla="*/ 5640005 w 10232859"/>
              <a:gd name="connsiteY138" fmla="*/ 310131 h 1705557"/>
              <a:gd name="connsiteX139" fmla="*/ 5640259 w 10232859"/>
              <a:gd name="connsiteY139" fmla="*/ 309949 h 1705557"/>
              <a:gd name="connsiteX140" fmla="*/ 5648365 w 10232859"/>
              <a:gd name="connsiteY140" fmla="*/ 311268 h 1705557"/>
              <a:gd name="connsiteX141" fmla="*/ 5653662 w 10232859"/>
              <a:gd name="connsiteY141" fmla="*/ 313149 h 1705557"/>
              <a:gd name="connsiteX142" fmla="*/ 5668196 w 10232859"/>
              <a:gd name="connsiteY142" fmla="*/ 316360 h 1705557"/>
              <a:gd name="connsiteX143" fmla="*/ 5673886 w 10232859"/>
              <a:gd name="connsiteY143" fmla="*/ 316040 h 1705557"/>
              <a:gd name="connsiteX144" fmla="*/ 5677139 w 10232859"/>
              <a:gd name="connsiteY144" fmla="*/ 313859 h 1705557"/>
              <a:gd name="connsiteX145" fmla="*/ 5708983 w 10232859"/>
              <a:gd name="connsiteY145" fmla="*/ 313188 h 1705557"/>
              <a:gd name="connsiteX146" fmla="*/ 5773909 w 10232859"/>
              <a:gd name="connsiteY146" fmla="*/ 318575 h 1705557"/>
              <a:gd name="connsiteX147" fmla="*/ 5809500 w 10232859"/>
              <a:gd name="connsiteY147" fmla="*/ 324964 h 1705557"/>
              <a:gd name="connsiteX148" fmla="*/ 5908729 w 10232859"/>
              <a:gd name="connsiteY148" fmla="*/ 338849 h 1705557"/>
              <a:gd name="connsiteX149" fmla="*/ 6009654 w 10232859"/>
              <a:gd name="connsiteY149" fmla="*/ 350040 h 1705557"/>
              <a:gd name="connsiteX150" fmla="*/ 6067487 w 10232859"/>
              <a:gd name="connsiteY150" fmla="*/ 340226 h 1705557"/>
              <a:gd name="connsiteX151" fmla="*/ 6073281 w 10232859"/>
              <a:gd name="connsiteY151" fmla="*/ 340830 h 1705557"/>
              <a:gd name="connsiteX152" fmla="*/ 6086225 w 10232859"/>
              <a:gd name="connsiteY152" fmla="*/ 346135 h 1705557"/>
              <a:gd name="connsiteX153" fmla="*/ 6105063 w 10232859"/>
              <a:gd name="connsiteY153" fmla="*/ 353854 h 1705557"/>
              <a:gd name="connsiteX154" fmla="*/ 6135796 w 10232859"/>
              <a:gd name="connsiteY154" fmla="*/ 369657 h 1705557"/>
              <a:gd name="connsiteX155" fmla="*/ 6195166 w 10232859"/>
              <a:gd name="connsiteY155" fmla="*/ 366704 h 1705557"/>
              <a:gd name="connsiteX156" fmla="*/ 6216259 w 10232859"/>
              <a:gd name="connsiteY156" fmla="*/ 369879 h 1705557"/>
              <a:gd name="connsiteX157" fmla="*/ 6228331 w 10232859"/>
              <a:gd name="connsiteY157" fmla="*/ 370548 h 1705557"/>
              <a:gd name="connsiteX158" fmla="*/ 6229602 w 10232859"/>
              <a:gd name="connsiteY158" fmla="*/ 369928 h 1705557"/>
              <a:gd name="connsiteX159" fmla="*/ 6258988 w 10232859"/>
              <a:gd name="connsiteY159" fmla="*/ 385174 h 1705557"/>
              <a:gd name="connsiteX160" fmla="*/ 6264106 w 10232859"/>
              <a:gd name="connsiteY160" fmla="*/ 385655 h 1705557"/>
              <a:gd name="connsiteX161" fmla="*/ 6281703 w 10232859"/>
              <a:gd name="connsiteY161" fmla="*/ 397568 h 1705557"/>
              <a:gd name="connsiteX162" fmla="*/ 6291622 w 10232859"/>
              <a:gd name="connsiteY162" fmla="*/ 402669 h 1705557"/>
              <a:gd name="connsiteX163" fmla="*/ 6292712 w 10232859"/>
              <a:gd name="connsiteY163" fmla="*/ 406285 h 1705557"/>
              <a:gd name="connsiteX164" fmla="*/ 6308227 w 10232859"/>
              <a:gd name="connsiteY164" fmla="*/ 412710 h 1705557"/>
              <a:gd name="connsiteX165" fmla="*/ 6328981 w 10232859"/>
              <a:gd name="connsiteY165" fmla="*/ 416009 h 1705557"/>
              <a:gd name="connsiteX166" fmla="*/ 6368693 w 10232859"/>
              <a:gd name="connsiteY166" fmla="*/ 424359 h 1705557"/>
              <a:gd name="connsiteX167" fmla="*/ 6414811 w 10232859"/>
              <a:gd name="connsiteY167" fmla="*/ 458714 h 1705557"/>
              <a:gd name="connsiteX168" fmla="*/ 6467879 w 10232859"/>
              <a:gd name="connsiteY168" fmla="*/ 474762 h 1705557"/>
              <a:gd name="connsiteX169" fmla="*/ 6564351 w 10232859"/>
              <a:gd name="connsiteY169" fmla="*/ 544032 h 1705557"/>
              <a:gd name="connsiteX170" fmla="*/ 6711178 w 10232859"/>
              <a:gd name="connsiteY170" fmla="*/ 580124 h 1705557"/>
              <a:gd name="connsiteX171" fmla="*/ 6764036 w 10232859"/>
              <a:gd name="connsiteY171" fmla="*/ 595457 h 1705557"/>
              <a:gd name="connsiteX172" fmla="*/ 6858983 w 10232859"/>
              <a:gd name="connsiteY172" fmla="*/ 630237 h 1705557"/>
              <a:gd name="connsiteX173" fmla="*/ 6910661 w 10232859"/>
              <a:gd name="connsiteY173" fmla="*/ 641134 h 1705557"/>
              <a:gd name="connsiteX174" fmla="*/ 6944111 w 10232859"/>
              <a:gd name="connsiteY174" fmla="*/ 666016 h 1705557"/>
              <a:gd name="connsiteX175" fmla="*/ 6965771 w 10232859"/>
              <a:gd name="connsiteY175" fmla="*/ 666445 h 1705557"/>
              <a:gd name="connsiteX176" fmla="*/ 6969639 w 10232859"/>
              <a:gd name="connsiteY176" fmla="*/ 666351 h 1705557"/>
              <a:gd name="connsiteX177" fmla="*/ 6982242 w 10232859"/>
              <a:gd name="connsiteY177" fmla="*/ 669626 h 1705557"/>
              <a:gd name="connsiteX178" fmla="*/ 6989387 w 10232859"/>
              <a:gd name="connsiteY178" fmla="*/ 665988 h 1705557"/>
              <a:gd name="connsiteX179" fmla="*/ 7010930 w 10232859"/>
              <a:gd name="connsiteY179" fmla="*/ 667648 h 1705557"/>
              <a:gd name="connsiteX180" fmla="*/ 7033125 w 10232859"/>
              <a:gd name="connsiteY180" fmla="*/ 674950 h 1705557"/>
              <a:gd name="connsiteX181" fmla="*/ 7134461 w 10232859"/>
              <a:gd name="connsiteY181" fmla="*/ 714706 h 1705557"/>
              <a:gd name="connsiteX182" fmla="*/ 7197450 w 10232859"/>
              <a:gd name="connsiteY182" fmla="*/ 735608 h 1705557"/>
              <a:gd name="connsiteX183" fmla="*/ 7225084 w 10232859"/>
              <a:gd name="connsiteY183" fmla="*/ 739019 h 1705557"/>
              <a:gd name="connsiteX184" fmla="*/ 7261183 w 10232859"/>
              <a:gd name="connsiteY184" fmla="*/ 746827 h 1705557"/>
              <a:gd name="connsiteX185" fmla="*/ 7327760 w 10232859"/>
              <a:gd name="connsiteY185" fmla="*/ 757100 h 1705557"/>
              <a:gd name="connsiteX186" fmla="*/ 7412222 w 10232859"/>
              <a:gd name="connsiteY186" fmla="*/ 777001 h 1705557"/>
              <a:gd name="connsiteX187" fmla="*/ 7457904 w 10232859"/>
              <a:gd name="connsiteY187" fmla="*/ 810835 h 1705557"/>
              <a:gd name="connsiteX188" fmla="*/ 7465795 w 10232859"/>
              <a:gd name="connsiteY188" fmla="*/ 809112 h 1705557"/>
              <a:gd name="connsiteX189" fmla="*/ 7505046 w 10232859"/>
              <a:gd name="connsiteY189" fmla="*/ 823031 h 1705557"/>
              <a:gd name="connsiteX190" fmla="*/ 7623220 w 10232859"/>
              <a:gd name="connsiteY190" fmla="*/ 895034 h 1705557"/>
              <a:gd name="connsiteX191" fmla="*/ 7700458 w 10232859"/>
              <a:gd name="connsiteY191" fmla="*/ 921593 h 1705557"/>
              <a:gd name="connsiteX192" fmla="*/ 7730988 w 10232859"/>
              <a:gd name="connsiteY192" fmla="*/ 927270 h 1705557"/>
              <a:gd name="connsiteX193" fmla="*/ 7781942 w 10232859"/>
              <a:gd name="connsiteY193" fmla="*/ 937017 h 1705557"/>
              <a:gd name="connsiteX194" fmla="*/ 7827704 w 10232859"/>
              <a:gd name="connsiteY194" fmla="*/ 935072 h 1705557"/>
              <a:gd name="connsiteX195" fmla="*/ 7867270 w 10232859"/>
              <a:gd name="connsiteY195" fmla="*/ 946880 h 1705557"/>
              <a:gd name="connsiteX196" fmla="*/ 7866538 w 10232859"/>
              <a:gd name="connsiteY196" fmla="*/ 961559 h 1705557"/>
              <a:gd name="connsiteX197" fmla="*/ 7912084 w 10232859"/>
              <a:gd name="connsiteY197" fmla="*/ 970314 h 1705557"/>
              <a:gd name="connsiteX198" fmla="*/ 7982264 w 10232859"/>
              <a:gd name="connsiteY198" fmla="*/ 982287 h 1705557"/>
              <a:gd name="connsiteX199" fmla="*/ 7991272 w 10232859"/>
              <a:gd name="connsiteY199" fmla="*/ 987618 h 1705557"/>
              <a:gd name="connsiteX200" fmla="*/ 8006496 w 10232859"/>
              <a:gd name="connsiteY200" fmla="*/ 979353 h 1705557"/>
              <a:gd name="connsiteX201" fmla="*/ 8034497 w 10232859"/>
              <a:gd name="connsiteY201" fmla="*/ 978568 h 1705557"/>
              <a:gd name="connsiteX202" fmla="*/ 8150881 w 10232859"/>
              <a:gd name="connsiteY202" fmla="*/ 996925 h 1705557"/>
              <a:gd name="connsiteX203" fmla="*/ 8172106 w 10232859"/>
              <a:gd name="connsiteY203" fmla="*/ 997026 h 1705557"/>
              <a:gd name="connsiteX204" fmla="*/ 8196076 w 10232859"/>
              <a:gd name="connsiteY204" fmla="*/ 1006592 h 1705557"/>
              <a:gd name="connsiteX205" fmla="*/ 8247463 w 10232859"/>
              <a:gd name="connsiteY205" fmla="*/ 1022846 h 1705557"/>
              <a:gd name="connsiteX206" fmla="*/ 8279272 w 10232859"/>
              <a:gd name="connsiteY206" fmla="*/ 1039435 h 1705557"/>
              <a:gd name="connsiteX207" fmla="*/ 8289611 w 10232859"/>
              <a:gd name="connsiteY207" fmla="*/ 1035144 h 1705557"/>
              <a:gd name="connsiteX208" fmla="*/ 8311483 w 10232859"/>
              <a:gd name="connsiteY208" fmla="*/ 1035913 h 1705557"/>
              <a:gd name="connsiteX209" fmla="*/ 8399489 w 10232859"/>
              <a:gd name="connsiteY209" fmla="*/ 1055076 h 1705557"/>
              <a:gd name="connsiteX210" fmla="*/ 8415973 w 10232859"/>
              <a:gd name="connsiteY210" fmla="*/ 1056174 h 1705557"/>
              <a:gd name="connsiteX211" fmla="*/ 8433326 w 10232859"/>
              <a:gd name="connsiteY211" fmla="*/ 1064395 h 1705557"/>
              <a:gd name="connsiteX212" fmla="*/ 8502328 w 10232859"/>
              <a:gd name="connsiteY212" fmla="*/ 1098012 h 1705557"/>
              <a:gd name="connsiteX213" fmla="*/ 8534346 w 10232859"/>
              <a:gd name="connsiteY213" fmla="*/ 1113494 h 1705557"/>
              <a:gd name="connsiteX214" fmla="*/ 8534980 w 10232859"/>
              <a:gd name="connsiteY214" fmla="*/ 1117375 h 1705557"/>
              <a:gd name="connsiteX215" fmla="*/ 8544104 w 10232859"/>
              <a:gd name="connsiteY215" fmla="*/ 1114920 h 1705557"/>
              <a:gd name="connsiteX216" fmla="*/ 8567742 w 10232859"/>
              <a:gd name="connsiteY216" fmla="*/ 1124104 h 1705557"/>
              <a:gd name="connsiteX217" fmla="*/ 8633779 w 10232859"/>
              <a:gd name="connsiteY217" fmla="*/ 1145740 h 1705557"/>
              <a:gd name="connsiteX218" fmla="*/ 8676965 w 10232859"/>
              <a:gd name="connsiteY218" fmla="*/ 1163463 h 1705557"/>
              <a:gd name="connsiteX219" fmla="*/ 8698944 w 10232859"/>
              <a:gd name="connsiteY219" fmla="*/ 1163453 h 1705557"/>
              <a:gd name="connsiteX220" fmla="*/ 8711456 w 10232859"/>
              <a:gd name="connsiteY220" fmla="*/ 1175731 h 1705557"/>
              <a:gd name="connsiteX221" fmla="*/ 8732793 w 10232859"/>
              <a:gd name="connsiteY221" fmla="*/ 1179486 h 1705557"/>
              <a:gd name="connsiteX222" fmla="*/ 8751897 w 10232859"/>
              <a:gd name="connsiteY222" fmla="*/ 1197400 h 1705557"/>
              <a:gd name="connsiteX223" fmla="*/ 8793564 w 10232859"/>
              <a:gd name="connsiteY223" fmla="*/ 1179086 h 1705557"/>
              <a:gd name="connsiteX224" fmla="*/ 8834270 w 10232859"/>
              <a:gd name="connsiteY224" fmla="*/ 1213138 h 1705557"/>
              <a:gd name="connsiteX225" fmla="*/ 8853872 w 10232859"/>
              <a:gd name="connsiteY225" fmla="*/ 1221228 h 1705557"/>
              <a:gd name="connsiteX226" fmla="*/ 8861901 w 10232859"/>
              <a:gd name="connsiteY226" fmla="*/ 1217889 h 1705557"/>
              <a:gd name="connsiteX227" fmla="*/ 8874168 w 10232859"/>
              <a:gd name="connsiteY227" fmla="*/ 1220481 h 1705557"/>
              <a:gd name="connsiteX228" fmla="*/ 8871123 w 10232859"/>
              <a:gd name="connsiteY228" fmla="*/ 1227674 h 1705557"/>
              <a:gd name="connsiteX229" fmla="*/ 8903537 w 10232859"/>
              <a:gd name="connsiteY229" fmla="*/ 1237102 h 1705557"/>
              <a:gd name="connsiteX230" fmla="*/ 8933767 w 10232859"/>
              <a:gd name="connsiteY230" fmla="*/ 1269882 h 1705557"/>
              <a:gd name="connsiteX231" fmla="*/ 8985765 w 10232859"/>
              <a:gd name="connsiteY231" fmla="*/ 1294178 h 1705557"/>
              <a:gd name="connsiteX232" fmla="*/ 9071444 w 10232859"/>
              <a:gd name="connsiteY232" fmla="*/ 1323819 h 1705557"/>
              <a:gd name="connsiteX233" fmla="*/ 9096711 w 10232859"/>
              <a:gd name="connsiteY233" fmla="*/ 1334291 h 1705557"/>
              <a:gd name="connsiteX234" fmla="*/ 9338853 w 10232859"/>
              <a:gd name="connsiteY234" fmla="*/ 1454560 h 1705557"/>
              <a:gd name="connsiteX235" fmla="*/ 9520814 w 10232859"/>
              <a:gd name="connsiteY235" fmla="*/ 1456341 h 1705557"/>
              <a:gd name="connsiteX236" fmla="*/ 9702271 w 10232859"/>
              <a:gd name="connsiteY236" fmla="*/ 1495067 h 1705557"/>
              <a:gd name="connsiteX237" fmla="*/ 9744273 w 10232859"/>
              <a:gd name="connsiteY237" fmla="*/ 1530026 h 1705557"/>
              <a:gd name="connsiteX238" fmla="*/ 9771903 w 10232859"/>
              <a:gd name="connsiteY238" fmla="*/ 1536548 h 1705557"/>
              <a:gd name="connsiteX239" fmla="*/ 9818565 w 10232859"/>
              <a:gd name="connsiteY239" fmla="*/ 1545059 h 1705557"/>
              <a:gd name="connsiteX240" fmla="*/ 9882202 w 10232859"/>
              <a:gd name="connsiteY240" fmla="*/ 1572402 h 1705557"/>
              <a:gd name="connsiteX241" fmla="*/ 10022025 w 10232859"/>
              <a:gd name="connsiteY241" fmla="*/ 1606210 h 1705557"/>
              <a:gd name="connsiteX242" fmla="*/ 10220406 w 10232859"/>
              <a:gd name="connsiteY242" fmla="*/ 1683519 h 1705557"/>
              <a:gd name="connsiteX243" fmla="*/ 10232859 w 10232859"/>
              <a:gd name="connsiteY243" fmla="*/ 1705557 h 1705557"/>
              <a:gd name="connsiteX244" fmla="*/ 0 w 10232859"/>
              <a:gd name="connsiteY244" fmla="*/ 1705557 h 1705557"/>
              <a:gd name="connsiteX245" fmla="*/ 0 w 10232859"/>
              <a:gd name="connsiteY245" fmla="*/ 28342 h 1705557"/>
              <a:gd name="connsiteX246" fmla="*/ 8097 w 10232859"/>
              <a:gd name="connsiteY246" fmla="*/ 30869 h 1705557"/>
              <a:gd name="connsiteX247" fmla="*/ 77128 w 10232859"/>
              <a:gd name="connsiteY247" fmla="*/ 13381 h 1705557"/>
              <a:gd name="connsiteX248" fmla="*/ 188338 w 10232859"/>
              <a:gd name="connsiteY248" fmla="*/ 11593 h 1705557"/>
              <a:gd name="connsiteX249" fmla="*/ 298809 w 10232859"/>
              <a:gd name="connsiteY249" fmla="*/ 12712 h 1705557"/>
              <a:gd name="connsiteX250" fmla="*/ 338985 w 10232859"/>
              <a:gd name="connsiteY250" fmla="*/ 14520 h 1705557"/>
              <a:gd name="connsiteX251" fmla="*/ 409815 w 10232859"/>
              <a:gd name="connsiteY251" fmla="*/ 11559 h 1705557"/>
              <a:gd name="connsiteX252" fmla="*/ 424169 w 10232859"/>
              <a:gd name="connsiteY252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909571 w 10232859"/>
              <a:gd name="connsiteY27" fmla="*/ 165085 h 1705557"/>
              <a:gd name="connsiteX28" fmla="*/ 2002612 w 10232859"/>
              <a:gd name="connsiteY28" fmla="*/ 191856 h 1705557"/>
              <a:gd name="connsiteX29" fmla="*/ 2155278 w 10232859"/>
              <a:gd name="connsiteY29" fmla="*/ 204338 h 1705557"/>
              <a:gd name="connsiteX30" fmla="*/ 2166398 w 10232859"/>
              <a:gd name="connsiteY30" fmla="*/ 213479 h 1705557"/>
              <a:gd name="connsiteX31" fmla="*/ 2180455 w 10232859"/>
              <a:gd name="connsiteY31" fmla="*/ 219408 h 1705557"/>
              <a:gd name="connsiteX32" fmla="*/ 2182638 w 10232859"/>
              <a:gd name="connsiteY32" fmla="*/ 218827 h 1705557"/>
              <a:gd name="connsiteX33" fmla="*/ 2200348 w 10232859"/>
              <a:gd name="connsiteY33" fmla="*/ 221830 h 1705557"/>
              <a:gd name="connsiteX34" fmla="*/ 2203307 w 10232859"/>
              <a:gd name="connsiteY34" fmla="*/ 225104 h 1705557"/>
              <a:gd name="connsiteX35" fmla="*/ 2215170 w 10232859"/>
              <a:gd name="connsiteY35" fmla="*/ 227986 h 1705557"/>
              <a:gd name="connsiteX36" fmla="*/ 2237765 w 10232859"/>
              <a:gd name="connsiteY36" fmla="*/ 235871 h 1705557"/>
              <a:gd name="connsiteX37" fmla="*/ 2242719 w 10232859"/>
              <a:gd name="connsiteY37" fmla="*/ 235274 h 1705557"/>
              <a:gd name="connsiteX38" fmla="*/ 2277928 w 10232859"/>
              <a:gd name="connsiteY38" fmla="*/ 243941 h 1705557"/>
              <a:gd name="connsiteX39" fmla="*/ 2278759 w 10232859"/>
              <a:gd name="connsiteY39" fmla="*/ 243077 h 1705557"/>
              <a:gd name="connsiteX40" fmla="*/ 2290187 w 10232859"/>
              <a:gd name="connsiteY40" fmla="*/ 241223 h 1705557"/>
              <a:gd name="connsiteX41" fmla="*/ 2311246 w 10232859"/>
              <a:gd name="connsiteY41" fmla="*/ 239922 h 1705557"/>
              <a:gd name="connsiteX42" fmla="*/ 2364066 w 10232859"/>
              <a:gd name="connsiteY42" fmla="*/ 224751 h 1705557"/>
              <a:gd name="connsiteX43" fmla="*/ 2400814 w 10232859"/>
              <a:gd name="connsiteY43" fmla="*/ 233679 h 1705557"/>
              <a:gd name="connsiteX44" fmla="*/ 2408414 w 10232859"/>
              <a:gd name="connsiteY44" fmla="*/ 234943 h 1705557"/>
              <a:gd name="connsiteX45" fmla="*/ 2408650 w 10232859"/>
              <a:gd name="connsiteY45" fmla="*/ 234748 h 1705557"/>
              <a:gd name="connsiteX46" fmla="*/ 2416835 w 10232859"/>
              <a:gd name="connsiteY46" fmla="*/ 235642 h 1705557"/>
              <a:gd name="connsiteX47" fmla="*/ 2422271 w 10232859"/>
              <a:gd name="connsiteY47" fmla="*/ 237247 h 1705557"/>
              <a:gd name="connsiteX48" fmla="*/ 2490341 w 10232859"/>
              <a:gd name="connsiteY48" fmla="*/ 217588 h 1705557"/>
              <a:gd name="connsiteX49" fmla="*/ 2588929 w 10232859"/>
              <a:gd name="connsiteY49" fmla="*/ 207494 h 1705557"/>
              <a:gd name="connsiteX50" fmla="*/ 2687426 w 10232859"/>
              <a:gd name="connsiteY50" fmla="*/ 200362 h 1705557"/>
              <a:gd name="connsiteX51" fmla="*/ 2723517 w 10232859"/>
              <a:gd name="connsiteY51" fmla="*/ 199166 h 1705557"/>
              <a:gd name="connsiteX52" fmla="*/ 2785956 w 10232859"/>
              <a:gd name="connsiteY52" fmla="*/ 190918 h 1705557"/>
              <a:gd name="connsiteX53" fmla="*/ 2813378 w 10232859"/>
              <a:gd name="connsiteY53" fmla="*/ 183347 h 1705557"/>
              <a:gd name="connsiteX54" fmla="*/ 2814782 w 10232859"/>
              <a:gd name="connsiteY54" fmla="*/ 183667 h 1705557"/>
              <a:gd name="connsiteX55" fmla="*/ 2816580 w 10232859"/>
              <a:gd name="connsiteY55" fmla="*/ 180880 h 1705557"/>
              <a:gd name="connsiteX56" fmla="*/ 2821623 w 10232859"/>
              <a:gd name="connsiteY56" fmla="*/ 179389 h 1705557"/>
              <a:gd name="connsiteX57" fmla="*/ 2836688 w 10232859"/>
              <a:gd name="connsiteY57" fmla="*/ 179485 h 1705557"/>
              <a:gd name="connsiteX58" fmla="*/ 2842564 w 10232859"/>
              <a:gd name="connsiteY58" fmla="*/ 180209 h 1705557"/>
              <a:gd name="connsiteX59" fmla="*/ 2850712 w 10232859"/>
              <a:gd name="connsiteY59" fmla="*/ 179804 h 1705557"/>
              <a:gd name="connsiteX60" fmla="*/ 2850846 w 10232859"/>
              <a:gd name="connsiteY60" fmla="*/ 179576 h 1705557"/>
              <a:gd name="connsiteX61" fmla="*/ 2858611 w 10232859"/>
              <a:gd name="connsiteY61" fmla="*/ 179626 h 1705557"/>
              <a:gd name="connsiteX62" fmla="*/ 2897454 w 10232859"/>
              <a:gd name="connsiteY62" fmla="*/ 182628 h 1705557"/>
              <a:gd name="connsiteX63" fmla="*/ 2940369 w 10232859"/>
              <a:gd name="connsiteY63" fmla="*/ 159458 h 1705557"/>
              <a:gd name="connsiteX64" fmla="*/ 2959670 w 10232859"/>
              <a:gd name="connsiteY64" fmla="*/ 154881 h 1705557"/>
              <a:gd name="connsiteX65" fmla="*/ 2969615 w 10232859"/>
              <a:gd name="connsiteY65" fmla="*/ 151269 h 1705557"/>
              <a:gd name="connsiteX66" fmla="*/ 2970000 w 10232859"/>
              <a:gd name="connsiteY66" fmla="*/ 150290 h 1705557"/>
              <a:gd name="connsiteX67" fmla="*/ 3007272 w 10232859"/>
              <a:gd name="connsiteY67" fmla="*/ 153280 h 1705557"/>
              <a:gd name="connsiteX68" fmla="*/ 3011677 w 10232859"/>
              <a:gd name="connsiteY68" fmla="*/ 151918 h 1705557"/>
              <a:gd name="connsiteX69" fmla="*/ 3036668 w 10232859"/>
              <a:gd name="connsiteY69" fmla="*/ 156118 h 1705557"/>
              <a:gd name="connsiteX70" fmla="*/ 3049208 w 10232859"/>
              <a:gd name="connsiteY70" fmla="*/ 157087 h 1705557"/>
              <a:gd name="connsiteX71" fmla="*/ 3053517 w 10232859"/>
              <a:gd name="connsiteY71" fmla="*/ 159836 h 1705557"/>
              <a:gd name="connsiteX72" fmla="*/ 3071637 w 10232859"/>
              <a:gd name="connsiteY72" fmla="*/ 160010 h 1705557"/>
              <a:gd name="connsiteX73" fmla="*/ 3110077 w 10232859"/>
              <a:gd name="connsiteY73" fmla="*/ 155716 h 1705557"/>
              <a:gd name="connsiteX74" fmla="*/ 3173743 w 10232859"/>
              <a:gd name="connsiteY74" fmla="*/ 166095 h 1705557"/>
              <a:gd name="connsiteX75" fmla="*/ 3254203 w 10232859"/>
              <a:gd name="connsiteY75" fmla="*/ 158270 h 1705557"/>
              <a:gd name="connsiteX76" fmla="*/ 3380350 w 10232859"/>
              <a:gd name="connsiteY76" fmla="*/ 157665 h 1705557"/>
              <a:gd name="connsiteX77" fmla="*/ 3476147 w 10232859"/>
              <a:gd name="connsiteY77" fmla="*/ 177439 h 1705557"/>
              <a:gd name="connsiteX78" fmla="*/ 3581876 w 10232859"/>
              <a:gd name="connsiteY78" fmla="*/ 156962 h 1705557"/>
              <a:gd name="connsiteX79" fmla="*/ 3704761 w 10232859"/>
              <a:gd name="connsiteY79" fmla="*/ 157006 h 1705557"/>
              <a:gd name="connsiteX80" fmla="*/ 3755040 w 10232859"/>
              <a:gd name="connsiteY80" fmla="*/ 148492 h 1705557"/>
              <a:gd name="connsiteX81" fmla="*/ 3804689 w 10232859"/>
              <a:gd name="connsiteY81" fmla="*/ 158407 h 1705557"/>
              <a:gd name="connsiteX82" fmla="*/ 3821793 w 10232859"/>
              <a:gd name="connsiteY82" fmla="*/ 151257 h 1705557"/>
              <a:gd name="connsiteX83" fmla="*/ 3824682 w 10232859"/>
              <a:gd name="connsiteY83" fmla="*/ 149833 h 1705557"/>
              <a:gd name="connsiteX84" fmla="*/ 3837536 w 10232859"/>
              <a:gd name="connsiteY84" fmla="*/ 148292 h 1705557"/>
              <a:gd name="connsiteX85" fmla="*/ 3839550 w 10232859"/>
              <a:gd name="connsiteY85" fmla="*/ 142661 h 1705557"/>
              <a:gd name="connsiteX86" fmla="*/ 3857743 w 10232859"/>
              <a:gd name="connsiteY86" fmla="*/ 136618 h 1705557"/>
              <a:gd name="connsiteX87" fmla="*/ 3881852 w 10232859"/>
              <a:gd name="connsiteY87" fmla="*/ 135231 h 1705557"/>
              <a:gd name="connsiteX88" fmla="*/ 3998088 w 10232859"/>
              <a:gd name="connsiteY88" fmla="*/ 134446 h 1705557"/>
              <a:gd name="connsiteX89" fmla="*/ 4066682 w 10232859"/>
              <a:gd name="connsiteY89" fmla="*/ 130661 h 1705557"/>
              <a:gd name="connsiteX90" fmla="*/ 4091246 w 10232859"/>
              <a:gd name="connsiteY90" fmla="*/ 124017 h 1705557"/>
              <a:gd name="connsiteX91" fmla="*/ 4126556 w 10232859"/>
              <a:gd name="connsiteY91" fmla="*/ 118239 h 1705557"/>
              <a:gd name="connsiteX92" fmla="*/ 4187717 w 10232859"/>
              <a:gd name="connsiteY92" fmla="*/ 104010 h 1705557"/>
              <a:gd name="connsiteX93" fmla="*/ 4220826 w 10232859"/>
              <a:gd name="connsiteY93" fmla="*/ 102505 h 1705557"/>
              <a:gd name="connsiteX94" fmla="*/ 4239014 w 10232859"/>
              <a:gd name="connsiteY94" fmla="*/ 97354 h 1705557"/>
              <a:gd name="connsiteX95" fmla="*/ 4246653 w 10232859"/>
              <a:gd name="connsiteY95" fmla="*/ 97874 h 1705557"/>
              <a:gd name="connsiteX96" fmla="*/ 4271841 w 10232859"/>
              <a:gd name="connsiteY96" fmla="*/ 96702 h 1705557"/>
              <a:gd name="connsiteX97" fmla="*/ 4286277 w 10232859"/>
              <a:gd name="connsiteY97" fmla="*/ 96687 h 1705557"/>
              <a:gd name="connsiteX98" fmla="*/ 4292025 w 10232859"/>
              <a:gd name="connsiteY98" fmla="*/ 96921 h 1705557"/>
              <a:gd name="connsiteX99" fmla="*/ 4304713 w 10232859"/>
              <a:gd name="connsiteY99" fmla="*/ 102187 h 1705557"/>
              <a:gd name="connsiteX100" fmla="*/ 4321285 w 10232859"/>
              <a:gd name="connsiteY100" fmla="*/ 100074 h 1705557"/>
              <a:gd name="connsiteX101" fmla="*/ 4339561 w 10232859"/>
              <a:gd name="connsiteY101" fmla="*/ 105320 h 1705557"/>
              <a:gd name="connsiteX102" fmla="*/ 4343990 w 10232859"/>
              <a:gd name="connsiteY102" fmla="*/ 101090 h 1705557"/>
              <a:gd name="connsiteX103" fmla="*/ 4358885 w 10232859"/>
              <a:gd name="connsiteY103" fmla="*/ 96778 h 1705557"/>
              <a:gd name="connsiteX104" fmla="*/ 4371648 w 10232859"/>
              <a:gd name="connsiteY104" fmla="*/ 101826 h 1705557"/>
              <a:gd name="connsiteX105" fmla="*/ 4398380 w 10232859"/>
              <a:gd name="connsiteY105" fmla="*/ 104961 h 1705557"/>
              <a:gd name="connsiteX106" fmla="*/ 4405729 w 10232859"/>
              <a:gd name="connsiteY106" fmla="*/ 104191 h 1705557"/>
              <a:gd name="connsiteX107" fmla="*/ 4431408 w 10232859"/>
              <a:gd name="connsiteY107" fmla="*/ 110825 h 1705557"/>
              <a:gd name="connsiteX108" fmla="*/ 4472183 w 10232859"/>
              <a:gd name="connsiteY108" fmla="*/ 116430 h 1705557"/>
              <a:gd name="connsiteX109" fmla="*/ 4518828 w 10232859"/>
              <a:gd name="connsiteY109" fmla="*/ 119114 h 1705557"/>
              <a:gd name="connsiteX110" fmla="*/ 4532040 w 10232859"/>
              <a:gd name="connsiteY110" fmla="*/ 124307 h 1705557"/>
              <a:gd name="connsiteX111" fmla="*/ 4617778 w 10232859"/>
              <a:gd name="connsiteY111" fmla="*/ 136993 h 1705557"/>
              <a:gd name="connsiteX112" fmla="*/ 4641872 w 10232859"/>
              <a:gd name="connsiteY112" fmla="*/ 140721 h 1705557"/>
              <a:gd name="connsiteX113" fmla="*/ 4662766 w 10232859"/>
              <a:gd name="connsiteY113" fmla="*/ 138952 h 1705557"/>
              <a:gd name="connsiteX114" fmla="*/ 4667770 w 10232859"/>
              <a:gd name="connsiteY114" fmla="*/ 134208 h 1705557"/>
              <a:gd name="connsiteX115" fmla="*/ 4681052 w 10232859"/>
              <a:gd name="connsiteY115" fmla="*/ 135461 h 1705557"/>
              <a:gd name="connsiteX116" fmla="*/ 4684624 w 10232859"/>
              <a:gd name="connsiteY116" fmla="*/ 134755 h 1705557"/>
              <a:gd name="connsiteX117" fmla="*/ 4705061 w 10232859"/>
              <a:gd name="connsiteY117" fmla="*/ 131748 h 1705557"/>
              <a:gd name="connsiteX118" fmla="*/ 4747746 w 10232859"/>
              <a:gd name="connsiteY118" fmla="*/ 151131 h 1705557"/>
              <a:gd name="connsiteX119" fmla="*/ 4801045 w 10232859"/>
              <a:gd name="connsiteY119" fmla="*/ 153753 h 1705557"/>
              <a:gd name="connsiteX120" fmla="*/ 5001600 w 10232859"/>
              <a:gd name="connsiteY120" fmla="*/ 196753 h 1705557"/>
              <a:gd name="connsiteX121" fmla="*/ 5033465 w 10232859"/>
              <a:gd name="connsiteY121" fmla="*/ 182429 h 1705557"/>
              <a:gd name="connsiteX122" fmla="*/ 5115965 w 10232859"/>
              <a:gd name="connsiteY122" fmla="*/ 192583 h 1705557"/>
              <a:gd name="connsiteX123" fmla="*/ 5237936 w 10232859"/>
              <a:gd name="connsiteY123" fmla="*/ 246022 h 1705557"/>
              <a:gd name="connsiteX124" fmla="*/ 5290566 w 10232859"/>
              <a:gd name="connsiteY124" fmla="*/ 269809 h 1705557"/>
              <a:gd name="connsiteX125" fmla="*/ 5344878 w 10232859"/>
              <a:gd name="connsiteY125" fmla="*/ 282874 h 1705557"/>
              <a:gd name="connsiteX126" fmla="*/ 5413398 w 10232859"/>
              <a:gd name="connsiteY126" fmla="*/ 282749 h 1705557"/>
              <a:gd name="connsiteX127" fmla="*/ 5415629 w 10232859"/>
              <a:gd name="connsiteY127" fmla="*/ 282282 h 1705557"/>
              <a:gd name="connsiteX128" fmla="*/ 5433078 w 10232859"/>
              <a:gd name="connsiteY128" fmla="*/ 286198 h 1705557"/>
              <a:gd name="connsiteX129" fmla="*/ 5435759 w 10232859"/>
              <a:gd name="connsiteY129" fmla="*/ 289614 h 1705557"/>
              <a:gd name="connsiteX130" fmla="*/ 5447372 w 10232859"/>
              <a:gd name="connsiteY130" fmla="*/ 293101 h 1705557"/>
              <a:gd name="connsiteX131" fmla="*/ 5469289 w 10232859"/>
              <a:gd name="connsiteY131" fmla="*/ 302134 h 1705557"/>
              <a:gd name="connsiteX132" fmla="*/ 5508752 w 10232859"/>
              <a:gd name="connsiteY132" fmla="*/ 312267 h 1705557"/>
              <a:gd name="connsiteX133" fmla="*/ 5509657 w 10232859"/>
              <a:gd name="connsiteY133" fmla="*/ 311450 h 1705557"/>
              <a:gd name="connsiteX134" fmla="*/ 5521245 w 10232859"/>
              <a:gd name="connsiteY134" fmla="*/ 310202 h 1705557"/>
              <a:gd name="connsiteX135" fmla="*/ 5542415 w 10232859"/>
              <a:gd name="connsiteY135" fmla="*/ 310009 h 1705557"/>
              <a:gd name="connsiteX136" fmla="*/ 5596538 w 10232859"/>
              <a:gd name="connsiteY136" fmla="*/ 297667 h 1705557"/>
              <a:gd name="connsiteX137" fmla="*/ 5632514 w 10232859"/>
              <a:gd name="connsiteY137" fmla="*/ 308476 h 1705557"/>
              <a:gd name="connsiteX138" fmla="*/ 5640005 w 10232859"/>
              <a:gd name="connsiteY138" fmla="*/ 310131 h 1705557"/>
              <a:gd name="connsiteX139" fmla="*/ 5640259 w 10232859"/>
              <a:gd name="connsiteY139" fmla="*/ 309949 h 1705557"/>
              <a:gd name="connsiteX140" fmla="*/ 5648365 w 10232859"/>
              <a:gd name="connsiteY140" fmla="*/ 311268 h 1705557"/>
              <a:gd name="connsiteX141" fmla="*/ 5653662 w 10232859"/>
              <a:gd name="connsiteY141" fmla="*/ 313149 h 1705557"/>
              <a:gd name="connsiteX142" fmla="*/ 5668196 w 10232859"/>
              <a:gd name="connsiteY142" fmla="*/ 316360 h 1705557"/>
              <a:gd name="connsiteX143" fmla="*/ 5673886 w 10232859"/>
              <a:gd name="connsiteY143" fmla="*/ 316040 h 1705557"/>
              <a:gd name="connsiteX144" fmla="*/ 5677139 w 10232859"/>
              <a:gd name="connsiteY144" fmla="*/ 313859 h 1705557"/>
              <a:gd name="connsiteX145" fmla="*/ 5708983 w 10232859"/>
              <a:gd name="connsiteY145" fmla="*/ 313188 h 1705557"/>
              <a:gd name="connsiteX146" fmla="*/ 5773909 w 10232859"/>
              <a:gd name="connsiteY146" fmla="*/ 318575 h 1705557"/>
              <a:gd name="connsiteX147" fmla="*/ 5809500 w 10232859"/>
              <a:gd name="connsiteY147" fmla="*/ 324964 h 1705557"/>
              <a:gd name="connsiteX148" fmla="*/ 5908729 w 10232859"/>
              <a:gd name="connsiteY148" fmla="*/ 338849 h 1705557"/>
              <a:gd name="connsiteX149" fmla="*/ 6009654 w 10232859"/>
              <a:gd name="connsiteY149" fmla="*/ 350040 h 1705557"/>
              <a:gd name="connsiteX150" fmla="*/ 6067487 w 10232859"/>
              <a:gd name="connsiteY150" fmla="*/ 340226 h 1705557"/>
              <a:gd name="connsiteX151" fmla="*/ 6073281 w 10232859"/>
              <a:gd name="connsiteY151" fmla="*/ 340830 h 1705557"/>
              <a:gd name="connsiteX152" fmla="*/ 6086225 w 10232859"/>
              <a:gd name="connsiteY152" fmla="*/ 346135 h 1705557"/>
              <a:gd name="connsiteX153" fmla="*/ 6105063 w 10232859"/>
              <a:gd name="connsiteY153" fmla="*/ 353854 h 1705557"/>
              <a:gd name="connsiteX154" fmla="*/ 6135796 w 10232859"/>
              <a:gd name="connsiteY154" fmla="*/ 369657 h 1705557"/>
              <a:gd name="connsiteX155" fmla="*/ 6195166 w 10232859"/>
              <a:gd name="connsiteY155" fmla="*/ 366704 h 1705557"/>
              <a:gd name="connsiteX156" fmla="*/ 6216259 w 10232859"/>
              <a:gd name="connsiteY156" fmla="*/ 369879 h 1705557"/>
              <a:gd name="connsiteX157" fmla="*/ 6228331 w 10232859"/>
              <a:gd name="connsiteY157" fmla="*/ 370548 h 1705557"/>
              <a:gd name="connsiteX158" fmla="*/ 6229602 w 10232859"/>
              <a:gd name="connsiteY158" fmla="*/ 369928 h 1705557"/>
              <a:gd name="connsiteX159" fmla="*/ 6258988 w 10232859"/>
              <a:gd name="connsiteY159" fmla="*/ 385174 h 1705557"/>
              <a:gd name="connsiteX160" fmla="*/ 6264106 w 10232859"/>
              <a:gd name="connsiteY160" fmla="*/ 385655 h 1705557"/>
              <a:gd name="connsiteX161" fmla="*/ 6281703 w 10232859"/>
              <a:gd name="connsiteY161" fmla="*/ 397568 h 1705557"/>
              <a:gd name="connsiteX162" fmla="*/ 6291622 w 10232859"/>
              <a:gd name="connsiteY162" fmla="*/ 402669 h 1705557"/>
              <a:gd name="connsiteX163" fmla="*/ 6292712 w 10232859"/>
              <a:gd name="connsiteY163" fmla="*/ 406285 h 1705557"/>
              <a:gd name="connsiteX164" fmla="*/ 6308227 w 10232859"/>
              <a:gd name="connsiteY164" fmla="*/ 412710 h 1705557"/>
              <a:gd name="connsiteX165" fmla="*/ 6328981 w 10232859"/>
              <a:gd name="connsiteY165" fmla="*/ 416009 h 1705557"/>
              <a:gd name="connsiteX166" fmla="*/ 6368693 w 10232859"/>
              <a:gd name="connsiteY166" fmla="*/ 424359 h 1705557"/>
              <a:gd name="connsiteX167" fmla="*/ 6414811 w 10232859"/>
              <a:gd name="connsiteY167" fmla="*/ 458714 h 1705557"/>
              <a:gd name="connsiteX168" fmla="*/ 6467879 w 10232859"/>
              <a:gd name="connsiteY168" fmla="*/ 474762 h 1705557"/>
              <a:gd name="connsiteX169" fmla="*/ 6564351 w 10232859"/>
              <a:gd name="connsiteY169" fmla="*/ 544032 h 1705557"/>
              <a:gd name="connsiteX170" fmla="*/ 6711178 w 10232859"/>
              <a:gd name="connsiteY170" fmla="*/ 580124 h 1705557"/>
              <a:gd name="connsiteX171" fmla="*/ 6764036 w 10232859"/>
              <a:gd name="connsiteY171" fmla="*/ 595457 h 1705557"/>
              <a:gd name="connsiteX172" fmla="*/ 6858983 w 10232859"/>
              <a:gd name="connsiteY172" fmla="*/ 630237 h 1705557"/>
              <a:gd name="connsiteX173" fmla="*/ 6910661 w 10232859"/>
              <a:gd name="connsiteY173" fmla="*/ 641134 h 1705557"/>
              <a:gd name="connsiteX174" fmla="*/ 6944111 w 10232859"/>
              <a:gd name="connsiteY174" fmla="*/ 666016 h 1705557"/>
              <a:gd name="connsiteX175" fmla="*/ 6965771 w 10232859"/>
              <a:gd name="connsiteY175" fmla="*/ 666445 h 1705557"/>
              <a:gd name="connsiteX176" fmla="*/ 6969639 w 10232859"/>
              <a:gd name="connsiteY176" fmla="*/ 666351 h 1705557"/>
              <a:gd name="connsiteX177" fmla="*/ 6982242 w 10232859"/>
              <a:gd name="connsiteY177" fmla="*/ 669626 h 1705557"/>
              <a:gd name="connsiteX178" fmla="*/ 6989387 w 10232859"/>
              <a:gd name="connsiteY178" fmla="*/ 665988 h 1705557"/>
              <a:gd name="connsiteX179" fmla="*/ 7010930 w 10232859"/>
              <a:gd name="connsiteY179" fmla="*/ 667648 h 1705557"/>
              <a:gd name="connsiteX180" fmla="*/ 7033125 w 10232859"/>
              <a:gd name="connsiteY180" fmla="*/ 674950 h 1705557"/>
              <a:gd name="connsiteX181" fmla="*/ 7134461 w 10232859"/>
              <a:gd name="connsiteY181" fmla="*/ 714706 h 1705557"/>
              <a:gd name="connsiteX182" fmla="*/ 7197450 w 10232859"/>
              <a:gd name="connsiteY182" fmla="*/ 735608 h 1705557"/>
              <a:gd name="connsiteX183" fmla="*/ 7225084 w 10232859"/>
              <a:gd name="connsiteY183" fmla="*/ 739019 h 1705557"/>
              <a:gd name="connsiteX184" fmla="*/ 7261183 w 10232859"/>
              <a:gd name="connsiteY184" fmla="*/ 746827 h 1705557"/>
              <a:gd name="connsiteX185" fmla="*/ 7327760 w 10232859"/>
              <a:gd name="connsiteY185" fmla="*/ 757100 h 1705557"/>
              <a:gd name="connsiteX186" fmla="*/ 7412222 w 10232859"/>
              <a:gd name="connsiteY186" fmla="*/ 777001 h 1705557"/>
              <a:gd name="connsiteX187" fmla="*/ 7457904 w 10232859"/>
              <a:gd name="connsiteY187" fmla="*/ 810835 h 1705557"/>
              <a:gd name="connsiteX188" fmla="*/ 7465795 w 10232859"/>
              <a:gd name="connsiteY188" fmla="*/ 809112 h 1705557"/>
              <a:gd name="connsiteX189" fmla="*/ 7505046 w 10232859"/>
              <a:gd name="connsiteY189" fmla="*/ 823031 h 1705557"/>
              <a:gd name="connsiteX190" fmla="*/ 7623220 w 10232859"/>
              <a:gd name="connsiteY190" fmla="*/ 895034 h 1705557"/>
              <a:gd name="connsiteX191" fmla="*/ 7700458 w 10232859"/>
              <a:gd name="connsiteY191" fmla="*/ 921593 h 1705557"/>
              <a:gd name="connsiteX192" fmla="*/ 7730988 w 10232859"/>
              <a:gd name="connsiteY192" fmla="*/ 927270 h 1705557"/>
              <a:gd name="connsiteX193" fmla="*/ 7781942 w 10232859"/>
              <a:gd name="connsiteY193" fmla="*/ 937017 h 1705557"/>
              <a:gd name="connsiteX194" fmla="*/ 7827704 w 10232859"/>
              <a:gd name="connsiteY194" fmla="*/ 935072 h 1705557"/>
              <a:gd name="connsiteX195" fmla="*/ 7867270 w 10232859"/>
              <a:gd name="connsiteY195" fmla="*/ 946880 h 1705557"/>
              <a:gd name="connsiteX196" fmla="*/ 7866538 w 10232859"/>
              <a:gd name="connsiteY196" fmla="*/ 961559 h 1705557"/>
              <a:gd name="connsiteX197" fmla="*/ 7912084 w 10232859"/>
              <a:gd name="connsiteY197" fmla="*/ 970314 h 1705557"/>
              <a:gd name="connsiteX198" fmla="*/ 7982264 w 10232859"/>
              <a:gd name="connsiteY198" fmla="*/ 982287 h 1705557"/>
              <a:gd name="connsiteX199" fmla="*/ 7991272 w 10232859"/>
              <a:gd name="connsiteY199" fmla="*/ 987618 h 1705557"/>
              <a:gd name="connsiteX200" fmla="*/ 8006496 w 10232859"/>
              <a:gd name="connsiteY200" fmla="*/ 979353 h 1705557"/>
              <a:gd name="connsiteX201" fmla="*/ 8034497 w 10232859"/>
              <a:gd name="connsiteY201" fmla="*/ 978568 h 1705557"/>
              <a:gd name="connsiteX202" fmla="*/ 8150881 w 10232859"/>
              <a:gd name="connsiteY202" fmla="*/ 996925 h 1705557"/>
              <a:gd name="connsiteX203" fmla="*/ 8172106 w 10232859"/>
              <a:gd name="connsiteY203" fmla="*/ 997026 h 1705557"/>
              <a:gd name="connsiteX204" fmla="*/ 8196076 w 10232859"/>
              <a:gd name="connsiteY204" fmla="*/ 1006592 h 1705557"/>
              <a:gd name="connsiteX205" fmla="*/ 8247463 w 10232859"/>
              <a:gd name="connsiteY205" fmla="*/ 1022846 h 1705557"/>
              <a:gd name="connsiteX206" fmla="*/ 8279272 w 10232859"/>
              <a:gd name="connsiteY206" fmla="*/ 1039435 h 1705557"/>
              <a:gd name="connsiteX207" fmla="*/ 8289611 w 10232859"/>
              <a:gd name="connsiteY207" fmla="*/ 1035144 h 1705557"/>
              <a:gd name="connsiteX208" fmla="*/ 8311483 w 10232859"/>
              <a:gd name="connsiteY208" fmla="*/ 1035913 h 1705557"/>
              <a:gd name="connsiteX209" fmla="*/ 8399489 w 10232859"/>
              <a:gd name="connsiteY209" fmla="*/ 1055076 h 1705557"/>
              <a:gd name="connsiteX210" fmla="*/ 8415973 w 10232859"/>
              <a:gd name="connsiteY210" fmla="*/ 1056174 h 1705557"/>
              <a:gd name="connsiteX211" fmla="*/ 8433326 w 10232859"/>
              <a:gd name="connsiteY211" fmla="*/ 1064395 h 1705557"/>
              <a:gd name="connsiteX212" fmla="*/ 8502328 w 10232859"/>
              <a:gd name="connsiteY212" fmla="*/ 1098012 h 1705557"/>
              <a:gd name="connsiteX213" fmla="*/ 8534346 w 10232859"/>
              <a:gd name="connsiteY213" fmla="*/ 1113494 h 1705557"/>
              <a:gd name="connsiteX214" fmla="*/ 8534980 w 10232859"/>
              <a:gd name="connsiteY214" fmla="*/ 1117375 h 1705557"/>
              <a:gd name="connsiteX215" fmla="*/ 8544104 w 10232859"/>
              <a:gd name="connsiteY215" fmla="*/ 1114920 h 1705557"/>
              <a:gd name="connsiteX216" fmla="*/ 8567742 w 10232859"/>
              <a:gd name="connsiteY216" fmla="*/ 1124104 h 1705557"/>
              <a:gd name="connsiteX217" fmla="*/ 8633779 w 10232859"/>
              <a:gd name="connsiteY217" fmla="*/ 1145740 h 1705557"/>
              <a:gd name="connsiteX218" fmla="*/ 8676965 w 10232859"/>
              <a:gd name="connsiteY218" fmla="*/ 1163463 h 1705557"/>
              <a:gd name="connsiteX219" fmla="*/ 8698944 w 10232859"/>
              <a:gd name="connsiteY219" fmla="*/ 1163453 h 1705557"/>
              <a:gd name="connsiteX220" fmla="*/ 8711456 w 10232859"/>
              <a:gd name="connsiteY220" fmla="*/ 1175731 h 1705557"/>
              <a:gd name="connsiteX221" fmla="*/ 8732793 w 10232859"/>
              <a:gd name="connsiteY221" fmla="*/ 1179486 h 1705557"/>
              <a:gd name="connsiteX222" fmla="*/ 8751897 w 10232859"/>
              <a:gd name="connsiteY222" fmla="*/ 1197400 h 1705557"/>
              <a:gd name="connsiteX223" fmla="*/ 8793564 w 10232859"/>
              <a:gd name="connsiteY223" fmla="*/ 1179086 h 1705557"/>
              <a:gd name="connsiteX224" fmla="*/ 8834270 w 10232859"/>
              <a:gd name="connsiteY224" fmla="*/ 1213138 h 1705557"/>
              <a:gd name="connsiteX225" fmla="*/ 8853872 w 10232859"/>
              <a:gd name="connsiteY225" fmla="*/ 1221228 h 1705557"/>
              <a:gd name="connsiteX226" fmla="*/ 8861901 w 10232859"/>
              <a:gd name="connsiteY226" fmla="*/ 1217889 h 1705557"/>
              <a:gd name="connsiteX227" fmla="*/ 8874168 w 10232859"/>
              <a:gd name="connsiteY227" fmla="*/ 1220481 h 1705557"/>
              <a:gd name="connsiteX228" fmla="*/ 8871123 w 10232859"/>
              <a:gd name="connsiteY228" fmla="*/ 1227674 h 1705557"/>
              <a:gd name="connsiteX229" fmla="*/ 8903537 w 10232859"/>
              <a:gd name="connsiteY229" fmla="*/ 1237102 h 1705557"/>
              <a:gd name="connsiteX230" fmla="*/ 8933767 w 10232859"/>
              <a:gd name="connsiteY230" fmla="*/ 1269882 h 1705557"/>
              <a:gd name="connsiteX231" fmla="*/ 8985765 w 10232859"/>
              <a:gd name="connsiteY231" fmla="*/ 1294178 h 1705557"/>
              <a:gd name="connsiteX232" fmla="*/ 9071444 w 10232859"/>
              <a:gd name="connsiteY232" fmla="*/ 1323819 h 1705557"/>
              <a:gd name="connsiteX233" fmla="*/ 9096711 w 10232859"/>
              <a:gd name="connsiteY233" fmla="*/ 1334291 h 1705557"/>
              <a:gd name="connsiteX234" fmla="*/ 9338853 w 10232859"/>
              <a:gd name="connsiteY234" fmla="*/ 1454560 h 1705557"/>
              <a:gd name="connsiteX235" fmla="*/ 9520814 w 10232859"/>
              <a:gd name="connsiteY235" fmla="*/ 1456341 h 1705557"/>
              <a:gd name="connsiteX236" fmla="*/ 9702271 w 10232859"/>
              <a:gd name="connsiteY236" fmla="*/ 1495067 h 1705557"/>
              <a:gd name="connsiteX237" fmla="*/ 9744273 w 10232859"/>
              <a:gd name="connsiteY237" fmla="*/ 1530026 h 1705557"/>
              <a:gd name="connsiteX238" fmla="*/ 9771903 w 10232859"/>
              <a:gd name="connsiteY238" fmla="*/ 1536548 h 1705557"/>
              <a:gd name="connsiteX239" fmla="*/ 9818565 w 10232859"/>
              <a:gd name="connsiteY239" fmla="*/ 1545059 h 1705557"/>
              <a:gd name="connsiteX240" fmla="*/ 9882202 w 10232859"/>
              <a:gd name="connsiteY240" fmla="*/ 1572402 h 1705557"/>
              <a:gd name="connsiteX241" fmla="*/ 10022025 w 10232859"/>
              <a:gd name="connsiteY241" fmla="*/ 1606210 h 1705557"/>
              <a:gd name="connsiteX242" fmla="*/ 10220406 w 10232859"/>
              <a:gd name="connsiteY242" fmla="*/ 1683519 h 1705557"/>
              <a:gd name="connsiteX243" fmla="*/ 10232859 w 10232859"/>
              <a:gd name="connsiteY243" fmla="*/ 1705557 h 1705557"/>
              <a:gd name="connsiteX244" fmla="*/ 0 w 10232859"/>
              <a:gd name="connsiteY244" fmla="*/ 1705557 h 1705557"/>
              <a:gd name="connsiteX245" fmla="*/ 0 w 10232859"/>
              <a:gd name="connsiteY245" fmla="*/ 28342 h 1705557"/>
              <a:gd name="connsiteX246" fmla="*/ 8097 w 10232859"/>
              <a:gd name="connsiteY246" fmla="*/ 30869 h 1705557"/>
              <a:gd name="connsiteX247" fmla="*/ 77128 w 10232859"/>
              <a:gd name="connsiteY247" fmla="*/ 13381 h 1705557"/>
              <a:gd name="connsiteX248" fmla="*/ 188338 w 10232859"/>
              <a:gd name="connsiteY248" fmla="*/ 11593 h 1705557"/>
              <a:gd name="connsiteX249" fmla="*/ 298809 w 10232859"/>
              <a:gd name="connsiteY249" fmla="*/ 12712 h 1705557"/>
              <a:gd name="connsiteX250" fmla="*/ 338985 w 10232859"/>
              <a:gd name="connsiteY250" fmla="*/ 14520 h 1705557"/>
              <a:gd name="connsiteX251" fmla="*/ 409815 w 10232859"/>
              <a:gd name="connsiteY251" fmla="*/ 11559 h 1705557"/>
              <a:gd name="connsiteX252" fmla="*/ 424169 w 10232859"/>
              <a:gd name="connsiteY252" fmla="*/ 880 h 1705557"/>
              <a:gd name="connsiteX0" fmla="*/ 424169 w 10232859"/>
              <a:gd name="connsiteY0" fmla="*/ 880 h 1705557"/>
              <a:gd name="connsiteX1" fmla="*/ 456316 w 10232859"/>
              <a:gd name="connsiteY1" fmla="*/ 10591 h 1705557"/>
              <a:gd name="connsiteX2" fmla="*/ 463611 w 10232859"/>
              <a:gd name="connsiteY2" fmla="*/ 24955 h 1705557"/>
              <a:gd name="connsiteX3" fmla="*/ 506289 w 10232859"/>
              <a:gd name="connsiteY3" fmla="*/ 28181 h 1705557"/>
              <a:gd name="connsiteX4" fmla="*/ 547180 w 10232859"/>
              <a:gd name="connsiteY4" fmla="*/ 16811 h 1705557"/>
              <a:gd name="connsiteX5" fmla="*/ 599180 w 10232859"/>
              <a:gd name="connsiteY5" fmla="*/ 15679 h 1705557"/>
              <a:gd name="connsiteX6" fmla="*/ 630247 w 10232859"/>
              <a:gd name="connsiteY6" fmla="*/ 14846 h 1705557"/>
              <a:gd name="connsiteX7" fmla="*/ 715463 w 10232859"/>
              <a:gd name="connsiteY7" fmla="*/ 24543 h 1705557"/>
              <a:gd name="connsiteX8" fmla="*/ 862866 w 10232859"/>
              <a:gd name="connsiteY8" fmla="*/ 69747 h 1705557"/>
              <a:gd name="connsiteX9" fmla="*/ 906400 w 10232859"/>
              <a:gd name="connsiteY9" fmla="*/ 75084 h 1705557"/>
              <a:gd name="connsiteX10" fmla="*/ 912698 w 10232859"/>
              <a:gd name="connsiteY10" fmla="*/ 71780 h 1705557"/>
              <a:gd name="connsiteX11" fmla="*/ 972936 w 10232859"/>
              <a:gd name="connsiteY11" fmla="*/ 95063 h 1705557"/>
              <a:gd name="connsiteX12" fmla="*/ 1061158 w 10232859"/>
              <a:gd name="connsiteY12" fmla="*/ 96816 h 1705557"/>
              <a:gd name="connsiteX13" fmla="*/ 1127764 w 10232859"/>
              <a:gd name="connsiteY13" fmla="*/ 92957 h 1705557"/>
              <a:gd name="connsiteX14" fmla="*/ 1165092 w 10232859"/>
              <a:gd name="connsiteY14" fmla="*/ 93031 h 1705557"/>
              <a:gd name="connsiteX15" fmla="*/ 1192274 w 10232859"/>
              <a:gd name="connsiteY15" fmla="*/ 90602 h 1705557"/>
              <a:gd name="connsiteX16" fmla="*/ 1261359 w 10232859"/>
              <a:gd name="connsiteY16" fmla="*/ 97777 h 1705557"/>
              <a:gd name="connsiteX17" fmla="*/ 1375826 w 10232859"/>
              <a:gd name="connsiteY17" fmla="*/ 115254 h 1705557"/>
              <a:gd name="connsiteX18" fmla="*/ 1400134 w 10232859"/>
              <a:gd name="connsiteY18" fmla="*/ 117722 h 1705557"/>
              <a:gd name="connsiteX19" fmla="*/ 1420782 w 10232859"/>
              <a:gd name="connsiteY19" fmla="*/ 114861 h 1705557"/>
              <a:gd name="connsiteX20" fmla="*/ 1425360 w 10232859"/>
              <a:gd name="connsiteY20" fmla="*/ 109857 h 1705557"/>
              <a:gd name="connsiteX21" fmla="*/ 1438688 w 10232859"/>
              <a:gd name="connsiteY21" fmla="*/ 110414 h 1705557"/>
              <a:gd name="connsiteX22" fmla="*/ 1442183 w 10232859"/>
              <a:gd name="connsiteY22" fmla="*/ 109522 h 1705557"/>
              <a:gd name="connsiteX23" fmla="*/ 1462271 w 10232859"/>
              <a:gd name="connsiteY23" fmla="*/ 105447 h 1705557"/>
              <a:gd name="connsiteX24" fmla="*/ 1506437 w 10232859"/>
              <a:gd name="connsiteY24" fmla="*/ 122598 h 1705557"/>
              <a:gd name="connsiteX25" fmla="*/ 1559721 w 10232859"/>
              <a:gd name="connsiteY25" fmla="*/ 122432 h 1705557"/>
              <a:gd name="connsiteX26" fmla="*/ 1763086 w 10232859"/>
              <a:gd name="connsiteY26" fmla="*/ 154945 h 1705557"/>
              <a:gd name="connsiteX27" fmla="*/ 1909571 w 10232859"/>
              <a:gd name="connsiteY27" fmla="*/ 165085 h 1705557"/>
              <a:gd name="connsiteX28" fmla="*/ 2002612 w 10232859"/>
              <a:gd name="connsiteY28" fmla="*/ 191856 h 1705557"/>
              <a:gd name="connsiteX29" fmla="*/ 2155278 w 10232859"/>
              <a:gd name="connsiteY29" fmla="*/ 204338 h 1705557"/>
              <a:gd name="connsiteX30" fmla="*/ 2166398 w 10232859"/>
              <a:gd name="connsiteY30" fmla="*/ 213479 h 1705557"/>
              <a:gd name="connsiteX31" fmla="*/ 2180455 w 10232859"/>
              <a:gd name="connsiteY31" fmla="*/ 219408 h 1705557"/>
              <a:gd name="connsiteX32" fmla="*/ 2182638 w 10232859"/>
              <a:gd name="connsiteY32" fmla="*/ 218827 h 1705557"/>
              <a:gd name="connsiteX33" fmla="*/ 2200348 w 10232859"/>
              <a:gd name="connsiteY33" fmla="*/ 221830 h 1705557"/>
              <a:gd name="connsiteX34" fmla="*/ 2203307 w 10232859"/>
              <a:gd name="connsiteY34" fmla="*/ 225104 h 1705557"/>
              <a:gd name="connsiteX35" fmla="*/ 2215170 w 10232859"/>
              <a:gd name="connsiteY35" fmla="*/ 227986 h 1705557"/>
              <a:gd name="connsiteX36" fmla="*/ 2237765 w 10232859"/>
              <a:gd name="connsiteY36" fmla="*/ 235871 h 1705557"/>
              <a:gd name="connsiteX37" fmla="*/ 2242719 w 10232859"/>
              <a:gd name="connsiteY37" fmla="*/ 235274 h 1705557"/>
              <a:gd name="connsiteX38" fmla="*/ 2277928 w 10232859"/>
              <a:gd name="connsiteY38" fmla="*/ 243941 h 1705557"/>
              <a:gd name="connsiteX39" fmla="*/ 2278759 w 10232859"/>
              <a:gd name="connsiteY39" fmla="*/ 243077 h 1705557"/>
              <a:gd name="connsiteX40" fmla="*/ 2290187 w 10232859"/>
              <a:gd name="connsiteY40" fmla="*/ 241223 h 1705557"/>
              <a:gd name="connsiteX41" fmla="*/ 2311246 w 10232859"/>
              <a:gd name="connsiteY41" fmla="*/ 239922 h 1705557"/>
              <a:gd name="connsiteX42" fmla="*/ 2364066 w 10232859"/>
              <a:gd name="connsiteY42" fmla="*/ 224751 h 1705557"/>
              <a:gd name="connsiteX43" fmla="*/ 2400814 w 10232859"/>
              <a:gd name="connsiteY43" fmla="*/ 233679 h 1705557"/>
              <a:gd name="connsiteX44" fmla="*/ 2408414 w 10232859"/>
              <a:gd name="connsiteY44" fmla="*/ 234943 h 1705557"/>
              <a:gd name="connsiteX45" fmla="*/ 2408650 w 10232859"/>
              <a:gd name="connsiteY45" fmla="*/ 234748 h 1705557"/>
              <a:gd name="connsiteX46" fmla="*/ 2416835 w 10232859"/>
              <a:gd name="connsiteY46" fmla="*/ 235642 h 1705557"/>
              <a:gd name="connsiteX47" fmla="*/ 2422271 w 10232859"/>
              <a:gd name="connsiteY47" fmla="*/ 237247 h 1705557"/>
              <a:gd name="connsiteX48" fmla="*/ 2490341 w 10232859"/>
              <a:gd name="connsiteY48" fmla="*/ 217588 h 1705557"/>
              <a:gd name="connsiteX49" fmla="*/ 2588929 w 10232859"/>
              <a:gd name="connsiteY49" fmla="*/ 207494 h 1705557"/>
              <a:gd name="connsiteX50" fmla="*/ 2687426 w 10232859"/>
              <a:gd name="connsiteY50" fmla="*/ 200362 h 1705557"/>
              <a:gd name="connsiteX51" fmla="*/ 2723517 w 10232859"/>
              <a:gd name="connsiteY51" fmla="*/ 199166 h 1705557"/>
              <a:gd name="connsiteX52" fmla="*/ 2785956 w 10232859"/>
              <a:gd name="connsiteY52" fmla="*/ 190918 h 1705557"/>
              <a:gd name="connsiteX53" fmla="*/ 2813378 w 10232859"/>
              <a:gd name="connsiteY53" fmla="*/ 183347 h 1705557"/>
              <a:gd name="connsiteX54" fmla="*/ 2814782 w 10232859"/>
              <a:gd name="connsiteY54" fmla="*/ 183667 h 1705557"/>
              <a:gd name="connsiteX55" fmla="*/ 2816580 w 10232859"/>
              <a:gd name="connsiteY55" fmla="*/ 180880 h 1705557"/>
              <a:gd name="connsiteX56" fmla="*/ 2821623 w 10232859"/>
              <a:gd name="connsiteY56" fmla="*/ 179389 h 1705557"/>
              <a:gd name="connsiteX57" fmla="*/ 2836688 w 10232859"/>
              <a:gd name="connsiteY57" fmla="*/ 179485 h 1705557"/>
              <a:gd name="connsiteX58" fmla="*/ 2842564 w 10232859"/>
              <a:gd name="connsiteY58" fmla="*/ 180209 h 1705557"/>
              <a:gd name="connsiteX59" fmla="*/ 2850712 w 10232859"/>
              <a:gd name="connsiteY59" fmla="*/ 179804 h 1705557"/>
              <a:gd name="connsiteX60" fmla="*/ 2850846 w 10232859"/>
              <a:gd name="connsiteY60" fmla="*/ 179576 h 1705557"/>
              <a:gd name="connsiteX61" fmla="*/ 2858611 w 10232859"/>
              <a:gd name="connsiteY61" fmla="*/ 179626 h 1705557"/>
              <a:gd name="connsiteX62" fmla="*/ 2897454 w 10232859"/>
              <a:gd name="connsiteY62" fmla="*/ 182628 h 1705557"/>
              <a:gd name="connsiteX63" fmla="*/ 2940369 w 10232859"/>
              <a:gd name="connsiteY63" fmla="*/ 159458 h 1705557"/>
              <a:gd name="connsiteX64" fmla="*/ 2959670 w 10232859"/>
              <a:gd name="connsiteY64" fmla="*/ 154881 h 1705557"/>
              <a:gd name="connsiteX65" fmla="*/ 2969615 w 10232859"/>
              <a:gd name="connsiteY65" fmla="*/ 151269 h 1705557"/>
              <a:gd name="connsiteX66" fmla="*/ 2970000 w 10232859"/>
              <a:gd name="connsiteY66" fmla="*/ 150290 h 1705557"/>
              <a:gd name="connsiteX67" fmla="*/ 3007272 w 10232859"/>
              <a:gd name="connsiteY67" fmla="*/ 153280 h 1705557"/>
              <a:gd name="connsiteX68" fmla="*/ 3011677 w 10232859"/>
              <a:gd name="connsiteY68" fmla="*/ 151918 h 1705557"/>
              <a:gd name="connsiteX69" fmla="*/ 3036668 w 10232859"/>
              <a:gd name="connsiteY69" fmla="*/ 156118 h 1705557"/>
              <a:gd name="connsiteX70" fmla="*/ 3049208 w 10232859"/>
              <a:gd name="connsiteY70" fmla="*/ 157087 h 1705557"/>
              <a:gd name="connsiteX71" fmla="*/ 3053517 w 10232859"/>
              <a:gd name="connsiteY71" fmla="*/ 159836 h 1705557"/>
              <a:gd name="connsiteX72" fmla="*/ 3071637 w 10232859"/>
              <a:gd name="connsiteY72" fmla="*/ 160010 h 1705557"/>
              <a:gd name="connsiteX73" fmla="*/ 3110077 w 10232859"/>
              <a:gd name="connsiteY73" fmla="*/ 155716 h 1705557"/>
              <a:gd name="connsiteX74" fmla="*/ 3173743 w 10232859"/>
              <a:gd name="connsiteY74" fmla="*/ 166095 h 1705557"/>
              <a:gd name="connsiteX75" fmla="*/ 3254203 w 10232859"/>
              <a:gd name="connsiteY75" fmla="*/ 158270 h 1705557"/>
              <a:gd name="connsiteX76" fmla="*/ 3380350 w 10232859"/>
              <a:gd name="connsiteY76" fmla="*/ 157665 h 1705557"/>
              <a:gd name="connsiteX77" fmla="*/ 3476147 w 10232859"/>
              <a:gd name="connsiteY77" fmla="*/ 177439 h 1705557"/>
              <a:gd name="connsiteX78" fmla="*/ 3581876 w 10232859"/>
              <a:gd name="connsiteY78" fmla="*/ 156962 h 1705557"/>
              <a:gd name="connsiteX79" fmla="*/ 3704761 w 10232859"/>
              <a:gd name="connsiteY79" fmla="*/ 157006 h 1705557"/>
              <a:gd name="connsiteX80" fmla="*/ 3755040 w 10232859"/>
              <a:gd name="connsiteY80" fmla="*/ 148492 h 1705557"/>
              <a:gd name="connsiteX81" fmla="*/ 3804689 w 10232859"/>
              <a:gd name="connsiteY81" fmla="*/ 158407 h 1705557"/>
              <a:gd name="connsiteX82" fmla="*/ 3821793 w 10232859"/>
              <a:gd name="connsiteY82" fmla="*/ 151257 h 1705557"/>
              <a:gd name="connsiteX83" fmla="*/ 3824682 w 10232859"/>
              <a:gd name="connsiteY83" fmla="*/ 149833 h 1705557"/>
              <a:gd name="connsiteX84" fmla="*/ 3837536 w 10232859"/>
              <a:gd name="connsiteY84" fmla="*/ 148292 h 1705557"/>
              <a:gd name="connsiteX85" fmla="*/ 3839550 w 10232859"/>
              <a:gd name="connsiteY85" fmla="*/ 142661 h 1705557"/>
              <a:gd name="connsiteX86" fmla="*/ 3857743 w 10232859"/>
              <a:gd name="connsiteY86" fmla="*/ 136618 h 1705557"/>
              <a:gd name="connsiteX87" fmla="*/ 3881852 w 10232859"/>
              <a:gd name="connsiteY87" fmla="*/ 135231 h 1705557"/>
              <a:gd name="connsiteX88" fmla="*/ 3998088 w 10232859"/>
              <a:gd name="connsiteY88" fmla="*/ 134446 h 1705557"/>
              <a:gd name="connsiteX89" fmla="*/ 4066682 w 10232859"/>
              <a:gd name="connsiteY89" fmla="*/ 130661 h 1705557"/>
              <a:gd name="connsiteX90" fmla="*/ 4091246 w 10232859"/>
              <a:gd name="connsiteY90" fmla="*/ 124017 h 1705557"/>
              <a:gd name="connsiteX91" fmla="*/ 4126556 w 10232859"/>
              <a:gd name="connsiteY91" fmla="*/ 118239 h 1705557"/>
              <a:gd name="connsiteX92" fmla="*/ 4187717 w 10232859"/>
              <a:gd name="connsiteY92" fmla="*/ 104010 h 1705557"/>
              <a:gd name="connsiteX93" fmla="*/ 4220826 w 10232859"/>
              <a:gd name="connsiteY93" fmla="*/ 102505 h 1705557"/>
              <a:gd name="connsiteX94" fmla="*/ 4239014 w 10232859"/>
              <a:gd name="connsiteY94" fmla="*/ 97354 h 1705557"/>
              <a:gd name="connsiteX95" fmla="*/ 4246653 w 10232859"/>
              <a:gd name="connsiteY95" fmla="*/ 97874 h 1705557"/>
              <a:gd name="connsiteX96" fmla="*/ 4271841 w 10232859"/>
              <a:gd name="connsiteY96" fmla="*/ 96702 h 1705557"/>
              <a:gd name="connsiteX97" fmla="*/ 4286277 w 10232859"/>
              <a:gd name="connsiteY97" fmla="*/ 96687 h 1705557"/>
              <a:gd name="connsiteX98" fmla="*/ 4292025 w 10232859"/>
              <a:gd name="connsiteY98" fmla="*/ 96921 h 1705557"/>
              <a:gd name="connsiteX99" fmla="*/ 4304713 w 10232859"/>
              <a:gd name="connsiteY99" fmla="*/ 102187 h 1705557"/>
              <a:gd name="connsiteX100" fmla="*/ 4321285 w 10232859"/>
              <a:gd name="connsiteY100" fmla="*/ 100074 h 1705557"/>
              <a:gd name="connsiteX101" fmla="*/ 4339561 w 10232859"/>
              <a:gd name="connsiteY101" fmla="*/ 105320 h 1705557"/>
              <a:gd name="connsiteX102" fmla="*/ 4343990 w 10232859"/>
              <a:gd name="connsiteY102" fmla="*/ 101090 h 1705557"/>
              <a:gd name="connsiteX103" fmla="*/ 4358885 w 10232859"/>
              <a:gd name="connsiteY103" fmla="*/ 96778 h 1705557"/>
              <a:gd name="connsiteX104" fmla="*/ 4371648 w 10232859"/>
              <a:gd name="connsiteY104" fmla="*/ 101826 h 1705557"/>
              <a:gd name="connsiteX105" fmla="*/ 4398380 w 10232859"/>
              <a:gd name="connsiteY105" fmla="*/ 104961 h 1705557"/>
              <a:gd name="connsiteX106" fmla="*/ 4405729 w 10232859"/>
              <a:gd name="connsiteY106" fmla="*/ 104191 h 1705557"/>
              <a:gd name="connsiteX107" fmla="*/ 4431408 w 10232859"/>
              <a:gd name="connsiteY107" fmla="*/ 110825 h 1705557"/>
              <a:gd name="connsiteX108" fmla="*/ 4472183 w 10232859"/>
              <a:gd name="connsiteY108" fmla="*/ 116430 h 1705557"/>
              <a:gd name="connsiteX109" fmla="*/ 4518828 w 10232859"/>
              <a:gd name="connsiteY109" fmla="*/ 119114 h 1705557"/>
              <a:gd name="connsiteX110" fmla="*/ 4532040 w 10232859"/>
              <a:gd name="connsiteY110" fmla="*/ 124307 h 1705557"/>
              <a:gd name="connsiteX111" fmla="*/ 4617778 w 10232859"/>
              <a:gd name="connsiteY111" fmla="*/ 136993 h 1705557"/>
              <a:gd name="connsiteX112" fmla="*/ 4641872 w 10232859"/>
              <a:gd name="connsiteY112" fmla="*/ 140721 h 1705557"/>
              <a:gd name="connsiteX113" fmla="*/ 4662766 w 10232859"/>
              <a:gd name="connsiteY113" fmla="*/ 138952 h 1705557"/>
              <a:gd name="connsiteX114" fmla="*/ 4667770 w 10232859"/>
              <a:gd name="connsiteY114" fmla="*/ 134208 h 1705557"/>
              <a:gd name="connsiteX115" fmla="*/ 4681052 w 10232859"/>
              <a:gd name="connsiteY115" fmla="*/ 135461 h 1705557"/>
              <a:gd name="connsiteX116" fmla="*/ 4684624 w 10232859"/>
              <a:gd name="connsiteY116" fmla="*/ 134755 h 1705557"/>
              <a:gd name="connsiteX117" fmla="*/ 4705061 w 10232859"/>
              <a:gd name="connsiteY117" fmla="*/ 131748 h 1705557"/>
              <a:gd name="connsiteX118" fmla="*/ 4747746 w 10232859"/>
              <a:gd name="connsiteY118" fmla="*/ 151131 h 1705557"/>
              <a:gd name="connsiteX119" fmla="*/ 4801045 w 10232859"/>
              <a:gd name="connsiteY119" fmla="*/ 153753 h 1705557"/>
              <a:gd name="connsiteX120" fmla="*/ 5001600 w 10232859"/>
              <a:gd name="connsiteY120" fmla="*/ 196753 h 1705557"/>
              <a:gd name="connsiteX121" fmla="*/ 5033465 w 10232859"/>
              <a:gd name="connsiteY121" fmla="*/ 182429 h 1705557"/>
              <a:gd name="connsiteX122" fmla="*/ 5115965 w 10232859"/>
              <a:gd name="connsiteY122" fmla="*/ 192583 h 1705557"/>
              <a:gd name="connsiteX123" fmla="*/ 5237936 w 10232859"/>
              <a:gd name="connsiteY123" fmla="*/ 246022 h 1705557"/>
              <a:gd name="connsiteX124" fmla="*/ 5290566 w 10232859"/>
              <a:gd name="connsiteY124" fmla="*/ 269809 h 1705557"/>
              <a:gd name="connsiteX125" fmla="*/ 5344878 w 10232859"/>
              <a:gd name="connsiteY125" fmla="*/ 282874 h 1705557"/>
              <a:gd name="connsiteX126" fmla="*/ 5413398 w 10232859"/>
              <a:gd name="connsiteY126" fmla="*/ 282749 h 1705557"/>
              <a:gd name="connsiteX127" fmla="*/ 5415629 w 10232859"/>
              <a:gd name="connsiteY127" fmla="*/ 282282 h 1705557"/>
              <a:gd name="connsiteX128" fmla="*/ 5433078 w 10232859"/>
              <a:gd name="connsiteY128" fmla="*/ 286198 h 1705557"/>
              <a:gd name="connsiteX129" fmla="*/ 5435759 w 10232859"/>
              <a:gd name="connsiteY129" fmla="*/ 289614 h 1705557"/>
              <a:gd name="connsiteX130" fmla="*/ 5447372 w 10232859"/>
              <a:gd name="connsiteY130" fmla="*/ 293101 h 1705557"/>
              <a:gd name="connsiteX131" fmla="*/ 5469289 w 10232859"/>
              <a:gd name="connsiteY131" fmla="*/ 302134 h 1705557"/>
              <a:gd name="connsiteX132" fmla="*/ 5508752 w 10232859"/>
              <a:gd name="connsiteY132" fmla="*/ 312267 h 1705557"/>
              <a:gd name="connsiteX133" fmla="*/ 5509657 w 10232859"/>
              <a:gd name="connsiteY133" fmla="*/ 311450 h 1705557"/>
              <a:gd name="connsiteX134" fmla="*/ 5521245 w 10232859"/>
              <a:gd name="connsiteY134" fmla="*/ 310202 h 1705557"/>
              <a:gd name="connsiteX135" fmla="*/ 5542415 w 10232859"/>
              <a:gd name="connsiteY135" fmla="*/ 310009 h 1705557"/>
              <a:gd name="connsiteX136" fmla="*/ 5596538 w 10232859"/>
              <a:gd name="connsiteY136" fmla="*/ 297667 h 1705557"/>
              <a:gd name="connsiteX137" fmla="*/ 5632514 w 10232859"/>
              <a:gd name="connsiteY137" fmla="*/ 308476 h 1705557"/>
              <a:gd name="connsiteX138" fmla="*/ 5640005 w 10232859"/>
              <a:gd name="connsiteY138" fmla="*/ 310131 h 1705557"/>
              <a:gd name="connsiteX139" fmla="*/ 5640259 w 10232859"/>
              <a:gd name="connsiteY139" fmla="*/ 309949 h 1705557"/>
              <a:gd name="connsiteX140" fmla="*/ 5648365 w 10232859"/>
              <a:gd name="connsiteY140" fmla="*/ 311268 h 1705557"/>
              <a:gd name="connsiteX141" fmla="*/ 5653662 w 10232859"/>
              <a:gd name="connsiteY141" fmla="*/ 313149 h 1705557"/>
              <a:gd name="connsiteX142" fmla="*/ 5668196 w 10232859"/>
              <a:gd name="connsiteY142" fmla="*/ 316360 h 1705557"/>
              <a:gd name="connsiteX143" fmla="*/ 5673886 w 10232859"/>
              <a:gd name="connsiteY143" fmla="*/ 316040 h 1705557"/>
              <a:gd name="connsiteX144" fmla="*/ 5677139 w 10232859"/>
              <a:gd name="connsiteY144" fmla="*/ 313859 h 1705557"/>
              <a:gd name="connsiteX145" fmla="*/ 5708983 w 10232859"/>
              <a:gd name="connsiteY145" fmla="*/ 313188 h 1705557"/>
              <a:gd name="connsiteX146" fmla="*/ 5773909 w 10232859"/>
              <a:gd name="connsiteY146" fmla="*/ 318575 h 1705557"/>
              <a:gd name="connsiteX147" fmla="*/ 5809500 w 10232859"/>
              <a:gd name="connsiteY147" fmla="*/ 324964 h 1705557"/>
              <a:gd name="connsiteX148" fmla="*/ 5908729 w 10232859"/>
              <a:gd name="connsiteY148" fmla="*/ 338849 h 1705557"/>
              <a:gd name="connsiteX149" fmla="*/ 6009654 w 10232859"/>
              <a:gd name="connsiteY149" fmla="*/ 350040 h 1705557"/>
              <a:gd name="connsiteX150" fmla="*/ 6067487 w 10232859"/>
              <a:gd name="connsiteY150" fmla="*/ 340226 h 1705557"/>
              <a:gd name="connsiteX151" fmla="*/ 6073281 w 10232859"/>
              <a:gd name="connsiteY151" fmla="*/ 340830 h 1705557"/>
              <a:gd name="connsiteX152" fmla="*/ 6086225 w 10232859"/>
              <a:gd name="connsiteY152" fmla="*/ 346135 h 1705557"/>
              <a:gd name="connsiteX153" fmla="*/ 6105063 w 10232859"/>
              <a:gd name="connsiteY153" fmla="*/ 353854 h 1705557"/>
              <a:gd name="connsiteX154" fmla="*/ 6135796 w 10232859"/>
              <a:gd name="connsiteY154" fmla="*/ 369657 h 1705557"/>
              <a:gd name="connsiteX155" fmla="*/ 6195166 w 10232859"/>
              <a:gd name="connsiteY155" fmla="*/ 366704 h 1705557"/>
              <a:gd name="connsiteX156" fmla="*/ 6216259 w 10232859"/>
              <a:gd name="connsiteY156" fmla="*/ 369879 h 1705557"/>
              <a:gd name="connsiteX157" fmla="*/ 6228331 w 10232859"/>
              <a:gd name="connsiteY157" fmla="*/ 370548 h 1705557"/>
              <a:gd name="connsiteX158" fmla="*/ 6229602 w 10232859"/>
              <a:gd name="connsiteY158" fmla="*/ 369928 h 1705557"/>
              <a:gd name="connsiteX159" fmla="*/ 6258988 w 10232859"/>
              <a:gd name="connsiteY159" fmla="*/ 385174 h 1705557"/>
              <a:gd name="connsiteX160" fmla="*/ 6264106 w 10232859"/>
              <a:gd name="connsiteY160" fmla="*/ 385655 h 1705557"/>
              <a:gd name="connsiteX161" fmla="*/ 6281703 w 10232859"/>
              <a:gd name="connsiteY161" fmla="*/ 397568 h 1705557"/>
              <a:gd name="connsiteX162" fmla="*/ 6291622 w 10232859"/>
              <a:gd name="connsiteY162" fmla="*/ 402669 h 1705557"/>
              <a:gd name="connsiteX163" fmla="*/ 6292712 w 10232859"/>
              <a:gd name="connsiteY163" fmla="*/ 406285 h 1705557"/>
              <a:gd name="connsiteX164" fmla="*/ 6308227 w 10232859"/>
              <a:gd name="connsiteY164" fmla="*/ 412710 h 1705557"/>
              <a:gd name="connsiteX165" fmla="*/ 6328981 w 10232859"/>
              <a:gd name="connsiteY165" fmla="*/ 416009 h 1705557"/>
              <a:gd name="connsiteX166" fmla="*/ 6368693 w 10232859"/>
              <a:gd name="connsiteY166" fmla="*/ 424359 h 1705557"/>
              <a:gd name="connsiteX167" fmla="*/ 6414811 w 10232859"/>
              <a:gd name="connsiteY167" fmla="*/ 458714 h 1705557"/>
              <a:gd name="connsiteX168" fmla="*/ 6467879 w 10232859"/>
              <a:gd name="connsiteY168" fmla="*/ 474762 h 1705557"/>
              <a:gd name="connsiteX169" fmla="*/ 6564351 w 10232859"/>
              <a:gd name="connsiteY169" fmla="*/ 544032 h 1705557"/>
              <a:gd name="connsiteX170" fmla="*/ 6711178 w 10232859"/>
              <a:gd name="connsiteY170" fmla="*/ 580124 h 1705557"/>
              <a:gd name="connsiteX171" fmla="*/ 6764036 w 10232859"/>
              <a:gd name="connsiteY171" fmla="*/ 595457 h 1705557"/>
              <a:gd name="connsiteX172" fmla="*/ 6858983 w 10232859"/>
              <a:gd name="connsiteY172" fmla="*/ 630237 h 1705557"/>
              <a:gd name="connsiteX173" fmla="*/ 6910661 w 10232859"/>
              <a:gd name="connsiteY173" fmla="*/ 641134 h 1705557"/>
              <a:gd name="connsiteX174" fmla="*/ 6944111 w 10232859"/>
              <a:gd name="connsiteY174" fmla="*/ 666016 h 1705557"/>
              <a:gd name="connsiteX175" fmla="*/ 6965771 w 10232859"/>
              <a:gd name="connsiteY175" fmla="*/ 666445 h 1705557"/>
              <a:gd name="connsiteX176" fmla="*/ 6969639 w 10232859"/>
              <a:gd name="connsiteY176" fmla="*/ 666351 h 1705557"/>
              <a:gd name="connsiteX177" fmla="*/ 6982242 w 10232859"/>
              <a:gd name="connsiteY177" fmla="*/ 669626 h 1705557"/>
              <a:gd name="connsiteX178" fmla="*/ 6989387 w 10232859"/>
              <a:gd name="connsiteY178" fmla="*/ 665988 h 1705557"/>
              <a:gd name="connsiteX179" fmla="*/ 7010930 w 10232859"/>
              <a:gd name="connsiteY179" fmla="*/ 667648 h 1705557"/>
              <a:gd name="connsiteX180" fmla="*/ 7033125 w 10232859"/>
              <a:gd name="connsiteY180" fmla="*/ 674950 h 1705557"/>
              <a:gd name="connsiteX181" fmla="*/ 7134461 w 10232859"/>
              <a:gd name="connsiteY181" fmla="*/ 714706 h 1705557"/>
              <a:gd name="connsiteX182" fmla="*/ 7197450 w 10232859"/>
              <a:gd name="connsiteY182" fmla="*/ 735608 h 1705557"/>
              <a:gd name="connsiteX183" fmla="*/ 7225084 w 10232859"/>
              <a:gd name="connsiteY183" fmla="*/ 739019 h 1705557"/>
              <a:gd name="connsiteX184" fmla="*/ 7261183 w 10232859"/>
              <a:gd name="connsiteY184" fmla="*/ 746827 h 1705557"/>
              <a:gd name="connsiteX185" fmla="*/ 7327760 w 10232859"/>
              <a:gd name="connsiteY185" fmla="*/ 757100 h 1705557"/>
              <a:gd name="connsiteX186" fmla="*/ 7412222 w 10232859"/>
              <a:gd name="connsiteY186" fmla="*/ 777001 h 1705557"/>
              <a:gd name="connsiteX187" fmla="*/ 7457904 w 10232859"/>
              <a:gd name="connsiteY187" fmla="*/ 810835 h 1705557"/>
              <a:gd name="connsiteX188" fmla="*/ 7465795 w 10232859"/>
              <a:gd name="connsiteY188" fmla="*/ 809112 h 1705557"/>
              <a:gd name="connsiteX189" fmla="*/ 7505046 w 10232859"/>
              <a:gd name="connsiteY189" fmla="*/ 823031 h 1705557"/>
              <a:gd name="connsiteX190" fmla="*/ 7623220 w 10232859"/>
              <a:gd name="connsiteY190" fmla="*/ 895034 h 1705557"/>
              <a:gd name="connsiteX191" fmla="*/ 7700458 w 10232859"/>
              <a:gd name="connsiteY191" fmla="*/ 921593 h 1705557"/>
              <a:gd name="connsiteX192" fmla="*/ 7730988 w 10232859"/>
              <a:gd name="connsiteY192" fmla="*/ 927270 h 1705557"/>
              <a:gd name="connsiteX193" fmla="*/ 7781942 w 10232859"/>
              <a:gd name="connsiteY193" fmla="*/ 937017 h 1705557"/>
              <a:gd name="connsiteX194" fmla="*/ 7827704 w 10232859"/>
              <a:gd name="connsiteY194" fmla="*/ 935072 h 1705557"/>
              <a:gd name="connsiteX195" fmla="*/ 7867270 w 10232859"/>
              <a:gd name="connsiteY195" fmla="*/ 946880 h 1705557"/>
              <a:gd name="connsiteX196" fmla="*/ 7866538 w 10232859"/>
              <a:gd name="connsiteY196" fmla="*/ 961559 h 1705557"/>
              <a:gd name="connsiteX197" fmla="*/ 7912084 w 10232859"/>
              <a:gd name="connsiteY197" fmla="*/ 970314 h 1705557"/>
              <a:gd name="connsiteX198" fmla="*/ 7982264 w 10232859"/>
              <a:gd name="connsiteY198" fmla="*/ 982287 h 1705557"/>
              <a:gd name="connsiteX199" fmla="*/ 7991272 w 10232859"/>
              <a:gd name="connsiteY199" fmla="*/ 987618 h 1705557"/>
              <a:gd name="connsiteX200" fmla="*/ 8006496 w 10232859"/>
              <a:gd name="connsiteY200" fmla="*/ 979353 h 1705557"/>
              <a:gd name="connsiteX201" fmla="*/ 8034497 w 10232859"/>
              <a:gd name="connsiteY201" fmla="*/ 978568 h 1705557"/>
              <a:gd name="connsiteX202" fmla="*/ 8150881 w 10232859"/>
              <a:gd name="connsiteY202" fmla="*/ 996925 h 1705557"/>
              <a:gd name="connsiteX203" fmla="*/ 8172106 w 10232859"/>
              <a:gd name="connsiteY203" fmla="*/ 997026 h 1705557"/>
              <a:gd name="connsiteX204" fmla="*/ 8196076 w 10232859"/>
              <a:gd name="connsiteY204" fmla="*/ 1006592 h 1705557"/>
              <a:gd name="connsiteX205" fmla="*/ 8247463 w 10232859"/>
              <a:gd name="connsiteY205" fmla="*/ 1022846 h 1705557"/>
              <a:gd name="connsiteX206" fmla="*/ 8279272 w 10232859"/>
              <a:gd name="connsiteY206" fmla="*/ 1039435 h 1705557"/>
              <a:gd name="connsiteX207" fmla="*/ 8289611 w 10232859"/>
              <a:gd name="connsiteY207" fmla="*/ 1035144 h 1705557"/>
              <a:gd name="connsiteX208" fmla="*/ 8311483 w 10232859"/>
              <a:gd name="connsiteY208" fmla="*/ 1035913 h 1705557"/>
              <a:gd name="connsiteX209" fmla="*/ 8399489 w 10232859"/>
              <a:gd name="connsiteY209" fmla="*/ 1055076 h 1705557"/>
              <a:gd name="connsiteX210" fmla="*/ 8415973 w 10232859"/>
              <a:gd name="connsiteY210" fmla="*/ 1056174 h 1705557"/>
              <a:gd name="connsiteX211" fmla="*/ 8433326 w 10232859"/>
              <a:gd name="connsiteY211" fmla="*/ 1064395 h 1705557"/>
              <a:gd name="connsiteX212" fmla="*/ 8502328 w 10232859"/>
              <a:gd name="connsiteY212" fmla="*/ 1098012 h 1705557"/>
              <a:gd name="connsiteX213" fmla="*/ 8534346 w 10232859"/>
              <a:gd name="connsiteY213" fmla="*/ 1113494 h 1705557"/>
              <a:gd name="connsiteX214" fmla="*/ 8534980 w 10232859"/>
              <a:gd name="connsiteY214" fmla="*/ 1117375 h 1705557"/>
              <a:gd name="connsiteX215" fmla="*/ 8544104 w 10232859"/>
              <a:gd name="connsiteY215" fmla="*/ 1114920 h 1705557"/>
              <a:gd name="connsiteX216" fmla="*/ 8567742 w 10232859"/>
              <a:gd name="connsiteY216" fmla="*/ 1124104 h 1705557"/>
              <a:gd name="connsiteX217" fmla="*/ 8633779 w 10232859"/>
              <a:gd name="connsiteY217" fmla="*/ 1145740 h 1705557"/>
              <a:gd name="connsiteX218" fmla="*/ 8676965 w 10232859"/>
              <a:gd name="connsiteY218" fmla="*/ 1163463 h 1705557"/>
              <a:gd name="connsiteX219" fmla="*/ 8698944 w 10232859"/>
              <a:gd name="connsiteY219" fmla="*/ 1163453 h 1705557"/>
              <a:gd name="connsiteX220" fmla="*/ 8711456 w 10232859"/>
              <a:gd name="connsiteY220" fmla="*/ 1175731 h 1705557"/>
              <a:gd name="connsiteX221" fmla="*/ 8732793 w 10232859"/>
              <a:gd name="connsiteY221" fmla="*/ 1179486 h 1705557"/>
              <a:gd name="connsiteX222" fmla="*/ 8751897 w 10232859"/>
              <a:gd name="connsiteY222" fmla="*/ 1197400 h 1705557"/>
              <a:gd name="connsiteX223" fmla="*/ 8793564 w 10232859"/>
              <a:gd name="connsiteY223" fmla="*/ 1179086 h 1705557"/>
              <a:gd name="connsiteX224" fmla="*/ 8834270 w 10232859"/>
              <a:gd name="connsiteY224" fmla="*/ 1213138 h 1705557"/>
              <a:gd name="connsiteX225" fmla="*/ 8853872 w 10232859"/>
              <a:gd name="connsiteY225" fmla="*/ 1221228 h 1705557"/>
              <a:gd name="connsiteX226" fmla="*/ 8861901 w 10232859"/>
              <a:gd name="connsiteY226" fmla="*/ 1217889 h 1705557"/>
              <a:gd name="connsiteX227" fmla="*/ 8874168 w 10232859"/>
              <a:gd name="connsiteY227" fmla="*/ 1220481 h 1705557"/>
              <a:gd name="connsiteX228" fmla="*/ 8871123 w 10232859"/>
              <a:gd name="connsiteY228" fmla="*/ 1227674 h 1705557"/>
              <a:gd name="connsiteX229" fmla="*/ 8903537 w 10232859"/>
              <a:gd name="connsiteY229" fmla="*/ 1237102 h 1705557"/>
              <a:gd name="connsiteX230" fmla="*/ 8933767 w 10232859"/>
              <a:gd name="connsiteY230" fmla="*/ 1269882 h 1705557"/>
              <a:gd name="connsiteX231" fmla="*/ 8985765 w 10232859"/>
              <a:gd name="connsiteY231" fmla="*/ 1294178 h 1705557"/>
              <a:gd name="connsiteX232" fmla="*/ 9071444 w 10232859"/>
              <a:gd name="connsiteY232" fmla="*/ 1323819 h 1705557"/>
              <a:gd name="connsiteX233" fmla="*/ 9096711 w 10232859"/>
              <a:gd name="connsiteY233" fmla="*/ 1334291 h 1705557"/>
              <a:gd name="connsiteX234" fmla="*/ 9338853 w 10232859"/>
              <a:gd name="connsiteY234" fmla="*/ 1454560 h 1705557"/>
              <a:gd name="connsiteX235" fmla="*/ 9520814 w 10232859"/>
              <a:gd name="connsiteY235" fmla="*/ 1456341 h 1705557"/>
              <a:gd name="connsiteX236" fmla="*/ 9702271 w 10232859"/>
              <a:gd name="connsiteY236" fmla="*/ 1495067 h 1705557"/>
              <a:gd name="connsiteX237" fmla="*/ 9744273 w 10232859"/>
              <a:gd name="connsiteY237" fmla="*/ 1530026 h 1705557"/>
              <a:gd name="connsiteX238" fmla="*/ 9771903 w 10232859"/>
              <a:gd name="connsiteY238" fmla="*/ 1536548 h 1705557"/>
              <a:gd name="connsiteX239" fmla="*/ 9818565 w 10232859"/>
              <a:gd name="connsiteY239" fmla="*/ 1545059 h 1705557"/>
              <a:gd name="connsiteX240" fmla="*/ 9882202 w 10232859"/>
              <a:gd name="connsiteY240" fmla="*/ 1572402 h 1705557"/>
              <a:gd name="connsiteX241" fmla="*/ 10022025 w 10232859"/>
              <a:gd name="connsiteY241" fmla="*/ 1606210 h 1705557"/>
              <a:gd name="connsiteX242" fmla="*/ 10220406 w 10232859"/>
              <a:gd name="connsiteY242" fmla="*/ 1683519 h 1705557"/>
              <a:gd name="connsiteX243" fmla="*/ 10232859 w 10232859"/>
              <a:gd name="connsiteY243" fmla="*/ 1705557 h 1705557"/>
              <a:gd name="connsiteX244" fmla="*/ 0 w 10232859"/>
              <a:gd name="connsiteY244" fmla="*/ 1705557 h 1705557"/>
              <a:gd name="connsiteX245" fmla="*/ 0 w 10232859"/>
              <a:gd name="connsiteY245" fmla="*/ 28342 h 1705557"/>
              <a:gd name="connsiteX246" fmla="*/ 8097 w 10232859"/>
              <a:gd name="connsiteY246" fmla="*/ 30869 h 1705557"/>
              <a:gd name="connsiteX247" fmla="*/ 77128 w 10232859"/>
              <a:gd name="connsiteY247" fmla="*/ 13381 h 1705557"/>
              <a:gd name="connsiteX248" fmla="*/ 188338 w 10232859"/>
              <a:gd name="connsiteY248" fmla="*/ 11593 h 1705557"/>
              <a:gd name="connsiteX249" fmla="*/ 298809 w 10232859"/>
              <a:gd name="connsiteY249" fmla="*/ 12712 h 1705557"/>
              <a:gd name="connsiteX250" fmla="*/ 338985 w 10232859"/>
              <a:gd name="connsiteY250" fmla="*/ 14520 h 1705557"/>
              <a:gd name="connsiteX251" fmla="*/ 409815 w 10232859"/>
              <a:gd name="connsiteY251" fmla="*/ 11559 h 1705557"/>
              <a:gd name="connsiteX252" fmla="*/ 424169 w 10232859"/>
              <a:gd name="connsiteY252" fmla="*/ 880 h 1705557"/>
              <a:gd name="connsiteX0" fmla="*/ 409815 w 10232859"/>
              <a:gd name="connsiteY0" fmla="*/ 5045 h 1699043"/>
              <a:gd name="connsiteX1" fmla="*/ 456316 w 10232859"/>
              <a:gd name="connsiteY1" fmla="*/ 4077 h 1699043"/>
              <a:gd name="connsiteX2" fmla="*/ 463611 w 10232859"/>
              <a:gd name="connsiteY2" fmla="*/ 18441 h 1699043"/>
              <a:gd name="connsiteX3" fmla="*/ 506289 w 10232859"/>
              <a:gd name="connsiteY3" fmla="*/ 21667 h 1699043"/>
              <a:gd name="connsiteX4" fmla="*/ 547180 w 10232859"/>
              <a:gd name="connsiteY4" fmla="*/ 10297 h 1699043"/>
              <a:gd name="connsiteX5" fmla="*/ 599180 w 10232859"/>
              <a:gd name="connsiteY5" fmla="*/ 9165 h 1699043"/>
              <a:gd name="connsiteX6" fmla="*/ 630247 w 10232859"/>
              <a:gd name="connsiteY6" fmla="*/ 8332 h 1699043"/>
              <a:gd name="connsiteX7" fmla="*/ 715463 w 10232859"/>
              <a:gd name="connsiteY7" fmla="*/ 18029 h 1699043"/>
              <a:gd name="connsiteX8" fmla="*/ 862866 w 10232859"/>
              <a:gd name="connsiteY8" fmla="*/ 63233 h 1699043"/>
              <a:gd name="connsiteX9" fmla="*/ 906400 w 10232859"/>
              <a:gd name="connsiteY9" fmla="*/ 68570 h 1699043"/>
              <a:gd name="connsiteX10" fmla="*/ 912698 w 10232859"/>
              <a:gd name="connsiteY10" fmla="*/ 65266 h 1699043"/>
              <a:gd name="connsiteX11" fmla="*/ 972936 w 10232859"/>
              <a:gd name="connsiteY11" fmla="*/ 88549 h 1699043"/>
              <a:gd name="connsiteX12" fmla="*/ 1061158 w 10232859"/>
              <a:gd name="connsiteY12" fmla="*/ 90302 h 1699043"/>
              <a:gd name="connsiteX13" fmla="*/ 1127764 w 10232859"/>
              <a:gd name="connsiteY13" fmla="*/ 86443 h 1699043"/>
              <a:gd name="connsiteX14" fmla="*/ 1165092 w 10232859"/>
              <a:gd name="connsiteY14" fmla="*/ 86517 h 1699043"/>
              <a:gd name="connsiteX15" fmla="*/ 1192274 w 10232859"/>
              <a:gd name="connsiteY15" fmla="*/ 84088 h 1699043"/>
              <a:gd name="connsiteX16" fmla="*/ 1261359 w 10232859"/>
              <a:gd name="connsiteY16" fmla="*/ 91263 h 1699043"/>
              <a:gd name="connsiteX17" fmla="*/ 1375826 w 10232859"/>
              <a:gd name="connsiteY17" fmla="*/ 108740 h 1699043"/>
              <a:gd name="connsiteX18" fmla="*/ 1400134 w 10232859"/>
              <a:gd name="connsiteY18" fmla="*/ 111208 h 1699043"/>
              <a:gd name="connsiteX19" fmla="*/ 1420782 w 10232859"/>
              <a:gd name="connsiteY19" fmla="*/ 108347 h 1699043"/>
              <a:gd name="connsiteX20" fmla="*/ 1425360 w 10232859"/>
              <a:gd name="connsiteY20" fmla="*/ 103343 h 1699043"/>
              <a:gd name="connsiteX21" fmla="*/ 1438688 w 10232859"/>
              <a:gd name="connsiteY21" fmla="*/ 103900 h 1699043"/>
              <a:gd name="connsiteX22" fmla="*/ 1442183 w 10232859"/>
              <a:gd name="connsiteY22" fmla="*/ 103008 h 1699043"/>
              <a:gd name="connsiteX23" fmla="*/ 1462271 w 10232859"/>
              <a:gd name="connsiteY23" fmla="*/ 98933 h 1699043"/>
              <a:gd name="connsiteX24" fmla="*/ 1506437 w 10232859"/>
              <a:gd name="connsiteY24" fmla="*/ 116084 h 1699043"/>
              <a:gd name="connsiteX25" fmla="*/ 1559721 w 10232859"/>
              <a:gd name="connsiteY25" fmla="*/ 115918 h 1699043"/>
              <a:gd name="connsiteX26" fmla="*/ 1763086 w 10232859"/>
              <a:gd name="connsiteY26" fmla="*/ 148431 h 1699043"/>
              <a:gd name="connsiteX27" fmla="*/ 1909571 w 10232859"/>
              <a:gd name="connsiteY27" fmla="*/ 158571 h 1699043"/>
              <a:gd name="connsiteX28" fmla="*/ 2002612 w 10232859"/>
              <a:gd name="connsiteY28" fmla="*/ 185342 h 1699043"/>
              <a:gd name="connsiteX29" fmla="*/ 2155278 w 10232859"/>
              <a:gd name="connsiteY29" fmla="*/ 197824 h 1699043"/>
              <a:gd name="connsiteX30" fmla="*/ 2166398 w 10232859"/>
              <a:gd name="connsiteY30" fmla="*/ 206965 h 1699043"/>
              <a:gd name="connsiteX31" fmla="*/ 2180455 w 10232859"/>
              <a:gd name="connsiteY31" fmla="*/ 212894 h 1699043"/>
              <a:gd name="connsiteX32" fmla="*/ 2182638 w 10232859"/>
              <a:gd name="connsiteY32" fmla="*/ 212313 h 1699043"/>
              <a:gd name="connsiteX33" fmla="*/ 2200348 w 10232859"/>
              <a:gd name="connsiteY33" fmla="*/ 215316 h 1699043"/>
              <a:gd name="connsiteX34" fmla="*/ 2203307 w 10232859"/>
              <a:gd name="connsiteY34" fmla="*/ 218590 h 1699043"/>
              <a:gd name="connsiteX35" fmla="*/ 2215170 w 10232859"/>
              <a:gd name="connsiteY35" fmla="*/ 221472 h 1699043"/>
              <a:gd name="connsiteX36" fmla="*/ 2237765 w 10232859"/>
              <a:gd name="connsiteY36" fmla="*/ 229357 h 1699043"/>
              <a:gd name="connsiteX37" fmla="*/ 2242719 w 10232859"/>
              <a:gd name="connsiteY37" fmla="*/ 228760 h 1699043"/>
              <a:gd name="connsiteX38" fmla="*/ 2277928 w 10232859"/>
              <a:gd name="connsiteY38" fmla="*/ 237427 h 1699043"/>
              <a:gd name="connsiteX39" fmla="*/ 2278759 w 10232859"/>
              <a:gd name="connsiteY39" fmla="*/ 236563 h 1699043"/>
              <a:gd name="connsiteX40" fmla="*/ 2290187 w 10232859"/>
              <a:gd name="connsiteY40" fmla="*/ 234709 h 1699043"/>
              <a:gd name="connsiteX41" fmla="*/ 2311246 w 10232859"/>
              <a:gd name="connsiteY41" fmla="*/ 233408 h 1699043"/>
              <a:gd name="connsiteX42" fmla="*/ 2364066 w 10232859"/>
              <a:gd name="connsiteY42" fmla="*/ 218237 h 1699043"/>
              <a:gd name="connsiteX43" fmla="*/ 2400814 w 10232859"/>
              <a:gd name="connsiteY43" fmla="*/ 227165 h 1699043"/>
              <a:gd name="connsiteX44" fmla="*/ 2408414 w 10232859"/>
              <a:gd name="connsiteY44" fmla="*/ 228429 h 1699043"/>
              <a:gd name="connsiteX45" fmla="*/ 2408650 w 10232859"/>
              <a:gd name="connsiteY45" fmla="*/ 228234 h 1699043"/>
              <a:gd name="connsiteX46" fmla="*/ 2416835 w 10232859"/>
              <a:gd name="connsiteY46" fmla="*/ 229128 h 1699043"/>
              <a:gd name="connsiteX47" fmla="*/ 2422271 w 10232859"/>
              <a:gd name="connsiteY47" fmla="*/ 230733 h 1699043"/>
              <a:gd name="connsiteX48" fmla="*/ 2490341 w 10232859"/>
              <a:gd name="connsiteY48" fmla="*/ 211074 h 1699043"/>
              <a:gd name="connsiteX49" fmla="*/ 2588929 w 10232859"/>
              <a:gd name="connsiteY49" fmla="*/ 200980 h 1699043"/>
              <a:gd name="connsiteX50" fmla="*/ 2687426 w 10232859"/>
              <a:gd name="connsiteY50" fmla="*/ 193848 h 1699043"/>
              <a:gd name="connsiteX51" fmla="*/ 2723517 w 10232859"/>
              <a:gd name="connsiteY51" fmla="*/ 192652 h 1699043"/>
              <a:gd name="connsiteX52" fmla="*/ 2785956 w 10232859"/>
              <a:gd name="connsiteY52" fmla="*/ 184404 h 1699043"/>
              <a:gd name="connsiteX53" fmla="*/ 2813378 w 10232859"/>
              <a:gd name="connsiteY53" fmla="*/ 176833 h 1699043"/>
              <a:gd name="connsiteX54" fmla="*/ 2814782 w 10232859"/>
              <a:gd name="connsiteY54" fmla="*/ 177153 h 1699043"/>
              <a:gd name="connsiteX55" fmla="*/ 2816580 w 10232859"/>
              <a:gd name="connsiteY55" fmla="*/ 174366 h 1699043"/>
              <a:gd name="connsiteX56" fmla="*/ 2821623 w 10232859"/>
              <a:gd name="connsiteY56" fmla="*/ 172875 h 1699043"/>
              <a:gd name="connsiteX57" fmla="*/ 2836688 w 10232859"/>
              <a:gd name="connsiteY57" fmla="*/ 172971 h 1699043"/>
              <a:gd name="connsiteX58" fmla="*/ 2842564 w 10232859"/>
              <a:gd name="connsiteY58" fmla="*/ 173695 h 1699043"/>
              <a:gd name="connsiteX59" fmla="*/ 2850712 w 10232859"/>
              <a:gd name="connsiteY59" fmla="*/ 173290 h 1699043"/>
              <a:gd name="connsiteX60" fmla="*/ 2850846 w 10232859"/>
              <a:gd name="connsiteY60" fmla="*/ 173062 h 1699043"/>
              <a:gd name="connsiteX61" fmla="*/ 2858611 w 10232859"/>
              <a:gd name="connsiteY61" fmla="*/ 173112 h 1699043"/>
              <a:gd name="connsiteX62" fmla="*/ 2897454 w 10232859"/>
              <a:gd name="connsiteY62" fmla="*/ 176114 h 1699043"/>
              <a:gd name="connsiteX63" fmla="*/ 2940369 w 10232859"/>
              <a:gd name="connsiteY63" fmla="*/ 152944 h 1699043"/>
              <a:gd name="connsiteX64" fmla="*/ 2959670 w 10232859"/>
              <a:gd name="connsiteY64" fmla="*/ 148367 h 1699043"/>
              <a:gd name="connsiteX65" fmla="*/ 2969615 w 10232859"/>
              <a:gd name="connsiteY65" fmla="*/ 144755 h 1699043"/>
              <a:gd name="connsiteX66" fmla="*/ 2970000 w 10232859"/>
              <a:gd name="connsiteY66" fmla="*/ 143776 h 1699043"/>
              <a:gd name="connsiteX67" fmla="*/ 3007272 w 10232859"/>
              <a:gd name="connsiteY67" fmla="*/ 146766 h 1699043"/>
              <a:gd name="connsiteX68" fmla="*/ 3011677 w 10232859"/>
              <a:gd name="connsiteY68" fmla="*/ 145404 h 1699043"/>
              <a:gd name="connsiteX69" fmla="*/ 3036668 w 10232859"/>
              <a:gd name="connsiteY69" fmla="*/ 149604 h 1699043"/>
              <a:gd name="connsiteX70" fmla="*/ 3049208 w 10232859"/>
              <a:gd name="connsiteY70" fmla="*/ 150573 h 1699043"/>
              <a:gd name="connsiteX71" fmla="*/ 3053517 w 10232859"/>
              <a:gd name="connsiteY71" fmla="*/ 153322 h 1699043"/>
              <a:gd name="connsiteX72" fmla="*/ 3071637 w 10232859"/>
              <a:gd name="connsiteY72" fmla="*/ 153496 h 1699043"/>
              <a:gd name="connsiteX73" fmla="*/ 3110077 w 10232859"/>
              <a:gd name="connsiteY73" fmla="*/ 149202 h 1699043"/>
              <a:gd name="connsiteX74" fmla="*/ 3173743 w 10232859"/>
              <a:gd name="connsiteY74" fmla="*/ 159581 h 1699043"/>
              <a:gd name="connsiteX75" fmla="*/ 3254203 w 10232859"/>
              <a:gd name="connsiteY75" fmla="*/ 151756 h 1699043"/>
              <a:gd name="connsiteX76" fmla="*/ 3380350 w 10232859"/>
              <a:gd name="connsiteY76" fmla="*/ 151151 h 1699043"/>
              <a:gd name="connsiteX77" fmla="*/ 3476147 w 10232859"/>
              <a:gd name="connsiteY77" fmla="*/ 170925 h 1699043"/>
              <a:gd name="connsiteX78" fmla="*/ 3581876 w 10232859"/>
              <a:gd name="connsiteY78" fmla="*/ 150448 h 1699043"/>
              <a:gd name="connsiteX79" fmla="*/ 3704761 w 10232859"/>
              <a:gd name="connsiteY79" fmla="*/ 150492 h 1699043"/>
              <a:gd name="connsiteX80" fmla="*/ 3755040 w 10232859"/>
              <a:gd name="connsiteY80" fmla="*/ 141978 h 1699043"/>
              <a:gd name="connsiteX81" fmla="*/ 3804689 w 10232859"/>
              <a:gd name="connsiteY81" fmla="*/ 151893 h 1699043"/>
              <a:gd name="connsiteX82" fmla="*/ 3821793 w 10232859"/>
              <a:gd name="connsiteY82" fmla="*/ 144743 h 1699043"/>
              <a:gd name="connsiteX83" fmla="*/ 3824682 w 10232859"/>
              <a:gd name="connsiteY83" fmla="*/ 143319 h 1699043"/>
              <a:gd name="connsiteX84" fmla="*/ 3837536 w 10232859"/>
              <a:gd name="connsiteY84" fmla="*/ 141778 h 1699043"/>
              <a:gd name="connsiteX85" fmla="*/ 3839550 w 10232859"/>
              <a:gd name="connsiteY85" fmla="*/ 136147 h 1699043"/>
              <a:gd name="connsiteX86" fmla="*/ 3857743 w 10232859"/>
              <a:gd name="connsiteY86" fmla="*/ 130104 h 1699043"/>
              <a:gd name="connsiteX87" fmla="*/ 3881852 w 10232859"/>
              <a:gd name="connsiteY87" fmla="*/ 128717 h 1699043"/>
              <a:gd name="connsiteX88" fmla="*/ 3998088 w 10232859"/>
              <a:gd name="connsiteY88" fmla="*/ 127932 h 1699043"/>
              <a:gd name="connsiteX89" fmla="*/ 4066682 w 10232859"/>
              <a:gd name="connsiteY89" fmla="*/ 124147 h 1699043"/>
              <a:gd name="connsiteX90" fmla="*/ 4091246 w 10232859"/>
              <a:gd name="connsiteY90" fmla="*/ 117503 h 1699043"/>
              <a:gd name="connsiteX91" fmla="*/ 4126556 w 10232859"/>
              <a:gd name="connsiteY91" fmla="*/ 111725 h 1699043"/>
              <a:gd name="connsiteX92" fmla="*/ 4187717 w 10232859"/>
              <a:gd name="connsiteY92" fmla="*/ 97496 h 1699043"/>
              <a:gd name="connsiteX93" fmla="*/ 4220826 w 10232859"/>
              <a:gd name="connsiteY93" fmla="*/ 95991 h 1699043"/>
              <a:gd name="connsiteX94" fmla="*/ 4239014 w 10232859"/>
              <a:gd name="connsiteY94" fmla="*/ 90840 h 1699043"/>
              <a:gd name="connsiteX95" fmla="*/ 4246653 w 10232859"/>
              <a:gd name="connsiteY95" fmla="*/ 91360 h 1699043"/>
              <a:gd name="connsiteX96" fmla="*/ 4271841 w 10232859"/>
              <a:gd name="connsiteY96" fmla="*/ 90188 h 1699043"/>
              <a:gd name="connsiteX97" fmla="*/ 4286277 w 10232859"/>
              <a:gd name="connsiteY97" fmla="*/ 90173 h 1699043"/>
              <a:gd name="connsiteX98" fmla="*/ 4292025 w 10232859"/>
              <a:gd name="connsiteY98" fmla="*/ 90407 h 1699043"/>
              <a:gd name="connsiteX99" fmla="*/ 4304713 w 10232859"/>
              <a:gd name="connsiteY99" fmla="*/ 95673 h 1699043"/>
              <a:gd name="connsiteX100" fmla="*/ 4321285 w 10232859"/>
              <a:gd name="connsiteY100" fmla="*/ 93560 h 1699043"/>
              <a:gd name="connsiteX101" fmla="*/ 4339561 w 10232859"/>
              <a:gd name="connsiteY101" fmla="*/ 98806 h 1699043"/>
              <a:gd name="connsiteX102" fmla="*/ 4343990 w 10232859"/>
              <a:gd name="connsiteY102" fmla="*/ 94576 h 1699043"/>
              <a:gd name="connsiteX103" fmla="*/ 4358885 w 10232859"/>
              <a:gd name="connsiteY103" fmla="*/ 90264 h 1699043"/>
              <a:gd name="connsiteX104" fmla="*/ 4371648 w 10232859"/>
              <a:gd name="connsiteY104" fmla="*/ 95312 h 1699043"/>
              <a:gd name="connsiteX105" fmla="*/ 4398380 w 10232859"/>
              <a:gd name="connsiteY105" fmla="*/ 98447 h 1699043"/>
              <a:gd name="connsiteX106" fmla="*/ 4405729 w 10232859"/>
              <a:gd name="connsiteY106" fmla="*/ 97677 h 1699043"/>
              <a:gd name="connsiteX107" fmla="*/ 4431408 w 10232859"/>
              <a:gd name="connsiteY107" fmla="*/ 104311 h 1699043"/>
              <a:gd name="connsiteX108" fmla="*/ 4472183 w 10232859"/>
              <a:gd name="connsiteY108" fmla="*/ 109916 h 1699043"/>
              <a:gd name="connsiteX109" fmla="*/ 4518828 w 10232859"/>
              <a:gd name="connsiteY109" fmla="*/ 112600 h 1699043"/>
              <a:gd name="connsiteX110" fmla="*/ 4532040 w 10232859"/>
              <a:gd name="connsiteY110" fmla="*/ 117793 h 1699043"/>
              <a:gd name="connsiteX111" fmla="*/ 4617778 w 10232859"/>
              <a:gd name="connsiteY111" fmla="*/ 130479 h 1699043"/>
              <a:gd name="connsiteX112" fmla="*/ 4641872 w 10232859"/>
              <a:gd name="connsiteY112" fmla="*/ 134207 h 1699043"/>
              <a:gd name="connsiteX113" fmla="*/ 4662766 w 10232859"/>
              <a:gd name="connsiteY113" fmla="*/ 132438 h 1699043"/>
              <a:gd name="connsiteX114" fmla="*/ 4667770 w 10232859"/>
              <a:gd name="connsiteY114" fmla="*/ 127694 h 1699043"/>
              <a:gd name="connsiteX115" fmla="*/ 4681052 w 10232859"/>
              <a:gd name="connsiteY115" fmla="*/ 128947 h 1699043"/>
              <a:gd name="connsiteX116" fmla="*/ 4684624 w 10232859"/>
              <a:gd name="connsiteY116" fmla="*/ 128241 h 1699043"/>
              <a:gd name="connsiteX117" fmla="*/ 4705061 w 10232859"/>
              <a:gd name="connsiteY117" fmla="*/ 125234 h 1699043"/>
              <a:gd name="connsiteX118" fmla="*/ 4747746 w 10232859"/>
              <a:gd name="connsiteY118" fmla="*/ 144617 h 1699043"/>
              <a:gd name="connsiteX119" fmla="*/ 4801045 w 10232859"/>
              <a:gd name="connsiteY119" fmla="*/ 147239 h 1699043"/>
              <a:gd name="connsiteX120" fmla="*/ 5001600 w 10232859"/>
              <a:gd name="connsiteY120" fmla="*/ 190239 h 1699043"/>
              <a:gd name="connsiteX121" fmla="*/ 5033465 w 10232859"/>
              <a:gd name="connsiteY121" fmla="*/ 175915 h 1699043"/>
              <a:gd name="connsiteX122" fmla="*/ 5115965 w 10232859"/>
              <a:gd name="connsiteY122" fmla="*/ 186069 h 1699043"/>
              <a:gd name="connsiteX123" fmla="*/ 5237936 w 10232859"/>
              <a:gd name="connsiteY123" fmla="*/ 239508 h 1699043"/>
              <a:gd name="connsiteX124" fmla="*/ 5290566 w 10232859"/>
              <a:gd name="connsiteY124" fmla="*/ 263295 h 1699043"/>
              <a:gd name="connsiteX125" fmla="*/ 5344878 w 10232859"/>
              <a:gd name="connsiteY125" fmla="*/ 276360 h 1699043"/>
              <a:gd name="connsiteX126" fmla="*/ 5413398 w 10232859"/>
              <a:gd name="connsiteY126" fmla="*/ 276235 h 1699043"/>
              <a:gd name="connsiteX127" fmla="*/ 5415629 w 10232859"/>
              <a:gd name="connsiteY127" fmla="*/ 275768 h 1699043"/>
              <a:gd name="connsiteX128" fmla="*/ 5433078 w 10232859"/>
              <a:gd name="connsiteY128" fmla="*/ 279684 h 1699043"/>
              <a:gd name="connsiteX129" fmla="*/ 5435759 w 10232859"/>
              <a:gd name="connsiteY129" fmla="*/ 283100 h 1699043"/>
              <a:gd name="connsiteX130" fmla="*/ 5447372 w 10232859"/>
              <a:gd name="connsiteY130" fmla="*/ 286587 h 1699043"/>
              <a:gd name="connsiteX131" fmla="*/ 5469289 w 10232859"/>
              <a:gd name="connsiteY131" fmla="*/ 295620 h 1699043"/>
              <a:gd name="connsiteX132" fmla="*/ 5508752 w 10232859"/>
              <a:gd name="connsiteY132" fmla="*/ 305753 h 1699043"/>
              <a:gd name="connsiteX133" fmla="*/ 5509657 w 10232859"/>
              <a:gd name="connsiteY133" fmla="*/ 304936 h 1699043"/>
              <a:gd name="connsiteX134" fmla="*/ 5521245 w 10232859"/>
              <a:gd name="connsiteY134" fmla="*/ 303688 h 1699043"/>
              <a:gd name="connsiteX135" fmla="*/ 5542415 w 10232859"/>
              <a:gd name="connsiteY135" fmla="*/ 303495 h 1699043"/>
              <a:gd name="connsiteX136" fmla="*/ 5596538 w 10232859"/>
              <a:gd name="connsiteY136" fmla="*/ 291153 h 1699043"/>
              <a:gd name="connsiteX137" fmla="*/ 5632514 w 10232859"/>
              <a:gd name="connsiteY137" fmla="*/ 301962 h 1699043"/>
              <a:gd name="connsiteX138" fmla="*/ 5640005 w 10232859"/>
              <a:gd name="connsiteY138" fmla="*/ 303617 h 1699043"/>
              <a:gd name="connsiteX139" fmla="*/ 5640259 w 10232859"/>
              <a:gd name="connsiteY139" fmla="*/ 303435 h 1699043"/>
              <a:gd name="connsiteX140" fmla="*/ 5648365 w 10232859"/>
              <a:gd name="connsiteY140" fmla="*/ 304754 h 1699043"/>
              <a:gd name="connsiteX141" fmla="*/ 5653662 w 10232859"/>
              <a:gd name="connsiteY141" fmla="*/ 306635 h 1699043"/>
              <a:gd name="connsiteX142" fmla="*/ 5668196 w 10232859"/>
              <a:gd name="connsiteY142" fmla="*/ 309846 h 1699043"/>
              <a:gd name="connsiteX143" fmla="*/ 5673886 w 10232859"/>
              <a:gd name="connsiteY143" fmla="*/ 309526 h 1699043"/>
              <a:gd name="connsiteX144" fmla="*/ 5677139 w 10232859"/>
              <a:gd name="connsiteY144" fmla="*/ 307345 h 1699043"/>
              <a:gd name="connsiteX145" fmla="*/ 5708983 w 10232859"/>
              <a:gd name="connsiteY145" fmla="*/ 306674 h 1699043"/>
              <a:gd name="connsiteX146" fmla="*/ 5773909 w 10232859"/>
              <a:gd name="connsiteY146" fmla="*/ 312061 h 1699043"/>
              <a:gd name="connsiteX147" fmla="*/ 5809500 w 10232859"/>
              <a:gd name="connsiteY147" fmla="*/ 318450 h 1699043"/>
              <a:gd name="connsiteX148" fmla="*/ 5908729 w 10232859"/>
              <a:gd name="connsiteY148" fmla="*/ 332335 h 1699043"/>
              <a:gd name="connsiteX149" fmla="*/ 6009654 w 10232859"/>
              <a:gd name="connsiteY149" fmla="*/ 343526 h 1699043"/>
              <a:gd name="connsiteX150" fmla="*/ 6067487 w 10232859"/>
              <a:gd name="connsiteY150" fmla="*/ 333712 h 1699043"/>
              <a:gd name="connsiteX151" fmla="*/ 6073281 w 10232859"/>
              <a:gd name="connsiteY151" fmla="*/ 334316 h 1699043"/>
              <a:gd name="connsiteX152" fmla="*/ 6086225 w 10232859"/>
              <a:gd name="connsiteY152" fmla="*/ 339621 h 1699043"/>
              <a:gd name="connsiteX153" fmla="*/ 6105063 w 10232859"/>
              <a:gd name="connsiteY153" fmla="*/ 347340 h 1699043"/>
              <a:gd name="connsiteX154" fmla="*/ 6135796 w 10232859"/>
              <a:gd name="connsiteY154" fmla="*/ 363143 h 1699043"/>
              <a:gd name="connsiteX155" fmla="*/ 6195166 w 10232859"/>
              <a:gd name="connsiteY155" fmla="*/ 360190 h 1699043"/>
              <a:gd name="connsiteX156" fmla="*/ 6216259 w 10232859"/>
              <a:gd name="connsiteY156" fmla="*/ 363365 h 1699043"/>
              <a:gd name="connsiteX157" fmla="*/ 6228331 w 10232859"/>
              <a:gd name="connsiteY157" fmla="*/ 364034 h 1699043"/>
              <a:gd name="connsiteX158" fmla="*/ 6229602 w 10232859"/>
              <a:gd name="connsiteY158" fmla="*/ 363414 h 1699043"/>
              <a:gd name="connsiteX159" fmla="*/ 6258988 w 10232859"/>
              <a:gd name="connsiteY159" fmla="*/ 378660 h 1699043"/>
              <a:gd name="connsiteX160" fmla="*/ 6264106 w 10232859"/>
              <a:gd name="connsiteY160" fmla="*/ 379141 h 1699043"/>
              <a:gd name="connsiteX161" fmla="*/ 6281703 w 10232859"/>
              <a:gd name="connsiteY161" fmla="*/ 391054 h 1699043"/>
              <a:gd name="connsiteX162" fmla="*/ 6291622 w 10232859"/>
              <a:gd name="connsiteY162" fmla="*/ 396155 h 1699043"/>
              <a:gd name="connsiteX163" fmla="*/ 6292712 w 10232859"/>
              <a:gd name="connsiteY163" fmla="*/ 399771 h 1699043"/>
              <a:gd name="connsiteX164" fmla="*/ 6308227 w 10232859"/>
              <a:gd name="connsiteY164" fmla="*/ 406196 h 1699043"/>
              <a:gd name="connsiteX165" fmla="*/ 6328981 w 10232859"/>
              <a:gd name="connsiteY165" fmla="*/ 409495 h 1699043"/>
              <a:gd name="connsiteX166" fmla="*/ 6368693 w 10232859"/>
              <a:gd name="connsiteY166" fmla="*/ 417845 h 1699043"/>
              <a:gd name="connsiteX167" fmla="*/ 6414811 w 10232859"/>
              <a:gd name="connsiteY167" fmla="*/ 452200 h 1699043"/>
              <a:gd name="connsiteX168" fmla="*/ 6467879 w 10232859"/>
              <a:gd name="connsiteY168" fmla="*/ 468248 h 1699043"/>
              <a:gd name="connsiteX169" fmla="*/ 6564351 w 10232859"/>
              <a:gd name="connsiteY169" fmla="*/ 537518 h 1699043"/>
              <a:gd name="connsiteX170" fmla="*/ 6711178 w 10232859"/>
              <a:gd name="connsiteY170" fmla="*/ 573610 h 1699043"/>
              <a:gd name="connsiteX171" fmla="*/ 6764036 w 10232859"/>
              <a:gd name="connsiteY171" fmla="*/ 588943 h 1699043"/>
              <a:gd name="connsiteX172" fmla="*/ 6858983 w 10232859"/>
              <a:gd name="connsiteY172" fmla="*/ 623723 h 1699043"/>
              <a:gd name="connsiteX173" fmla="*/ 6910661 w 10232859"/>
              <a:gd name="connsiteY173" fmla="*/ 634620 h 1699043"/>
              <a:gd name="connsiteX174" fmla="*/ 6944111 w 10232859"/>
              <a:gd name="connsiteY174" fmla="*/ 659502 h 1699043"/>
              <a:gd name="connsiteX175" fmla="*/ 6965771 w 10232859"/>
              <a:gd name="connsiteY175" fmla="*/ 659931 h 1699043"/>
              <a:gd name="connsiteX176" fmla="*/ 6969639 w 10232859"/>
              <a:gd name="connsiteY176" fmla="*/ 659837 h 1699043"/>
              <a:gd name="connsiteX177" fmla="*/ 6982242 w 10232859"/>
              <a:gd name="connsiteY177" fmla="*/ 663112 h 1699043"/>
              <a:gd name="connsiteX178" fmla="*/ 6989387 w 10232859"/>
              <a:gd name="connsiteY178" fmla="*/ 659474 h 1699043"/>
              <a:gd name="connsiteX179" fmla="*/ 7010930 w 10232859"/>
              <a:gd name="connsiteY179" fmla="*/ 661134 h 1699043"/>
              <a:gd name="connsiteX180" fmla="*/ 7033125 w 10232859"/>
              <a:gd name="connsiteY180" fmla="*/ 668436 h 1699043"/>
              <a:gd name="connsiteX181" fmla="*/ 7134461 w 10232859"/>
              <a:gd name="connsiteY181" fmla="*/ 708192 h 1699043"/>
              <a:gd name="connsiteX182" fmla="*/ 7197450 w 10232859"/>
              <a:gd name="connsiteY182" fmla="*/ 729094 h 1699043"/>
              <a:gd name="connsiteX183" fmla="*/ 7225084 w 10232859"/>
              <a:gd name="connsiteY183" fmla="*/ 732505 h 1699043"/>
              <a:gd name="connsiteX184" fmla="*/ 7261183 w 10232859"/>
              <a:gd name="connsiteY184" fmla="*/ 740313 h 1699043"/>
              <a:gd name="connsiteX185" fmla="*/ 7327760 w 10232859"/>
              <a:gd name="connsiteY185" fmla="*/ 750586 h 1699043"/>
              <a:gd name="connsiteX186" fmla="*/ 7412222 w 10232859"/>
              <a:gd name="connsiteY186" fmla="*/ 770487 h 1699043"/>
              <a:gd name="connsiteX187" fmla="*/ 7457904 w 10232859"/>
              <a:gd name="connsiteY187" fmla="*/ 804321 h 1699043"/>
              <a:gd name="connsiteX188" fmla="*/ 7465795 w 10232859"/>
              <a:gd name="connsiteY188" fmla="*/ 802598 h 1699043"/>
              <a:gd name="connsiteX189" fmla="*/ 7505046 w 10232859"/>
              <a:gd name="connsiteY189" fmla="*/ 816517 h 1699043"/>
              <a:gd name="connsiteX190" fmla="*/ 7623220 w 10232859"/>
              <a:gd name="connsiteY190" fmla="*/ 888520 h 1699043"/>
              <a:gd name="connsiteX191" fmla="*/ 7700458 w 10232859"/>
              <a:gd name="connsiteY191" fmla="*/ 915079 h 1699043"/>
              <a:gd name="connsiteX192" fmla="*/ 7730988 w 10232859"/>
              <a:gd name="connsiteY192" fmla="*/ 920756 h 1699043"/>
              <a:gd name="connsiteX193" fmla="*/ 7781942 w 10232859"/>
              <a:gd name="connsiteY193" fmla="*/ 930503 h 1699043"/>
              <a:gd name="connsiteX194" fmla="*/ 7827704 w 10232859"/>
              <a:gd name="connsiteY194" fmla="*/ 928558 h 1699043"/>
              <a:gd name="connsiteX195" fmla="*/ 7867270 w 10232859"/>
              <a:gd name="connsiteY195" fmla="*/ 940366 h 1699043"/>
              <a:gd name="connsiteX196" fmla="*/ 7866538 w 10232859"/>
              <a:gd name="connsiteY196" fmla="*/ 955045 h 1699043"/>
              <a:gd name="connsiteX197" fmla="*/ 7912084 w 10232859"/>
              <a:gd name="connsiteY197" fmla="*/ 963800 h 1699043"/>
              <a:gd name="connsiteX198" fmla="*/ 7982264 w 10232859"/>
              <a:gd name="connsiteY198" fmla="*/ 975773 h 1699043"/>
              <a:gd name="connsiteX199" fmla="*/ 7991272 w 10232859"/>
              <a:gd name="connsiteY199" fmla="*/ 981104 h 1699043"/>
              <a:gd name="connsiteX200" fmla="*/ 8006496 w 10232859"/>
              <a:gd name="connsiteY200" fmla="*/ 972839 h 1699043"/>
              <a:gd name="connsiteX201" fmla="*/ 8034497 w 10232859"/>
              <a:gd name="connsiteY201" fmla="*/ 972054 h 1699043"/>
              <a:gd name="connsiteX202" fmla="*/ 8150881 w 10232859"/>
              <a:gd name="connsiteY202" fmla="*/ 990411 h 1699043"/>
              <a:gd name="connsiteX203" fmla="*/ 8172106 w 10232859"/>
              <a:gd name="connsiteY203" fmla="*/ 990512 h 1699043"/>
              <a:gd name="connsiteX204" fmla="*/ 8196076 w 10232859"/>
              <a:gd name="connsiteY204" fmla="*/ 1000078 h 1699043"/>
              <a:gd name="connsiteX205" fmla="*/ 8247463 w 10232859"/>
              <a:gd name="connsiteY205" fmla="*/ 1016332 h 1699043"/>
              <a:gd name="connsiteX206" fmla="*/ 8279272 w 10232859"/>
              <a:gd name="connsiteY206" fmla="*/ 1032921 h 1699043"/>
              <a:gd name="connsiteX207" fmla="*/ 8289611 w 10232859"/>
              <a:gd name="connsiteY207" fmla="*/ 1028630 h 1699043"/>
              <a:gd name="connsiteX208" fmla="*/ 8311483 w 10232859"/>
              <a:gd name="connsiteY208" fmla="*/ 1029399 h 1699043"/>
              <a:gd name="connsiteX209" fmla="*/ 8399489 w 10232859"/>
              <a:gd name="connsiteY209" fmla="*/ 1048562 h 1699043"/>
              <a:gd name="connsiteX210" fmla="*/ 8415973 w 10232859"/>
              <a:gd name="connsiteY210" fmla="*/ 1049660 h 1699043"/>
              <a:gd name="connsiteX211" fmla="*/ 8433326 w 10232859"/>
              <a:gd name="connsiteY211" fmla="*/ 1057881 h 1699043"/>
              <a:gd name="connsiteX212" fmla="*/ 8502328 w 10232859"/>
              <a:gd name="connsiteY212" fmla="*/ 1091498 h 1699043"/>
              <a:gd name="connsiteX213" fmla="*/ 8534346 w 10232859"/>
              <a:gd name="connsiteY213" fmla="*/ 1106980 h 1699043"/>
              <a:gd name="connsiteX214" fmla="*/ 8534980 w 10232859"/>
              <a:gd name="connsiteY214" fmla="*/ 1110861 h 1699043"/>
              <a:gd name="connsiteX215" fmla="*/ 8544104 w 10232859"/>
              <a:gd name="connsiteY215" fmla="*/ 1108406 h 1699043"/>
              <a:gd name="connsiteX216" fmla="*/ 8567742 w 10232859"/>
              <a:gd name="connsiteY216" fmla="*/ 1117590 h 1699043"/>
              <a:gd name="connsiteX217" fmla="*/ 8633779 w 10232859"/>
              <a:gd name="connsiteY217" fmla="*/ 1139226 h 1699043"/>
              <a:gd name="connsiteX218" fmla="*/ 8676965 w 10232859"/>
              <a:gd name="connsiteY218" fmla="*/ 1156949 h 1699043"/>
              <a:gd name="connsiteX219" fmla="*/ 8698944 w 10232859"/>
              <a:gd name="connsiteY219" fmla="*/ 1156939 h 1699043"/>
              <a:gd name="connsiteX220" fmla="*/ 8711456 w 10232859"/>
              <a:gd name="connsiteY220" fmla="*/ 1169217 h 1699043"/>
              <a:gd name="connsiteX221" fmla="*/ 8732793 w 10232859"/>
              <a:gd name="connsiteY221" fmla="*/ 1172972 h 1699043"/>
              <a:gd name="connsiteX222" fmla="*/ 8751897 w 10232859"/>
              <a:gd name="connsiteY222" fmla="*/ 1190886 h 1699043"/>
              <a:gd name="connsiteX223" fmla="*/ 8793564 w 10232859"/>
              <a:gd name="connsiteY223" fmla="*/ 1172572 h 1699043"/>
              <a:gd name="connsiteX224" fmla="*/ 8834270 w 10232859"/>
              <a:gd name="connsiteY224" fmla="*/ 1206624 h 1699043"/>
              <a:gd name="connsiteX225" fmla="*/ 8853872 w 10232859"/>
              <a:gd name="connsiteY225" fmla="*/ 1214714 h 1699043"/>
              <a:gd name="connsiteX226" fmla="*/ 8861901 w 10232859"/>
              <a:gd name="connsiteY226" fmla="*/ 1211375 h 1699043"/>
              <a:gd name="connsiteX227" fmla="*/ 8874168 w 10232859"/>
              <a:gd name="connsiteY227" fmla="*/ 1213967 h 1699043"/>
              <a:gd name="connsiteX228" fmla="*/ 8871123 w 10232859"/>
              <a:gd name="connsiteY228" fmla="*/ 1221160 h 1699043"/>
              <a:gd name="connsiteX229" fmla="*/ 8903537 w 10232859"/>
              <a:gd name="connsiteY229" fmla="*/ 1230588 h 1699043"/>
              <a:gd name="connsiteX230" fmla="*/ 8933767 w 10232859"/>
              <a:gd name="connsiteY230" fmla="*/ 1263368 h 1699043"/>
              <a:gd name="connsiteX231" fmla="*/ 8985765 w 10232859"/>
              <a:gd name="connsiteY231" fmla="*/ 1287664 h 1699043"/>
              <a:gd name="connsiteX232" fmla="*/ 9071444 w 10232859"/>
              <a:gd name="connsiteY232" fmla="*/ 1317305 h 1699043"/>
              <a:gd name="connsiteX233" fmla="*/ 9096711 w 10232859"/>
              <a:gd name="connsiteY233" fmla="*/ 1327777 h 1699043"/>
              <a:gd name="connsiteX234" fmla="*/ 9338853 w 10232859"/>
              <a:gd name="connsiteY234" fmla="*/ 1448046 h 1699043"/>
              <a:gd name="connsiteX235" fmla="*/ 9520814 w 10232859"/>
              <a:gd name="connsiteY235" fmla="*/ 1449827 h 1699043"/>
              <a:gd name="connsiteX236" fmla="*/ 9702271 w 10232859"/>
              <a:gd name="connsiteY236" fmla="*/ 1488553 h 1699043"/>
              <a:gd name="connsiteX237" fmla="*/ 9744273 w 10232859"/>
              <a:gd name="connsiteY237" fmla="*/ 1523512 h 1699043"/>
              <a:gd name="connsiteX238" fmla="*/ 9771903 w 10232859"/>
              <a:gd name="connsiteY238" fmla="*/ 1530034 h 1699043"/>
              <a:gd name="connsiteX239" fmla="*/ 9818565 w 10232859"/>
              <a:gd name="connsiteY239" fmla="*/ 1538545 h 1699043"/>
              <a:gd name="connsiteX240" fmla="*/ 9882202 w 10232859"/>
              <a:gd name="connsiteY240" fmla="*/ 1565888 h 1699043"/>
              <a:gd name="connsiteX241" fmla="*/ 10022025 w 10232859"/>
              <a:gd name="connsiteY241" fmla="*/ 1599696 h 1699043"/>
              <a:gd name="connsiteX242" fmla="*/ 10220406 w 10232859"/>
              <a:gd name="connsiteY242" fmla="*/ 1677005 h 1699043"/>
              <a:gd name="connsiteX243" fmla="*/ 10232859 w 10232859"/>
              <a:gd name="connsiteY243" fmla="*/ 1699043 h 1699043"/>
              <a:gd name="connsiteX244" fmla="*/ 0 w 10232859"/>
              <a:gd name="connsiteY244" fmla="*/ 1699043 h 1699043"/>
              <a:gd name="connsiteX245" fmla="*/ 0 w 10232859"/>
              <a:gd name="connsiteY245" fmla="*/ 21828 h 1699043"/>
              <a:gd name="connsiteX246" fmla="*/ 8097 w 10232859"/>
              <a:gd name="connsiteY246" fmla="*/ 24355 h 1699043"/>
              <a:gd name="connsiteX247" fmla="*/ 77128 w 10232859"/>
              <a:gd name="connsiteY247" fmla="*/ 6867 h 1699043"/>
              <a:gd name="connsiteX248" fmla="*/ 188338 w 10232859"/>
              <a:gd name="connsiteY248" fmla="*/ 5079 h 1699043"/>
              <a:gd name="connsiteX249" fmla="*/ 298809 w 10232859"/>
              <a:gd name="connsiteY249" fmla="*/ 6198 h 1699043"/>
              <a:gd name="connsiteX250" fmla="*/ 338985 w 10232859"/>
              <a:gd name="connsiteY250" fmla="*/ 8006 h 1699043"/>
              <a:gd name="connsiteX251" fmla="*/ 409815 w 10232859"/>
              <a:gd name="connsiteY251" fmla="*/ 5045 h 1699043"/>
              <a:gd name="connsiteX0" fmla="*/ 409815 w 10232859"/>
              <a:gd name="connsiteY0" fmla="*/ 5045 h 1699043"/>
              <a:gd name="connsiteX1" fmla="*/ 456316 w 10232859"/>
              <a:gd name="connsiteY1" fmla="*/ 4077 h 1699043"/>
              <a:gd name="connsiteX2" fmla="*/ 463611 w 10232859"/>
              <a:gd name="connsiteY2" fmla="*/ 18441 h 1699043"/>
              <a:gd name="connsiteX3" fmla="*/ 506289 w 10232859"/>
              <a:gd name="connsiteY3" fmla="*/ 21667 h 1699043"/>
              <a:gd name="connsiteX4" fmla="*/ 547180 w 10232859"/>
              <a:gd name="connsiteY4" fmla="*/ 10297 h 1699043"/>
              <a:gd name="connsiteX5" fmla="*/ 599180 w 10232859"/>
              <a:gd name="connsiteY5" fmla="*/ 9165 h 1699043"/>
              <a:gd name="connsiteX6" fmla="*/ 630247 w 10232859"/>
              <a:gd name="connsiteY6" fmla="*/ 8332 h 1699043"/>
              <a:gd name="connsiteX7" fmla="*/ 715463 w 10232859"/>
              <a:gd name="connsiteY7" fmla="*/ 18029 h 1699043"/>
              <a:gd name="connsiteX8" fmla="*/ 862866 w 10232859"/>
              <a:gd name="connsiteY8" fmla="*/ 63233 h 1699043"/>
              <a:gd name="connsiteX9" fmla="*/ 906400 w 10232859"/>
              <a:gd name="connsiteY9" fmla="*/ 68570 h 1699043"/>
              <a:gd name="connsiteX10" fmla="*/ 912698 w 10232859"/>
              <a:gd name="connsiteY10" fmla="*/ 65266 h 1699043"/>
              <a:gd name="connsiteX11" fmla="*/ 972936 w 10232859"/>
              <a:gd name="connsiteY11" fmla="*/ 88549 h 1699043"/>
              <a:gd name="connsiteX12" fmla="*/ 1061158 w 10232859"/>
              <a:gd name="connsiteY12" fmla="*/ 90302 h 1699043"/>
              <a:gd name="connsiteX13" fmla="*/ 1127764 w 10232859"/>
              <a:gd name="connsiteY13" fmla="*/ 86443 h 1699043"/>
              <a:gd name="connsiteX14" fmla="*/ 1165092 w 10232859"/>
              <a:gd name="connsiteY14" fmla="*/ 86517 h 1699043"/>
              <a:gd name="connsiteX15" fmla="*/ 1192274 w 10232859"/>
              <a:gd name="connsiteY15" fmla="*/ 84088 h 1699043"/>
              <a:gd name="connsiteX16" fmla="*/ 1261359 w 10232859"/>
              <a:gd name="connsiteY16" fmla="*/ 91263 h 1699043"/>
              <a:gd name="connsiteX17" fmla="*/ 1375826 w 10232859"/>
              <a:gd name="connsiteY17" fmla="*/ 108740 h 1699043"/>
              <a:gd name="connsiteX18" fmla="*/ 1400134 w 10232859"/>
              <a:gd name="connsiteY18" fmla="*/ 111208 h 1699043"/>
              <a:gd name="connsiteX19" fmla="*/ 1420782 w 10232859"/>
              <a:gd name="connsiteY19" fmla="*/ 108347 h 1699043"/>
              <a:gd name="connsiteX20" fmla="*/ 1425360 w 10232859"/>
              <a:gd name="connsiteY20" fmla="*/ 103343 h 1699043"/>
              <a:gd name="connsiteX21" fmla="*/ 1438688 w 10232859"/>
              <a:gd name="connsiteY21" fmla="*/ 103900 h 1699043"/>
              <a:gd name="connsiteX22" fmla="*/ 1442183 w 10232859"/>
              <a:gd name="connsiteY22" fmla="*/ 103008 h 1699043"/>
              <a:gd name="connsiteX23" fmla="*/ 1462271 w 10232859"/>
              <a:gd name="connsiteY23" fmla="*/ 98933 h 1699043"/>
              <a:gd name="connsiteX24" fmla="*/ 1506437 w 10232859"/>
              <a:gd name="connsiteY24" fmla="*/ 116084 h 1699043"/>
              <a:gd name="connsiteX25" fmla="*/ 1559721 w 10232859"/>
              <a:gd name="connsiteY25" fmla="*/ 115918 h 1699043"/>
              <a:gd name="connsiteX26" fmla="*/ 1763086 w 10232859"/>
              <a:gd name="connsiteY26" fmla="*/ 148431 h 1699043"/>
              <a:gd name="connsiteX27" fmla="*/ 1909571 w 10232859"/>
              <a:gd name="connsiteY27" fmla="*/ 158571 h 1699043"/>
              <a:gd name="connsiteX28" fmla="*/ 2002612 w 10232859"/>
              <a:gd name="connsiteY28" fmla="*/ 185342 h 1699043"/>
              <a:gd name="connsiteX29" fmla="*/ 2155278 w 10232859"/>
              <a:gd name="connsiteY29" fmla="*/ 197824 h 1699043"/>
              <a:gd name="connsiteX30" fmla="*/ 2166398 w 10232859"/>
              <a:gd name="connsiteY30" fmla="*/ 206965 h 1699043"/>
              <a:gd name="connsiteX31" fmla="*/ 2180455 w 10232859"/>
              <a:gd name="connsiteY31" fmla="*/ 212894 h 1699043"/>
              <a:gd name="connsiteX32" fmla="*/ 2182638 w 10232859"/>
              <a:gd name="connsiteY32" fmla="*/ 212313 h 1699043"/>
              <a:gd name="connsiteX33" fmla="*/ 2200348 w 10232859"/>
              <a:gd name="connsiteY33" fmla="*/ 215316 h 1699043"/>
              <a:gd name="connsiteX34" fmla="*/ 2203307 w 10232859"/>
              <a:gd name="connsiteY34" fmla="*/ 218590 h 1699043"/>
              <a:gd name="connsiteX35" fmla="*/ 2215170 w 10232859"/>
              <a:gd name="connsiteY35" fmla="*/ 221472 h 1699043"/>
              <a:gd name="connsiteX36" fmla="*/ 2237765 w 10232859"/>
              <a:gd name="connsiteY36" fmla="*/ 229357 h 1699043"/>
              <a:gd name="connsiteX37" fmla="*/ 2242719 w 10232859"/>
              <a:gd name="connsiteY37" fmla="*/ 228760 h 1699043"/>
              <a:gd name="connsiteX38" fmla="*/ 2277928 w 10232859"/>
              <a:gd name="connsiteY38" fmla="*/ 237427 h 1699043"/>
              <a:gd name="connsiteX39" fmla="*/ 2278759 w 10232859"/>
              <a:gd name="connsiteY39" fmla="*/ 236563 h 1699043"/>
              <a:gd name="connsiteX40" fmla="*/ 2290187 w 10232859"/>
              <a:gd name="connsiteY40" fmla="*/ 234709 h 1699043"/>
              <a:gd name="connsiteX41" fmla="*/ 2311246 w 10232859"/>
              <a:gd name="connsiteY41" fmla="*/ 233408 h 1699043"/>
              <a:gd name="connsiteX42" fmla="*/ 2364066 w 10232859"/>
              <a:gd name="connsiteY42" fmla="*/ 218237 h 1699043"/>
              <a:gd name="connsiteX43" fmla="*/ 2400814 w 10232859"/>
              <a:gd name="connsiteY43" fmla="*/ 227165 h 1699043"/>
              <a:gd name="connsiteX44" fmla="*/ 2408414 w 10232859"/>
              <a:gd name="connsiteY44" fmla="*/ 228429 h 1699043"/>
              <a:gd name="connsiteX45" fmla="*/ 2408650 w 10232859"/>
              <a:gd name="connsiteY45" fmla="*/ 228234 h 1699043"/>
              <a:gd name="connsiteX46" fmla="*/ 2416835 w 10232859"/>
              <a:gd name="connsiteY46" fmla="*/ 229128 h 1699043"/>
              <a:gd name="connsiteX47" fmla="*/ 2422271 w 10232859"/>
              <a:gd name="connsiteY47" fmla="*/ 230733 h 1699043"/>
              <a:gd name="connsiteX48" fmla="*/ 2490341 w 10232859"/>
              <a:gd name="connsiteY48" fmla="*/ 211074 h 1699043"/>
              <a:gd name="connsiteX49" fmla="*/ 2588929 w 10232859"/>
              <a:gd name="connsiteY49" fmla="*/ 200980 h 1699043"/>
              <a:gd name="connsiteX50" fmla="*/ 2687426 w 10232859"/>
              <a:gd name="connsiteY50" fmla="*/ 193848 h 1699043"/>
              <a:gd name="connsiteX51" fmla="*/ 2723517 w 10232859"/>
              <a:gd name="connsiteY51" fmla="*/ 192652 h 1699043"/>
              <a:gd name="connsiteX52" fmla="*/ 2785956 w 10232859"/>
              <a:gd name="connsiteY52" fmla="*/ 184404 h 1699043"/>
              <a:gd name="connsiteX53" fmla="*/ 2813378 w 10232859"/>
              <a:gd name="connsiteY53" fmla="*/ 176833 h 1699043"/>
              <a:gd name="connsiteX54" fmla="*/ 2814782 w 10232859"/>
              <a:gd name="connsiteY54" fmla="*/ 177153 h 1699043"/>
              <a:gd name="connsiteX55" fmla="*/ 2816580 w 10232859"/>
              <a:gd name="connsiteY55" fmla="*/ 174366 h 1699043"/>
              <a:gd name="connsiteX56" fmla="*/ 2821623 w 10232859"/>
              <a:gd name="connsiteY56" fmla="*/ 172875 h 1699043"/>
              <a:gd name="connsiteX57" fmla="*/ 2836688 w 10232859"/>
              <a:gd name="connsiteY57" fmla="*/ 172971 h 1699043"/>
              <a:gd name="connsiteX58" fmla="*/ 2842564 w 10232859"/>
              <a:gd name="connsiteY58" fmla="*/ 173695 h 1699043"/>
              <a:gd name="connsiteX59" fmla="*/ 2850712 w 10232859"/>
              <a:gd name="connsiteY59" fmla="*/ 173290 h 1699043"/>
              <a:gd name="connsiteX60" fmla="*/ 2850846 w 10232859"/>
              <a:gd name="connsiteY60" fmla="*/ 173062 h 1699043"/>
              <a:gd name="connsiteX61" fmla="*/ 2858611 w 10232859"/>
              <a:gd name="connsiteY61" fmla="*/ 173112 h 1699043"/>
              <a:gd name="connsiteX62" fmla="*/ 2897454 w 10232859"/>
              <a:gd name="connsiteY62" fmla="*/ 176114 h 1699043"/>
              <a:gd name="connsiteX63" fmla="*/ 2940369 w 10232859"/>
              <a:gd name="connsiteY63" fmla="*/ 152944 h 1699043"/>
              <a:gd name="connsiteX64" fmla="*/ 2959670 w 10232859"/>
              <a:gd name="connsiteY64" fmla="*/ 148367 h 1699043"/>
              <a:gd name="connsiteX65" fmla="*/ 2969615 w 10232859"/>
              <a:gd name="connsiteY65" fmla="*/ 144755 h 1699043"/>
              <a:gd name="connsiteX66" fmla="*/ 2970000 w 10232859"/>
              <a:gd name="connsiteY66" fmla="*/ 143776 h 1699043"/>
              <a:gd name="connsiteX67" fmla="*/ 3007272 w 10232859"/>
              <a:gd name="connsiteY67" fmla="*/ 146766 h 1699043"/>
              <a:gd name="connsiteX68" fmla="*/ 3011677 w 10232859"/>
              <a:gd name="connsiteY68" fmla="*/ 145404 h 1699043"/>
              <a:gd name="connsiteX69" fmla="*/ 3036668 w 10232859"/>
              <a:gd name="connsiteY69" fmla="*/ 149604 h 1699043"/>
              <a:gd name="connsiteX70" fmla="*/ 3049208 w 10232859"/>
              <a:gd name="connsiteY70" fmla="*/ 150573 h 1699043"/>
              <a:gd name="connsiteX71" fmla="*/ 3053517 w 10232859"/>
              <a:gd name="connsiteY71" fmla="*/ 153322 h 1699043"/>
              <a:gd name="connsiteX72" fmla="*/ 3071637 w 10232859"/>
              <a:gd name="connsiteY72" fmla="*/ 153496 h 1699043"/>
              <a:gd name="connsiteX73" fmla="*/ 3110077 w 10232859"/>
              <a:gd name="connsiteY73" fmla="*/ 149202 h 1699043"/>
              <a:gd name="connsiteX74" fmla="*/ 3173743 w 10232859"/>
              <a:gd name="connsiteY74" fmla="*/ 159581 h 1699043"/>
              <a:gd name="connsiteX75" fmla="*/ 3254203 w 10232859"/>
              <a:gd name="connsiteY75" fmla="*/ 151756 h 1699043"/>
              <a:gd name="connsiteX76" fmla="*/ 3380350 w 10232859"/>
              <a:gd name="connsiteY76" fmla="*/ 151151 h 1699043"/>
              <a:gd name="connsiteX77" fmla="*/ 3476147 w 10232859"/>
              <a:gd name="connsiteY77" fmla="*/ 170925 h 1699043"/>
              <a:gd name="connsiteX78" fmla="*/ 3581876 w 10232859"/>
              <a:gd name="connsiteY78" fmla="*/ 150448 h 1699043"/>
              <a:gd name="connsiteX79" fmla="*/ 3704761 w 10232859"/>
              <a:gd name="connsiteY79" fmla="*/ 150492 h 1699043"/>
              <a:gd name="connsiteX80" fmla="*/ 3755040 w 10232859"/>
              <a:gd name="connsiteY80" fmla="*/ 141978 h 1699043"/>
              <a:gd name="connsiteX81" fmla="*/ 3804689 w 10232859"/>
              <a:gd name="connsiteY81" fmla="*/ 151893 h 1699043"/>
              <a:gd name="connsiteX82" fmla="*/ 3821793 w 10232859"/>
              <a:gd name="connsiteY82" fmla="*/ 144743 h 1699043"/>
              <a:gd name="connsiteX83" fmla="*/ 3824682 w 10232859"/>
              <a:gd name="connsiteY83" fmla="*/ 143319 h 1699043"/>
              <a:gd name="connsiteX84" fmla="*/ 3837536 w 10232859"/>
              <a:gd name="connsiteY84" fmla="*/ 141778 h 1699043"/>
              <a:gd name="connsiteX85" fmla="*/ 3839550 w 10232859"/>
              <a:gd name="connsiteY85" fmla="*/ 136147 h 1699043"/>
              <a:gd name="connsiteX86" fmla="*/ 3857743 w 10232859"/>
              <a:gd name="connsiteY86" fmla="*/ 130104 h 1699043"/>
              <a:gd name="connsiteX87" fmla="*/ 3881852 w 10232859"/>
              <a:gd name="connsiteY87" fmla="*/ 128717 h 1699043"/>
              <a:gd name="connsiteX88" fmla="*/ 3998088 w 10232859"/>
              <a:gd name="connsiteY88" fmla="*/ 127932 h 1699043"/>
              <a:gd name="connsiteX89" fmla="*/ 4066682 w 10232859"/>
              <a:gd name="connsiteY89" fmla="*/ 124147 h 1699043"/>
              <a:gd name="connsiteX90" fmla="*/ 4091246 w 10232859"/>
              <a:gd name="connsiteY90" fmla="*/ 117503 h 1699043"/>
              <a:gd name="connsiteX91" fmla="*/ 4126556 w 10232859"/>
              <a:gd name="connsiteY91" fmla="*/ 111725 h 1699043"/>
              <a:gd name="connsiteX92" fmla="*/ 4187717 w 10232859"/>
              <a:gd name="connsiteY92" fmla="*/ 97496 h 1699043"/>
              <a:gd name="connsiteX93" fmla="*/ 4220826 w 10232859"/>
              <a:gd name="connsiteY93" fmla="*/ 95991 h 1699043"/>
              <a:gd name="connsiteX94" fmla="*/ 4239014 w 10232859"/>
              <a:gd name="connsiteY94" fmla="*/ 90840 h 1699043"/>
              <a:gd name="connsiteX95" fmla="*/ 4246653 w 10232859"/>
              <a:gd name="connsiteY95" fmla="*/ 91360 h 1699043"/>
              <a:gd name="connsiteX96" fmla="*/ 4271841 w 10232859"/>
              <a:gd name="connsiteY96" fmla="*/ 90188 h 1699043"/>
              <a:gd name="connsiteX97" fmla="*/ 4286277 w 10232859"/>
              <a:gd name="connsiteY97" fmla="*/ 90173 h 1699043"/>
              <a:gd name="connsiteX98" fmla="*/ 4292025 w 10232859"/>
              <a:gd name="connsiteY98" fmla="*/ 90407 h 1699043"/>
              <a:gd name="connsiteX99" fmla="*/ 4304713 w 10232859"/>
              <a:gd name="connsiteY99" fmla="*/ 95673 h 1699043"/>
              <a:gd name="connsiteX100" fmla="*/ 4321285 w 10232859"/>
              <a:gd name="connsiteY100" fmla="*/ 93560 h 1699043"/>
              <a:gd name="connsiteX101" fmla="*/ 4339561 w 10232859"/>
              <a:gd name="connsiteY101" fmla="*/ 98806 h 1699043"/>
              <a:gd name="connsiteX102" fmla="*/ 4343990 w 10232859"/>
              <a:gd name="connsiteY102" fmla="*/ 94576 h 1699043"/>
              <a:gd name="connsiteX103" fmla="*/ 4358885 w 10232859"/>
              <a:gd name="connsiteY103" fmla="*/ 90264 h 1699043"/>
              <a:gd name="connsiteX104" fmla="*/ 4371648 w 10232859"/>
              <a:gd name="connsiteY104" fmla="*/ 95312 h 1699043"/>
              <a:gd name="connsiteX105" fmla="*/ 4398380 w 10232859"/>
              <a:gd name="connsiteY105" fmla="*/ 98447 h 1699043"/>
              <a:gd name="connsiteX106" fmla="*/ 4405729 w 10232859"/>
              <a:gd name="connsiteY106" fmla="*/ 97677 h 1699043"/>
              <a:gd name="connsiteX107" fmla="*/ 4431408 w 10232859"/>
              <a:gd name="connsiteY107" fmla="*/ 104311 h 1699043"/>
              <a:gd name="connsiteX108" fmla="*/ 4472183 w 10232859"/>
              <a:gd name="connsiteY108" fmla="*/ 109916 h 1699043"/>
              <a:gd name="connsiteX109" fmla="*/ 4518828 w 10232859"/>
              <a:gd name="connsiteY109" fmla="*/ 112600 h 1699043"/>
              <a:gd name="connsiteX110" fmla="*/ 4532040 w 10232859"/>
              <a:gd name="connsiteY110" fmla="*/ 117793 h 1699043"/>
              <a:gd name="connsiteX111" fmla="*/ 4617778 w 10232859"/>
              <a:gd name="connsiteY111" fmla="*/ 130479 h 1699043"/>
              <a:gd name="connsiteX112" fmla="*/ 4641872 w 10232859"/>
              <a:gd name="connsiteY112" fmla="*/ 134207 h 1699043"/>
              <a:gd name="connsiteX113" fmla="*/ 4662766 w 10232859"/>
              <a:gd name="connsiteY113" fmla="*/ 132438 h 1699043"/>
              <a:gd name="connsiteX114" fmla="*/ 4667770 w 10232859"/>
              <a:gd name="connsiteY114" fmla="*/ 127694 h 1699043"/>
              <a:gd name="connsiteX115" fmla="*/ 4681052 w 10232859"/>
              <a:gd name="connsiteY115" fmla="*/ 128947 h 1699043"/>
              <a:gd name="connsiteX116" fmla="*/ 4684624 w 10232859"/>
              <a:gd name="connsiteY116" fmla="*/ 128241 h 1699043"/>
              <a:gd name="connsiteX117" fmla="*/ 4705061 w 10232859"/>
              <a:gd name="connsiteY117" fmla="*/ 125234 h 1699043"/>
              <a:gd name="connsiteX118" fmla="*/ 4747746 w 10232859"/>
              <a:gd name="connsiteY118" fmla="*/ 144617 h 1699043"/>
              <a:gd name="connsiteX119" fmla="*/ 4801045 w 10232859"/>
              <a:gd name="connsiteY119" fmla="*/ 147239 h 1699043"/>
              <a:gd name="connsiteX120" fmla="*/ 5001600 w 10232859"/>
              <a:gd name="connsiteY120" fmla="*/ 190239 h 1699043"/>
              <a:gd name="connsiteX121" fmla="*/ 5033465 w 10232859"/>
              <a:gd name="connsiteY121" fmla="*/ 175915 h 1699043"/>
              <a:gd name="connsiteX122" fmla="*/ 5115965 w 10232859"/>
              <a:gd name="connsiteY122" fmla="*/ 186069 h 1699043"/>
              <a:gd name="connsiteX123" fmla="*/ 5237936 w 10232859"/>
              <a:gd name="connsiteY123" fmla="*/ 239508 h 1699043"/>
              <a:gd name="connsiteX124" fmla="*/ 5290566 w 10232859"/>
              <a:gd name="connsiteY124" fmla="*/ 263295 h 1699043"/>
              <a:gd name="connsiteX125" fmla="*/ 5344878 w 10232859"/>
              <a:gd name="connsiteY125" fmla="*/ 276360 h 1699043"/>
              <a:gd name="connsiteX126" fmla="*/ 5413398 w 10232859"/>
              <a:gd name="connsiteY126" fmla="*/ 276235 h 1699043"/>
              <a:gd name="connsiteX127" fmla="*/ 5415629 w 10232859"/>
              <a:gd name="connsiteY127" fmla="*/ 275768 h 1699043"/>
              <a:gd name="connsiteX128" fmla="*/ 5433078 w 10232859"/>
              <a:gd name="connsiteY128" fmla="*/ 279684 h 1699043"/>
              <a:gd name="connsiteX129" fmla="*/ 5435759 w 10232859"/>
              <a:gd name="connsiteY129" fmla="*/ 283100 h 1699043"/>
              <a:gd name="connsiteX130" fmla="*/ 5447372 w 10232859"/>
              <a:gd name="connsiteY130" fmla="*/ 286587 h 1699043"/>
              <a:gd name="connsiteX131" fmla="*/ 5469289 w 10232859"/>
              <a:gd name="connsiteY131" fmla="*/ 295620 h 1699043"/>
              <a:gd name="connsiteX132" fmla="*/ 5508752 w 10232859"/>
              <a:gd name="connsiteY132" fmla="*/ 305753 h 1699043"/>
              <a:gd name="connsiteX133" fmla="*/ 5509657 w 10232859"/>
              <a:gd name="connsiteY133" fmla="*/ 304936 h 1699043"/>
              <a:gd name="connsiteX134" fmla="*/ 5521245 w 10232859"/>
              <a:gd name="connsiteY134" fmla="*/ 303688 h 1699043"/>
              <a:gd name="connsiteX135" fmla="*/ 5542415 w 10232859"/>
              <a:gd name="connsiteY135" fmla="*/ 303495 h 1699043"/>
              <a:gd name="connsiteX136" fmla="*/ 5596538 w 10232859"/>
              <a:gd name="connsiteY136" fmla="*/ 291153 h 1699043"/>
              <a:gd name="connsiteX137" fmla="*/ 5632514 w 10232859"/>
              <a:gd name="connsiteY137" fmla="*/ 301962 h 1699043"/>
              <a:gd name="connsiteX138" fmla="*/ 5640005 w 10232859"/>
              <a:gd name="connsiteY138" fmla="*/ 303617 h 1699043"/>
              <a:gd name="connsiteX139" fmla="*/ 5640259 w 10232859"/>
              <a:gd name="connsiteY139" fmla="*/ 303435 h 1699043"/>
              <a:gd name="connsiteX140" fmla="*/ 5648365 w 10232859"/>
              <a:gd name="connsiteY140" fmla="*/ 304754 h 1699043"/>
              <a:gd name="connsiteX141" fmla="*/ 5653662 w 10232859"/>
              <a:gd name="connsiteY141" fmla="*/ 306635 h 1699043"/>
              <a:gd name="connsiteX142" fmla="*/ 5668196 w 10232859"/>
              <a:gd name="connsiteY142" fmla="*/ 309846 h 1699043"/>
              <a:gd name="connsiteX143" fmla="*/ 5673886 w 10232859"/>
              <a:gd name="connsiteY143" fmla="*/ 309526 h 1699043"/>
              <a:gd name="connsiteX144" fmla="*/ 5677139 w 10232859"/>
              <a:gd name="connsiteY144" fmla="*/ 307345 h 1699043"/>
              <a:gd name="connsiteX145" fmla="*/ 5708983 w 10232859"/>
              <a:gd name="connsiteY145" fmla="*/ 306674 h 1699043"/>
              <a:gd name="connsiteX146" fmla="*/ 5773909 w 10232859"/>
              <a:gd name="connsiteY146" fmla="*/ 312061 h 1699043"/>
              <a:gd name="connsiteX147" fmla="*/ 5809500 w 10232859"/>
              <a:gd name="connsiteY147" fmla="*/ 318450 h 1699043"/>
              <a:gd name="connsiteX148" fmla="*/ 5908729 w 10232859"/>
              <a:gd name="connsiteY148" fmla="*/ 332335 h 1699043"/>
              <a:gd name="connsiteX149" fmla="*/ 6009654 w 10232859"/>
              <a:gd name="connsiteY149" fmla="*/ 343526 h 1699043"/>
              <a:gd name="connsiteX150" fmla="*/ 6067487 w 10232859"/>
              <a:gd name="connsiteY150" fmla="*/ 333712 h 1699043"/>
              <a:gd name="connsiteX151" fmla="*/ 6073281 w 10232859"/>
              <a:gd name="connsiteY151" fmla="*/ 334316 h 1699043"/>
              <a:gd name="connsiteX152" fmla="*/ 6086225 w 10232859"/>
              <a:gd name="connsiteY152" fmla="*/ 339621 h 1699043"/>
              <a:gd name="connsiteX153" fmla="*/ 6105063 w 10232859"/>
              <a:gd name="connsiteY153" fmla="*/ 347340 h 1699043"/>
              <a:gd name="connsiteX154" fmla="*/ 6135796 w 10232859"/>
              <a:gd name="connsiteY154" fmla="*/ 363143 h 1699043"/>
              <a:gd name="connsiteX155" fmla="*/ 6195166 w 10232859"/>
              <a:gd name="connsiteY155" fmla="*/ 360190 h 1699043"/>
              <a:gd name="connsiteX156" fmla="*/ 6216259 w 10232859"/>
              <a:gd name="connsiteY156" fmla="*/ 363365 h 1699043"/>
              <a:gd name="connsiteX157" fmla="*/ 6228331 w 10232859"/>
              <a:gd name="connsiteY157" fmla="*/ 364034 h 1699043"/>
              <a:gd name="connsiteX158" fmla="*/ 6229602 w 10232859"/>
              <a:gd name="connsiteY158" fmla="*/ 363414 h 1699043"/>
              <a:gd name="connsiteX159" fmla="*/ 6258988 w 10232859"/>
              <a:gd name="connsiteY159" fmla="*/ 378660 h 1699043"/>
              <a:gd name="connsiteX160" fmla="*/ 6264106 w 10232859"/>
              <a:gd name="connsiteY160" fmla="*/ 379141 h 1699043"/>
              <a:gd name="connsiteX161" fmla="*/ 6281703 w 10232859"/>
              <a:gd name="connsiteY161" fmla="*/ 391054 h 1699043"/>
              <a:gd name="connsiteX162" fmla="*/ 6291622 w 10232859"/>
              <a:gd name="connsiteY162" fmla="*/ 396155 h 1699043"/>
              <a:gd name="connsiteX163" fmla="*/ 6292712 w 10232859"/>
              <a:gd name="connsiteY163" fmla="*/ 399771 h 1699043"/>
              <a:gd name="connsiteX164" fmla="*/ 6308227 w 10232859"/>
              <a:gd name="connsiteY164" fmla="*/ 406196 h 1699043"/>
              <a:gd name="connsiteX165" fmla="*/ 6328981 w 10232859"/>
              <a:gd name="connsiteY165" fmla="*/ 409495 h 1699043"/>
              <a:gd name="connsiteX166" fmla="*/ 6368693 w 10232859"/>
              <a:gd name="connsiteY166" fmla="*/ 417845 h 1699043"/>
              <a:gd name="connsiteX167" fmla="*/ 6414811 w 10232859"/>
              <a:gd name="connsiteY167" fmla="*/ 452200 h 1699043"/>
              <a:gd name="connsiteX168" fmla="*/ 6467879 w 10232859"/>
              <a:gd name="connsiteY168" fmla="*/ 468248 h 1699043"/>
              <a:gd name="connsiteX169" fmla="*/ 6564351 w 10232859"/>
              <a:gd name="connsiteY169" fmla="*/ 537518 h 1699043"/>
              <a:gd name="connsiteX170" fmla="*/ 6711178 w 10232859"/>
              <a:gd name="connsiteY170" fmla="*/ 573610 h 1699043"/>
              <a:gd name="connsiteX171" fmla="*/ 6764036 w 10232859"/>
              <a:gd name="connsiteY171" fmla="*/ 588943 h 1699043"/>
              <a:gd name="connsiteX172" fmla="*/ 6858983 w 10232859"/>
              <a:gd name="connsiteY172" fmla="*/ 623723 h 1699043"/>
              <a:gd name="connsiteX173" fmla="*/ 6910661 w 10232859"/>
              <a:gd name="connsiteY173" fmla="*/ 634620 h 1699043"/>
              <a:gd name="connsiteX174" fmla="*/ 6944111 w 10232859"/>
              <a:gd name="connsiteY174" fmla="*/ 659502 h 1699043"/>
              <a:gd name="connsiteX175" fmla="*/ 6965771 w 10232859"/>
              <a:gd name="connsiteY175" fmla="*/ 659931 h 1699043"/>
              <a:gd name="connsiteX176" fmla="*/ 6969639 w 10232859"/>
              <a:gd name="connsiteY176" fmla="*/ 659837 h 1699043"/>
              <a:gd name="connsiteX177" fmla="*/ 6982242 w 10232859"/>
              <a:gd name="connsiteY177" fmla="*/ 663112 h 1699043"/>
              <a:gd name="connsiteX178" fmla="*/ 6989387 w 10232859"/>
              <a:gd name="connsiteY178" fmla="*/ 659474 h 1699043"/>
              <a:gd name="connsiteX179" fmla="*/ 7010930 w 10232859"/>
              <a:gd name="connsiteY179" fmla="*/ 661134 h 1699043"/>
              <a:gd name="connsiteX180" fmla="*/ 7033125 w 10232859"/>
              <a:gd name="connsiteY180" fmla="*/ 668436 h 1699043"/>
              <a:gd name="connsiteX181" fmla="*/ 7134461 w 10232859"/>
              <a:gd name="connsiteY181" fmla="*/ 708192 h 1699043"/>
              <a:gd name="connsiteX182" fmla="*/ 7197450 w 10232859"/>
              <a:gd name="connsiteY182" fmla="*/ 729094 h 1699043"/>
              <a:gd name="connsiteX183" fmla="*/ 7225084 w 10232859"/>
              <a:gd name="connsiteY183" fmla="*/ 732505 h 1699043"/>
              <a:gd name="connsiteX184" fmla="*/ 7261183 w 10232859"/>
              <a:gd name="connsiteY184" fmla="*/ 740313 h 1699043"/>
              <a:gd name="connsiteX185" fmla="*/ 7327760 w 10232859"/>
              <a:gd name="connsiteY185" fmla="*/ 750586 h 1699043"/>
              <a:gd name="connsiteX186" fmla="*/ 7412222 w 10232859"/>
              <a:gd name="connsiteY186" fmla="*/ 770487 h 1699043"/>
              <a:gd name="connsiteX187" fmla="*/ 7457904 w 10232859"/>
              <a:gd name="connsiteY187" fmla="*/ 804321 h 1699043"/>
              <a:gd name="connsiteX188" fmla="*/ 7465795 w 10232859"/>
              <a:gd name="connsiteY188" fmla="*/ 802598 h 1699043"/>
              <a:gd name="connsiteX189" fmla="*/ 7505046 w 10232859"/>
              <a:gd name="connsiteY189" fmla="*/ 816517 h 1699043"/>
              <a:gd name="connsiteX190" fmla="*/ 7623220 w 10232859"/>
              <a:gd name="connsiteY190" fmla="*/ 888520 h 1699043"/>
              <a:gd name="connsiteX191" fmla="*/ 7700458 w 10232859"/>
              <a:gd name="connsiteY191" fmla="*/ 915079 h 1699043"/>
              <a:gd name="connsiteX192" fmla="*/ 7730988 w 10232859"/>
              <a:gd name="connsiteY192" fmla="*/ 920756 h 1699043"/>
              <a:gd name="connsiteX193" fmla="*/ 7781942 w 10232859"/>
              <a:gd name="connsiteY193" fmla="*/ 930503 h 1699043"/>
              <a:gd name="connsiteX194" fmla="*/ 7827704 w 10232859"/>
              <a:gd name="connsiteY194" fmla="*/ 928558 h 1699043"/>
              <a:gd name="connsiteX195" fmla="*/ 7867270 w 10232859"/>
              <a:gd name="connsiteY195" fmla="*/ 940366 h 1699043"/>
              <a:gd name="connsiteX196" fmla="*/ 7866538 w 10232859"/>
              <a:gd name="connsiteY196" fmla="*/ 955045 h 1699043"/>
              <a:gd name="connsiteX197" fmla="*/ 7912084 w 10232859"/>
              <a:gd name="connsiteY197" fmla="*/ 963800 h 1699043"/>
              <a:gd name="connsiteX198" fmla="*/ 7982264 w 10232859"/>
              <a:gd name="connsiteY198" fmla="*/ 975773 h 1699043"/>
              <a:gd name="connsiteX199" fmla="*/ 7991272 w 10232859"/>
              <a:gd name="connsiteY199" fmla="*/ 981104 h 1699043"/>
              <a:gd name="connsiteX200" fmla="*/ 8006496 w 10232859"/>
              <a:gd name="connsiteY200" fmla="*/ 972839 h 1699043"/>
              <a:gd name="connsiteX201" fmla="*/ 8034497 w 10232859"/>
              <a:gd name="connsiteY201" fmla="*/ 972054 h 1699043"/>
              <a:gd name="connsiteX202" fmla="*/ 8150881 w 10232859"/>
              <a:gd name="connsiteY202" fmla="*/ 990411 h 1699043"/>
              <a:gd name="connsiteX203" fmla="*/ 8172106 w 10232859"/>
              <a:gd name="connsiteY203" fmla="*/ 990512 h 1699043"/>
              <a:gd name="connsiteX204" fmla="*/ 8196076 w 10232859"/>
              <a:gd name="connsiteY204" fmla="*/ 1000078 h 1699043"/>
              <a:gd name="connsiteX205" fmla="*/ 8247463 w 10232859"/>
              <a:gd name="connsiteY205" fmla="*/ 1016332 h 1699043"/>
              <a:gd name="connsiteX206" fmla="*/ 8279272 w 10232859"/>
              <a:gd name="connsiteY206" fmla="*/ 1032921 h 1699043"/>
              <a:gd name="connsiteX207" fmla="*/ 8289611 w 10232859"/>
              <a:gd name="connsiteY207" fmla="*/ 1028630 h 1699043"/>
              <a:gd name="connsiteX208" fmla="*/ 8311483 w 10232859"/>
              <a:gd name="connsiteY208" fmla="*/ 1029399 h 1699043"/>
              <a:gd name="connsiteX209" fmla="*/ 8399489 w 10232859"/>
              <a:gd name="connsiteY209" fmla="*/ 1048562 h 1699043"/>
              <a:gd name="connsiteX210" fmla="*/ 8415973 w 10232859"/>
              <a:gd name="connsiteY210" fmla="*/ 1049660 h 1699043"/>
              <a:gd name="connsiteX211" fmla="*/ 8433326 w 10232859"/>
              <a:gd name="connsiteY211" fmla="*/ 1057881 h 1699043"/>
              <a:gd name="connsiteX212" fmla="*/ 8502328 w 10232859"/>
              <a:gd name="connsiteY212" fmla="*/ 1091498 h 1699043"/>
              <a:gd name="connsiteX213" fmla="*/ 8534346 w 10232859"/>
              <a:gd name="connsiteY213" fmla="*/ 1106980 h 1699043"/>
              <a:gd name="connsiteX214" fmla="*/ 8534980 w 10232859"/>
              <a:gd name="connsiteY214" fmla="*/ 1110861 h 1699043"/>
              <a:gd name="connsiteX215" fmla="*/ 8544104 w 10232859"/>
              <a:gd name="connsiteY215" fmla="*/ 1108406 h 1699043"/>
              <a:gd name="connsiteX216" fmla="*/ 8567742 w 10232859"/>
              <a:gd name="connsiteY216" fmla="*/ 1117590 h 1699043"/>
              <a:gd name="connsiteX217" fmla="*/ 8633779 w 10232859"/>
              <a:gd name="connsiteY217" fmla="*/ 1139226 h 1699043"/>
              <a:gd name="connsiteX218" fmla="*/ 8676965 w 10232859"/>
              <a:gd name="connsiteY218" fmla="*/ 1156949 h 1699043"/>
              <a:gd name="connsiteX219" fmla="*/ 8698944 w 10232859"/>
              <a:gd name="connsiteY219" fmla="*/ 1156939 h 1699043"/>
              <a:gd name="connsiteX220" fmla="*/ 8711456 w 10232859"/>
              <a:gd name="connsiteY220" fmla="*/ 1169217 h 1699043"/>
              <a:gd name="connsiteX221" fmla="*/ 8732793 w 10232859"/>
              <a:gd name="connsiteY221" fmla="*/ 1172972 h 1699043"/>
              <a:gd name="connsiteX222" fmla="*/ 8751897 w 10232859"/>
              <a:gd name="connsiteY222" fmla="*/ 1190886 h 1699043"/>
              <a:gd name="connsiteX223" fmla="*/ 8793564 w 10232859"/>
              <a:gd name="connsiteY223" fmla="*/ 1172572 h 1699043"/>
              <a:gd name="connsiteX224" fmla="*/ 8834270 w 10232859"/>
              <a:gd name="connsiteY224" fmla="*/ 1206624 h 1699043"/>
              <a:gd name="connsiteX225" fmla="*/ 8853872 w 10232859"/>
              <a:gd name="connsiteY225" fmla="*/ 1214714 h 1699043"/>
              <a:gd name="connsiteX226" fmla="*/ 8861901 w 10232859"/>
              <a:gd name="connsiteY226" fmla="*/ 1211375 h 1699043"/>
              <a:gd name="connsiteX227" fmla="*/ 8874168 w 10232859"/>
              <a:gd name="connsiteY227" fmla="*/ 1213967 h 1699043"/>
              <a:gd name="connsiteX228" fmla="*/ 8871123 w 10232859"/>
              <a:gd name="connsiteY228" fmla="*/ 1221160 h 1699043"/>
              <a:gd name="connsiteX229" fmla="*/ 8903537 w 10232859"/>
              <a:gd name="connsiteY229" fmla="*/ 1230588 h 1699043"/>
              <a:gd name="connsiteX230" fmla="*/ 8933767 w 10232859"/>
              <a:gd name="connsiteY230" fmla="*/ 1263368 h 1699043"/>
              <a:gd name="connsiteX231" fmla="*/ 8985765 w 10232859"/>
              <a:gd name="connsiteY231" fmla="*/ 1287664 h 1699043"/>
              <a:gd name="connsiteX232" fmla="*/ 9071444 w 10232859"/>
              <a:gd name="connsiteY232" fmla="*/ 1317305 h 1699043"/>
              <a:gd name="connsiteX233" fmla="*/ 9096711 w 10232859"/>
              <a:gd name="connsiteY233" fmla="*/ 1327777 h 1699043"/>
              <a:gd name="connsiteX234" fmla="*/ 9338853 w 10232859"/>
              <a:gd name="connsiteY234" fmla="*/ 1448046 h 1699043"/>
              <a:gd name="connsiteX235" fmla="*/ 9520814 w 10232859"/>
              <a:gd name="connsiteY235" fmla="*/ 1449827 h 1699043"/>
              <a:gd name="connsiteX236" fmla="*/ 9702271 w 10232859"/>
              <a:gd name="connsiteY236" fmla="*/ 1488553 h 1699043"/>
              <a:gd name="connsiteX237" fmla="*/ 9744273 w 10232859"/>
              <a:gd name="connsiteY237" fmla="*/ 1523512 h 1699043"/>
              <a:gd name="connsiteX238" fmla="*/ 9771903 w 10232859"/>
              <a:gd name="connsiteY238" fmla="*/ 1530034 h 1699043"/>
              <a:gd name="connsiteX239" fmla="*/ 9818565 w 10232859"/>
              <a:gd name="connsiteY239" fmla="*/ 1538545 h 1699043"/>
              <a:gd name="connsiteX240" fmla="*/ 9882202 w 10232859"/>
              <a:gd name="connsiteY240" fmla="*/ 1565888 h 1699043"/>
              <a:gd name="connsiteX241" fmla="*/ 10022025 w 10232859"/>
              <a:gd name="connsiteY241" fmla="*/ 1599696 h 1699043"/>
              <a:gd name="connsiteX242" fmla="*/ 10220406 w 10232859"/>
              <a:gd name="connsiteY242" fmla="*/ 1677005 h 1699043"/>
              <a:gd name="connsiteX243" fmla="*/ 10232859 w 10232859"/>
              <a:gd name="connsiteY243" fmla="*/ 1699043 h 1699043"/>
              <a:gd name="connsiteX244" fmla="*/ 0 w 10232859"/>
              <a:gd name="connsiteY244" fmla="*/ 1699043 h 1699043"/>
              <a:gd name="connsiteX245" fmla="*/ 0 w 10232859"/>
              <a:gd name="connsiteY245" fmla="*/ 21828 h 1699043"/>
              <a:gd name="connsiteX246" fmla="*/ 8097 w 10232859"/>
              <a:gd name="connsiteY246" fmla="*/ 24355 h 1699043"/>
              <a:gd name="connsiteX247" fmla="*/ 77128 w 10232859"/>
              <a:gd name="connsiteY247" fmla="*/ 6867 h 1699043"/>
              <a:gd name="connsiteX248" fmla="*/ 188338 w 10232859"/>
              <a:gd name="connsiteY248" fmla="*/ 5079 h 1699043"/>
              <a:gd name="connsiteX249" fmla="*/ 298809 w 10232859"/>
              <a:gd name="connsiteY249" fmla="*/ 6198 h 1699043"/>
              <a:gd name="connsiteX250" fmla="*/ 338985 w 10232859"/>
              <a:gd name="connsiteY250" fmla="*/ 8006 h 1699043"/>
              <a:gd name="connsiteX251" fmla="*/ 409815 w 10232859"/>
              <a:gd name="connsiteY251" fmla="*/ 5045 h 1699043"/>
              <a:gd name="connsiteX0" fmla="*/ 409815 w 10232859"/>
              <a:gd name="connsiteY0" fmla="*/ 5045 h 1699043"/>
              <a:gd name="connsiteX1" fmla="*/ 456316 w 10232859"/>
              <a:gd name="connsiteY1" fmla="*/ 4077 h 1699043"/>
              <a:gd name="connsiteX2" fmla="*/ 463611 w 10232859"/>
              <a:gd name="connsiteY2" fmla="*/ 18441 h 1699043"/>
              <a:gd name="connsiteX3" fmla="*/ 506289 w 10232859"/>
              <a:gd name="connsiteY3" fmla="*/ 21667 h 1699043"/>
              <a:gd name="connsiteX4" fmla="*/ 547180 w 10232859"/>
              <a:gd name="connsiteY4" fmla="*/ 10297 h 1699043"/>
              <a:gd name="connsiteX5" fmla="*/ 599180 w 10232859"/>
              <a:gd name="connsiteY5" fmla="*/ 9165 h 1699043"/>
              <a:gd name="connsiteX6" fmla="*/ 630247 w 10232859"/>
              <a:gd name="connsiteY6" fmla="*/ 8332 h 1699043"/>
              <a:gd name="connsiteX7" fmla="*/ 715463 w 10232859"/>
              <a:gd name="connsiteY7" fmla="*/ 18029 h 1699043"/>
              <a:gd name="connsiteX8" fmla="*/ 862866 w 10232859"/>
              <a:gd name="connsiteY8" fmla="*/ 63233 h 1699043"/>
              <a:gd name="connsiteX9" fmla="*/ 906400 w 10232859"/>
              <a:gd name="connsiteY9" fmla="*/ 68570 h 1699043"/>
              <a:gd name="connsiteX10" fmla="*/ 912698 w 10232859"/>
              <a:gd name="connsiteY10" fmla="*/ 65266 h 1699043"/>
              <a:gd name="connsiteX11" fmla="*/ 972936 w 10232859"/>
              <a:gd name="connsiteY11" fmla="*/ 88549 h 1699043"/>
              <a:gd name="connsiteX12" fmla="*/ 1061158 w 10232859"/>
              <a:gd name="connsiteY12" fmla="*/ 90302 h 1699043"/>
              <a:gd name="connsiteX13" fmla="*/ 1127764 w 10232859"/>
              <a:gd name="connsiteY13" fmla="*/ 86443 h 1699043"/>
              <a:gd name="connsiteX14" fmla="*/ 1165092 w 10232859"/>
              <a:gd name="connsiteY14" fmla="*/ 86517 h 1699043"/>
              <a:gd name="connsiteX15" fmla="*/ 1192274 w 10232859"/>
              <a:gd name="connsiteY15" fmla="*/ 84088 h 1699043"/>
              <a:gd name="connsiteX16" fmla="*/ 1261359 w 10232859"/>
              <a:gd name="connsiteY16" fmla="*/ 91263 h 1699043"/>
              <a:gd name="connsiteX17" fmla="*/ 1375826 w 10232859"/>
              <a:gd name="connsiteY17" fmla="*/ 108740 h 1699043"/>
              <a:gd name="connsiteX18" fmla="*/ 1400134 w 10232859"/>
              <a:gd name="connsiteY18" fmla="*/ 111208 h 1699043"/>
              <a:gd name="connsiteX19" fmla="*/ 1420782 w 10232859"/>
              <a:gd name="connsiteY19" fmla="*/ 108347 h 1699043"/>
              <a:gd name="connsiteX20" fmla="*/ 1425360 w 10232859"/>
              <a:gd name="connsiteY20" fmla="*/ 103343 h 1699043"/>
              <a:gd name="connsiteX21" fmla="*/ 1438688 w 10232859"/>
              <a:gd name="connsiteY21" fmla="*/ 103900 h 1699043"/>
              <a:gd name="connsiteX22" fmla="*/ 1442183 w 10232859"/>
              <a:gd name="connsiteY22" fmla="*/ 103008 h 1699043"/>
              <a:gd name="connsiteX23" fmla="*/ 1462271 w 10232859"/>
              <a:gd name="connsiteY23" fmla="*/ 98933 h 1699043"/>
              <a:gd name="connsiteX24" fmla="*/ 1506437 w 10232859"/>
              <a:gd name="connsiteY24" fmla="*/ 116084 h 1699043"/>
              <a:gd name="connsiteX25" fmla="*/ 1559721 w 10232859"/>
              <a:gd name="connsiteY25" fmla="*/ 115918 h 1699043"/>
              <a:gd name="connsiteX26" fmla="*/ 1763086 w 10232859"/>
              <a:gd name="connsiteY26" fmla="*/ 148431 h 1699043"/>
              <a:gd name="connsiteX27" fmla="*/ 1909571 w 10232859"/>
              <a:gd name="connsiteY27" fmla="*/ 158571 h 1699043"/>
              <a:gd name="connsiteX28" fmla="*/ 2002612 w 10232859"/>
              <a:gd name="connsiteY28" fmla="*/ 185342 h 1699043"/>
              <a:gd name="connsiteX29" fmla="*/ 2155278 w 10232859"/>
              <a:gd name="connsiteY29" fmla="*/ 197824 h 1699043"/>
              <a:gd name="connsiteX30" fmla="*/ 2166398 w 10232859"/>
              <a:gd name="connsiteY30" fmla="*/ 206965 h 1699043"/>
              <a:gd name="connsiteX31" fmla="*/ 2180455 w 10232859"/>
              <a:gd name="connsiteY31" fmla="*/ 212894 h 1699043"/>
              <a:gd name="connsiteX32" fmla="*/ 2182638 w 10232859"/>
              <a:gd name="connsiteY32" fmla="*/ 212313 h 1699043"/>
              <a:gd name="connsiteX33" fmla="*/ 2200348 w 10232859"/>
              <a:gd name="connsiteY33" fmla="*/ 215316 h 1699043"/>
              <a:gd name="connsiteX34" fmla="*/ 2203307 w 10232859"/>
              <a:gd name="connsiteY34" fmla="*/ 218590 h 1699043"/>
              <a:gd name="connsiteX35" fmla="*/ 2215170 w 10232859"/>
              <a:gd name="connsiteY35" fmla="*/ 221472 h 1699043"/>
              <a:gd name="connsiteX36" fmla="*/ 2237765 w 10232859"/>
              <a:gd name="connsiteY36" fmla="*/ 229357 h 1699043"/>
              <a:gd name="connsiteX37" fmla="*/ 2242719 w 10232859"/>
              <a:gd name="connsiteY37" fmla="*/ 228760 h 1699043"/>
              <a:gd name="connsiteX38" fmla="*/ 2277928 w 10232859"/>
              <a:gd name="connsiteY38" fmla="*/ 237427 h 1699043"/>
              <a:gd name="connsiteX39" fmla="*/ 2278759 w 10232859"/>
              <a:gd name="connsiteY39" fmla="*/ 236563 h 1699043"/>
              <a:gd name="connsiteX40" fmla="*/ 2290187 w 10232859"/>
              <a:gd name="connsiteY40" fmla="*/ 234709 h 1699043"/>
              <a:gd name="connsiteX41" fmla="*/ 2364066 w 10232859"/>
              <a:gd name="connsiteY41" fmla="*/ 218237 h 1699043"/>
              <a:gd name="connsiteX42" fmla="*/ 2400814 w 10232859"/>
              <a:gd name="connsiteY42" fmla="*/ 227165 h 1699043"/>
              <a:gd name="connsiteX43" fmla="*/ 2408414 w 10232859"/>
              <a:gd name="connsiteY43" fmla="*/ 228429 h 1699043"/>
              <a:gd name="connsiteX44" fmla="*/ 2408650 w 10232859"/>
              <a:gd name="connsiteY44" fmla="*/ 228234 h 1699043"/>
              <a:gd name="connsiteX45" fmla="*/ 2416835 w 10232859"/>
              <a:gd name="connsiteY45" fmla="*/ 229128 h 1699043"/>
              <a:gd name="connsiteX46" fmla="*/ 2422271 w 10232859"/>
              <a:gd name="connsiteY46" fmla="*/ 230733 h 1699043"/>
              <a:gd name="connsiteX47" fmla="*/ 2490341 w 10232859"/>
              <a:gd name="connsiteY47" fmla="*/ 211074 h 1699043"/>
              <a:gd name="connsiteX48" fmla="*/ 2588929 w 10232859"/>
              <a:gd name="connsiteY48" fmla="*/ 200980 h 1699043"/>
              <a:gd name="connsiteX49" fmla="*/ 2687426 w 10232859"/>
              <a:gd name="connsiteY49" fmla="*/ 193848 h 1699043"/>
              <a:gd name="connsiteX50" fmla="*/ 2723517 w 10232859"/>
              <a:gd name="connsiteY50" fmla="*/ 192652 h 1699043"/>
              <a:gd name="connsiteX51" fmla="*/ 2785956 w 10232859"/>
              <a:gd name="connsiteY51" fmla="*/ 184404 h 1699043"/>
              <a:gd name="connsiteX52" fmla="*/ 2813378 w 10232859"/>
              <a:gd name="connsiteY52" fmla="*/ 176833 h 1699043"/>
              <a:gd name="connsiteX53" fmla="*/ 2814782 w 10232859"/>
              <a:gd name="connsiteY53" fmla="*/ 177153 h 1699043"/>
              <a:gd name="connsiteX54" fmla="*/ 2816580 w 10232859"/>
              <a:gd name="connsiteY54" fmla="*/ 174366 h 1699043"/>
              <a:gd name="connsiteX55" fmla="*/ 2821623 w 10232859"/>
              <a:gd name="connsiteY55" fmla="*/ 172875 h 1699043"/>
              <a:gd name="connsiteX56" fmla="*/ 2836688 w 10232859"/>
              <a:gd name="connsiteY56" fmla="*/ 172971 h 1699043"/>
              <a:gd name="connsiteX57" fmla="*/ 2842564 w 10232859"/>
              <a:gd name="connsiteY57" fmla="*/ 173695 h 1699043"/>
              <a:gd name="connsiteX58" fmla="*/ 2850712 w 10232859"/>
              <a:gd name="connsiteY58" fmla="*/ 173290 h 1699043"/>
              <a:gd name="connsiteX59" fmla="*/ 2850846 w 10232859"/>
              <a:gd name="connsiteY59" fmla="*/ 173062 h 1699043"/>
              <a:gd name="connsiteX60" fmla="*/ 2858611 w 10232859"/>
              <a:gd name="connsiteY60" fmla="*/ 173112 h 1699043"/>
              <a:gd name="connsiteX61" fmla="*/ 2897454 w 10232859"/>
              <a:gd name="connsiteY61" fmla="*/ 176114 h 1699043"/>
              <a:gd name="connsiteX62" fmla="*/ 2940369 w 10232859"/>
              <a:gd name="connsiteY62" fmla="*/ 152944 h 1699043"/>
              <a:gd name="connsiteX63" fmla="*/ 2959670 w 10232859"/>
              <a:gd name="connsiteY63" fmla="*/ 148367 h 1699043"/>
              <a:gd name="connsiteX64" fmla="*/ 2969615 w 10232859"/>
              <a:gd name="connsiteY64" fmla="*/ 144755 h 1699043"/>
              <a:gd name="connsiteX65" fmla="*/ 2970000 w 10232859"/>
              <a:gd name="connsiteY65" fmla="*/ 143776 h 1699043"/>
              <a:gd name="connsiteX66" fmla="*/ 3007272 w 10232859"/>
              <a:gd name="connsiteY66" fmla="*/ 146766 h 1699043"/>
              <a:gd name="connsiteX67" fmla="*/ 3011677 w 10232859"/>
              <a:gd name="connsiteY67" fmla="*/ 145404 h 1699043"/>
              <a:gd name="connsiteX68" fmla="*/ 3036668 w 10232859"/>
              <a:gd name="connsiteY68" fmla="*/ 149604 h 1699043"/>
              <a:gd name="connsiteX69" fmla="*/ 3049208 w 10232859"/>
              <a:gd name="connsiteY69" fmla="*/ 150573 h 1699043"/>
              <a:gd name="connsiteX70" fmla="*/ 3053517 w 10232859"/>
              <a:gd name="connsiteY70" fmla="*/ 153322 h 1699043"/>
              <a:gd name="connsiteX71" fmla="*/ 3071637 w 10232859"/>
              <a:gd name="connsiteY71" fmla="*/ 153496 h 1699043"/>
              <a:gd name="connsiteX72" fmla="*/ 3110077 w 10232859"/>
              <a:gd name="connsiteY72" fmla="*/ 149202 h 1699043"/>
              <a:gd name="connsiteX73" fmla="*/ 3173743 w 10232859"/>
              <a:gd name="connsiteY73" fmla="*/ 159581 h 1699043"/>
              <a:gd name="connsiteX74" fmla="*/ 3254203 w 10232859"/>
              <a:gd name="connsiteY74" fmla="*/ 151756 h 1699043"/>
              <a:gd name="connsiteX75" fmla="*/ 3380350 w 10232859"/>
              <a:gd name="connsiteY75" fmla="*/ 151151 h 1699043"/>
              <a:gd name="connsiteX76" fmla="*/ 3476147 w 10232859"/>
              <a:gd name="connsiteY76" fmla="*/ 170925 h 1699043"/>
              <a:gd name="connsiteX77" fmla="*/ 3581876 w 10232859"/>
              <a:gd name="connsiteY77" fmla="*/ 150448 h 1699043"/>
              <a:gd name="connsiteX78" fmla="*/ 3704761 w 10232859"/>
              <a:gd name="connsiteY78" fmla="*/ 150492 h 1699043"/>
              <a:gd name="connsiteX79" fmla="*/ 3755040 w 10232859"/>
              <a:gd name="connsiteY79" fmla="*/ 141978 h 1699043"/>
              <a:gd name="connsiteX80" fmla="*/ 3804689 w 10232859"/>
              <a:gd name="connsiteY80" fmla="*/ 151893 h 1699043"/>
              <a:gd name="connsiteX81" fmla="*/ 3821793 w 10232859"/>
              <a:gd name="connsiteY81" fmla="*/ 144743 h 1699043"/>
              <a:gd name="connsiteX82" fmla="*/ 3824682 w 10232859"/>
              <a:gd name="connsiteY82" fmla="*/ 143319 h 1699043"/>
              <a:gd name="connsiteX83" fmla="*/ 3837536 w 10232859"/>
              <a:gd name="connsiteY83" fmla="*/ 141778 h 1699043"/>
              <a:gd name="connsiteX84" fmla="*/ 3839550 w 10232859"/>
              <a:gd name="connsiteY84" fmla="*/ 136147 h 1699043"/>
              <a:gd name="connsiteX85" fmla="*/ 3857743 w 10232859"/>
              <a:gd name="connsiteY85" fmla="*/ 130104 h 1699043"/>
              <a:gd name="connsiteX86" fmla="*/ 3881852 w 10232859"/>
              <a:gd name="connsiteY86" fmla="*/ 128717 h 1699043"/>
              <a:gd name="connsiteX87" fmla="*/ 3998088 w 10232859"/>
              <a:gd name="connsiteY87" fmla="*/ 127932 h 1699043"/>
              <a:gd name="connsiteX88" fmla="*/ 4066682 w 10232859"/>
              <a:gd name="connsiteY88" fmla="*/ 124147 h 1699043"/>
              <a:gd name="connsiteX89" fmla="*/ 4091246 w 10232859"/>
              <a:gd name="connsiteY89" fmla="*/ 117503 h 1699043"/>
              <a:gd name="connsiteX90" fmla="*/ 4126556 w 10232859"/>
              <a:gd name="connsiteY90" fmla="*/ 111725 h 1699043"/>
              <a:gd name="connsiteX91" fmla="*/ 4187717 w 10232859"/>
              <a:gd name="connsiteY91" fmla="*/ 97496 h 1699043"/>
              <a:gd name="connsiteX92" fmla="*/ 4220826 w 10232859"/>
              <a:gd name="connsiteY92" fmla="*/ 95991 h 1699043"/>
              <a:gd name="connsiteX93" fmla="*/ 4239014 w 10232859"/>
              <a:gd name="connsiteY93" fmla="*/ 90840 h 1699043"/>
              <a:gd name="connsiteX94" fmla="*/ 4246653 w 10232859"/>
              <a:gd name="connsiteY94" fmla="*/ 91360 h 1699043"/>
              <a:gd name="connsiteX95" fmla="*/ 4271841 w 10232859"/>
              <a:gd name="connsiteY95" fmla="*/ 90188 h 1699043"/>
              <a:gd name="connsiteX96" fmla="*/ 4286277 w 10232859"/>
              <a:gd name="connsiteY96" fmla="*/ 90173 h 1699043"/>
              <a:gd name="connsiteX97" fmla="*/ 4292025 w 10232859"/>
              <a:gd name="connsiteY97" fmla="*/ 90407 h 1699043"/>
              <a:gd name="connsiteX98" fmla="*/ 4304713 w 10232859"/>
              <a:gd name="connsiteY98" fmla="*/ 95673 h 1699043"/>
              <a:gd name="connsiteX99" fmla="*/ 4321285 w 10232859"/>
              <a:gd name="connsiteY99" fmla="*/ 93560 h 1699043"/>
              <a:gd name="connsiteX100" fmla="*/ 4339561 w 10232859"/>
              <a:gd name="connsiteY100" fmla="*/ 98806 h 1699043"/>
              <a:gd name="connsiteX101" fmla="*/ 4343990 w 10232859"/>
              <a:gd name="connsiteY101" fmla="*/ 94576 h 1699043"/>
              <a:gd name="connsiteX102" fmla="*/ 4358885 w 10232859"/>
              <a:gd name="connsiteY102" fmla="*/ 90264 h 1699043"/>
              <a:gd name="connsiteX103" fmla="*/ 4371648 w 10232859"/>
              <a:gd name="connsiteY103" fmla="*/ 95312 h 1699043"/>
              <a:gd name="connsiteX104" fmla="*/ 4398380 w 10232859"/>
              <a:gd name="connsiteY104" fmla="*/ 98447 h 1699043"/>
              <a:gd name="connsiteX105" fmla="*/ 4405729 w 10232859"/>
              <a:gd name="connsiteY105" fmla="*/ 97677 h 1699043"/>
              <a:gd name="connsiteX106" fmla="*/ 4431408 w 10232859"/>
              <a:gd name="connsiteY106" fmla="*/ 104311 h 1699043"/>
              <a:gd name="connsiteX107" fmla="*/ 4472183 w 10232859"/>
              <a:gd name="connsiteY107" fmla="*/ 109916 h 1699043"/>
              <a:gd name="connsiteX108" fmla="*/ 4518828 w 10232859"/>
              <a:gd name="connsiteY108" fmla="*/ 112600 h 1699043"/>
              <a:gd name="connsiteX109" fmla="*/ 4532040 w 10232859"/>
              <a:gd name="connsiteY109" fmla="*/ 117793 h 1699043"/>
              <a:gd name="connsiteX110" fmla="*/ 4617778 w 10232859"/>
              <a:gd name="connsiteY110" fmla="*/ 130479 h 1699043"/>
              <a:gd name="connsiteX111" fmla="*/ 4641872 w 10232859"/>
              <a:gd name="connsiteY111" fmla="*/ 134207 h 1699043"/>
              <a:gd name="connsiteX112" fmla="*/ 4662766 w 10232859"/>
              <a:gd name="connsiteY112" fmla="*/ 132438 h 1699043"/>
              <a:gd name="connsiteX113" fmla="*/ 4667770 w 10232859"/>
              <a:gd name="connsiteY113" fmla="*/ 127694 h 1699043"/>
              <a:gd name="connsiteX114" fmla="*/ 4681052 w 10232859"/>
              <a:gd name="connsiteY114" fmla="*/ 128947 h 1699043"/>
              <a:gd name="connsiteX115" fmla="*/ 4684624 w 10232859"/>
              <a:gd name="connsiteY115" fmla="*/ 128241 h 1699043"/>
              <a:gd name="connsiteX116" fmla="*/ 4705061 w 10232859"/>
              <a:gd name="connsiteY116" fmla="*/ 125234 h 1699043"/>
              <a:gd name="connsiteX117" fmla="*/ 4747746 w 10232859"/>
              <a:gd name="connsiteY117" fmla="*/ 144617 h 1699043"/>
              <a:gd name="connsiteX118" fmla="*/ 4801045 w 10232859"/>
              <a:gd name="connsiteY118" fmla="*/ 147239 h 1699043"/>
              <a:gd name="connsiteX119" fmla="*/ 5001600 w 10232859"/>
              <a:gd name="connsiteY119" fmla="*/ 190239 h 1699043"/>
              <a:gd name="connsiteX120" fmla="*/ 5033465 w 10232859"/>
              <a:gd name="connsiteY120" fmla="*/ 175915 h 1699043"/>
              <a:gd name="connsiteX121" fmla="*/ 5115965 w 10232859"/>
              <a:gd name="connsiteY121" fmla="*/ 186069 h 1699043"/>
              <a:gd name="connsiteX122" fmla="*/ 5237936 w 10232859"/>
              <a:gd name="connsiteY122" fmla="*/ 239508 h 1699043"/>
              <a:gd name="connsiteX123" fmla="*/ 5290566 w 10232859"/>
              <a:gd name="connsiteY123" fmla="*/ 263295 h 1699043"/>
              <a:gd name="connsiteX124" fmla="*/ 5344878 w 10232859"/>
              <a:gd name="connsiteY124" fmla="*/ 276360 h 1699043"/>
              <a:gd name="connsiteX125" fmla="*/ 5413398 w 10232859"/>
              <a:gd name="connsiteY125" fmla="*/ 276235 h 1699043"/>
              <a:gd name="connsiteX126" fmla="*/ 5415629 w 10232859"/>
              <a:gd name="connsiteY126" fmla="*/ 275768 h 1699043"/>
              <a:gd name="connsiteX127" fmla="*/ 5433078 w 10232859"/>
              <a:gd name="connsiteY127" fmla="*/ 279684 h 1699043"/>
              <a:gd name="connsiteX128" fmla="*/ 5435759 w 10232859"/>
              <a:gd name="connsiteY128" fmla="*/ 283100 h 1699043"/>
              <a:gd name="connsiteX129" fmla="*/ 5447372 w 10232859"/>
              <a:gd name="connsiteY129" fmla="*/ 286587 h 1699043"/>
              <a:gd name="connsiteX130" fmla="*/ 5469289 w 10232859"/>
              <a:gd name="connsiteY130" fmla="*/ 295620 h 1699043"/>
              <a:gd name="connsiteX131" fmla="*/ 5508752 w 10232859"/>
              <a:gd name="connsiteY131" fmla="*/ 305753 h 1699043"/>
              <a:gd name="connsiteX132" fmla="*/ 5509657 w 10232859"/>
              <a:gd name="connsiteY132" fmla="*/ 304936 h 1699043"/>
              <a:gd name="connsiteX133" fmla="*/ 5521245 w 10232859"/>
              <a:gd name="connsiteY133" fmla="*/ 303688 h 1699043"/>
              <a:gd name="connsiteX134" fmla="*/ 5542415 w 10232859"/>
              <a:gd name="connsiteY134" fmla="*/ 303495 h 1699043"/>
              <a:gd name="connsiteX135" fmla="*/ 5596538 w 10232859"/>
              <a:gd name="connsiteY135" fmla="*/ 291153 h 1699043"/>
              <a:gd name="connsiteX136" fmla="*/ 5632514 w 10232859"/>
              <a:gd name="connsiteY136" fmla="*/ 301962 h 1699043"/>
              <a:gd name="connsiteX137" fmla="*/ 5640005 w 10232859"/>
              <a:gd name="connsiteY137" fmla="*/ 303617 h 1699043"/>
              <a:gd name="connsiteX138" fmla="*/ 5640259 w 10232859"/>
              <a:gd name="connsiteY138" fmla="*/ 303435 h 1699043"/>
              <a:gd name="connsiteX139" fmla="*/ 5648365 w 10232859"/>
              <a:gd name="connsiteY139" fmla="*/ 304754 h 1699043"/>
              <a:gd name="connsiteX140" fmla="*/ 5653662 w 10232859"/>
              <a:gd name="connsiteY140" fmla="*/ 306635 h 1699043"/>
              <a:gd name="connsiteX141" fmla="*/ 5668196 w 10232859"/>
              <a:gd name="connsiteY141" fmla="*/ 309846 h 1699043"/>
              <a:gd name="connsiteX142" fmla="*/ 5673886 w 10232859"/>
              <a:gd name="connsiteY142" fmla="*/ 309526 h 1699043"/>
              <a:gd name="connsiteX143" fmla="*/ 5677139 w 10232859"/>
              <a:gd name="connsiteY143" fmla="*/ 307345 h 1699043"/>
              <a:gd name="connsiteX144" fmla="*/ 5708983 w 10232859"/>
              <a:gd name="connsiteY144" fmla="*/ 306674 h 1699043"/>
              <a:gd name="connsiteX145" fmla="*/ 5773909 w 10232859"/>
              <a:gd name="connsiteY145" fmla="*/ 312061 h 1699043"/>
              <a:gd name="connsiteX146" fmla="*/ 5809500 w 10232859"/>
              <a:gd name="connsiteY146" fmla="*/ 318450 h 1699043"/>
              <a:gd name="connsiteX147" fmla="*/ 5908729 w 10232859"/>
              <a:gd name="connsiteY147" fmla="*/ 332335 h 1699043"/>
              <a:gd name="connsiteX148" fmla="*/ 6009654 w 10232859"/>
              <a:gd name="connsiteY148" fmla="*/ 343526 h 1699043"/>
              <a:gd name="connsiteX149" fmla="*/ 6067487 w 10232859"/>
              <a:gd name="connsiteY149" fmla="*/ 333712 h 1699043"/>
              <a:gd name="connsiteX150" fmla="*/ 6073281 w 10232859"/>
              <a:gd name="connsiteY150" fmla="*/ 334316 h 1699043"/>
              <a:gd name="connsiteX151" fmla="*/ 6086225 w 10232859"/>
              <a:gd name="connsiteY151" fmla="*/ 339621 h 1699043"/>
              <a:gd name="connsiteX152" fmla="*/ 6105063 w 10232859"/>
              <a:gd name="connsiteY152" fmla="*/ 347340 h 1699043"/>
              <a:gd name="connsiteX153" fmla="*/ 6135796 w 10232859"/>
              <a:gd name="connsiteY153" fmla="*/ 363143 h 1699043"/>
              <a:gd name="connsiteX154" fmla="*/ 6195166 w 10232859"/>
              <a:gd name="connsiteY154" fmla="*/ 360190 h 1699043"/>
              <a:gd name="connsiteX155" fmla="*/ 6216259 w 10232859"/>
              <a:gd name="connsiteY155" fmla="*/ 363365 h 1699043"/>
              <a:gd name="connsiteX156" fmla="*/ 6228331 w 10232859"/>
              <a:gd name="connsiteY156" fmla="*/ 364034 h 1699043"/>
              <a:gd name="connsiteX157" fmla="*/ 6229602 w 10232859"/>
              <a:gd name="connsiteY157" fmla="*/ 363414 h 1699043"/>
              <a:gd name="connsiteX158" fmla="*/ 6258988 w 10232859"/>
              <a:gd name="connsiteY158" fmla="*/ 378660 h 1699043"/>
              <a:gd name="connsiteX159" fmla="*/ 6264106 w 10232859"/>
              <a:gd name="connsiteY159" fmla="*/ 379141 h 1699043"/>
              <a:gd name="connsiteX160" fmla="*/ 6281703 w 10232859"/>
              <a:gd name="connsiteY160" fmla="*/ 391054 h 1699043"/>
              <a:gd name="connsiteX161" fmla="*/ 6291622 w 10232859"/>
              <a:gd name="connsiteY161" fmla="*/ 396155 h 1699043"/>
              <a:gd name="connsiteX162" fmla="*/ 6292712 w 10232859"/>
              <a:gd name="connsiteY162" fmla="*/ 399771 h 1699043"/>
              <a:gd name="connsiteX163" fmla="*/ 6308227 w 10232859"/>
              <a:gd name="connsiteY163" fmla="*/ 406196 h 1699043"/>
              <a:gd name="connsiteX164" fmla="*/ 6328981 w 10232859"/>
              <a:gd name="connsiteY164" fmla="*/ 409495 h 1699043"/>
              <a:gd name="connsiteX165" fmla="*/ 6368693 w 10232859"/>
              <a:gd name="connsiteY165" fmla="*/ 417845 h 1699043"/>
              <a:gd name="connsiteX166" fmla="*/ 6414811 w 10232859"/>
              <a:gd name="connsiteY166" fmla="*/ 452200 h 1699043"/>
              <a:gd name="connsiteX167" fmla="*/ 6467879 w 10232859"/>
              <a:gd name="connsiteY167" fmla="*/ 468248 h 1699043"/>
              <a:gd name="connsiteX168" fmla="*/ 6564351 w 10232859"/>
              <a:gd name="connsiteY168" fmla="*/ 537518 h 1699043"/>
              <a:gd name="connsiteX169" fmla="*/ 6711178 w 10232859"/>
              <a:gd name="connsiteY169" fmla="*/ 573610 h 1699043"/>
              <a:gd name="connsiteX170" fmla="*/ 6764036 w 10232859"/>
              <a:gd name="connsiteY170" fmla="*/ 588943 h 1699043"/>
              <a:gd name="connsiteX171" fmla="*/ 6858983 w 10232859"/>
              <a:gd name="connsiteY171" fmla="*/ 623723 h 1699043"/>
              <a:gd name="connsiteX172" fmla="*/ 6910661 w 10232859"/>
              <a:gd name="connsiteY172" fmla="*/ 634620 h 1699043"/>
              <a:gd name="connsiteX173" fmla="*/ 6944111 w 10232859"/>
              <a:gd name="connsiteY173" fmla="*/ 659502 h 1699043"/>
              <a:gd name="connsiteX174" fmla="*/ 6965771 w 10232859"/>
              <a:gd name="connsiteY174" fmla="*/ 659931 h 1699043"/>
              <a:gd name="connsiteX175" fmla="*/ 6969639 w 10232859"/>
              <a:gd name="connsiteY175" fmla="*/ 659837 h 1699043"/>
              <a:gd name="connsiteX176" fmla="*/ 6982242 w 10232859"/>
              <a:gd name="connsiteY176" fmla="*/ 663112 h 1699043"/>
              <a:gd name="connsiteX177" fmla="*/ 6989387 w 10232859"/>
              <a:gd name="connsiteY177" fmla="*/ 659474 h 1699043"/>
              <a:gd name="connsiteX178" fmla="*/ 7010930 w 10232859"/>
              <a:gd name="connsiteY178" fmla="*/ 661134 h 1699043"/>
              <a:gd name="connsiteX179" fmla="*/ 7033125 w 10232859"/>
              <a:gd name="connsiteY179" fmla="*/ 668436 h 1699043"/>
              <a:gd name="connsiteX180" fmla="*/ 7134461 w 10232859"/>
              <a:gd name="connsiteY180" fmla="*/ 708192 h 1699043"/>
              <a:gd name="connsiteX181" fmla="*/ 7197450 w 10232859"/>
              <a:gd name="connsiteY181" fmla="*/ 729094 h 1699043"/>
              <a:gd name="connsiteX182" fmla="*/ 7225084 w 10232859"/>
              <a:gd name="connsiteY182" fmla="*/ 732505 h 1699043"/>
              <a:gd name="connsiteX183" fmla="*/ 7261183 w 10232859"/>
              <a:gd name="connsiteY183" fmla="*/ 740313 h 1699043"/>
              <a:gd name="connsiteX184" fmla="*/ 7327760 w 10232859"/>
              <a:gd name="connsiteY184" fmla="*/ 750586 h 1699043"/>
              <a:gd name="connsiteX185" fmla="*/ 7412222 w 10232859"/>
              <a:gd name="connsiteY185" fmla="*/ 770487 h 1699043"/>
              <a:gd name="connsiteX186" fmla="*/ 7457904 w 10232859"/>
              <a:gd name="connsiteY186" fmla="*/ 804321 h 1699043"/>
              <a:gd name="connsiteX187" fmla="*/ 7465795 w 10232859"/>
              <a:gd name="connsiteY187" fmla="*/ 802598 h 1699043"/>
              <a:gd name="connsiteX188" fmla="*/ 7505046 w 10232859"/>
              <a:gd name="connsiteY188" fmla="*/ 816517 h 1699043"/>
              <a:gd name="connsiteX189" fmla="*/ 7623220 w 10232859"/>
              <a:gd name="connsiteY189" fmla="*/ 888520 h 1699043"/>
              <a:gd name="connsiteX190" fmla="*/ 7700458 w 10232859"/>
              <a:gd name="connsiteY190" fmla="*/ 915079 h 1699043"/>
              <a:gd name="connsiteX191" fmla="*/ 7730988 w 10232859"/>
              <a:gd name="connsiteY191" fmla="*/ 920756 h 1699043"/>
              <a:gd name="connsiteX192" fmla="*/ 7781942 w 10232859"/>
              <a:gd name="connsiteY192" fmla="*/ 930503 h 1699043"/>
              <a:gd name="connsiteX193" fmla="*/ 7827704 w 10232859"/>
              <a:gd name="connsiteY193" fmla="*/ 928558 h 1699043"/>
              <a:gd name="connsiteX194" fmla="*/ 7867270 w 10232859"/>
              <a:gd name="connsiteY194" fmla="*/ 940366 h 1699043"/>
              <a:gd name="connsiteX195" fmla="*/ 7866538 w 10232859"/>
              <a:gd name="connsiteY195" fmla="*/ 955045 h 1699043"/>
              <a:gd name="connsiteX196" fmla="*/ 7912084 w 10232859"/>
              <a:gd name="connsiteY196" fmla="*/ 963800 h 1699043"/>
              <a:gd name="connsiteX197" fmla="*/ 7982264 w 10232859"/>
              <a:gd name="connsiteY197" fmla="*/ 975773 h 1699043"/>
              <a:gd name="connsiteX198" fmla="*/ 7991272 w 10232859"/>
              <a:gd name="connsiteY198" fmla="*/ 981104 h 1699043"/>
              <a:gd name="connsiteX199" fmla="*/ 8006496 w 10232859"/>
              <a:gd name="connsiteY199" fmla="*/ 972839 h 1699043"/>
              <a:gd name="connsiteX200" fmla="*/ 8034497 w 10232859"/>
              <a:gd name="connsiteY200" fmla="*/ 972054 h 1699043"/>
              <a:gd name="connsiteX201" fmla="*/ 8150881 w 10232859"/>
              <a:gd name="connsiteY201" fmla="*/ 990411 h 1699043"/>
              <a:gd name="connsiteX202" fmla="*/ 8172106 w 10232859"/>
              <a:gd name="connsiteY202" fmla="*/ 990512 h 1699043"/>
              <a:gd name="connsiteX203" fmla="*/ 8196076 w 10232859"/>
              <a:gd name="connsiteY203" fmla="*/ 1000078 h 1699043"/>
              <a:gd name="connsiteX204" fmla="*/ 8247463 w 10232859"/>
              <a:gd name="connsiteY204" fmla="*/ 1016332 h 1699043"/>
              <a:gd name="connsiteX205" fmla="*/ 8279272 w 10232859"/>
              <a:gd name="connsiteY205" fmla="*/ 1032921 h 1699043"/>
              <a:gd name="connsiteX206" fmla="*/ 8289611 w 10232859"/>
              <a:gd name="connsiteY206" fmla="*/ 1028630 h 1699043"/>
              <a:gd name="connsiteX207" fmla="*/ 8311483 w 10232859"/>
              <a:gd name="connsiteY207" fmla="*/ 1029399 h 1699043"/>
              <a:gd name="connsiteX208" fmla="*/ 8399489 w 10232859"/>
              <a:gd name="connsiteY208" fmla="*/ 1048562 h 1699043"/>
              <a:gd name="connsiteX209" fmla="*/ 8415973 w 10232859"/>
              <a:gd name="connsiteY209" fmla="*/ 1049660 h 1699043"/>
              <a:gd name="connsiteX210" fmla="*/ 8433326 w 10232859"/>
              <a:gd name="connsiteY210" fmla="*/ 1057881 h 1699043"/>
              <a:gd name="connsiteX211" fmla="*/ 8502328 w 10232859"/>
              <a:gd name="connsiteY211" fmla="*/ 1091498 h 1699043"/>
              <a:gd name="connsiteX212" fmla="*/ 8534346 w 10232859"/>
              <a:gd name="connsiteY212" fmla="*/ 1106980 h 1699043"/>
              <a:gd name="connsiteX213" fmla="*/ 8534980 w 10232859"/>
              <a:gd name="connsiteY213" fmla="*/ 1110861 h 1699043"/>
              <a:gd name="connsiteX214" fmla="*/ 8544104 w 10232859"/>
              <a:gd name="connsiteY214" fmla="*/ 1108406 h 1699043"/>
              <a:gd name="connsiteX215" fmla="*/ 8567742 w 10232859"/>
              <a:gd name="connsiteY215" fmla="*/ 1117590 h 1699043"/>
              <a:gd name="connsiteX216" fmla="*/ 8633779 w 10232859"/>
              <a:gd name="connsiteY216" fmla="*/ 1139226 h 1699043"/>
              <a:gd name="connsiteX217" fmla="*/ 8676965 w 10232859"/>
              <a:gd name="connsiteY217" fmla="*/ 1156949 h 1699043"/>
              <a:gd name="connsiteX218" fmla="*/ 8698944 w 10232859"/>
              <a:gd name="connsiteY218" fmla="*/ 1156939 h 1699043"/>
              <a:gd name="connsiteX219" fmla="*/ 8711456 w 10232859"/>
              <a:gd name="connsiteY219" fmla="*/ 1169217 h 1699043"/>
              <a:gd name="connsiteX220" fmla="*/ 8732793 w 10232859"/>
              <a:gd name="connsiteY220" fmla="*/ 1172972 h 1699043"/>
              <a:gd name="connsiteX221" fmla="*/ 8751897 w 10232859"/>
              <a:gd name="connsiteY221" fmla="*/ 1190886 h 1699043"/>
              <a:gd name="connsiteX222" fmla="*/ 8793564 w 10232859"/>
              <a:gd name="connsiteY222" fmla="*/ 1172572 h 1699043"/>
              <a:gd name="connsiteX223" fmla="*/ 8834270 w 10232859"/>
              <a:gd name="connsiteY223" fmla="*/ 1206624 h 1699043"/>
              <a:gd name="connsiteX224" fmla="*/ 8853872 w 10232859"/>
              <a:gd name="connsiteY224" fmla="*/ 1214714 h 1699043"/>
              <a:gd name="connsiteX225" fmla="*/ 8861901 w 10232859"/>
              <a:gd name="connsiteY225" fmla="*/ 1211375 h 1699043"/>
              <a:gd name="connsiteX226" fmla="*/ 8874168 w 10232859"/>
              <a:gd name="connsiteY226" fmla="*/ 1213967 h 1699043"/>
              <a:gd name="connsiteX227" fmla="*/ 8871123 w 10232859"/>
              <a:gd name="connsiteY227" fmla="*/ 1221160 h 1699043"/>
              <a:gd name="connsiteX228" fmla="*/ 8903537 w 10232859"/>
              <a:gd name="connsiteY228" fmla="*/ 1230588 h 1699043"/>
              <a:gd name="connsiteX229" fmla="*/ 8933767 w 10232859"/>
              <a:gd name="connsiteY229" fmla="*/ 1263368 h 1699043"/>
              <a:gd name="connsiteX230" fmla="*/ 8985765 w 10232859"/>
              <a:gd name="connsiteY230" fmla="*/ 1287664 h 1699043"/>
              <a:gd name="connsiteX231" fmla="*/ 9071444 w 10232859"/>
              <a:gd name="connsiteY231" fmla="*/ 1317305 h 1699043"/>
              <a:gd name="connsiteX232" fmla="*/ 9096711 w 10232859"/>
              <a:gd name="connsiteY232" fmla="*/ 1327777 h 1699043"/>
              <a:gd name="connsiteX233" fmla="*/ 9338853 w 10232859"/>
              <a:gd name="connsiteY233" fmla="*/ 1448046 h 1699043"/>
              <a:gd name="connsiteX234" fmla="*/ 9520814 w 10232859"/>
              <a:gd name="connsiteY234" fmla="*/ 1449827 h 1699043"/>
              <a:gd name="connsiteX235" fmla="*/ 9702271 w 10232859"/>
              <a:gd name="connsiteY235" fmla="*/ 1488553 h 1699043"/>
              <a:gd name="connsiteX236" fmla="*/ 9744273 w 10232859"/>
              <a:gd name="connsiteY236" fmla="*/ 1523512 h 1699043"/>
              <a:gd name="connsiteX237" fmla="*/ 9771903 w 10232859"/>
              <a:gd name="connsiteY237" fmla="*/ 1530034 h 1699043"/>
              <a:gd name="connsiteX238" fmla="*/ 9818565 w 10232859"/>
              <a:gd name="connsiteY238" fmla="*/ 1538545 h 1699043"/>
              <a:gd name="connsiteX239" fmla="*/ 9882202 w 10232859"/>
              <a:gd name="connsiteY239" fmla="*/ 1565888 h 1699043"/>
              <a:gd name="connsiteX240" fmla="*/ 10022025 w 10232859"/>
              <a:gd name="connsiteY240" fmla="*/ 1599696 h 1699043"/>
              <a:gd name="connsiteX241" fmla="*/ 10220406 w 10232859"/>
              <a:gd name="connsiteY241" fmla="*/ 1677005 h 1699043"/>
              <a:gd name="connsiteX242" fmla="*/ 10232859 w 10232859"/>
              <a:gd name="connsiteY242" fmla="*/ 1699043 h 1699043"/>
              <a:gd name="connsiteX243" fmla="*/ 0 w 10232859"/>
              <a:gd name="connsiteY243" fmla="*/ 1699043 h 1699043"/>
              <a:gd name="connsiteX244" fmla="*/ 0 w 10232859"/>
              <a:gd name="connsiteY244" fmla="*/ 21828 h 1699043"/>
              <a:gd name="connsiteX245" fmla="*/ 8097 w 10232859"/>
              <a:gd name="connsiteY245" fmla="*/ 24355 h 1699043"/>
              <a:gd name="connsiteX246" fmla="*/ 77128 w 10232859"/>
              <a:gd name="connsiteY246" fmla="*/ 6867 h 1699043"/>
              <a:gd name="connsiteX247" fmla="*/ 188338 w 10232859"/>
              <a:gd name="connsiteY247" fmla="*/ 5079 h 1699043"/>
              <a:gd name="connsiteX248" fmla="*/ 298809 w 10232859"/>
              <a:gd name="connsiteY248" fmla="*/ 6198 h 1699043"/>
              <a:gd name="connsiteX249" fmla="*/ 338985 w 10232859"/>
              <a:gd name="connsiteY249" fmla="*/ 8006 h 1699043"/>
              <a:gd name="connsiteX250" fmla="*/ 409815 w 10232859"/>
              <a:gd name="connsiteY250" fmla="*/ 5045 h 1699043"/>
              <a:gd name="connsiteX0" fmla="*/ 409815 w 10232859"/>
              <a:gd name="connsiteY0" fmla="*/ 5045 h 1699043"/>
              <a:gd name="connsiteX1" fmla="*/ 456316 w 10232859"/>
              <a:gd name="connsiteY1" fmla="*/ 4077 h 1699043"/>
              <a:gd name="connsiteX2" fmla="*/ 463611 w 10232859"/>
              <a:gd name="connsiteY2" fmla="*/ 18441 h 1699043"/>
              <a:gd name="connsiteX3" fmla="*/ 506289 w 10232859"/>
              <a:gd name="connsiteY3" fmla="*/ 21667 h 1699043"/>
              <a:gd name="connsiteX4" fmla="*/ 547180 w 10232859"/>
              <a:gd name="connsiteY4" fmla="*/ 10297 h 1699043"/>
              <a:gd name="connsiteX5" fmla="*/ 599180 w 10232859"/>
              <a:gd name="connsiteY5" fmla="*/ 9165 h 1699043"/>
              <a:gd name="connsiteX6" fmla="*/ 630247 w 10232859"/>
              <a:gd name="connsiteY6" fmla="*/ 8332 h 1699043"/>
              <a:gd name="connsiteX7" fmla="*/ 715463 w 10232859"/>
              <a:gd name="connsiteY7" fmla="*/ 18029 h 1699043"/>
              <a:gd name="connsiteX8" fmla="*/ 862866 w 10232859"/>
              <a:gd name="connsiteY8" fmla="*/ 63233 h 1699043"/>
              <a:gd name="connsiteX9" fmla="*/ 906400 w 10232859"/>
              <a:gd name="connsiteY9" fmla="*/ 68570 h 1699043"/>
              <a:gd name="connsiteX10" fmla="*/ 912698 w 10232859"/>
              <a:gd name="connsiteY10" fmla="*/ 65266 h 1699043"/>
              <a:gd name="connsiteX11" fmla="*/ 972936 w 10232859"/>
              <a:gd name="connsiteY11" fmla="*/ 88549 h 1699043"/>
              <a:gd name="connsiteX12" fmla="*/ 1061158 w 10232859"/>
              <a:gd name="connsiteY12" fmla="*/ 90302 h 1699043"/>
              <a:gd name="connsiteX13" fmla="*/ 1127764 w 10232859"/>
              <a:gd name="connsiteY13" fmla="*/ 86443 h 1699043"/>
              <a:gd name="connsiteX14" fmla="*/ 1165092 w 10232859"/>
              <a:gd name="connsiteY14" fmla="*/ 86517 h 1699043"/>
              <a:gd name="connsiteX15" fmla="*/ 1192274 w 10232859"/>
              <a:gd name="connsiteY15" fmla="*/ 84088 h 1699043"/>
              <a:gd name="connsiteX16" fmla="*/ 1261359 w 10232859"/>
              <a:gd name="connsiteY16" fmla="*/ 91263 h 1699043"/>
              <a:gd name="connsiteX17" fmla="*/ 1375826 w 10232859"/>
              <a:gd name="connsiteY17" fmla="*/ 108740 h 1699043"/>
              <a:gd name="connsiteX18" fmla="*/ 1400134 w 10232859"/>
              <a:gd name="connsiteY18" fmla="*/ 111208 h 1699043"/>
              <a:gd name="connsiteX19" fmla="*/ 1420782 w 10232859"/>
              <a:gd name="connsiteY19" fmla="*/ 108347 h 1699043"/>
              <a:gd name="connsiteX20" fmla="*/ 1425360 w 10232859"/>
              <a:gd name="connsiteY20" fmla="*/ 103343 h 1699043"/>
              <a:gd name="connsiteX21" fmla="*/ 1438688 w 10232859"/>
              <a:gd name="connsiteY21" fmla="*/ 103900 h 1699043"/>
              <a:gd name="connsiteX22" fmla="*/ 1442183 w 10232859"/>
              <a:gd name="connsiteY22" fmla="*/ 103008 h 1699043"/>
              <a:gd name="connsiteX23" fmla="*/ 1462271 w 10232859"/>
              <a:gd name="connsiteY23" fmla="*/ 98933 h 1699043"/>
              <a:gd name="connsiteX24" fmla="*/ 1506437 w 10232859"/>
              <a:gd name="connsiteY24" fmla="*/ 116084 h 1699043"/>
              <a:gd name="connsiteX25" fmla="*/ 1559721 w 10232859"/>
              <a:gd name="connsiteY25" fmla="*/ 115918 h 1699043"/>
              <a:gd name="connsiteX26" fmla="*/ 1763086 w 10232859"/>
              <a:gd name="connsiteY26" fmla="*/ 148431 h 1699043"/>
              <a:gd name="connsiteX27" fmla="*/ 1909571 w 10232859"/>
              <a:gd name="connsiteY27" fmla="*/ 158571 h 1699043"/>
              <a:gd name="connsiteX28" fmla="*/ 2002612 w 10232859"/>
              <a:gd name="connsiteY28" fmla="*/ 185342 h 1699043"/>
              <a:gd name="connsiteX29" fmla="*/ 2155278 w 10232859"/>
              <a:gd name="connsiteY29" fmla="*/ 197824 h 1699043"/>
              <a:gd name="connsiteX30" fmla="*/ 2166398 w 10232859"/>
              <a:gd name="connsiteY30" fmla="*/ 206965 h 1699043"/>
              <a:gd name="connsiteX31" fmla="*/ 2180455 w 10232859"/>
              <a:gd name="connsiteY31" fmla="*/ 212894 h 1699043"/>
              <a:gd name="connsiteX32" fmla="*/ 2182638 w 10232859"/>
              <a:gd name="connsiteY32" fmla="*/ 212313 h 1699043"/>
              <a:gd name="connsiteX33" fmla="*/ 2200348 w 10232859"/>
              <a:gd name="connsiteY33" fmla="*/ 215316 h 1699043"/>
              <a:gd name="connsiteX34" fmla="*/ 2203307 w 10232859"/>
              <a:gd name="connsiteY34" fmla="*/ 218590 h 1699043"/>
              <a:gd name="connsiteX35" fmla="*/ 2215170 w 10232859"/>
              <a:gd name="connsiteY35" fmla="*/ 221472 h 1699043"/>
              <a:gd name="connsiteX36" fmla="*/ 2237765 w 10232859"/>
              <a:gd name="connsiteY36" fmla="*/ 229357 h 1699043"/>
              <a:gd name="connsiteX37" fmla="*/ 2242719 w 10232859"/>
              <a:gd name="connsiteY37" fmla="*/ 228760 h 1699043"/>
              <a:gd name="connsiteX38" fmla="*/ 2277928 w 10232859"/>
              <a:gd name="connsiteY38" fmla="*/ 237427 h 1699043"/>
              <a:gd name="connsiteX39" fmla="*/ 2278759 w 10232859"/>
              <a:gd name="connsiteY39" fmla="*/ 236563 h 1699043"/>
              <a:gd name="connsiteX40" fmla="*/ 2290187 w 10232859"/>
              <a:gd name="connsiteY40" fmla="*/ 234709 h 1699043"/>
              <a:gd name="connsiteX41" fmla="*/ 2364066 w 10232859"/>
              <a:gd name="connsiteY41" fmla="*/ 218237 h 1699043"/>
              <a:gd name="connsiteX42" fmla="*/ 2400814 w 10232859"/>
              <a:gd name="connsiteY42" fmla="*/ 227165 h 1699043"/>
              <a:gd name="connsiteX43" fmla="*/ 2408414 w 10232859"/>
              <a:gd name="connsiteY43" fmla="*/ 228429 h 1699043"/>
              <a:gd name="connsiteX44" fmla="*/ 2408650 w 10232859"/>
              <a:gd name="connsiteY44" fmla="*/ 228234 h 1699043"/>
              <a:gd name="connsiteX45" fmla="*/ 2416835 w 10232859"/>
              <a:gd name="connsiteY45" fmla="*/ 229128 h 1699043"/>
              <a:gd name="connsiteX46" fmla="*/ 2422271 w 10232859"/>
              <a:gd name="connsiteY46" fmla="*/ 230733 h 1699043"/>
              <a:gd name="connsiteX47" fmla="*/ 2490341 w 10232859"/>
              <a:gd name="connsiteY47" fmla="*/ 211074 h 1699043"/>
              <a:gd name="connsiteX48" fmla="*/ 2588929 w 10232859"/>
              <a:gd name="connsiteY48" fmla="*/ 200980 h 1699043"/>
              <a:gd name="connsiteX49" fmla="*/ 2687426 w 10232859"/>
              <a:gd name="connsiteY49" fmla="*/ 193848 h 1699043"/>
              <a:gd name="connsiteX50" fmla="*/ 2723517 w 10232859"/>
              <a:gd name="connsiteY50" fmla="*/ 192652 h 1699043"/>
              <a:gd name="connsiteX51" fmla="*/ 2785956 w 10232859"/>
              <a:gd name="connsiteY51" fmla="*/ 184404 h 1699043"/>
              <a:gd name="connsiteX52" fmla="*/ 2813378 w 10232859"/>
              <a:gd name="connsiteY52" fmla="*/ 176833 h 1699043"/>
              <a:gd name="connsiteX53" fmla="*/ 2814782 w 10232859"/>
              <a:gd name="connsiteY53" fmla="*/ 177153 h 1699043"/>
              <a:gd name="connsiteX54" fmla="*/ 2816580 w 10232859"/>
              <a:gd name="connsiteY54" fmla="*/ 174366 h 1699043"/>
              <a:gd name="connsiteX55" fmla="*/ 2821623 w 10232859"/>
              <a:gd name="connsiteY55" fmla="*/ 172875 h 1699043"/>
              <a:gd name="connsiteX56" fmla="*/ 2836688 w 10232859"/>
              <a:gd name="connsiteY56" fmla="*/ 172971 h 1699043"/>
              <a:gd name="connsiteX57" fmla="*/ 2842564 w 10232859"/>
              <a:gd name="connsiteY57" fmla="*/ 173695 h 1699043"/>
              <a:gd name="connsiteX58" fmla="*/ 2850712 w 10232859"/>
              <a:gd name="connsiteY58" fmla="*/ 173290 h 1699043"/>
              <a:gd name="connsiteX59" fmla="*/ 2850846 w 10232859"/>
              <a:gd name="connsiteY59" fmla="*/ 173062 h 1699043"/>
              <a:gd name="connsiteX60" fmla="*/ 2858611 w 10232859"/>
              <a:gd name="connsiteY60" fmla="*/ 173112 h 1699043"/>
              <a:gd name="connsiteX61" fmla="*/ 2897454 w 10232859"/>
              <a:gd name="connsiteY61" fmla="*/ 176114 h 1699043"/>
              <a:gd name="connsiteX62" fmla="*/ 2940369 w 10232859"/>
              <a:gd name="connsiteY62" fmla="*/ 152944 h 1699043"/>
              <a:gd name="connsiteX63" fmla="*/ 2959670 w 10232859"/>
              <a:gd name="connsiteY63" fmla="*/ 148367 h 1699043"/>
              <a:gd name="connsiteX64" fmla="*/ 2969615 w 10232859"/>
              <a:gd name="connsiteY64" fmla="*/ 144755 h 1699043"/>
              <a:gd name="connsiteX65" fmla="*/ 2970000 w 10232859"/>
              <a:gd name="connsiteY65" fmla="*/ 143776 h 1699043"/>
              <a:gd name="connsiteX66" fmla="*/ 3007272 w 10232859"/>
              <a:gd name="connsiteY66" fmla="*/ 146766 h 1699043"/>
              <a:gd name="connsiteX67" fmla="*/ 3011677 w 10232859"/>
              <a:gd name="connsiteY67" fmla="*/ 145404 h 1699043"/>
              <a:gd name="connsiteX68" fmla="*/ 3036668 w 10232859"/>
              <a:gd name="connsiteY68" fmla="*/ 149604 h 1699043"/>
              <a:gd name="connsiteX69" fmla="*/ 3049208 w 10232859"/>
              <a:gd name="connsiteY69" fmla="*/ 150573 h 1699043"/>
              <a:gd name="connsiteX70" fmla="*/ 3053517 w 10232859"/>
              <a:gd name="connsiteY70" fmla="*/ 153322 h 1699043"/>
              <a:gd name="connsiteX71" fmla="*/ 3071637 w 10232859"/>
              <a:gd name="connsiteY71" fmla="*/ 153496 h 1699043"/>
              <a:gd name="connsiteX72" fmla="*/ 3110077 w 10232859"/>
              <a:gd name="connsiteY72" fmla="*/ 149202 h 1699043"/>
              <a:gd name="connsiteX73" fmla="*/ 3173743 w 10232859"/>
              <a:gd name="connsiteY73" fmla="*/ 159581 h 1699043"/>
              <a:gd name="connsiteX74" fmla="*/ 3254203 w 10232859"/>
              <a:gd name="connsiteY74" fmla="*/ 151756 h 1699043"/>
              <a:gd name="connsiteX75" fmla="*/ 3380350 w 10232859"/>
              <a:gd name="connsiteY75" fmla="*/ 151151 h 1699043"/>
              <a:gd name="connsiteX76" fmla="*/ 3476147 w 10232859"/>
              <a:gd name="connsiteY76" fmla="*/ 170925 h 1699043"/>
              <a:gd name="connsiteX77" fmla="*/ 3581876 w 10232859"/>
              <a:gd name="connsiteY77" fmla="*/ 150448 h 1699043"/>
              <a:gd name="connsiteX78" fmla="*/ 3704761 w 10232859"/>
              <a:gd name="connsiteY78" fmla="*/ 150492 h 1699043"/>
              <a:gd name="connsiteX79" fmla="*/ 3755040 w 10232859"/>
              <a:gd name="connsiteY79" fmla="*/ 141978 h 1699043"/>
              <a:gd name="connsiteX80" fmla="*/ 3804689 w 10232859"/>
              <a:gd name="connsiteY80" fmla="*/ 151893 h 1699043"/>
              <a:gd name="connsiteX81" fmla="*/ 3821793 w 10232859"/>
              <a:gd name="connsiteY81" fmla="*/ 144743 h 1699043"/>
              <a:gd name="connsiteX82" fmla="*/ 3824682 w 10232859"/>
              <a:gd name="connsiteY82" fmla="*/ 143319 h 1699043"/>
              <a:gd name="connsiteX83" fmla="*/ 3837536 w 10232859"/>
              <a:gd name="connsiteY83" fmla="*/ 141778 h 1699043"/>
              <a:gd name="connsiteX84" fmla="*/ 3839550 w 10232859"/>
              <a:gd name="connsiteY84" fmla="*/ 136147 h 1699043"/>
              <a:gd name="connsiteX85" fmla="*/ 3857743 w 10232859"/>
              <a:gd name="connsiteY85" fmla="*/ 130104 h 1699043"/>
              <a:gd name="connsiteX86" fmla="*/ 3881852 w 10232859"/>
              <a:gd name="connsiteY86" fmla="*/ 128717 h 1699043"/>
              <a:gd name="connsiteX87" fmla="*/ 3998088 w 10232859"/>
              <a:gd name="connsiteY87" fmla="*/ 127932 h 1699043"/>
              <a:gd name="connsiteX88" fmla="*/ 4066682 w 10232859"/>
              <a:gd name="connsiteY88" fmla="*/ 124147 h 1699043"/>
              <a:gd name="connsiteX89" fmla="*/ 4091246 w 10232859"/>
              <a:gd name="connsiteY89" fmla="*/ 117503 h 1699043"/>
              <a:gd name="connsiteX90" fmla="*/ 4126556 w 10232859"/>
              <a:gd name="connsiteY90" fmla="*/ 111725 h 1699043"/>
              <a:gd name="connsiteX91" fmla="*/ 4187717 w 10232859"/>
              <a:gd name="connsiteY91" fmla="*/ 97496 h 1699043"/>
              <a:gd name="connsiteX92" fmla="*/ 4220826 w 10232859"/>
              <a:gd name="connsiteY92" fmla="*/ 95991 h 1699043"/>
              <a:gd name="connsiteX93" fmla="*/ 4239014 w 10232859"/>
              <a:gd name="connsiteY93" fmla="*/ 90840 h 1699043"/>
              <a:gd name="connsiteX94" fmla="*/ 4246653 w 10232859"/>
              <a:gd name="connsiteY94" fmla="*/ 91360 h 1699043"/>
              <a:gd name="connsiteX95" fmla="*/ 4271841 w 10232859"/>
              <a:gd name="connsiteY95" fmla="*/ 90188 h 1699043"/>
              <a:gd name="connsiteX96" fmla="*/ 4286277 w 10232859"/>
              <a:gd name="connsiteY96" fmla="*/ 90173 h 1699043"/>
              <a:gd name="connsiteX97" fmla="*/ 4292025 w 10232859"/>
              <a:gd name="connsiteY97" fmla="*/ 90407 h 1699043"/>
              <a:gd name="connsiteX98" fmla="*/ 4304713 w 10232859"/>
              <a:gd name="connsiteY98" fmla="*/ 95673 h 1699043"/>
              <a:gd name="connsiteX99" fmla="*/ 4321285 w 10232859"/>
              <a:gd name="connsiteY99" fmla="*/ 93560 h 1699043"/>
              <a:gd name="connsiteX100" fmla="*/ 4339561 w 10232859"/>
              <a:gd name="connsiteY100" fmla="*/ 98806 h 1699043"/>
              <a:gd name="connsiteX101" fmla="*/ 4343990 w 10232859"/>
              <a:gd name="connsiteY101" fmla="*/ 94576 h 1699043"/>
              <a:gd name="connsiteX102" fmla="*/ 4358885 w 10232859"/>
              <a:gd name="connsiteY102" fmla="*/ 90264 h 1699043"/>
              <a:gd name="connsiteX103" fmla="*/ 4371648 w 10232859"/>
              <a:gd name="connsiteY103" fmla="*/ 95312 h 1699043"/>
              <a:gd name="connsiteX104" fmla="*/ 4398380 w 10232859"/>
              <a:gd name="connsiteY104" fmla="*/ 98447 h 1699043"/>
              <a:gd name="connsiteX105" fmla="*/ 4405729 w 10232859"/>
              <a:gd name="connsiteY105" fmla="*/ 97677 h 1699043"/>
              <a:gd name="connsiteX106" fmla="*/ 4431408 w 10232859"/>
              <a:gd name="connsiteY106" fmla="*/ 104311 h 1699043"/>
              <a:gd name="connsiteX107" fmla="*/ 4472183 w 10232859"/>
              <a:gd name="connsiteY107" fmla="*/ 109916 h 1699043"/>
              <a:gd name="connsiteX108" fmla="*/ 4518828 w 10232859"/>
              <a:gd name="connsiteY108" fmla="*/ 112600 h 1699043"/>
              <a:gd name="connsiteX109" fmla="*/ 4532040 w 10232859"/>
              <a:gd name="connsiteY109" fmla="*/ 117793 h 1699043"/>
              <a:gd name="connsiteX110" fmla="*/ 4617778 w 10232859"/>
              <a:gd name="connsiteY110" fmla="*/ 130479 h 1699043"/>
              <a:gd name="connsiteX111" fmla="*/ 4641872 w 10232859"/>
              <a:gd name="connsiteY111" fmla="*/ 134207 h 1699043"/>
              <a:gd name="connsiteX112" fmla="*/ 4662766 w 10232859"/>
              <a:gd name="connsiteY112" fmla="*/ 132438 h 1699043"/>
              <a:gd name="connsiteX113" fmla="*/ 4667770 w 10232859"/>
              <a:gd name="connsiteY113" fmla="*/ 127694 h 1699043"/>
              <a:gd name="connsiteX114" fmla="*/ 4681052 w 10232859"/>
              <a:gd name="connsiteY114" fmla="*/ 128947 h 1699043"/>
              <a:gd name="connsiteX115" fmla="*/ 4684624 w 10232859"/>
              <a:gd name="connsiteY115" fmla="*/ 128241 h 1699043"/>
              <a:gd name="connsiteX116" fmla="*/ 4705061 w 10232859"/>
              <a:gd name="connsiteY116" fmla="*/ 125234 h 1699043"/>
              <a:gd name="connsiteX117" fmla="*/ 4747746 w 10232859"/>
              <a:gd name="connsiteY117" fmla="*/ 144617 h 1699043"/>
              <a:gd name="connsiteX118" fmla="*/ 4801045 w 10232859"/>
              <a:gd name="connsiteY118" fmla="*/ 147239 h 1699043"/>
              <a:gd name="connsiteX119" fmla="*/ 5001600 w 10232859"/>
              <a:gd name="connsiteY119" fmla="*/ 190239 h 1699043"/>
              <a:gd name="connsiteX120" fmla="*/ 5115965 w 10232859"/>
              <a:gd name="connsiteY120" fmla="*/ 186069 h 1699043"/>
              <a:gd name="connsiteX121" fmla="*/ 5237936 w 10232859"/>
              <a:gd name="connsiteY121" fmla="*/ 239508 h 1699043"/>
              <a:gd name="connsiteX122" fmla="*/ 5290566 w 10232859"/>
              <a:gd name="connsiteY122" fmla="*/ 263295 h 1699043"/>
              <a:gd name="connsiteX123" fmla="*/ 5344878 w 10232859"/>
              <a:gd name="connsiteY123" fmla="*/ 276360 h 1699043"/>
              <a:gd name="connsiteX124" fmla="*/ 5413398 w 10232859"/>
              <a:gd name="connsiteY124" fmla="*/ 276235 h 1699043"/>
              <a:gd name="connsiteX125" fmla="*/ 5415629 w 10232859"/>
              <a:gd name="connsiteY125" fmla="*/ 275768 h 1699043"/>
              <a:gd name="connsiteX126" fmla="*/ 5433078 w 10232859"/>
              <a:gd name="connsiteY126" fmla="*/ 279684 h 1699043"/>
              <a:gd name="connsiteX127" fmla="*/ 5435759 w 10232859"/>
              <a:gd name="connsiteY127" fmla="*/ 283100 h 1699043"/>
              <a:gd name="connsiteX128" fmla="*/ 5447372 w 10232859"/>
              <a:gd name="connsiteY128" fmla="*/ 286587 h 1699043"/>
              <a:gd name="connsiteX129" fmla="*/ 5469289 w 10232859"/>
              <a:gd name="connsiteY129" fmla="*/ 295620 h 1699043"/>
              <a:gd name="connsiteX130" fmla="*/ 5508752 w 10232859"/>
              <a:gd name="connsiteY130" fmla="*/ 305753 h 1699043"/>
              <a:gd name="connsiteX131" fmla="*/ 5509657 w 10232859"/>
              <a:gd name="connsiteY131" fmla="*/ 304936 h 1699043"/>
              <a:gd name="connsiteX132" fmla="*/ 5521245 w 10232859"/>
              <a:gd name="connsiteY132" fmla="*/ 303688 h 1699043"/>
              <a:gd name="connsiteX133" fmla="*/ 5542415 w 10232859"/>
              <a:gd name="connsiteY133" fmla="*/ 303495 h 1699043"/>
              <a:gd name="connsiteX134" fmla="*/ 5596538 w 10232859"/>
              <a:gd name="connsiteY134" fmla="*/ 291153 h 1699043"/>
              <a:gd name="connsiteX135" fmla="*/ 5632514 w 10232859"/>
              <a:gd name="connsiteY135" fmla="*/ 301962 h 1699043"/>
              <a:gd name="connsiteX136" fmla="*/ 5640005 w 10232859"/>
              <a:gd name="connsiteY136" fmla="*/ 303617 h 1699043"/>
              <a:gd name="connsiteX137" fmla="*/ 5640259 w 10232859"/>
              <a:gd name="connsiteY137" fmla="*/ 303435 h 1699043"/>
              <a:gd name="connsiteX138" fmla="*/ 5648365 w 10232859"/>
              <a:gd name="connsiteY138" fmla="*/ 304754 h 1699043"/>
              <a:gd name="connsiteX139" fmla="*/ 5653662 w 10232859"/>
              <a:gd name="connsiteY139" fmla="*/ 306635 h 1699043"/>
              <a:gd name="connsiteX140" fmla="*/ 5668196 w 10232859"/>
              <a:gd name="connsiteY140" fmla="*/ 309846 h 1699043"/>
              <a:gd name="connsiteX141" fmla="*/ 5673886 w 10232859"/>
              <a:gd name="connsiteY141" fmla="*/ 309526 h 1699043"/>
              <a:gd name="connsiteX142" fmla="*/ 5677139 w 10232859"/>
              <a:gd name="connsiteY142" fmla="*/ 307345 h 1699043"/>
              <a:gd name="connsiteX143" fmla="*/ 5708983 w 10232859"/>
              <a:gd name="connsiteY143" fmla="*/ 306674 h 1699043"/>
              <a:gd name="connsiteX144" fmla="*/ 5773909 w 10232859"/>
              <a:gd name="connsiteY144" fmla="*/ 312061 h 1699043"/>
              <a:gd name="connsiteX145" fmla="*/ 5809500 w 10232859"/>
              <a:gd name="connsiteY145" fmla="*/ 318450 h 1699043"/>
              <a:gd name="connsiteX146" fmla="*/ 5908729 w 10232859"/>
              <a:gd name="connsiteY146" fmla="*/ 332335 h 1699043"/>
              <a:gd name="connsiteX147" fmla="*/ 6009654 w 10232859"/>
              <a:gd name="connsiteY147" fmla="*/ 343526 h 1699043"/>
              <a:gd name="connsiteX148" fmla="*/ 6067487 w 10232859"/>
              <a:gd name="connsiteY148" fmla="*/ 333712 h 1699043"/>
              <a:gd name="connsiteX149" fmla="*/ 6073281 w 10232859"/>
              <a:gd name="connsiteY149" fmla="*/ 334316 h 1699043"/>
              <a:gd name="connsiteX150" fmla="*/ 6086225 w 10232859"/>
              <a:gd name="connsiteY150" fmla="*/ 339621 h 1699043"/>
              <a:gd name="connsiteX151" fmla="*/ 6105063 w 10232859"/>
              <a:gd name="connsiteY151" fmla="*/ 347340 h 1699043"/>
              <a:gd name="connsiteX152" fmla="*/ 6135796 w 10232859"/>
              <a:gd name="connsiteY152" fmla="*/ 363143 h 1699043"/>
              <a:gd name="connsiteX153" fmla="*/ 6195166 w 10232859"/>
              <a:gd name="connsiteY153" fmla="*/ 360190 h 1699043"/>
              <a:gd name="connsiteX154" fmla="*/ 6216259 w 10232859"/>
              <a:gd name="connsiteY154" fmla="*/ 363365 h 1699043"/>
              <a:gd name="connsiteX155" fmla="*/ 6228331 w 10232859"/>
              <a:gd name="connsiteY155" fmla="*/ 364034 h 1699043"/>
              <a:gd name="connsiteX156" fmla="*/ 6229602 w 10232859"/>
              <a:gd name="connsiteY156" fmla="*/ 363414 h 1699043"/>
              <a:gd name="connsiteX157" fmla="*/ 6258988 w 10232859"/>
              <a:gd name="connsiteY157" fmla="*/ 378660 h 1699043"/>
              <a:gd name="connsiteX158" fmla="*/ 6264106 w 10232859"/>
              <a:gd name="connsiteY158" fmla="*/ 379141 h 1699043"/>
              <a:gd name="connsiteX159" fmla="*/ 6281703 w 10232859"/>
              <a:gd name="connsiteY159" fmla="*/ 391054 h 1699043"/>
              <a:gd name="connsiteX160" fmla="*/ 6291622 w 10232859"/>
              <a:gd name="connsiteY160" fmla="*/ 396155 h 1699043"/>
              <a:gd name="connsiteX161" fmla="*/ 6292712 w 10232859"/>
              <a:gd name="connsiteY161" fmla="*/ 399771 h 1699043"/>
              <a:gd name="connsiteX162" fmla="*/ 6308227 w 10232859"/>
              <a:gd name="connsiteY162" fmla="*/ 406196 h 1699043"/>
              <a:gd name="connsiteX163" fmla="*/ 6328981 w 10232859"/>
              <a:gd name="connsiteY163" fmla="*/ 409495 h 1699043"/>
              <a:gd name="connsiteX164" fmla="*/ 6368693 w 10232859"/>
              <a:gd name="connsiteY164" fmla="*/ 417845 h 1699043"/>
              <a:gd name="connsiteX165" fmla="*/ 6414811 w 10232859"/>
              <a:gd name="connsiteY165" fmla="*/ 452200 h 1699043"/>
              <a:gd name="connsiteX166" fmla="*/ 6467879 w 10232859"/>
              <a:gd name="connsiteY166" fmla="*/ 468248 h 1699043"/>
              <a:gd name="connsiteX167" fmla="*/ 6564351 w 10232859"/>
              <a:gd name="connsiteY167" fmla="*/ 537518 h 1699043"/>
              <a:gd name="connsiteX168" fmla="*/ 6711178 w 10232859"/>
              <a:gd name="connsiteY168" fmla="*/ 573610 h 1699043"/>
              <a:gd name="connsiteX169" fmla="*/ 6764036 w 10232859"/>
              <a:gd name="connsiteY169" fmla="*/ 588943 h 1699043"/>
              <a:gd name="connsiteX170" fmla="*/ 6858983 w 10232859"/>
              <a:gd name="connsiteY170" fmla="*/ 623723 h 1699043"/>
              <a:gd name="connsiteX171" fmla="*/ 6910661 w 10232859"/>
              <a:gd name="connsiteY171" fmla="*/ 634620 h 1699043"/>
              <a:gd name="connsiteX172" fmla="*/ 6944111 w 10232859"/>
              <a:gd name="connsiteY172" fmla="*/ 659502 h 1699043"/>
              <a:gd name="connsiteX173" fmla="*/ 6965771 w 10232859"/>
              <a:gd name="connsiteY173" fmla="*/ 659931 h 1699043"/>
              <a:gd name="connsiteX174" fmla="*/ 6969639 w 10232859"/>
              <a:gd name="connsiteY174" fmla="*/ 659837 h 1699043"/>
              <a:gd name="connsiteX175" fmla="*/ 6982242 w 10232859"/>
              <a:gd name="connsiteY175" fmla="*/ 663112 h 1699043"/>
              <a:gd name="connsiteX176" fmla="*/ 6989387 w 10232859"/>
              <a:gd name="connsiteY176" fmla="*/ 659474 h 1699043"/>
              <a:gd name="connsiteX177" fmla="*/ 7010930 w 10232859"/>
              <a:gd name="connsiteY177" fmla="*/ 661134 h 1699043"/>
              <a:gd name="connsiteX178" fmla="*/ 7033125 w 10232859"/>
              <a:gd name="connsiteY178" fmla="*/ 668436 h 1699043"/>
              <a:gd name="connsiteX179" fmla="*/ 7134461 w 10232859"/>
              <a:gd name="connsiteY179" fmla="*/ 708192 h 1699043"/>
              <a:gd name="connsiteX180" fmla="*/ 7197450 w 10232859"/>
              <a:gd name="connsiteY180" fmla="*/ 729094 h 1699043"/>
              <a:gd name="connsiteX181" fmla="*/ 7225084 w 10232859"/>
              <a:gd name="connsiteY181" fmla="*/ 732505 h 1699043"/>
              <a:gd name="connsiteX182" fmla="*/ 7261183 w 10232859"/>
              <a:gd name="connsiteY182" fmla="*/ 740313 h 1699043"/>
              <a:gd name="connsiteX183" fmla="*/ 7327760 w 10232859"/>
              <a:gd name="connsiteY183" fmla="*/ 750586 h 1699043"/>
              <a:gd name="connsiteX184" fmla="*/ 7412222 w 10232859"/>
              <a:gd name="connsiteY184" fmla="*/ 770487 h 1699043"/>
              <a:gd name="connsiteX185" fmla="*/ 7457904 w 10232859"/>
              <a:gd name="connsiteY185" fmla="*/ 804321 h 1699043"/>
              <a:gd name="connsiteX186" fmla="*/ 7465795 w 10232859"/>
              <a:gd name="connsiteY186" fmla="*/ 802598 h 1699043"/>
              <a:gd name="connsiteX187" fmla="*/ 7505046 w 10232859"/>
              <a:gd name="connsiteY187" fmla="*/ 816517 h 1699043"/>
              <a:gd name="connsiteX188" fmla="*/ 7623220 w 10232859"/>
              <a:gd name="connsiteY188" fmla="*/ 888520 h 1699043"/>
              <a:gd name="connsiteX189" fmla="*/ 7700458 w 10232859"/>
              <a:gd name="connsiteY189" fmla="*/ 915079 h 1699043"/>
              <a:gd name="connsiteX190" fmla="*/ 7730988 w 10232859"/>
              <a:gd name="connsiteY190" fmla="*/ 920756 h 1699043"/>
              <a:gd name="connsiteX191" fmla="*/ 7781942 w 10232859"/>
              <a:gd name="connsiteY191" fmla="*/ 930503 h 1699043"/>
              <a:gd name="connsiteX192" fmla="*/ 7827704 w 10232859"/>
              <a:gd name="connsiteY192" fmla="*/ 928558 h 1699043"/>
              <a:gd name="connsiteX193" fmla="*/ 7867270 w 10232859"/>
              <a:gd name="connsiteY193" fmla="*/ 940366 h 1699043"/>
              <a:gd name="connsiteX194" fmla="*/ 7866538 w 10232859"/>
              <a:gd name="connsiteY194" fmla="*/ 955045 h 1699043"/>
              <a:gd name="connsiteX195" fmla="*/ 7912084 w 10232859"/>
              <a:gd name="connsiteY195" fmla="*/ 963800 h 1699043"/>
              <a:gd name="connsiteX196" fmla="*/ 7982264 w 10232859"/>
              <a:gd name="connsiteY196" fmla="*/ 975773 h 1699043"/>
              <a:gd name="connsiteX197" fmla="*/ 7991272 w 10232859"/>
              <a:gd name="connsiteY197" fmla="*/ 981104 h 1699043"/>
              <a:gd name="connsiteX198" fmla="*/ 8006496 w 10232859"/>
              <a:gd name="connsiteY198" fmla="*/ 972839 h 1699043"/>
              <a:gd name="connsiteX199" fmla="*/ 8034497 w 10232859"/>
              <a:gd name="connsiteY199" fmla="*/ 972054 h 1699043"/>
              <a:gd name="connsiteX200" fmla="*/ 8150881 w 10232859"/>
              <a:gd name="connsiteY200" fmla="*/ 990411 h 1699043"/>
              <a:gd name="connsiteX201" fmla="*/ 8172106 w 10232859"/>
              <a:gd name="connsiteY201" fmla="*/ 990512 h 1699043"/>
              <a:gd name="connsiteX202" fmla="*/ 8196076 w 10232859"/>
              <a:gd name="connsiteY202" fmla="*/ 1000078 h 1699043"/>
              <a:gd name="connsiteX203" fmla="*/ 8247463 w 10232859"/>
              <a:gd name="connsiteY203" fmla="*/ 1016332 h 1699043"/>
              <a:gd name="connsiteX204" fmla="*/ 8279272 w 10232859"/>
              <a:gd name="connsiteY204" fmla="*/ 1032921 h 1699043"/>
              <a:gd name="connsiteX205" fmla="*/ 8289611 w 10232859"/>
              <a:gd name="connsiteY205" fmla="*/ 1028630 h 1699043"/>
              <a:gd name="connsiteX206" fmla="*/ 8311483 w 10232859"/>
              <a:gd name="connsiteY206" fmla="*/ 1029399 h 1699043"/>
              <a:gd name="connsiteX207" fmla="*/ 8399489 w 10232859"/>
              <a:gd name="connsiteY207" fmla="*/ 1048562 h 1699043"/>
              <a:gd name="connsiteX208" fmla="*/ 8415973 w 10232859"/>
              <a:gd name="connsiteY208" fmla="*/ 1049660 h 1699043"/>
              <a:gd name="connsiteX209" fmla="*/ 8433326 w 10232859"/>
              <a:gd name="connsiteY209" fmla="*/ 1057881 h 1699043"/>
              <a:gd name="connsiteX210" fmla="*/ 8502328 w 10232859"/>
              <a:gd name="connsiteY210" fmla="*/ 1091498 h 1699043"/>
              <a:gd name="connsiteX211" fmla="*/ 8534346 w 10232859"/>
              <a:gd name="connsiteY211" fmla="*/ 1106980 h 1699043"/>
              <a:gd name="connsiteX212" fmla="*/ 8534980 w 10232859"/>
              <a:gd name="connsiteY212" fmla="*/ 1110861 h 1699043"/>
              <a:gd name="connsiteX213" fmla="*/ 8544104 w 10232859"/>
              <a:gd name="connsiteY213" fmla="*/ 1108406 h 1699043"/>
              <a:gd name="connsiteX214" fmla="*/ 8567742 w 10232859"/>
              <a:gd name="connsiteY214" fmla="*/ 1117590 h 1699043"/>
              <a:gd name="connsiteX215" fmla="*/ 8633779 w 10232859"/>
              <a:gd name="connsiteY215" fmla="*/ 1139226 h 1699043"/>
              <a:gd name="connsiteX216" fmla="*/ 8676965 w 10232859"/>
              <a:gd name="connsiteY216" fmla="*/ 1156949 h 1699043"/>
              <a:gd name="connsiteX217" fmla="*/ 8698944 w 10232859"/>
              <a:gd name="connsiteY217" fmla="*/ 1156939 h 1699043"/>
              <a:gd name="connsiteX218" fmla="*/ 8711456 w 10232859"/>
              <a:gd name="connsiteY218" fmla="*/ 1169217 h 1699043"/>
              <a:gd name="connsiteX219" fmla="*/ 8732793 w 10232859"/>
              <a:gd name="connsiteY219" fmla="*/ 1172972 h 1699043"/>
              <a:gd name="connsiteX220" fmla="*/ 8751897 w 10232859"/>
              <a:gd name="connsiteY220" fmla="*/ 1190886 h 1699043"/>
              <a:gd name="connsiteX221" fmla="*/ 8793564 w 10232859"/>
              <a:gd name="connsiteY221" fmla="*/ 1172572 h 1699043"/>
              <a:gd name="connsiteX222" fmla="*/ 8834270 w 10232859"/>
              <a:gd name="connsiteY222" fmla="*/ 1206624 h 1699043"/>
              <a:gd name="connsiteX223" fmla="*/ 8853872 w 10232859"/>
              <a:gd name="connsiteY223" fmla="*/ 1214714 h 1699043"/>
              <a:gd name="connsiteX224" fmla="*/ 8861901 w 10232859"/>
              <a:gd name="connsiteY224" fmla="*/ 1211375 h 1699043"/>
              <a:gd name="connsiteX225" fmla="*/ 8874168 w 10232859"/>
              <a:gd name="connsiteY225" fmla="*/ 1213967 h 1699043"/>
              <a:gd name="connsiteX226" fmla="*/ 8871123 w 10232859"/>
              <a:gd name="connsiteY226" fmla="*/ 1221160 h 1699043"/>
              <a:gd name="connsiteX227" fmla="*/ 8903537 w 10232859"/>
              <a:gd name="connsiteY227" fmla="*/ 1230588 h 1699043"/>
              <a:gd name="connsiteX228" fmla="*/ 8933767 w 10232859"/>
              <a:gd name="connsiteY228" fmla="*/ 1263368 h 1699043"/>
              <a:gd name="connsiteX229" fmla="*/ 8985765 w 10232859"/>
              <a:gd name="connsiteY229" fmla="*/ 1287664 h 1699043"/>
              <a:gd name="connsiteX230" fmla="*/ 9071444 w 10232859"/>
              <a:gd name="connsiteY230" fmla="*/ 1317305 h 1699043"/>
              <a:gd name="connsiteX231" fmla="*/ 9096711 w 10232859"/>
              <a:gd name="connsiteY231" fmla="*/ 1327777 h 1699043"/>
              <a:gd name="connsiteX232" fmla="*/ 9338853 w 10232859"/>
              <a:gd name="connsiteY232" fmla="*/ 1448046 h 1699043"/>
              <a:gd name="connsiteX233" fmla="*/ 9520814 w 10232859"/>
              <a:gd name="connsiteY233" fmla="*/ 1449827 h 1699043"/>
              <a:gd name="connsiteX234" fmla="*/ 9702271 w 10232859"/>
              <a:gd name="connsiteY234" fmla="*/ 1488553 h 1699043"/>
              <a:gd name="connsiteX235" fmla="*/ 9744273 w 10232859"/>
              <a:gd name="connsiteY235" fmla="*/ 1523512 h 1699043"/>
              <a:gd name="connsiteX236" fmla="*/ 9771903 w 10232859"/>
              <a:gd name="connsiteY236" fmla="*/ 1530034 h 1699043"/>
              <a:gd name="connsiteX237" fmla="*/ 9818565 w 10232859"/>
              <a:gd name="connsiteY237" fmla="*/ 1538545 h 1699043"/>
              <a:gd name="connsiteX238" fmla="*/ 9882202 w 10232859"/>
              <a:gd name="connsiteY238" fmla="*/ 1565888 h 1699043"/>
              <a:gd name="connsiteX239" fmla="*/ 10022025 w 10232859"/>
              <a:gd name="connsiteY239" fmla="*/ 1599696 h 1699043"/>
              <a:gd name="connsiteX240" fmla="*/ 10220406 w 10232859"/>
              <a:gd name="connsiteY240" fmla="*/ 1677005 h 1699043"/>
              <a:gd name="connsiteX241" fmla="*/ 10232859 w 10232859"/>
              <a:gd name="connsiteY241" fmla="*/ 1699043 h 1699043"/>
              <a:gd name="connsiteX242" fmla="*/ 0 w 10232859"/>
              <a:gd name="connsiteY242" fmla="*/ 1699043 h 1699043"/>
              <a:gd name="connsiteX243" fmla="*/ 0 w 10232859"/>
              <a:gd name="connsiteY243" fmla="*/ 21828 h 1699043"/>
              <a:gd name="connsiteX244" fmla="*/ 8097 w 10232859"/>
              <a:gd name="connsiteY244" fmla="*/ 24355 h 1699043"/>
              <a:gd name="connsiteX245" fmla="*/ 77128 w 10232859"/>
              <a:gd name="connsiteY245" fmla="*/ 6867 h 1699043"/>
              <a:gd name="connsiteX246" fmla="*/ 188338 w 10232859"/>
              <a:gd name="connsiteY246" fmla="*/ 5079 h 1699043"/>
              <a:gd name="connsiteX247" fmla="*/ 298809 w 10232859"/>
              <a:gd name="connsiteY247" fmla="*/ 6198 h 1699043"/>
              <a:gd name="connsiteX248" fmla="*/ 338985 w 10232859"/>
              <a:gd name="connsiteY248" fmla="*/ 8006 h 1699043"/>
              <a:gd name="connsiteX249" fmla="*/ 409815 w 10232859"/>
              <a:gd name="connsiteY249" fmla="*/ 5045 h 1699043"/>
              <a:gd name="connsiteX0" fmla="*/ 409815 w 10232859"/>
              <a:gd name="connsiteY0" fmla="*/ 5045 h 1699043"/>
              <a:gd name="connsiteX1" fmla="*/ 456316 w 10232859"/>
              <a:gd name="connsiteY1" fmla="*/ 4077 h 1699043"/>
              <a:gd name="connsiteX2" fmla="*/ 463611 w 10232859"/>
              <a:gd name="connsiteY2" fmla="*/ 18441 h 1699043"/>
              <a:gd name="connsiteX3" fmla="*/ 506289 w 10232859"/>
              <a:gd name="connsiteY3" fmla="*/ 21667 h 1699043"/>
              <a:gd name="connsiteX4" fmla="*/ 547180 w 10232859"/>
              <a:gd name="connsiteY4" fmla="*/ 10297 h 1699043"/>
              <a:gd name="connsiteX5" fmla="*/ 599180 w 10232859"/>
              <a:gd name="connsiteY5" fmla="*/ 9165 h 1699043"/>
              <a:gd name="connsiteX6" fmla="*/ 630247 w 10232859"/>
              <a:gd name="connsiteY6" fmla="*/ 8332 h 1699043"/>
              <a:gd name="connsiteX7" fmla="*/ 715463 w 10232859"/>
              <a:gd name="connsiteY7" fmla="*/ 18029 h 1699043"/>
              <a:gd name="connsiteX8" fmla="*/ 862866 w 10232859"/>
              <a:gd name="connsiteY8" fmla="*/ 63233 h 1699043"/>
              <a:gd name="connsiteX9" fmla="*/ 906400 w 10232859"/>
              <a:gd name="connsiteY9" fmla="*/ 68570 h 1699043"/>
              <a:gd name="connsiteX10" fmla="*/ 912698 w 10232859"/>
              <a:gd name="connsiteY10" fmla="*/ 65266 h 1699043"/>
              <a:gd name="connsiteX11" fmla="*/ 972936 w 10232859"/>
              <a:gd name="connsiteY11" fmla="*/ 88549 h 1699043"/>
              <a:gd name="connsiteX12" fmla="*/ 1061158 w 10232859"/>
              <a:gd name="connsiteY12" fmla="*/ 90302 h 1699043"/>
              <a:gd name="connsiteX13" fmla="*/ 1127764 w 10232859"/>
              <a:gd name="connsiteY13" fmla="*/ 86443 h 1699043"/>
              <a:gd name="connsiteX14" fmla="*/ 1165092 w 10232859"/>
              <a:gd name="connsiteY14" fmla="*/ 86517 h 1699043"/>
              <a:gd name="connsiteX15" fmla="*/ 1192274 w 10232859"/>
              <a:gd name="connsiteY15" fmla="*/ 84088 h 1699043"/>
              <a:gd name="connsiteX16" fmla="*/ 1261359 w 10232859"/>
              <a:gd name="connsiteY16" fmla="*/ 91263 h 1699043"/>
              <a:gd name="connsiteX17" fmla="*/ 1375826 w 10232859"/>
              <a:gd name="connsiteY17" fmla="*/ 108740 h 1699043"/>
              <a:gd name="connsiteX18" fmla="*/ 1400134 w 10232859"/>
              <a:gd name="connsiteY18" fmla="*/ 111208 h 1699043"/>
              <a:gd name="connsiteX19" fmla="*/ 1420782 w 10232859"/>
              <a:gd name="connsiteY19" fmla="*/ 108347 h 1699043"/>
              <a:gd name="connsiteX20" fmla="*/ 1425360 w 10232859"/>
              <a:gd name="connsiteY20" fmla="*/ 103343 h 1699043"/>
              <a:gd name="connsiteX21" fmla="*/ 1438688 w 10232859"/>
              <a:gd name="connsiteY21" fmla="*/ 103900 h 1699043"/>
              <a:gd name="connsiteX22" fmla="*/ 1442183 w 10232859"/>
              <a:gd name="connsiteY22" fmla="*/ 103008 h 1699043"/>
              <a:gd name="connsiteX23" fmla="*/ 1462271 w 10232859"/>
              <a:gd name="connsiteY23" fmla="*/ 98933 h 1699043"/>
              <a:gd name="connsiteX24" fmla="*/ 1506437 w 10232859"/>
              <a:gd name="connsiteY24" fmla="*/ 116084 h 1699043"/>
              <a:gd name="connsiteX25" fmla="*/ 1559721 w 10232859"/>
              <a:gd name="connsiteY25" fmla="*/ 115918 h 1699043"/>
              <a:gd name="connsiteX26" fmla="*/ 1763086 w 10232859"/>
              <a:gd name="connsiteY26" fmla="*/ 148431 h 1699043"/>
              <a:gd name="connsiteX27" fmla="*/ 1909571 w 10232859"/>
              <a:gd name="connsiteY27" fmla="*/ 158571 h 1699043"/>
              <a:gd name="connsiteX28" fmla="*/ 2002612 w 10232859"/>
              <a:gd name="connsiteY28" fmla="*/ 185342 h 1699043"/>
              <a:gd name="connsiteX29" fmla="*/ 2155278 w 10232859"/>
              <a:gd name="connsiteY29" fmla="*/ 197824 h 1699043"/>
              <a:gd name="connsiteX30" fmla="*/ 2166398 w 10232859"/>
              <a:gd name="connsiteY30" fmla="*/ 206965 h 1699043"/>
              <a:gd name="connsiteX31" fmla="*/ 2180455 w 10232859"/>
              <a:gd name="connsiteY31" fmla="*/ 212894 h 1699043"/>
              <a:gd name="connsiteX32" fmla="*/ 2182638 w 10232859"/>
              <a:gd name="connsiteY32" fmla="*/ 212313 h 1699043"/>
              <a:gd name="connsiteX33" fmla="*/ 2200348 w 10232859"/>
              <a:gd name="connsiteY33" fmla="*/ 215316 h 1699043"/>
              <a:gd name="connsiteX34" fmla="*/ 2203307 w 10232859"/>
              <a:gd name="connsiteY34" fmla="*/ 218590 h 1699043"/>
              <a:gd name="connsiteX35" fmla="*/ 2215170 w 10232859"/>
              <a:gd name="connsiteY35" fmla="*/ 221472 h 1699043"/>
              <a:gd name="connsiteX36" fmla="*/ 2237765 w 10232859"/>
              <a:gd name="connsiteY36" fmla="*/ 229357 h 1699043"/>
              <a:gd name="connsiteX37" fmla="*/ 2242719 w 10232859"/>
              <a:gd name="connsiteY37" fmla="*/ 228760 h 1699043"/>
              <a:gd name="connsiteX38" fmla="*/ 2277928 w 10232859"/>
              <a:gd name="connsiteY38" fmla="*/ 237427 h 1699043"/>
              <a:gd name="connsiteX39" fmla="*/ 2278759 w 10232859"/>
              <a:gd name="connsiteY39" fmla="*/ 236563 h 1699043"/>
              <a:gd name="connsiteX40" fmla="*/ 2290187 w 10232859"/>
              <a:gd name="connsiteY40" fmla="*/ 234709 h 1699043"/>
              <a:gd name="connsiteX41" fmla="*/ 2364066 w 10232859"/>
              <a:gd name="connsiteY41" fmla="*/ 218237 h 1699043"/>
              <a:gd name="connsiteX42" fmla="*/ 2400814 w 10232859"/>
              <a:gd name="connsiteY42" fmla="*/ 227165 h 1699043"/>
              <a:gd name="connsiteX43" fmla="*/ 2408414 w 10232859"/>
              <a:gd name="connsiteY43" fmla="*/ 228429 h 1699043"/>
              <a:gd name="connsiteX44" fmla="*/ 2408650 w 10232859"/>
              <a:gd name="connsiteY44" fmla="*/ 228234 h 1699043"/>
              <a:gd name="connsiteX45" fmla="*/ 2416835 w 10232859"/>
              <a:gd name="connsiteY45" fmla="*/ 229128 h 1699043"/>
              <a:gd name="connsiteX46" fmla="*/ 2422271 w 10232859"/>
              <a:gd name="connsiteY46" fmla="*/ 230733 h 1699043"/>
              <a:gd name="connsiteX47" fmla="*/ 2490341 w 10232859"/>
              <a:gd name="connsiteY47" fmla="*/ 211074 h 1699043"/>
              <a:gd name="connsiteX48" fmla="*/ 2588929 w 10232859"/>
              <a:gd name="connsiteY48" fmla="*/ 200980 h 1699043"/>
              <a:gd name="connsiteX49" fmla="*/ 2687426 w 10232859"/>
              <a:gd name="connsiteY49" fmla="*/ 193848 h 1699043"/>
              <a:gd name="connsiteX50" fmla="*/ 2723517 w 10232859"/>
              <a:gd name="connsiteY50" fmla="*/ 192652 h 1699043"/>
              <a:gd name="connsiteX51" fmla="*/ 2785956 w 10232859"/>
              <a:gd name="connsiteY51" fmla="*/ 184404 h 1699043"/>
              <a:gd name="connsiteX52" fmla="*/ 2813378 w 10232859"/>
              <a:gd name="connsiteY52" fmla="*/ 176833 h 1699043"/>
              <a:gd name="connsiteX53" fmla="*/ 2814782 w 10232859"/>
              <a:gd name="connsiteY53" fmla="*/ 177153 h 1699043"/>
              <a:gd name="connsiteX54" fmla="*/ 2816580 w 10232859"/>
              <a:gd name="connsiteY54" fmla="*/ 174366 h 1699043"/>
              <a:gd name="connsiteX55" fmla="*/ 2821623 w 10232859"/>
              <a:gd name="connsiteY55" fmla="*/ 172875 h 1699043"/>
              <a:gd name="connsiteX56" fmla="*/ 2836688 w 10232859"/>
              <a:gd name="connsiteY56" fmla="*/ 172971 h 1699043"/>
              <a:gd name="connsiteX57" fmla="*/ 2842564 w 10232859"/>
              <a:gd name="connsiteY57" fmla="*/ 173695 h 1699043"/>
              <a:gd name="connsiteX58" fmla="*/ 2850712 w 10232859"/>
              <a:gd name="connsiteY58" fmla="*/ 173290 h 1699043"/>
              <a:gd name="connsiteX59" fmla="*/ 2850846 w 10232859"/>
              <a:gd name="connsiteY59" fmla="*/ 173062 h 1699043"/>
              <a:gd name="connsiteX60" fmla="*/ 2858611 w 10232859"/>
              <a:gd name="connsiteY60" fmla="*/ 173112 h 1699043"/>
              <a:gd name="connsiteX61" fmla="*/ 2897454 w 10232859"/>
              <a:gd name="connsiteY61" fmla="*/ 176114 h 1699043"/>
              <a:gd name="connsiteX62" fmla="*/ 2940369 w 10232859"/>
              <a:gd name="connsiteY62" fmla="*/ 152944 h 1699043"/>
              <a:gd name="connsiteX63" fmla="*/ 2959670 w 10232859"/>
              <a:gd name="connsiteY63" fmla="*/ 148367 h 1699043"/>
              <a:gd name="connsiteX64" fmla="*/ 2969615 w 10232859"/>
              <a:gd name="connsiteY64" fmla="*/ 144755 h 1699043"/>
              <a:gd name="connsiteX65" fmla="*/ 2970000 w 10232859"/>
              <a:gd name="connsiteY65" fmla="*/ 143776 h 1699043"/>
              <a:gd name="connsiteX66" fmla="*/ 3007272 w 10232859"/>
              <a:gd name="connsiteY66" fmla="*/ 146766 h 1699043"/>
              <a:gd name="connsiteX67" fmla="*/ 3011677 w 10232859"/>
              <a:gd name="connsiteY67" fmla="*/ 145404 h 1699043"/>
              <a:gd name="connsiteX68" fmla="*/ 3036668 w 10232859"/>
              <a:gd name="connsiteY68" fmla="*/ 149604 h 1699043"/>
              <a:gd name="connsiteX69" fmla="*/ 3049208 w 10232859"/>
              <a:gd name="connsiteY69" fmla="*/ 150573 h 1699043"/>
              <a:gd name="connsiteX70" fmla="*/ 3053517 w 10232859"/>
              <a:gd name="connsiteY70" fmla="*/ 153322 h 1699043"/>
              <a:gd name="connsiteX71" fmla="*/ 3071637 w 10232859"/>
              <a:gd name="connsiteY71" fmla="*/ 153496 h 1699043"/>
              <a:gd name="connsiteX72" fmla="*/ 3110077 w 10232859"/>
              <a:gd name="connsiteY72" fmla="*/ 149202 h 1699043"/>
              <a:gd name="connsiteX73" fmla="*/ 3173743 w 10232859"/>
              <a:gd name="connsiteY73" fmla="*/ 159581 h 1699043"/>
              <a:gd name="connsiteX74" fmla="*/ 3254203 w 10232859"/>
              <a:gd name="connsiteY74" fmla="*/ 151756 h 1699043"/>
              <a:gd name="connsiteX75" fmla="*/ 3380350 w 10232859"/>
              <a:gd name="connsiteY75" fmla="*/ 151151 h 1699043"/>
              <a:gd name="connsiteX76" fmla="*/ 3476147 w 10232859"/>
              <a:gd name="connsiteY76" fmla="*/ 170925 h 1699043"/>
              <a:gd name="connsiteX77" fmla="*/ 3581876 w 10232859"/>
              <a:gd name="connsiteY77" fmla="*/ 150448 h 1699043"/>
              <a:gd name="connsiteX78" fmla="*/ 3704761 w 10232859"/>
              <a:gd name="connsiteY78" fmla="*/ 150492 h 1699043"/>
              <a:gd name="connsiteX79" fmla="*/ 3755040 w 10232859"/>
              <a:gd name="connsiteY79" fmla="*/ 141978 h 1699043"/>
              <a:gd name="connsiteX80" fmla="*/ 3804689 w 10232859"/>
              <a:gd name="connsiteY80" fmla="*/ 151893 h 1699043"/>
              <a:gd name="connsiteX81" fmla="*/ 3821793 w 10232859"/>
              <a:gd name="connsiteY81" fmla="*/ 144743 h 1699043"/>
              <a:gd name="connsiteX82" fmla="*/ 3824682 w 10232859"/>
              <a:gd name="connsiteY82" fmla="*/ 143319 h 1699043"/>
              <a:gd name="connsiteX83" fmla="*/ 3837536 w 10232859"/>
              <a:gd name="connsiteY83" fmla="*/ 141778 h 1699043"/>
              <a:gd name="connsiteX84" fmla="*/ 3839550 w 10232859"/>
              <a:gd name="connsiteY84" fmla="*/ 136147 h 1699043"/>
              <a:gd name="connsiteX85" fmla="*/ 3857743 w 10232859"/>
              <a:gd name="connsiteY85" fmla="*/ 130104 h 1699043"/>
              <a:gd name="connsiteX86" fmla="*/ 3881852 w 10232859"/>
              <a:gd name="connsiteY86" fmla="*/ 128717 h 1699043"/>
              <a:gd name="connsiteX87" fmla="*/ 3998088 w 10232859"/>
              <a:gd name="connsiteY87" fmla="*/ 127932 h 1699043"/>
              <a:gd name="connsiteX88" fmla="*/ 4066682 w 10232859"/>
              <a:gd name="connsiteY88" fmla="*/ 124147 h 1699043"/>
              <a:gd name="connsiteX89" fmla="*/ 4091246 w 10232859"/>
              <a:gd name="connsiteY89" fmla="*/ 117503 h 1699043"/>
              <a:gd name="connsiteX90" fmla="*/ 4126556 w 10232859"/>
              <a:gd name="connsiteY90" fmla="*/ 111725 h 1699043"/>
              <a:gd name="connsiteX91" fmla="*/ 4187717 w 10232859"/>
              <a:gd name="connsiteY91" fmla="*/ 97496 h 1699043"/>
              <a:gd name="connsiteX92" fmla="*/ 4220826 w 10232859"/>
              <a:gd name="connsiteY92" fmla="*/ 95991 h 1699043"/>
              <a:gd name="connsiteX93" fmla="*/ 4239014 w 10232859"/>
              <a:gd name="connsiteY93" fmla="*/ 90840 h 1699043"/>
              <a:gd name="connsiteX94" fmla="*/ 4246653 w 10232859"/>
              <a:gd name="connsiteY94" fmla="*/ 91360 h 1699043"/>
              <a:gd name="connsiteX95" fmla="*/ 4271841 w 10232859"/>
              <a:gd name="connsiteY95" fmla="*/ 90188 h 1699043"/>
              <a:gd name="connsiteX96" fmla="*/ 4286277 w 10232859"/>
              <a:gd name="connsiteY96" fmla="*/ 90173 h 1699043"/>
              <a:gd name="connsiteX97" fmla="*/ 4292025 w 10232859"/>
              <a:gd name="connsiteY97" fmla="*/ 90407 h 1699043"/>
              <a:gd name="connsiteX98" fmla="*/ 4304713 w 10232859"/>
              <a:gd name="connsiteY98" fmla="*/ 95673 h 1699043"/>
              <a:gd name="connsiteX99" fmla="*/ 4321285 w 10232859"/>
              <a:gd name="connsiteY99" fmla="*/ 93560 h 1699043"/>
              <a:gd name="connsiteX100" fmla="*/ 4339561 w 10232859"/>
              <a:gd name="connsiteY100" fmla="*/ 98806 h 1699043"/>
              <a:gd name="connsiteX101" fmla="*/ 4343990 w 10232859"/>
              <a:gd name="connsiteY101" fmla="*/ 94576 h 1699043"/>
              <a:gd name="connsiteX102" fmla="*/ 4358885 w 10232859"/>
              <a:gd name="connsiteY102" fmla="*/ 90264 h 1699043"/>
              <a:gd name="connsiteX103" fmla="*/ 4371648 w 10232859"/>
              <a:gd name="connsiteY103" fmla="*/ 95312 h 1699043"/>
              <a:gd name="connsiteX104" fmla="*/ 4398380 w 10232859"/>
              <a:gd name="connsiteY104" fmla="*/ 98447 h 1699043"/>
              <a:gd name="connsiteX105" fmla="*/ 4405729 w 10232859"/>
              <a:gd name="connsiteY105" fmla="*/ 97677 h 1699043"/>
              <a:gd name="connsiteX106" fmla="*/ 4431408 w 10232859"/>
              <a:gd name="connsiteY106" fmla="*/ 104311 h 1699043"/>
              <a:gd name="connsiteX107" fmla="*/ 4472183 w 10232859"/>
              <a:gd name="connsiteY107" fmla="*/ 109916 h 1699043"/>
              <a:gd name="connsiteX108" fmla="*/ 4518828 w 10232859"/>
              <a:gd name="connsiteY108" fmla="*/ 112600 h 1699043"/>
              <a:gd name="connsiteX109" fmla="*/ 4532040 w 10232859"/>
              <a:gd name="connsiteY109" fmla="*/ 117793 h 1699043"/>
              <a:gd name="connsiteX110" fmla="*/ 4617778 w 10232859"/>
              <a:gd name="connsiteY110" fmla="*/ 130479 h 1699043"/>
              <a:gd name="connsiteX111" fmla="*/ 4641872 w 10232859"/>
              <a:gd name="connsiteY111" fmla="*/ 134207 h 1699043"/>
              <a:gd name="connsiteX112" fmla="*/ 4662766 w 10232859"/>
              <a:gd name="connsiteY112" fmla="*/ 132438 h 1699043"/>
              <a:gd name="connsiteX113" fmla="*/ 4667770 w 10232859"/>
              <a:gd name="connsiteY113" fmla="*/ 127694 h 1699043"/>
              <a:gd name="connsiteX114" fmla="*/ 4681052 w 10232859"/>
              <a:gd name="connsiteY114" fmla="*/ 128947 h 1699043"/>
              <a:gd name="connsiteX115" fmla="*/ 4684624 w 10232859"/>
              <a:gd name="connsiteY115" fmla="*/ 128241 h 1699043"/>
              <a:gd name="connsiteX116" fmla="*/ 4705061 w 10232859"/>
              <a:gd name="connsiteY116" fmla="*/ 125234 h 1699043"/>
              <a:gd name="connsiteX117" fmla="*/ 4747746 w 10232859"/>
              <a:gd name="connsiteY117" fmla="*/ 144617 h 1699043"/>
              <a:gd name="connsiteX118" fmla="*/ 4867014 w 10232859"/>
              <a:gd name="connsiteY118" fmla="*/ 164145 h 1699043"/>
              <a:gd name="connsiteX119" fmla="*/ 5001600 w 10232859"/>
              <a:gd name="connsiteY119" fmla="*/ 190239 h 1699043"/>
              <a:gd name="connsiteX120" fmla="*/ 5115965 w 10232859"/>
              <a:gd name="connsiteY120" fmla="*/ 186069 h 1699043"/>
              <a:gd name="connsiteX121" fmla="*/ 5237936 w 10232859"/>
              <a:gd name="connsiteY121" fmla="*/ 239508 h 1699043"/>
              <a:gd name="connsiteX122" fmla="*/ 5290566 w 10232859"/>
              <a:gd name="connsiteY122" fmla="*/ 263295 h 1699043"/>
              <a:gd name="connsiteX123" fmla="*/ 5344878 w 10232859"/>
              <a:gd name="connsiteY123" fmla="*/ 276360 h 1699043"/>
              <a:gd name="connsiteX124" fmla="*/ 5413398 w 10232859"/>
              <a:gd name="connsiteY124" fmla="*/ 276235 h 1699043"/>
              <a:gd name="connsiteX125" fmla="*/ 5415629 w 10232859"/>
              <a:gd name="connsiteY125" fmla="*/ 275768 h 1699043"/>
              <a:gd name="connsiteX126" fmla="*/ 5433078 w 10232859"/>
              <a:gd name="connsiteY126" fmla="*/ 279684 h 1699043"/>
              <a:gd name="connsiteX127" fmla="*/ 5435759 w 10232859"/>
              <a:gd name="connsiteY127" fmla="*/ 283100 h 1699043"/>
              <a:gd name="connsiteX128" fmla="*/ 5447372 w 10232859"/>
              <a:gd name="connsiteY128" fmla="*/ 286587 h 1699043"/>
              <a:gd name="connsiteX129" fmla="*/ 5469289 w 10232859"/>
              <a:gd name="connsiteY129" fmla="*/ 295620 h 1699043"/>
              <a:gd name="connsiteX130" fmla="*/ 5508752 w 10232859"/>
              <a:gd name="connsiteY130" fmla="*/ 305753 h 1699043"/>
              <a:gd name="connsiteX131" fmla="*/ 5509657 w 10232859"/>
              <a:gd name="connsiteY131" fmla="*/ 304936 h 1699043"/>
              <a:gd name="connsiteX132" fmla="*/ 5521245 w 10232859"/>
              <a:gd name="connsiteY132" fmla="*/ 303688 h 1699043"/>
              <a:gd name="connsiteX133" fmla="*/ 5542415 w 10232859"/>
              <a:gd name="connsiteY133" fmla="*/ 303495 h 1699043"/>
              <a:gd name="connsiteX134" fmla="*/ 5596538 w 10232859"/>
              <a:gd name="connsiteY134" fmla="*/ 291153 h 1699043"/>
              <a:gd name="connsiteX135" fmla="*/ 5632514 w 10232859"/>
              <a:gd name="connsiteY135" fmla="*/ 301962 h 1699043"/>
              <a:gd name="connsiteX136" fmla="*/ 5640005 w 10232859"/>
              <a:gd name="connsiteY136" fmla="*/ 303617 h 1699043"/>
              <a:gd name="connsiteX137" fmla="*/ 5640259 w 10232859"/>
              <a:gd name="connsiteY137" fmla="*/ 303435 h 1699043"/>
              <a:gd name="connsiteX138" fmla="*/ 5648365 w 10232859"/>
              <a:gd name="connsiteY138" fmla="*/ 304754 h 1699043"/>
              <a:gd name="connsiteX139" fmla="*/ 5653662 w 10232859"/>
              <a:gd name="connsiteY139" fmla="*/ 306635 h 1699043"/>
              <a:gd name="connsiteX140" fmla="*/ 5668196 w 10232859"/>
              <a:gd name="connsiteY140" fmla="*/ 309846 h 1699043"/>
              <a:gd name="connsiteX141" fmla="*/ 5673886 w 10232859"/>
              <a:gd name="connsiteY141" fmla="*/ 309526 h 1699043"/>
              <a:gd name="connsiteX142" fmla="*/ 5677139 w 10232859"/>
              <a:gd name="connsiteY142" fmla="*/ 307345 h 1699043"/>
              <a:gd name="connsiteX143" fmla="*/ 5708983 w 10232859"/>
              <a:gd name="connsiteY143" fmla="*/ 306674 h 1699043"/>
              <a:gd name="connsiteX144" fmla="*/ 5773909 w 10232859"/>
              <a:gd name="connsiteY144" fmla="*/ 312061 h 1699043"/>
              <a:gd name="connsiteX145" fmla="*/ 5809500 w 10232859"/>
              <a:gd name="connsiteY145" fmla="*/ 318450 h 1699043"/>
              <a:gd name="connsiteX146" fmla="*/ 5908729 w 10232859"/>
              <a:gd name="connsiteY146" fmla="*/ 332335 h 1699043"/>
              <a:gd name="connsiteX147" fmla="*/ 6009654 w 10232859"/>
              <a:gd name="connsiteY147" fmla="*/ 343526 h 1699043"/>
              <a:gd name="connsiteX148" fmla="*/ 6067487 w 10232859"/>
              <a:gd name="connsiteY148" fmla="*/ 333712 h 1699043"/>
              <a:gd name="connsiteX149" fmla="*/ 6073281 w 10232859"/>
              <a:gd name="connsiteY149" fmla="*/ 334316 h 1699043"/>
              <a:gd name="connsiteX150" fmla="*/ 6086225 w 10232859"/>
              <a:gd name="connsiteY150" fmla="*/ 339621 h 1699043"/>
              <a:gd name="connsiteX151" fmla="*/ 6105063 w 10232859"/>
              <a:gd name="connsiteY151" fmla="*/ 347340 h 1699043"/>
              <a:gd name="connsiteX152" fmla="*/ 6135796 w 10232859"/>
              <a:gd name="connsiteY152" fmla="*/ 363143 h 1699043"/>
              <a:gd name="connsiteX153" fmla="*/ 6195166 w 10232859"/>
              <a:gd name="connsiteY153" fmla="*/ 360190 h 1699043"/>
              <a:gd name="connsiteX154" fmla="*/ 6216259 w 10232859"/>
              <a:gd name="connsiteY154" fmla="*/ 363365 h 1699043"/>
              <a:gd name="connsiteX155" fmla="*/ 6228331 w 10232859"/>
              <a:gd name="connsiteY155" fmla="*/ 364034 h 1699043"/>
              <a:gd name="connsiteX156" fmla="*/ 6229602 w 10232859"/>
              <a:gd name="connsiteY156" fmla="*/ 363414 h 1699043"/>
              <a:gd name="connsiteX157" fmla="*/ 6258988 w 10232859"/>
              <a:gd name="connsiteY157" fmla="*/ 378660 h 1699043"/>
              <a:gd name="connsiteX158" fmla="*/ 6264106 w 10232859"/>
              <a:gd name="connsiteY158" fmla="*/ 379141 h 1699043"/>
              <a:gd name="connsiteX159" fmla="*/ 6281703 w 10232859"/>
              <a:gd name="connsiteY159" fmla="*/ 391054 h 1699043"/>
              <a:gd name="connsiteX160" fmla="*/ 6291622 w 10232859"/>
              <a:gd name="connsiteY160" fmla="*/ 396155 h 1699043"/>
              <a:gd name="connsiteX161" fmla="*/ 6292712 w 10232859"/>
              <a:gd name="connsiteY161" fmla="*/ 399771 h 1699043"/>
              <a:gd name="connsiteX162" fmla="*/ 6308227 w 10232859"/>
              <a:gd name="connsiteY162" fmla="*/ 406196 h 1699043"/>
              <a:gd name="connsiteX163" fmla="*/ 6328981 w 10232859"/>
              <a:gd name="connsiteY163" fmla="*/ 409495 h 1699043"/>
              <a:gd name="connsiteX164" fmla="*/ 6368693 w 10232859"/>
              <a:gd name="connsiteY164" fmla="*/ 417845 h 1699043"/>
              <a:gd name="connsiteX165" fmla="*/ 6414811 w 10232859"/>
              <a:gd name="connsiteY165" fmla="*/ 452200 h 1699043"/>
              <a:gd name="connsiteX166" fmla="*/ 6467879 w 10232859"/>
              <a:gd name="connsiteY166" fmla="*/ 468248 h 1699043"/>
              <a:gd name="connsiteX167" fmla="*/ 6564351 w 10232859"/>
              <a:gd name="connsiteY167" fmla="*/ 537518 h 1699043"/>
              <a:gd name="connsiteX168" fmla="*/ 6711178 w 10232859"/>
              <a:gd name="connsiteY168" fmla="*/ 573610 h 1699043"/>
              <a:gd name="connsiteX169" fmla="*/ 6764036 w 10232859"/>
              <a:gd name="connsiteY169" fmla="*/ 588943 h 1699043"/>
              <a:gd name="connsiteX170" fmla="*/ 6858983 w 10232859"/>
              <a:gd name="connsiteY170" fmla="*/ 623723 h 1699043"/>
              <a:gd name="connsiteX171" fmla="*/ 6910661 w 10232859"/>
              <a:gd name="connsiteY171" fmla="*/ 634620 h 1699043"/>
              <a:gd name="connsiteX172" fmla="*/ 6944111 w 10232859"/>
              <a:gd name="connsiteY172" fmla="*/ 659502 h 1699043"/>
              <a:gd name="connsiteX173" fmla="*/ 6965771 w 10232859"/>
              <a:gd name="connsiteY173" fmla="*/ 659931 h 1699043"/>
              <a:gd name="connsiteX174" fmla="*/ 6969639 w 10232859"/>
              <a:gd name="connsiteY174" fmla="*/ 659837 h 1699043"/>
              <a:gd name="connsiteX175" fmla="*/ 6982242 w 10232859"/>
              <a:gd name="connsiteY175" fmla="*/ 663112 h 1699043"/>
              <a:gd name="connsiteX176" fmla="*/ 6989387 w 10232859"/>
              <a:gd name="connsiteY176" fmla="*/ 659474 h 1699043"/>
              <a:gd name="connsiteX177" fmla="*/ 7010930 w 10232859"/>
              <a:gd name="connsiteY177" fmla="*/ 661134 h 1699043"/>
              <a:gd name="connsiteX178" fmla="*/ 7033125 w 10232859"/>
              <a:gd name="connsiteY178" fmla="*/ 668436 h 1699043"/>
              <a:gd name="connsiteX179" fmla="*/ 7134461 w 10232859"/>
              <a:gd name="connsiteY179" fmla="*/ 708192 h 1699043"/>
              <a:gd name="connsiteX180" fmla="*/ 7197450 w 10232859"/>
              <a:gd name="connsiteY180" fmla="*/ 729094 h 1699043"/>
              <a:gd name="connsiteX181" fmla="*/ 7225084 w 10232859"/>
              <a:gd name="connsiteY181" fmla="*/ 732505 h 1699043"/>
              <a:gd name="connsiteX182" fmla="*/ 7261183 w 10232859"/>
              <a:gd name="connsiteY182" fmla="*/ 740313 h 1699043"/>
              <a:gd name="connsiteX183" fmla="*/ 7327760 w 10232859"/>
              <a:gd name="connsiteY183" fmla="*/ 750586 h 1699043"/>
              <a:gd name="connsiteX184" fmla="*/ 7412222 w 10232859"/>
              <a:gd name="connsiteY184" fmla="*/ 770487 h 1699043"/>
              <a:gd name="connsiteX185" fmla="*/ 7457904 w 10232859"/>
              <a:gd name="connsiteY185" fmla="*/ 804321 h 1699043"/>
              <a:gd name="connsiteX186" fmla="*/ 7465795 w 10232859"/>
              <a:gd name="connsiteY186" fmla="*/ 802598 h 1699043"/>
              <a:gd name="connsiteX187" fmla="*/ 7505046 w 10232859"/>
              <a:gd name="connsiteY187" fmla="*/ 816517 h 1699043"/>
              <a:gd name="connsiteX188" fmla="*/ 7623220 w 10232859"/>
              <a:gd name="connsiteY188" fmla="*/ 888520 h 1699043"/>
              <a:gd name="connsiteX189" fmla="*/ 7700458 w 10232859"/>
              <a:gd name="connsiteY189" fmla="*/ 915079 h 1699043"/>
              <a:gd name="connsiteX190" fmla="*/ 7730988 w 10232859"/>
              <a:gd name="connsiteY190" fmla="*/ 920756 h 1699043"/>
              <a:gd name="connsiteX191" fmla="*/ 7781942 w 10232859"/>
              <a:gd name="connsiteY191" fmla="*/ 930503 h 1699043"/>
              <a:gd name="connsiteX192" fmla="*/ 7827704 w 10232859"/>
              <a:gd name="connsiteY192" fmla="*/ 928558 h 1699043"/>
              <a:gd name="connsiteX193" fmla="*/ 7867270 w 10232859"/>
              <a:gd name="connsiteY193" fmla="*/ 940366 h 1699043"/>
              <a:gd name="connsiteX194" fmla="*/ 7866538 w 10232859"/>
              <a:gd name="connsiteY194" fmla="*/ 955045 h 1699043"/>
              <a:gd name="connsiteX195" fmla="*/ 7912084 w 10232859"/>
              <a:gd name="connsiteY195" fmla="*/ 963800 h 1699043"/>
              <a:gd name="connsiteX196" fmla="*/ 7982264 w 10232859"/>
              <a:gd name="connsiteY196" fmla="*/ 975773 h 1699043"/>
              <a:gd name="connsiteX197" fmla="*/ 7991272 w 10232859"/>
              <a:gd name="connsiteY197" fmla="*/ 981104 h 1699043"/>
              <a:gd name="connsiteX198" fmla="*/ 8006496 w 10232859"/>
              <a:gd name="connsiteY198" fmla="*/ 972839 h 1699043"/>
              <a:gd name="connsiteX199" fmla="*/ 8034497 w 10232859"/>
              <a:gd name="connsiteY199" fmla="*/ 972054 h 1699043"/>
              <a:gd name="connsiteX200" fmla="*/ 8150881 w 10232859"/>
              <a:gd name="connsiteY200" fmla="*/ 990411 h 1699043"/>
              <a:gd name="connsiteX201" fmla="*/ 8172106 w 10232859"/>
              <a:gd name="connsiteY201" fmla="*/ 990512 h 1699043"/>
              <a:gd name="connsiteX202" fmla="*/ 8196076 w 10232859"/>
              <a:gd name="connsiteY202" fmla="*/ 1000078 h 1699043"/>
              <a:gd name="connsiteX203" fmla="*/ 8247463 w 10232859"/>
              <a:gd name="connsiteY203" fmla="*/ 1016332 h 1699043"/>
              <a:gd name="connsiteX204" fmla="*/ 8279272 w 10232859"/>
              <a:gd name="connsiteY204" fmla="*/ 1032921 h 1699043"/>
              <a:gd name="connsiteX205" fmla="*/ 8289611 w 10232859"/>
              <a:gd name="connsiteY205" fmla="*/ 1028630 h 1699043"/>
              <a:gd name="connsiteX206" fmla="*/ 8311483 w 10232859"/>
              <a:gd name="connsiteY206" fmla="*/ 1029399 h 1699043"/>
              <a:gd name="connsiteX207" fmla="*/ 8399489 w 10232859"/>
              <a:gd name="connsiteY207" fmla="*/ 1048562 h 1699043"/>
              <a:gd name="connsiteX208" fmla="*/ 8415973 w 10232859"/>
              <a:gd name="connsiteY208" fmla="*/ 1049660 h 1699043"/>
              <a:gd name="connsiteX209" fmla="*/ 8433326 w 10232859"/>
              <a:gd name="connsiteY209" fmla="*/ 1057881 h 1699043"/>
              <a:gd name="connsiteX210" fmla="*/ 8502328 w 10232859"/>
              <a:gd name="connsiteY210" fmla="*/ 1091498 h 1699043"/>
              <a:gd name="connsiteX211" fmla="*/ 8534346 w 10232859"/>
              <a:gd name="connsiteY211" fmla="*/ 1106980 h 1699043"/>
              <a:gd name="connsiteX212" fmla="*/ 8534980 w 10232859"/>
              <a:gd name="connsiteY212" fmla="*/ 1110861 h 1699043"/>
              <a:gd name="connsiteX213" fmla="*/ 8544104 w 10232859"/>
              <a:gd name="connsiteY213" fmla="*/ 1108406 h 1699043"/>
              <a:gd name="connsiteX214" fmla="*/ 8567742 w 10232859"/>
              <a:gd name="connsiteY214" fmla="*/ 1117590 h 1699043"/>
              <a:gd name="connsiteX215" fmla="*/ 8633779 w 10232859"/>
              <a:gd name="connsiteY215" fmla="*/ 1139226 h 1699043"/>
              <a:gd name="connsiteX216" fmla="*/ 8676965 w 10232859"/>
              <a:gd name="connsiteY216" fmla="*/ 1156949 h 1699043"/>
              <a:gd name="connsiteX217" fmla="*/ 8698944 w 10232859"/>
              <a:gd name="connsiteY217" fmla="*/ 1156939 h 1699043"/>
              <a:gd name="connsiteX218" fmla="*/ 8711456 w 10232859"/>
              <a:gd name="connsiteY218" fmla="*/ 1169217 h 1699043"/>
              <a:gd name="connsiteX219" fmla="*/ 8732793 w 10232859"/>
              <a:gd name="connsiteY219" fmla="*/ 1172972 h 1699043"/>
              <a:gd name="connsiteX220" fmla="*/ 8751897 w 10232859"/>
              <a:gd name="connsiteY220" fmla="*/ 1190886 h 1699043"/>
              <a:gd name="connsiteX221" fmla="*/ 8793564 w 10232859"/>
              <a:gd name="connsiteY221" fmla="*/ 1172572 h 1699043"/>
              <a:gd name="connsiteX222" fmla="*/ 8834270 w 10232859"/>
              <a:gd name="connsiteY222" fmla="*/ 1206624 h 1699043"/>
              <a:gd name="connsiteX223" fmla="*/ 8853872 w 10232859"/>
              <a:gd name="connsiteY223" fmla="*/ 1214714 h 1699043"/>
              <a:gd name="connsiteX224" fmla="*/ 8861901 w 10232859"/>
              <a:gd name="connsiteY224" fmla="*/ 1211375 h 1699043"/>
              <a:gd name="connsiteX225" fmla="*/ 8874168 w 10232859"/>
              <a:gd name="connsiteY225" fmla="*/ 1213967 h 1699043"/>
              <a:gd name="connsiteX226" fmla="*/ 8871123 w 10232859"/>
              <a:gd name="connsiteY226" fmla="*/ 1221160 h 1699043"/>
              <a:gd name="connsiteX227" fmla="*/ 8903537 w 10232859"/>
              <a:gd name="connsiteY227" fmla="*/ 1230588 h 1699043"/>
              <a:gd name="connsiteX228" fmla="*/ 8933767 w 10232859"/>
              <a:gd name="connsiteY228" fmla="*/ 1263368 h 1699043"/>
              <a:gd name="connsiteX229" fmla="*/ 8985765 w 10232859"/>
              <a:gd name="connsiteY229" fmla="*/ 1287664 h 1699043"/>
              <a:gd name="connsiteX230" fmla="*/ 9071444 w 10232859"/>
              <a:gd name="connsiteY230" fmla="*/ 1317305 h 1699043"/>
              <a:gd name="connsiteX231" fmla="*/ 9096711 w 10232859"/>
              <a:gd name="connsiteY231" fmla="*/ 1327777 h 1699043"/>
              <a:gd name="connsiteX232" fmla="*/ 9338853 w 10232859"/>
              <a:gd name="connsiteY232" fmla="*/ 1448046 h 1699043"/>
              <a:gd name="connsiteX233" fmla="*/ 9520814 w 10232859"/>
              <a:gd name="connsiteY233" fmla="*/ 1449827 h 1699043"/>
              <a:gd name="connsiteX234" fmla="*/ 9702271 w 10232859"/>
              <a:gd name="connsiteY234" fmla="*/ 1488553 h 1699043"/>
              <a:gd name="connsiteX235" fmla="*/ 9744273 w 10232859"/>
              <a:gd name="connsiteY235" fmla="*/ 1523512 h 1699043"/>
              <a:gd name="connsiteX236" fmla="*/ 9771903 w 10232859"/>
              <a:gd name="connsiteY236" fmla="*/ 1530034 h 1699043"/>
              <a:gd name="connsiteX237" fmla="*/ 9818565 w 10232859"/>
              <a:gd name="connsiteY237" fmla="*/ 1538545 h 1699043"/>
              <a:gd name="connsiteX238" fmla="*/ 9882202 w 10232859"/>
              <a:gd name="connsiteY238" fmla="*/ 1565888 h 1699043"/>
              <a:gd name="connsiteX239" fmla="*/ 10022025 w 10232859"/>
              <a:gd name="connsiteY239" fmla="*/ 1599696 h 1699043"/>
              <a:gd name="connsiteX240" fmla="*/ 10220406 w 10232859"/>
              <a:gd name="connsiteY240" fmla="*/ 1677005 h 1699043"/>
              <a:gd name="connsiteX241" fmla="*/ 10232859 w 10232859"/>
              <a:gd name="connsiteY241" fmla="*/ 1699043 h 1699043"/>
              <a:gd name="connsiteX242" fmla="*/ 0 w 10232859"/>
              <a:gd name="connsiteY242" fmla="*/ 1699043 h 1699043"/>
              <a:gd name="connsiteX243" fmla="*/ 0 w 10232859"/>
              <a:gd name="connsiteY243" fmla="*/ 21828 h 1699043"/>
              <a:gd name="connsiteX244" fmla="*/ 8097 w 10232859"/>
              <a:gd name="connsiteY244" fmla="*/ 24355 h 1699043"/>
              <a:gd name="connsiteX245" fmla="*/ 77128 w 10232859"/>
              <a:gd name="connsiteY245" fmla="*/ 6867 h 1699043"/>
              <a:gd name="connsiteX246" fmla="*/ 188338 w 10232859"/>
              <a:gd name="connsiteY246" fmla="*/ 5079 h 1699043"/>
              <a:gd name="connsiteX247" fmla="*/ 298809 w 10232859"/>
              <a:gd name="connsiteY247" fmla="*/ 6198 h 1699043"/>
              <a:gd name="connsiteX248" fmla="*/ 338985 w 10232859"/>
              <a:gd name="connsiteY248" fmla="*/ 8006 h 1699043"/>
              <a:gd name="connsiteX249" fmla="*/ 409815 w 10232859"/>
              <a:gd name="connsiteY249" fmla="*/ 5045 h 1699043"/>
              <a:gd name="connsiteX0" fmla="*/ 409815 w 10232859"/>
              <a:gd name="connsiteY0" fmla="*/ 5045 h 1699043"/>
              <a:gd name="connsiteX1" fmla="*/ 456316 w 10232859"/>
              <a:gd name="connsiteY1" fmla="*/ 4077 h 1699043"/>
              <a:gd name="connsiteX2" fmla="*/ 463611 w 10232859"/>
              <a:gd name="connsiteY2" fmla="*/ 18441 h 1699043"/>
              <a:gd name="connsiteX3" fmla="*/ 506289 w 10232859"/>
              <a:gd name="connsiteY3" fmla="*/ 21667 h 1699043"/>
              <a:gd name="connsiteX4" fmla="*/ 547180 w 10232859"/>
              <a:gd name="connsiteY4" fmla="*/ 10297 h 1699043"/>
              <a:gd name="connsiteX5" fmla="*/ 599180 w 10232859"/>
              <a:gd name="connsiteY5" fmla="*/ 9165 h 1699043"/>
              <a:gd name="connsiteX6" fmla="*/ 630247 w 10232859"/>
              <a:gd name="connsiteY6" fmla="*/ 8332 h 1699043"/>
              <a:gd name="connsiteX7" fmla="*/ 715463 w 10232859"/>
              <a:gd name="connsiteY7" fmla="*/ 18029 h 1699043"/>
              <a:gd name="connsiteX8" fmla="*/ 862866 w 10232859"/>
              <a:gd name="connsiteY8" fmla="*/ 63233 h 1699043"/>
              <a:gd name="connsiteX9" fmla="*/ 906400 w 10232859"/>
              <a:gd name="connsiteY9" fmla="*/ 68570 h 1699043"/>
              <a:gd name="connsiteX10" fmla="*/ 912698 w 10232859"/>
              <a:gd name="connsiteY10" fmla="*/ 65266 h 1699043"/>
              <a:gd name="connsiteX11" fmla="*/ 972936 w 10232859"/>
              <a:gd name="connsiteY11" fmla="*/ 88549 h 1699043"/>
              <a:gd name="connsiteX12" fmla="*/ 1061158 w 10232859"/>
              <a:gd name="connsiteY12" fmla="*/ 90302 h 1699043"/>
              <a:gd name="connsiteX13" fmla="*/ 1127764 w 10232859"/>
              <a:gd name="connsiteY13" fmla="*/ 86443 h 1699043"/>
              <a:gd name="connsiteX14" fmla="*/ 1165092 w 10232859"/>
              <a:gd name="connsiteY14" fmla="*/ 86517 h 1699043"/>
              <a:gd name="connsiteX15" fmla="*/ 1192274 w 10232859"/>
              <a:gd name="connsiteY15" fmla="*/ 84088 h 1699043"/>
              <a:gd name="connsiteX16" fmla="*/ 1261359 w 10232859"/>
              <a:gd name="connsiteY16" fmla="*/ 91263 h 1699043"/>
              <a:gd name="connsiteX17" fmla="*/ 1375826 w 10232859"/>
              <a:gd name="connsiteY17" fmla="*/ 108740 h 1699043"/>
              <a:gd name="connsiteX18" fmla="*/ 1400134 w 10232859"/>
              <a:gd name="connsiteY18" fmla="*/ 111208 h 1699043"/>
              <a:gd name="connsiteX19" fmla="*/ 1420782 w 10232859"/>
              <a:gd name="connsiteY19" fmla="*/ 108347 h 1699043"/>
              <a:gd name="connsiteX20" fmla="*/ 1425360 w 10232859"/>
              <a:gd name="connsiteY20" fmla="*/ 103343 h 1699043"/>
              <a:gd name="connsiteX21" fmla="*/ 1438688 w 10232859"/>
              <a:gd name="connsiteY21" fmla="*/ 103900 h 1699043"/>
              <a:gd name="connsiteX22" fmla="*/ 1442183 w 10232859"/>
              <a:gd name="connsiteY22" fmla="*/ 103008 h 1699043"/>
              <a:gd name="connsiteX23" fmla="*/ 1462271 w 10232859"/>
              <a:gd name="connsiteY23" fmla="*/ 98933 h 1699043"/>
              <a:gd name="connsiteX24" fmla="*/ 1506437 w 10232859"/>
              <a:gd name="connsiteY24" fmla="*/ 116084 h 1699043"/>
              <a:gd name="connsiteX25" fmla="*/ 1559721 w 10232859"/>
              <a:gd name="connsiteY25" fmla="*/ 115918 h 1699043"/>
              <a:gd name="connsiteX26" fmla="*/ 1763086 w 10232859"/>
              <a:gd name="connsiteY26" fmla="*/ 148431 h 1699043"/>
              <a:gd name="connsiteX27" fmla="*/ 1909571 w 10232859"/>
              <a:gd name="connsiteY27" fmla="*/ 158571 h 1699043"/>
              <a:gd name="connsiteX28" fmla="*/ 2002612 w 10232859"/>
              <a:gd name="connsiteY28" fmla="*/ 185342 h 1699043"/>
              <a:gd name="connsiteX29" fmla="*/ 2155278 w 10232859"/>
              <a:gd name="connsiteY29" fmla="*/ 197824 h 1699043"/>
              <a:gd name="connsiteX30" fmla="*/ 2166398 w 10232859"/>
              <a:gd name="connsiteY30" fmla="*/ 206965 h 1699043"/>
              <a:gd name="connsiteX31" fmla="*/ 2180455 w 10232859"/>
              <a:gd name="connsiteY31" fmla="*/ 212894 h 1699043"/>
              <a:gd name="connsiteX32" fmla="*/ 2182638 w 10232859"/>
              <a:gd name="connsiteY32" fmla="*/ 212313 h 1699043"/>
              <a:gd name="connsiteX33" fmla="*/ 2200348 w 10232859"/>
              <a:gd name="connsiteY33" fmla="*/ 215316 h 1699043"/>
              <a:gd name="connsiteX34" fmla="*/ 2203307 w 10232859"/>
              <a:gd name="connsiteY34" fmla="*/ 218590 h 1699043"/>
              <a:gd name="connsiteX35" fmla="*/ 2215170 w 10232859"/>
              <a:gd name="connsiteY35" fmla="*/ 221472 h 1699043"/>
              <a:gd name="connsiteX36" fmla="*/ 2237765 w 10232859"/>
              <a:gd name="connsiteY36" fmla="*/ 229357 h 1699043"/>
              <a:gd name="connsiteX37" fmla="*/ 2242719 w 10232859"/>
              <a:gd name="connsiteY37" fmla="*/ 228760 h 1699043"/>
              <a:gd name="connsiteX38" fmla="*/ 2277928 w 10232859"/>
              <a:gd name="connsiteY38" fmla="*/ 237427 h 1699043"/>
              <a:gd name="connsiteX39" fmla="*/ 2278759 w 10232859"/>
              <a:gd name="connsiteY39" fmla="*/ 236563 h 1699043"/>
              <a:gd name="connsiteX40" fmla="*/ 2290187 w 10232859"/>
              <a:gd name="connsiteY40" fmla="*/ 234709 h 1699043"/>
              <a:gd name="connsiteX41" fmla="*/ 2364066 w 10232859"/>
              <a:gd name="connsiteY41" fmla="*/ 218237 h 1699043"/>
              <a:gd name="connsiteX42" fmla="*/ 2400814 w 10232859"/>
              <a:gd name="connsiteY42" fmla="*/ 227165 h 1699043"/>
              <a:gd name="connsiteX43" fmla="*/ 2408414 w 10232859"/>
              <a:gd name="connsiteY43" fmla="*/ 228429 h 1699043"/>
              <a:gd name="connsiteX44" fmla="*/ 2408650 w 10232859"/>
              <a:gd name="connsiteY44" fmla="*/ 228234 h 1699043"/>
              <a:gd name="connsiteX45" fmla="*/ 2416835 w 10232859"/>
              <a:gd name="connsiteY45" fmla="*/ 229128 h 1699043"/>
              <a:gd name="connsiteX46" fmla="*/ 2422271 w 10232859"/>
              <a:gd name="connsiteY46" fmla="*/ 230733 h 1699043"/>
              <a:gd name="connsiteX47" fmla="*/ 2490341 w 10232859"/>
              <a:gd name="connsiteY47" fmla="*/ 211074 h 1699043"/>
              <a:gd name="connsiteX48" fmla="*/ 2588929 w 10232859"/>
              <a:gd name="connsiteY48" fmla="*/ 200980 h 1699043"/>
              <a:gd name="connsiteX49" fmla="*/ 2687426 w 10232859"/>
              <a:gd name="connsiteY49" fmla="*/ 193848 h 1699043"/>
              <a:gd name="connsiteX50" fmla="*/ 2723517 w 10232859"/>
              <a:gd name="connsiteY50" fmla="*/ 192652 h 1699043"/>
              <a:gd name="connsiteX51" fmla="*/ 2785956 w 10232859"/>
              <a:gd name="connsiteY51" fmla="*/ 184404 h 1699043"/>
              <a:gd name="connsiteX52" fmla="*/ 2813378 w 10232859"/>
              <a:gd name="connsiteY52" fmla="*/ 176833 h 1699043"/>
              <a:gd name="connsiteX53" fmla="*/ 2814782 w 10232859"/>
              <a:gd name="connsiteY53" fmla="*/ 177153 h 1699043"/>
              <a:gd name="connsiteX54" fmla="*/ 2816580 w 10232859"/>
              <a:gd name="connsiteY54" fmla="*/ 174366 h 1699043"/>
              <a:gd name="connsiteX55" fmla="*/ 2821623 w 10232859"/>
              <a:gd name="connsiteY55" fmla="*/ 172875 h 1699043"/>
              <a:gd name="connsiteX56" fmla="*/ 2836688 w 10232859"/>
              <a:gd name="connsiteY56" fmla="*/ 172971 h 1699043"/>
              <a:gd name="connsiteX57" fmla="*/ 2842564 w 10232859"/>
              <a:gd name="connsiteY57" fmla="*/ 173695 h 1699043"/>
              <a:gd name="connsiteX58" fmla="*/ 2850712 w 10232859"/>
              <a:gd name="connsiteY58" fmla="*/ 173290 h 1699043"/>
              <a:gd name="connsiteX59" fmla="*/ 2850846 w 10232859"/>
              <a:gd name="connsiteY59" fmla="*/ 173062 h 1699043"/>
              <a:gd name="connsiteX60" fmla="*/ 2858611 w 10232859"/>
              <a:gd name="connsiteY60" fmla="*/ 173112 h 1699043"/>
              <a:gd name="connsiteX61" fmla="*/ 2897454 w 10232859"/>
              <a:gd name="connsiteY61" fmla="*/ 176114 h 1699043"/>
              <a:gd name="connsiteX62" fmla="*/ 2940369 w 10232859"/>
              <a:gd name="connsiteY62" fmla="*/ 152944 h 1699043"/>
              <a:gd name="connsiteX63" fmla="*/ 2959670 w 10232859"/>
              <a:gd name="connsiteY63" fmla="*/ 148367 h 1699043"/>
              <a:gd name="connsiteX64" fmla="*/ 2969615 w 10232859"/>
              <a:gd name="connsiteY64" fmla="*/ 144755 h 1699043"/>
              <a:gd name="connsiteX65" fmla="*/ 2970000 w 10232859"/>
              <a:gd name="connsiteY65" fmla="*/ 143776 h 1699043"/>
              <a:gd name="connsiteX66" fmla="*/ 3007272 w 10232859"/>
              <a:gd name="connsiteY66" fmla="*/ 146766 h 1699043"/>
              <a:gd name="connsiteX67" fmla="*/ 3011677 w 10232859"/>
              <a:gd name="connsiteY67" fmla="*/ 145404 h 1699043"/>
              <a:gd name="connsiteX68" fmla="*/ 3036668 w 10232859"/>
              <a:gd name="connsiteY68" fmla="*/ 149604 h 1699043"/>
              <a:gd name="connsiteX69" fmla="*/ 3049208 w 10232859"/>
              <a:gd name="connsiteY69" fmla="*/ 150573 h 1699043"/>
              <a:gd name="connsiteX70" fmla="*/ 3053517 w 10232859"/>
              <a:gd name="connsiteY70" fmla="*/ 153322 h 1699043"/>
              <a:gd name="connsiteX71" fmla="*/ 3071637 w 10232859"/>
              <a:gd name="connsiteY71" fmla="*/ 153496 h 1699043"/>
              <a:gd name="connsiteX72" fmla="*/ 3110077 w 10232859"/>
              <a:gd name="connsiteY72" fmla="*/ 149202 h 1699043"/>
              <a:gd name="connsiteX73" fmla="*/ 3173743 w 10232859"/>
              <a:gd name="connsiteY73" fmla="*/ 159581 h 1699043"/>
              <a:gd name="connsiteX74" fmla="*/ 3254203 w 10232859"/>
              <a:gd name="connsiteY74" fmla="*/ 151756 h 1699043"/>
              <a:gd name="connsiteX75" fmla="*/ 3380350 w 10232859"/>
              <a:gd name="connsiteY75" fmla="*/ 151151 h 1699043"/>
              <a:gd name="connsiteX76" fmla="*/ 3476147 w 10232859"/>
              <a:gd name="connsiteY76" fmla="*/ 170925 h 1699043"/>
              <a:gd name="connsiteX77" fmla="*/ 3581876 w 10232859"/>
              <a:gd name="connsiteY77" fmla="*/ 150448 h 1699043"/>
              <a:gd name="connsiteX78" fmla="*/ 3704761 w 10232859"/>
              <a:gd name="connsiteY78" fmla="*/ 150492 h 1699043"/>
              <a:gd name="connsiteX79" fmla="*/ 3755040 w 10232859"/>
              <a:gd name="connsiteY79" fmla="*/ 141978 h 1699043"/>
              <a:gd name="connsiteX80" fmla="*/ 3804689 w 10232859"/>
              <a:gd name="connsiteY80" fmla="*/ 151893 h 1699043"/>
              <a:gd name="connsiteX81" fmla="*/ 3821793 w 10232859"/>
              <a:gd name="connsiteY81" fmla="*/ 144743 h 1699043"/>
              <a:gd name="connsiteX82" fmla="*/ 3824682 w 10232859"/>
              <a:gd name="connsiteY82" fmla="*/ 143319 h 1699043"/>
              <a:gd name="connsiteX83" fmla="*/ 3837536 w 10232859"/>
              <a:gd name="connsiteY83" fmla="*/ 141778 h 1699043"/>
              <a:gd name="connsiteX84" fmla="*/ 3839550 w 10232859"/>
              <a:gd name="connsiteY84" fmla="*/ 136147 h 1699043"/>
              <a:gd name="connsiteX85" fmla="*/ 3857743 w 10232859"/>
              <a:gd name="connsiteY85" fmla="*/ 130104 h 1699043"/>
              <a:gd name="connsiteX86" fmla="*/ 3881852 w 10232859"/>
              <a:gd name="connsiteY86" fmla="*/ 128717 h 1699043"/>
              <a:gd name="connsiteX87" fmla="*/ 3998088 w 10232859"/>
              <a:gd name="connsiteY87" fmla="*/ 127932 h 1699043"/>
              <a:gd name="connsiteX88" fmla="*/ 4066682 w 10232859"/>
              <a:gd name="connsiteY88" fmla="*/ 124147 h 1699043"/>
              <a:gd name="connsiteX89" fmla="*/ 4091246 w 10232859"/>
              <a:gd name="connsiteY89" fmla="*/ 117503 h 1699043"/>
              <a:gd name="connsiteX90" fmla="*/ 4126556 w 10232859"/>
              <a:gd name="connsiteY90" fmla="*/ 111725 h 1699043"/>
              <a:gd name="connsiteX91" fmla="*/ 4187717 w 10232859"/>
              <a:gd name="connsiteY91" fmla="*/ 97496 h 1699043"/>
              <a:gd name="connsiteX92" fmla="*/ 4220826 w 10232859"/>
              <a:gd name="connsiteY92" fmla="*/ 95991 h 1699043"/>
              <a:gd name="connsiteX93" fmla="*/ 4239014 w 10232859"/>
              <a:gd name="connsiteY93" fmla="*/ 90840 h 1699043"/>
              <a:gd name="connsiteX94" fmla="*/ 4246653 w 10232859"/>
              <a:gd name="connsiteY94" fmla="*/ 91360 h 1699043"/>
              <a:gd name="connsiteX95" fmla="*/ 4271841 w 10232859"/>
              <a:gd name="connsiteY95" fmla="*/ 90188 h 1699043"/>
              <a:gd name="connsiteX96" fmla="*/ 4286277 w 10232859"/>
              <a:gd name="connsiteY96" fmla="*/ 90173 h 1699043"/>
              <a:gd name="connsiteX97" fmla="*/ 4292025 w 10232859"/>
              <a:gd name="connsiteY97" fmla="*/ 90407 h 1699043"/>
              <a:gd name="connsiteX98" fmla="*/ 4304713 w 10232859"/>
              <a:gd name="connsiteY98" fmla="*/ 95673 h 1699043"/>
              <a:gd name="connsiteX99" fmla="*/ 4321285 w 10232859"/>
              <a:gd name="connsiteY99" fmla="*/ 93560 h 1699043"/>
              <a:gd name="connsiteX100" fmla="*/ 4339561 w 10232859"/>
              <a:gd name="connsiteY100" fmla="*/ 98806 h 1699043"/>
              <a:gd name="connsiteX101" fmla="*/ 4343990 w 10232859"/>
              <a:gd name="connsiteY101" fmla="*/ 94576 h 1699043"/>
              <a:gd name="connsiteX102" fmla="*/ 4358885 w 10232859"/>
              <a:gd name="connsiteY102" fmla="*/ 90264 h 1699043"/>
              <a:gd name="connsiteX103" fmla="*/ 4371648 w 10232859"/>
              <a:gd name="connsiteY103" fmla="*/ 95312 h 1699043"/>
              <a:gd name="connsiteX104" fmla="*/ 4398380 w 10232859"/>
              <a:gd name="connsiteY104" fmla="*/ 98447 h 1699043"/>
              <a:gd name="connsiteX105" fmla="*/ 4405729 w 10232859"/>
              <a:gd name="connsiteY105" fmla="*/ 97677 h 1699043"/>
              <a:gd name="connsiteX106" fmla="*/ 4431408 w 10232859"/>
              <a:gd name="connsiteY106" fmla="*/ 104311 h 1699043"/>
              <a:gd name="connsiteX107" fmla="*/ 4472183 w 10232859"/>
              <a:gd name="connsiteY107" fmla="*/ 109916 h 1699043"/>
              <a:gd name="connsiteX108" fmla="*/ 4518828 w 10232859"/>
              <a:gd name="connsiteY108" fmla="*/ 112600 h 1699043"/>
              <a:gd name="connsiteX109" fmla="*/ 4532040 w 10232859"/>
              <a:gd name="connsiteY109" fmla="*/ 117793 h 1699043"/>
              <a:gd name="connsiteX110" fmla="*/ 4617778 w 10232859"/>
              <a:gd name="connsiteY110" fmla="*/ 130479 h 1699043"/>
              <a:gd name="connsiteX111" fmla="*/ 4641872 w 10232859"/>
              <a:gd name="connsiteY111" fmla="*/ 134207 h 1699043"/>
              <a:gd name="connsiteX112" fmla="*/ 4662766 w 10232859"/>
              <a:gd name="connsiteY112" fmla="*/ 132438 h 1699043"/>
              <a:gd name="connsiteX113" fmla="*/ 4667770 w 10232859"/>
              <a:gd name="connsiteY113" fmla="*/ 127694 h 1699043"/>
              <a:gd name="connsiteX114" fmla="*/ 4681052 w 10232859"/>
              <a:gd name="connsiteY114" fmla="*/ 128947 h 1699043"/>
              <a:gd name="connsiteX115" fmla="*/ 4684624 w 10232859"/>
              <a:gd name="connsiteY115" fmla="*/ 128241 h 1699043"/>
              <a:gd name="connsiteX116" fmla="*/ 4705061 w 10232859"/>
              <a:gd name="connsiteY116" fmla="*/ 125234 h 1699043"/>
              <a:gd name="connsiteX117" fmla="*/ 4747746 w 10232859"/>
              <a:gd name="connsiteY117" fmla="*/ 144617 h 1699043"/>
              <a:gd name="connsiteX118" fmla="*/ 4867014 w 10232859"/>
              <a:gd name="connsiteY118" fmla="*/ 164145 h 1699043"/>
              <a:gd name="connsiteX119" fmla="*/ 5001600 w 10232859"/>
              <a:gd name="connsiteY119" fmla="*/ 190239 h 1699043"/>
              <a:gd name="connsiteX120" fmla="*/ 5115965 w 10232859"/>
              <a:gd name="connsiteY120" fmla="*/ 186069 h 1699043"/>
              <a:gd name="connsiteX121" fmla="*/ 5237936 w 10232859"/>
              <a:gd name="connsiteY121" fmla="*/ 239508 h 1699043"/>
              <a:gd name="connsiteX122" fmla="*/ 5290566 w 10232859"/>
              <a:gd name="connsiteY122" fmla="*/ 263295 h 1699043"/>
              <a:gd name="connsiteX123" fmla="*/ 5344878 w 10232859"/>
              <a:gd name="connsiteY123" fmla="*/ 276360 h 1699043"/>
              <a:gd name="connsiteX124" fmla="*/ 5413398 w 10232859"/>
              <a:gd name="connsiteY124" fmla="*/ 276235 h 1699043"/>
              <a:gd name="connsiteX125" fmla="*/ 5415629 w 10232859"/>
              <a:gd name="connsiteY125" fmla="*/ 275768 h 1699043"/>
              <a:gd name="connsiteX126" fmla="*/ 5433078 w 10232859"/>
              <a:gd name="connsiteY126" fmla="*/ 279684 h 1699043"/>
              <a:gd name="connsiteX127" fmla="*/ 5435759 w 10232859"/>
              <a:gd name="connsiteY127" fmla="*/ 283100 h 1699043"/>
              <a:gd name="connsiteX128" fmla="*/ 5447372 w 10232859"/>
              <a:gd name="connsiteY128" fmla="*/ 286587 h 1699043"/>
              <a:gd name="connsiteX129" fmla="*/ 5469289 w 10232859"/>
              <a:gd name="connsiteY129" fmla="*/ 295620 h 1699043"/>
              <a:gd name="connsiteX130" fmla="*/ 5508752 w 10232859"/>
              <a:gd name="connsiteY130" fmla="*/ 305753 h 1699043"/>
              <a:gd name="connsiteX131" fmla="*/ 5509657 w 10232859"/>
              <a:gd name="connsiteY131" fmla="*/ 304936 h 1699043"/>
              <a:gd name="connsiteX132" fmla="*/ 5521245 w 10232859"/>
              <a:gd name="connsiteY132" fmla="*/ 303688 h 1699043"/>
              <a:gd name="connsiteX133" fmla="*/ 5542415 w 10232859"/>
              <a:gd name="connsiteY133" fmla="*/ 303495 h 1699043"/>
              <a:gd name="connsiteX134" fmla="*/ 5596538 w 10232859"/>
              <a:gd name="connsiteY134" fmla="*/ 291153 h 1699043"/>
              <a:gd name="connsiteX135" fmla="*/ 5632514 w 10232859"/>
              <a:gd name="connsiteY135" fmla="*/ 301962 h 1699043"/>
              <a:gd name="connsiteX136" fmla="*/ 5640005 w 10232859"/>
              <a:gd name="connsiteY136" fmla="*/ 303617 h 1699043"/>
              <a:gd name="connsiteX137" fmla="*/ 5640259 w 10232859"/>
              <a:gd name="connsiteY137" fmla="*/ 303435 h 1699043"/>
              <a:gd name="connsiteX138" fmla="*/ 5648365 w 10232859"/>
              <a:gd name="connsiteY138" fmla="*/ 304754 h 1699043"/>
              <a:gd name="connsiteX139" fmla="*/ 5653662 w 10232859"/>
              <a:gd name="connsiteY139" fmla="*/ 306635 h 1699043"/>
              <a:gd name="connsiteX140" fmla="*/ 5668196 w 10232859"/>
              <a:gd name="connsiteY140" fmla="*/ 309846 h 1699043"/>
              <a:gd name="connsiteX141" fmla="*/ 5673886 w 10232859"/>
              <a:gd name="connsiteY141" fmla="*/ 309526 h 1699043"/>
              <a:gd name="connsiteX142" fmla="*/ 5677139 w 10232859"/>
              <a:gd name="connsiteY142" fmla="*/ 307345 h 1699043"/>
              <a:gd name="connsiteX143" fmla="*/ 5708983 w 10232859"/>
              <a:gd name="connsiteY143" fmla="*/ 306674 h 1699043"/>
              <a:gd name="connsiteX144" fmla="*/ 5773909 w 10232859"/>
              <a:gd name="connsiteY144" fmla="*/ 312061 h 1699043"/>
              <a:gd name="connsiteX145" fmla="*/ 5809500 w 10232859"/>
              <a:gd name="connsiteY145" fmla="*/ 318450 h 1699043"/>
              <a:gd name="connsiteX146" fmla="*/ 5908729 w 10232859"/>
              <a:gd name="connsiteY146" fmla="*/ 332335 h 1699043"/>
              <a:gd name="connsiteX147" fmla="*/ 6009654 w 10232859"/>
              <a:gd name="connsiteY147" fmla="*/ 343526 h 1699043"/>
              <a:gd name="connsiteX148" fmla="*/ 6067487 w 10232859"/>
              <a:gd name="connsiteY148" fmla="*/ 333712 h 1699043"/>
              <a:gd name="connsiteX149" fmla="*/ 6073281 w 10232859"/>
              <a:gd name="connsiteY149" fmla="*/ 334316 h 1699043"/>
              <a:gd name="connsiteX150" fmla="*/ 6086225 w 10232859"/>
              <a:gd name="connsiteY150" fmla="*/ 339621 h 1699043"/>
              <a:gd name="connsiteX151" fmla="*/ 6105063 w 10232859"/>
              <a:gd name="connsiteY151" fmla="*/ 347340 h 1699043"/>
              <a:gd name="connsiteX152" fmla="*/ 6135796 w 10232859"/>
              <a:gd name="connsiteY152" fmla="*/ 363143 h 1699043"/>
              <a:gd name="connsiteX153" fmla="*/ 6195166 w 10232859"/>
              <a:gd name="connsiteY153" fmla="*/ 360190 h 1699043"/>
              <a:gd name="connsiteX154" fmla="*/ 6216259 w 10232859"/>
              <a:gd name="connsiteY154" fmla="*/ 363365 h 1699043"/>
              <a:gd name="connsiteX155" fmla="*/ 6228331 w 10232859"/>
              <a:gd name="connsiteY155" fmla="*/ 364034 h 1699043"/>
              <a:gd name="connsiteX156" fmla="*/ 6229602 w 10232859"/>
              <a:gd name="connsiteY156" fmla="*/ 363414 h 1699043"/>
              <a:gd name="connsiteX157" fmla="*/ 6258988 w 10232859"/>
              <a:gd name="connsiteY157" fmla="*/ 378660 h 1699043"/>
              <a:gd name="connsiteX158" fmla="*/ 6264106 w 10232859"/>
              <a:gd name="connsiteY158" fmla="*/ 379141 h 1699043"/>
              <a:gd name="connsiteX159" fmla="*/ 6281703 w 10232859"/>
              <a:gd name="connsiteY159" fmla="*/ 391054 h 1699043"/>
              <a:gd name="connsiteX160" fmla="*/ 6291622 w 10232859"/>
              <a:gd name="connsiteY160" fmla="*/ 396155 h 1699043"/>
              <a:gd name="connsiteX161" fmla="*/ 6292712 w 10232859"/>
              <a:gd name="connsiteY161" fmla="*/ 399771 h 1699043"/>
              <a:gd name="connsiteX162" fmla="*/ 6308227 w 10232859"/>
              <a:gd name="connsiteY162" fmla="*/ 406196 h 1699043"/>
              <a:gd name="connsiteX163" fmla="*/ 6328981 w 10232859"/>
              <a:gd name="connsiteY163" fmla="*/ 409495 h 1699043"/>
              <a:gd name="connsiteX164" fmla="*/ 6368693 w 10232859"/>
              <a:gd name="connsiteY164" fmla="*/ 417845 h 1699043"/>
              <a:gd name="connsiteX165" fmla="*/ 6414811 w 10232859"/>
              <a:gd name="connsiteY165" fmla="*/ 452200 h 1699043"/>
              <a:gd name="connsiteX166" fmla="*/ 6467879 w 10232859"/>
              <a:gd name="connsiteY166" fmla="*/ 468248 h 1699043"/>
              <a:gd name="connsiteX167" fmla="*/ 6564351 w 10232859"/>
              <a:gd name="connsiteY167" fmla="*/ 537518 h 1699043"/>
              <a:gd name="connsiteX168" fmla="*/ 6711178 w 10232859"/>
              <a:gd name="connsiteY168" fmla="*/ 573610 h 1699043"/>
              <a:gd name="connsiteX169" fmla="*/ 6764036 w 10232859"/>
              <a:gd name="connsiteY169" fmla="*/ 588943 h 1699043"/>
              <a:gd name="connsiteX170" fmla="*/ 6858983 w 10232859"/>
              <a:gd name="connsiteY170" fmla="*/ 623723 h 1699043"/>
              <a:gd name="connsiteX171" fmla="*/ 6910661 w 10232859"/>
              <a:gd name="connsiteY171" fmla="*/ 634620 h 1699043"/>
              <a:gd name="connsiteX172" fmla="*/ 6944111 w 10232859"/>
              <a:gd name="connsiteY172" fmla="*/ 659502 h 1699043"/>
              <a:gd name="connsiteX173" fmla="*/ 6965771 w 10232859"/>
              <a:gd name="connsiteY173" fmla="*/ 659931 h 1699043"/>
              <a:gd name="connsiteX174" fmla="*/ 6969639 w 10232859"/>
              <a:gd name="connsiteY174" fmla="*/ 659837 h 1699043"/>
              <a:gd name="connsiteX175" fmla="*/ 6982242 w 10232859"/>
              <a:gd name="connsiteY175" fmla="*/ 663112 h 1699043"/>
              <a:gd name="connsiteX176" fmla="*/ 6989387 w 10232859"/>
              <a:gd name="connsiteY176" fmla="*/ 659474 h 1699043"/>
              <a:gd name="connsiteX177" fmla="*/ 7010930 w 10232859"/>
              <a:gd name="connsiteY177" fmla="*/ 661134 h 1699043"/>
              <a:gd name="connsiteX178" fmla="*/ 7033125 w 10232859"/>
              <a:gd name="connsiteY178" fmla="*/ 668436 h 1699043"/>
              <a:gd name="connsiteX179" fmla="*/ 7134461 w 10232859"/>
              <a:gd name="connsiteY179" fmla="*/ 708192 h 1699043"/>
              <a:gd name="connsiteX180" fmla="*/ 7197450 w 10232859"/>
              <a:gd name="connsiteY180" fmla="*/ 729094 h 1699043"/>
              <a:gd name="connsiteX181" fmla="*/ 7225084 w 10232859"/>
              <a:gd name="connsiteY181" fmla="*/ 732505 h 1699043"/>
              <a:gd name="connsiteX182" fmla="*/ 7261183 w 10232859"/>
              <a:gd name="connsiteY182" fmla="*/ 740313 h 1699043"/>
              <a:gd name="connsiteX183" fmla="*/ 7327760 w 10232859"/>
              <a:gd name="connsiteY183" fmla="*/ 750586 h 1699043"/>
              <a:gd name="connsiteX184" fmla="*/ 7412222 w 10232859"/>
              <a:gd name="connsiteY184" fmla="*/ 770487 h 1699043"/>
              <a:gd name="connsiteX185" fmla="*/ 7457904 w 10232859"/>
              <a:gd name="connsiteY185" fmla="*/ 804321 h 1699043"/>
              <a:gd name="connsiteX186" fmla="*/ 7465795 w 10232859"/>
              <a:gd name="connsiteY186" fmla="*/ 802598 h 1699043"/>
              <a:gd name="connsiteX187" fmla="*/ 7505046 w 10232859"/>
              <a:gd name="connsiteY187" fmla="*/ 816517 h 1699043"/>
              <a:gd name="connsiteX188" fmla="*/ 7623220 w 10232859"/>
              <a:gd name="connsiteY188" fmla="*/ 888520 h 1699043"/>
              <a:gd name="connsiteX189" fmla="*/ 7700458 w 10232859"/>
              <a:gd name="connsiteY189" fmla="*/ 915079 h 1699043"/>
              <a:gd name="connsiteX190" fmla="*/ 7730988 w 10232859"/>
              <a:gd name="connsiteY190" fmla="*/ 920756 h 1699043"/>
              <a:gd name="connsiteX191" fmla="*/ 7781942 w 10232859"/>
              <a:gd name="connsiteY191" fmla="*/ 930503 h 1699043"/>
              <a:gd name="connsiteX192" fmla="*/ 7827704 w 10232859"/>
              <a:gd name="connsiteY192" fmla="*/ 928558 h 1699043"/>
              <a:gd name="connsiteX193" fmla="*/ 7867270 w 10232859"/>
              <a:gd name="connsiteY193" fmla="*/ 940366 h 1699043"/>
              <a:gd name="connsiteX194" fmla="*/ 7866538 w 10232859"/>
              <a:gd name="connsiteY194" fmla="*/ 955045 h 1699043"/>
              <a:gd name="connsiteX195" fmla="*/ 7912084 w 10232859"/>
              <a:gd name="connsiteY195" fmla="*/ 963800 h 1699043"/>
              <a:gd name="connsiteX196" fmla="*/ 7982264 w 10232859"/>
              <a:gd name="connsiteY196" fmla="*/ 975773 h 1699043"/>
              <a:gd name="connsiteX197" fmla="*/ 7991272 w 10232859"/>
              <a:gd name="connsiteY197" fmla="*/ 981104 h 1699043"/>
              <a:gd name="connsiteX198" fmla="*/ 8006496 w 10232859"/>
              <a:gd name="connsiteY198" fmla="*/ 972839 h 1699043"/>
              <a:gd name="connsiteX199" fmla="*/ 8034497 w 10232859"/>
              <a:gd name="connsiteY199" fmla="*/ 972054 h 1699043"/>
              <a:gd name="connsiteX200" fmla="*/ 8150881 w 10232859"/>
              <a:gd name="connsiteY200" fmla="*/ 990411 h 1699043"/>
              <a:gd name="connsiteX201" fmla="*/ 8172106 w 10232859"/>
              <a:gd name="connsiteY201" fmla="*/ 990512 h 1699043"/>
              <a:gd name="connsiteX202" fmla="*/ 8196076 w 10232859"/>
              <a:gd name="connsiteY202" fmla="*/ 1000078 h 1699043"/>
              <a:gd name="connsiteX203" fmla="*/ 8247463 w 10232859"/>
              <a:gd name="connsiteY203" fmla="*/ 1016332 h 1699043"/>
              <a:gd name="connsiteX204" fmla="*/ 8279272 w 10232859"/>
              <a:gd name="connsiteY204" fmla="*/ 1032921 h 1699043"/>
              <a:gd name="connsiteX205" fmla="*/ 8289611 w 10232859"/>
              <a:gd name="connsiteY205" fmla="*/ 1028630 h 1699043"/>
              <a:gd name="connsiteX206" fmla="*/ 8311483 w 10232859"/>
              <a:gd name="connsiteY206" fmla="*/ 1029399 h 1699043"/>
              <a:gd name="connsiteX207" fmla="*/ 8399489 w 10232859"/>
              <a:gd name="connsiteY207" fmla="*/ 1048562 h 1699043"/>
              <a:gd name="connsiteX208" fmla="*/ 8415973 w 10232859"/>
              <a:gd name="connsiteY208" fmla="*/ 1049660 h 1699043"/>
              <a:gd name="connsiteX209" fmla="*/ 8433326 w 10232859"/>
              <a:gd name="connsiteY209" fmla="*/ 1057881 h 1699043"/>
              <a:gd name="connsiteX210" fmla="*/ 8502328 w 10232859"/>
              <a:gd name="connsiteY210" fmla="*/ 1091498 h 1699043"/>
              <a:gd name="connsiteX211" fmla="*/ 8534346 w 10232859"/>
              <a:gd name="connsiteY211" fmla="*/ 1106980 h 1699043"/>
              <a:gd name="connsiteX212" fmla="*/ 8534980 w 10232859"/>
              <a:gd name="connsiteY212" fmla="*/ 1110861 h 1699043"/>
              <a:gd name="connsiteX213" fmla="*/ 8544104 w 10232859"/>
              <a:gd name="connsiteY213" fmla="*/ 1108406 h 1699043"/>
              <a:gd name="connsiteX214" fmla="*/ 8567742 w 10232859"/>
              <a:gd name="connsiteY214" fmla="*/ 1117590 h 1699043"/>
              <a:gd name="connsiteX215" fmla="*/ 8633779 w 10232859"/>
              <a:gd name="connsiteY215" fmla="*/ 1139226 h 1699043"/>
              <a:gd name="connsiteX216" fmla="*/ 8676965 w 10232859"/>
              <a:gd name="connsiteY216" fmla="*/ 1156949 h 1699043"/>
              <a:gd name="connsiteX217" fmla="*/ 8698944 w 10232859"/>
              <a:gd name="connsiteY217" fmla="*/ 1156939 h 1699043"/>
              <a:gd name="connsiteX218" fmla="*/ 8711456 w 10232859"/>
              <a:gd name="connsiteY218" fmla="*/ 1169217 h 1699043"/>
              <a:gd name="connsiteX219" fmla="*/ 8732793 w 10232859"/>
              <a:gd name="connsiteY219" fmla="*/ 1172972 h 1699043"/>
              <a:gd name="connsiteX220" fmla="*/ 8751897 w 10232859"/>
              <a:gd name="connsiteY220" fmla="*/ 1190886 h 1699043"/>
              <a:gd name="connsiteX221" fmla="*/ 8793564 w 10232859"/>
              <a:gd name="connsiteY221" fmla="*/ 1172572 h 1699043"/>
              <a:gd name="connsiteX222" fmla="*/ 8834270 w 10232859"/>
              <a:gd name="connsiteY222" fmla="*/ 1206624 h 1699043"/>
              <a:gd name="connsiteX223" fmla="*/ 8853872 w 10232859"/>
              <a:gd name="connsiteY223" fmla="*/ 1214714 h 1699043"/>
              <a:gd name="connsiteX224" fmla="*/ 8861901 w 10232859"/>
              <a:gd name="connsiteY224" fmla="*/ 1211375 h 1699043"/>
              <a:gd name="connsiteX225" fmla="*/ 8874168 w 10232859"/>
              <a:gd name="connsiteY225" fmla="*/ 1213967 h 1699043"/>
              <a:gd name="connsiteX226" fmla="*/ 8871123 w 10232859"/>
              <a:gd name="connsiteY226" fmla="*/ 1221160 h 1699043"/>
              <a:gd name="connsiteX227" fmla="*/ 8903537 w 10232859"/>
              <a:gd name="connsiteY227" fmla="*/ 1230588 h 1699043"/>
              <a:gd name="connsiteX228" fmla="*/ 8933767 w 10232859"/>
              <a:gd name="connsiteY228" fmla="*/ 1263368 h 1699043"/>
              <a:gd name="connsiteX229" fmla="*/ 8985765 w 10232859"/>
              <a:gd name="connsiteY229" fmla="*/ 1287664 h 1699043"/>
              <a:gd name="connsiteX230" fmla="*/ 9071444 w 10232859"/>
              <a:gd name="connsiteY230" fmla="*/ 1317305 h 1699043"/>
              <a:gd name="connsiteX231" fmla="*/ 9096711 w 10232859"/>
              <a:gd name="connsiteY231" fmla="*/ 1327777 h 1699043"/>
              <a:gd name="connsiteX232" fmla="*/ 9338853 w 10232859"/>
              <a:gd name="connsiteY232" fmla="*/ 1448046 h 1699043"/>
              <a:gd name="connsiteX233" fmla="*/ 9520814 w 10232859"/>
              <a:gd name="connsiteY233" fmla="*/ 1449827 h 1699043"/>
              <a:gd name="connsiteX234" fmla="*/ 9702271 w 10232859"/>
              <a:gd name="connsiteY234" fmla="*/ 1488553 h 1699043"/>
              <a:gd name="connsiteX235" fmla="*/ 9744273 w 10232859"/>
              <a:gd name="connsiteY235" fmla="*/ 1523512 h 1699043"/>
              <a:gd name="connsiteX236" fmla="*/ 9771903 w 10232859"/>
              <a:gd name="connsiteY236" fmla="*/ 1530034 h 1699043"/>
              <a:gd name="connsiteX237" fmla="*/ 9818565 w 10232859"/>
              <a:gd name="connsiteY237" fmla="*/ 1538545 h 1699043"/>
              <a:gd name="connsiteX238" fmla="*/ 9882202 w 10232859"/>
              <a:gd name="connsiteY238" fmla="*/ 1565888 h 1699043"/>
              <a:gd name="connsiteX239" fmla="*/ 10022025 w 10232859"/>
              <a:gd name="connsiteY239" fmla="*/ 1599696 h 1699043"/>
              <a:gd name="connsiteX240" fmla="*/ 10220406 w 10232859"/>
              <a:gd name="connsiteY240" fmla="*/ 1677005 h 1699043"/>
              <a:gd name="connsiteX241" fmla="*/ 10232859 w 10232859"/>
              <a:gd name="connsiteY241" fmla="*/ 1699043 h 1699043"/>
              <a:gd name="connsiteX242" fmla="*/ 0 w 10232859"/>
              <a:gd name="connsiteY242" fmla="*/ 1699043 h 1699043"/>
              <a:gd name="connsiteX243" fmla="*/ 0 w 10232859"/>
              <a:gd name="connsiteY243" fmla="*/ 21828 h 1699043"/>
              <a:gd name="connsiteX244" fmla="*/ 8097 w 10232859"/>
              <a:gd name="connsiteY244" fmla="*/ 24355 h 1699043"/>
              <a:gd name="connsiteX245" fmla="*/ 77128 w 10232859"/>
              <a:gd name="connsiteY245" fmla="*/ 6867 h 1699043"/>
              <a:gd name="connsiteX246" fmla="*/ 188338 w 10232859"/>
              <a:gd name="connsiteY246" fmla="*/ 5079 h 1699043"/>
              <a:gd name="connsiteX247" fmla="*/ 298809 w 10232859"/>
              <a:gd name="connsiteY247" fmla="*/ 6198 h 1699043"/>
              <a:gd name="connsiteX248" fmla="*/ 338985 w 10232859"/>
              <a:gd name="connsiteY248" fmla="*/ 8006 h 1699043"/>
              <a:gd name="connsiteX249" fmla="*/ 409815 w 10232859"/>
              <a:gd name="connsiteY249" fmla="*/ 5045 h 1699043"/>
              <a:gd name="connsiteX0" fmla="*/ 409815 w 10232859"/>
              <a:gd name="connsiteY0" fmla="*/ 5045 h 1699043"/>
              <a:gd name="connsiteX1" fmla="*/ 456316 w 10232859"/>
              <a:gd name="connsiteY1" fmla="*/ 4077 h 1699043"/>
              <a:gd name="connsiteX2" fmla="*/ 463611 w 10232859"/>
              <a:gd name="connsiteY2" fmla="*/ 18441 h 1699043"/>
              <a:gd name="connsiteX3" fmla="*/ 506289 w 10232859"/>
              <a:gd name="connsiteY3" fmla="*/ 21667 h 1699043"/>
              <a:gd name="connsiteX4" fmla="*/ 547180 w 10232859"/>
              <a:gd name="connsiteY4" fmla="*/ 10297 h 1699043"/>
              <a:gd name="connsiteX5" fmla="*/ 599180 w 10232859"/>
              <a:gd name="connsiteY5" fmla="*/ 9165 h 1699043"/>
              <a:gd name="connsiteX6" fmla="*/ 630247 w 10232859"/>
              <a:gd name="connsiteY6" fmla="*/ 8332 h 1699043"/>
              <a:gd name="connsiteX7" fmla="*/ 715463 w 10232859"/>
              <a:gd name="connsiteY7" fmla="*/ 18029 h 1699043"/>
              <a:gd name="connsiteX8" fmla="*/ 862866 w 10232859"/>
              <a:gd name="connsiteY8" fmla="*/ 63233 h 1699043"/>
              <a:gd name="connsiteX9" fmla="*/ 906400 w 10232859"/>
              <a:gd name="connsiteY9" fmla="*/ 68570 h 1699043"/>
              <a:gd name="connsiteX10" fmla="*/ 912698 w 10232859"/>
              <a:gd name="connsiteY10" fmla="*/ 65266 h 1699043"/>
              <a:gd name="connsiteX11" fmla="*/ 972936 w 10232859"/>
              <a:gd name="connsiteY11" fmla="*/ 88549 h 1699043"/>
              <a:gd name="connsiteX12" fmla="*/ 1061158 w 10232859"/>
              <a:gd name="connsiteY12" fmla="*/ 90302 h 1699043"/>
              <a:gd name="connsiteX13" fmla="*/ 1127764 w 10232859"/>
              <a:gd name="connsiteY13" fmla="*/ 86443 h 1699043"/>
              <a:gd name="connsiteX14" fmla="*/ 1165092 w 10232859"/>
              <a:gd name="connsiteY14" fmla="*/ 86517 h 1699043"/>
              <a:gd name="connsiteX15" fmla="*/ 1192274 w 10232859"/>
              <a:gd name="connsiteY15" fmla="*/ 84088 h 1699043"/>
              <a:gd name="connsiteX16" fmla="*/ 1261359 w 10232859"/>
              <a:gd name="connsiteY16" fmla="*/ 91263 h 1699043"/>
              <a:gd name="connsiteX17" fmla="*/ 1375826 w 10232859"/>
              <a:gd name="connsiteY17" fmla="*/ 108740 h 1699043"/>
              <a:gd name="connsiteX18" fmla="*/ 1400134 w 10232859"/>
              <a:gd name="connsiteY18" fmla="*/ 111208 h 1699043"/>
              <a:gd name="connsiteX19" fmla="*/ 1420782 w 10232859"/>
              <a:gd name="connsiteY19" fmla="*/ 108347 h 1699043"/>
              <a:gd name="connsiteX20" fmla="*/ 1425360 w 10232859"/>
              <a:gd name="connsiteY20" fmla="*/ 103343 h 1699043"/>
              <a:gd name="connsiteX21" fmla="*/ 1438688 w 10232859"/>
              <a:gd name="connsiteY21" fmla="*/ 103900 h 1699043"/>
              <a:gd name="connsiteX22" fmla="*/ 1442183 w 10232859"/>
              <a:gd name="connsiteY22" fmla="*/ 103008 h 1699043"/>
              <a:gd name="connsiteX23" fmla="*/ 1462271 w 10232859"/>
              <a:gd name="connsiteY23" fmla="*/ 98933 h 1699043"/>
              <a:gd name="connsiteX24" fmla="*/ 1506437 w 10232859"/>
              <a:gd name="connsiteY24" fmla="*/ 116084 h 1699043"/>
              <a:gd name="connsiteX25" fmla="*/ 1559721 w 10232859"/>
              <a:gd name="connsiteY25" fmla="*/ 115918 h 1699043"/>
              <a:gd name="connsiteX26" fmla="*/ 1763086 w 10232859"/>
              <a:gd name="connsiteY26" fmla="*/ 148431 h 1699043"/>
              <a:gd name="connsiteX27" fmla="*/ 1909571 w 10232859"/>
              <a:gd name="connsiteY27" fmla="*/ 158571 h 1699043"/>
              <a:gd name="connsiteX28" fmla="*/ 2002612 w 10232859"/>
              <a:gd name="connsiteY28" fmla="*/ 185342 h 1699043"/>
              <a:gd name="connsiteX29" fmla="*/ 2155278 w 10232859"/>
              <a:gd name="connsiteY29" fmla="*/ 197824 h 1699043"/>
              <a:gd name="connsiteX30" fmla="*/ 2166398 w 10232859"/>
              <a:gd name="connsiteY30" fmla="*/ 206965 h 1699043"/>
              <a:gd name="connsiteX31" fmla="*/ 2180455 w 10232859"/>
              <a:gd name="connsiteY31" fmla="*/ 212894 h 1699043"/>
              <a:gd name="connsiteX32" fmla="*/ 2182638 w 10232859"/>
              <a:gd name="connsiteY32" fmla="*/ 212313 h 1699043"/>
              <a:gd name="connsiteX33" fmla="*/ 2200348 w 10232859"/>
              <a:gd name="connsiteY33" fmla="*/ 215316 h 1699043"/>
              <a:gd name="connsiteX34" fmla="*/ 2203307 w 10232859"/>
              <a:gd name="connsiteY34" fmla="*/ 218590 h 1699043"/>
              <a:gd name="connsiteX35" fmla="*/ 2215170 w 10232859"/>
              <a:gd name="connsiteY35" fmla="*/ 221472 h 1699043"/>
              <a:gd name="connsiteX36" fmla="*/ 2237765 w 10232859"/>
              <a:gd name="connsiteY36" fmla="*/ 229357 h 1699043"/>
              <a:gd name="connsiteX37" fmla="*/ 2242719 w 10232859"/>
              <a:gd name="connsiteY37" fmla="*/ 228760 h 1699043"/>
              <a:gd name="connsiteX38" fmla="*/ 2277928 w 10232859"/>
              <a:gd name="connsiteY38" fmla="*/ 237427 h 1699043"/>
              <a:gd name="connsiteX39" fmla="*/ 2278759 w 10232859"/>
              <a:gd name="connsiteY39" fmla="*/ 236563 h 1699043"/>
              <a:gd name="connsiteX40" fmla="*/ 2290187 w 10232859"/>
              <a:gd name="connsiteY40" fmla="*/ 234709 h 1699043"/>
              <a:gd name="connsiteX41" fmla="*/ 2364066 w 10232859"/>
              <a:gd name="connsiteY41" fmla="*/ 218237 h 1699043"/>
              <a:gd name="connsiteX42" fmla="*/ 2400814 w 10232859"/>
              <a:gd name="connsiteY42" fmla="*/ 227165 h 1699043"/>
              <a:gd name="connsiteX43" fmla="*/ 2408414 w 10232859"/>
              <a:gd name="connsiteY43" fmla="*/ 228429 h 1699043"/>
              <a:gd name="connsiteX44" fmla="*/ 2408650 w 10232859"/>
              <a:gd name="connsiteY44" fmla="*/ 228234 h 1699043"/>
              <a:gd name="connsiteX45" fmla="*/ 2416835 w 10232859"/>
              <a:gd name="connsiteY45" fmla="*/ 229128 h 1699043"/>
              <a:gd name="connsiteX46" fmla="*/ 2422271 w 10232859"/>
              <a:gd name="connsiteY46" fmla="*/ 230733 h 1699043"/>
              <a:gd name="connsiteX47" fmla="*/ 2490341 w 10232859"/>
              <a:gd name="connsiteY47" fmla="*/ 211074 h 1699043"/>
              <a:gd name="connsiteX48" fmla="*/ 2588929 w 10232859"/>
              <a:gd name="connsiteY48" fmla="*/ 200980 h 1699043"/>
              <a:gd name="connsiteX49" fmla="*/ 2687426 w 10232859"/>
              <a:gd name="connsiteY49" fmla="*/ 193848 h 1699043"/>
              <a:gd name="connsiteX50" fmla="*/ 2723517 w 10232859"/>
              <a:gd name="connsiteY50" fmla="*/ 192652 h 1699043"/>
              <a:gd name="connsiteX51" fmla="*/ 2785956 w 10232859"/>
              <a:gd name="connsiteY51" fmla="*/ 184404 h 1699043"/>
              <a:gd name="connsiteX52" fmla="*/ 2813378 w 10232859"/>
              <a:gd name="connsiteY52" fmla="*/ 176833 h 1699043"/>
              <a:gd name="connsiteX53" fmla="*/ 2814782 w 10232859"/>
              <a:gd name="connsiteY53" fmla="*/ 177153 h 1699043"/>
              <a:gd name="connsiteX54" fmla="*/ 2816580 w 10232859"/>
              <a:gd name="connsiteY54" fmla="*/ 174366 h 1699043"/>
              <a:gd name="connsiteX55" fmla="*/ 2821623 w 10232859"/>
              <a:gd name="connsiteY55" fmla="*/ 172875 h 1699043"/>
              <a:gd name="connsiteX56" fmla="*/ 2836688 w 10232859"/>
              <a:gd name="connsiteY56" fmla="*/ 172971 h 1699043"/>
              <a:gd name="connsiteX57" fmla="*/ 2842564 w 10232859"/>
              <a:gd name="connsiteY57" fmla="*/ 173695 h 1699043"/>
              <a:gd name="connsiteX58" fmla="*/ 2850712 w 10232859"/>
              <a:gd name="connsiteY58" fmla="*/ 173290 h 1699043"/>
              <a:gd name="connsiteX59" fmla="*/ 2850846 w 10232859"/>
              <a:gd name="connsiteY59" fmla="*/ 173062 h 1699043"/>
              <a:gd name="connsiteX60" fmla="*/ 2858611 w 10232859"/>
              <a:gd name="connsiteY60" fmla="*/ 173112 h 1699043"/>
              <a:gd name="connsiteX61" fmla="*/ 2897454 w 10232859"/>
              <a:gd name="connsiteY61" fmla="*/ 176114 h 1699043"/>
              <a:gd name="connsiteX62" fmla="*/ 2940369 w 10232859"/>
              <a:gd name="connsiteY62" fmla="*/ 152944 h 1699043"/>
              <a:gd name="connsiteX63" fmla="*/ 2959670 w 10232859"/>
              <a:gd name="connsiteY63" fmla="*/ 148367 h 1699043"/>
              <a:gd name="connsiteX64" fmla="*/ 2969615 w 10232859"/>
              <a:gd name="connsiteY64" fmla="*/ 144755 h 1699043"/>
              <a:gd name="connsiteX65" fmla="*/ 2970000 w 10232859"/>
              <a:gd name="connsiteY65" fmla="*/ 143776 h 1699043"/>
              <a:gd name="connsiteX66" fmla="*/ 3007272 w 10232859"/>
              <a:gd name="connsiteY66" fmla="*/ 146766 h 1699043"/>
              <a:gd name="connsiteX67" fmla="*/ 3011677 w 10232859"/>
              <a:gd name="connsiteY67" fmla="*/ 145404 h 1699043"/>
              <a:gd name="connsiteX68" fmla="*/ 3036668 w 10232859"/>
              <a:gd name="connsiteY68" fmla="*/ 149604 h 1699043"/>
              <a:gd name="connsiteX69" fmla="*/ 3049208 w 10232859"/>
              <a:gd name="connsiteY69" fmla="*/ 150573 h 1699043"/>
              <a:gd name="connsiteX70" fmla="*/ 3053517 w 10232859"/>
              <a:gd name="connsiteY70" fmla="*/ 153322 h 1699043"/>
              <a:gd name="connsiteX71" fmla="*/ 3071637 w 10232859"/>
              <a:gd name="connsiteY71" fmla="*/ 153496 h 1699043"/>
              <a:gd name="connsiteX72" fmla="*/ 3110077 w 10232859"/>
              <a:gd name="connsiteY72" fmla="*/ 149202 h 1699043"/>
              <a:gd name="connsiteX73" fmla="*/ 3173743 w 10232859"/>
              <a:gd name="connsiteY73" fmla="*/ 159581 h 1699043"/>
              <a:gd name="connsiteX74" fmla="*/ 3254203 w 10232859"/>
              <a:gd name="connsiteY74" fmla="*/ 151756 h 1699043"/>
              <a:gd name="connsiteX75" fmla="*/ 3380350 w 10232859"/>
              <a:gd name="connsiteY75" fmla="*/ 151151 h 1699043"/>
              <a:gd name="connsiteX76" fmla="*/ 3476147 w 10232859"/>
              <a:gd name="connsiteY76" fmla="*/ 170925 h 1699043"/>
              <a:gd name="connsiteX77" fmla="*/ 3581876 w 10232859"/>
              <a:gd name="connsiteY77" fmla="*/ 150448 h 1699043"/>
              <a:gd name="connsiteX78" fmla="*/ 3704761 w 10232859"/>
              <a:gd name="connsiteY78" fmla="*/ 150492 h 1699043"/>
              <a:gd name="connsiteX79" fmla="*/ 3755040 w 10232859"/>
              <a:gd name="connsiteY79" fmla="*/ 141978 h 1699043"/>
              <a:gd name="connsiteX80" fmla="*/ 3804689 w 10232859"/>
              <a:gd name="connsiteY80" fmla="*/ 151893 h 1699043"/>
              <a:gd name="connsiteX81" fmla="*/ 3821793 w 10232859"/>
              <a:gd name="connsiteY81" fmla="*/ 144743 h 1699043"/>
              <a:gd name="connsiteX82" fmla="*/ 3824682 w 10232859"/>
              <a:gd name="connsiteY82" fmla="*/ 143319 h 1699043"/>
              <a:gd name="connsiteX83" fmla="*/ 3837536 w 10232859"/>
              <a:gd name="connsiteY83" fmla="*/ 141778 h 1699043"/>
              <a:gd name="connsiteX84" fmla="*/ 3839550 w 10232859"/>
              <a:gd name="connsiteY84" fmla="*/ 136147 h 1699043"/>
              <a:gd name="connsiteX85" fmla="*/ 3857743 w 10232859"/>
              <a:gd name="connsiteY85" fmla="*/ 130104 h 1699043"/>
              <a:gd name="connsiteX86" fmla="*/ 3881852 w 10232859"/>
              <a:gd name="connsiteY86" fmla="*/ 128717 h 1699043"/>
              <a:gd name="connsiteX87" fmla="*/ 3998088 w 10232859"/>
              <a:gd name="connsiteY87" fmla="*/ 127932 h 1699043"/>
              <a:gd name="connsiteX88" fmla="*/ 4066682 w 10232859"/>
              <a:gd name="connsiteY88" fmla="*/ 124147 h 1699043"/>
              <a:gd name="connsiteX89" fmla="*/ 4091246 w 10232859"/>
              <a:gd name="connsiteY89" fmla="*/ 117503 h 1699043"/>
              <a:gd name="connsiteX90" fmla="*/ 4126556 w 10232859"/>
              <a:gd name="connsiteY90" fmla="*/ 111725 h 1699043"/>
              <a:gd name="connsiteX91" fmla="*/ 4187717 w 10232859"/>
              <a:gd name="connsiteY91" fmla="*/ 97496 h 1699043"/>
              <a:gd name="connsiteX92" fmla="*/ 4220826 w 10232859"/>
              <a:gd name="connsiteY92" fmla="*/ 95991 h 1699043"/>
              <a:gd name="connsiteX93" fmla="*/ 4239014 w 10232859"/>
              <a:gd name="connsiteY93" fmla="*/ 90840 h 1699043"/>
              <a:gd name="connsiteX94" fmla="*/ 4246653 w 10232859"/>
              <a:gd name="connsiteY94" fmla="*/ 91360 h 1699043"/>
              <a:gd name="connsiteX95" fmla="*/ 4271841 w 10232859"/>
              <a:gd name="connsiteY95" fmla="*/ 90188 h 1699043"/>
              <a:gd name="connsiteX96" fmla="*/ 4286277 w 10232859"/>
              <a:gd name="connsiteY96" fmla="*/ 90173 h 1699043"/>
              <a:gd name="connsiteX97" fmla="*/ 4292025 w 10232859"/>
              <a:gd name="connsiteY97" fmla="*/ 90407 h 1699043"/>
              <a:gd name="connsiteX98" fmla="*/ 4304713 w 10232859"/>
              <a:gd name="connsiteY98" fmla="*/ 95673 h 1699043"/>
              <a:gd name="connsiteX99" fmla="*/ 4321285 w 10232859"/>
              <a:gd name="connsiteY99" fmla="*/ 93560 h 1699043"/>
              <a:gd name="connsiteX100" fmla="*/ 4339561 w 10232859"/>
              <a:gd name="connsiteY100" fmla="*/ 98806 h 1699043"/>
              <a:gd name="connsiteX101" fmla="*/ 4343990 w 10232859"/>
              <a:gd name="connsiteY101" fmla="*/ 94576 h 1699043"/>
              <a:gd name="connsiteX102" fmla="*/ 4358885 w 10232859"/>
              <a:gd name="connsiteY102" fmla="*/ 90264 h 1699043"/>
              <a:gd name="connsiteX103" fmla="*/ 4371648 w 10232859"/>
              <a:gd name="connsiteY103" fmla="*/ 95312 h 1699043"/>
              <a:gd name="connsiteX104" fmla="*/ 4398380 w 10232859"/>
              <a:gd name="connsiteY104" fmla="*/ 98447 h 1699043"/>
              <a:gd name="connsiteX105" fmla="*/ 4405729 w 10232859"/>
              <a:gd name="connsiteY105" fmla="*/ 97677 h 1699043"/>
              <a:gd name="connsiteX106" fmla="*/ 4431408 w 10232859"/>
              <a:gd name="connsiteY106" fmla="*/ 104311 h 1699043"/>
              <a:gd name="connsiteX107" fmla="*/ 4472183 w 10232859"/>
              <a:gd name="connsiteY107" fmla="*/ 109916 h 1699043"/>
              <a:gd name="connsiteX108" fmla="*/ 4518828 w 10232859"/>
              <a:gd name="connsiteY108" fmla="*/ 112600 h 1699043"/>
              <a:gd name="connsiteX109" fmla="*/ 4532040 w 10232859"/>
              <a:gd name="connsiteY109" fmla="*/ 117793 h 1699043"/>
              <a:gd name="connsiteX110" fmla="*/ 4617778 w 10232859"/>
              <a:gd name="connsiteY110" fmla="*/ 130479 h 1699043"/>
              <a:gd name="connsiteX111" fmla="*/ 4641872 w 10232859"/>
              <a:gd name="connsiteY111" fmla="*/ 134207 h 1699043"/>
              <a:gd name="connsiteX112" fmla="*/ 4662766 w 10232859"/>
              <a:gd name="connsiteY112" fmla="*/ 132438 h 1699043"/>
              <a:gd name="connsiteX113" fmla="*/ 4667770 w 10232859"/>
              <a:gd name="connsiteY113" fmla="*/ 127694 h 1699043"/>
              <a:gd name="connsiteX114" fmla="*/ 4681052 w 10232859"/>
              <a:gd name="connsiteY114" fmla="*/ 128947 h 1699043"/>
              <a:gd name="connsiteX115" fmla="*/ 4684624 w 10232859"/>
              <a:gd name="connsiteY115" fmla="*/ 128241 h 1699043"/>
              <a:gd name="connsiteX116" fmla="*/ 4705061 w 10232859"/>
              <a:gd name="connsiteY116" fmla="*/ 125234 h 1699043"/>
              <a:gd name="connsiteX117" fmla="*/ 4747746 w 10232859"/>
              <a:gd name="connsiteY117" fmla="*/ 144617 h 1699043"/>
              <a:gd name="connsiteX118" fmla="*/ 4867014 w 10232859"/>
              <a:gd name="connsiteY118" fmla="*/ 164145 h 1699043"/>
              <a:gd name="connsiteX119" fmla="*/ 5001600 w 10232859"/>
              <a:gd name="connsiteY119" fmla="*/ 190239 h 1699043"/>
              <a:gd name="connsiteX120" fmla="*/ 5115965 w 10232859"/>
              <a:gd name="connsiteY120" fmla="*/ 186069 h 1699043"/>
              <a:gd name="connsiteX121" fmla="*/ 5193957 w 10232859"/>
              <a:gd name="connsiteY121" fmla="*/ 229364 h 1699043"/>
              <a:gd name="connsiteX122" fmla="*/ 5290566 w 10232859"/>
              <a:gd name="connsiteY122" fmla="*/ 263295 h 1699043"/>
              <a:gd name="connsiteX123" fmla="*/ 5344878 w 10232859"/>
              <a:gd name="connsiteY123" fmla="*/ 276360 h 1699043"/>
              <a:gd name="connsiteX124" fmla="*/ 5413398 w 10232859"/>
              <a:gd name="connsiteY124" fmla="*/ 276235 h 1699043"/>
              <a:gd name="connsiteX125" fmla="*/ 5415629 w 10232859"/>
              <a:gd name="connsiteY125" fmla="*/ 275768 h 1699043"/>
              <a:gd name="connsiteX126" fmla="*/ 5433078 w 10232859"/>
              <a:gd name="connsiteY126" fmla="*/ 279684 h 1699043"/>
              <a:gd name="connsiteX127" fmla="*/ 5435759 w 10232859"/>
              <a:gd name="connsiteY127" fmla="*/ 283100 h 1699043"/>
              <a:gd name="connsiteX128" fmla="*/ 5447372 w 10232859"/>
              <a:gd name="connsiteY128" fmla="*/ 286587 h 1699043"/>
              <a:gd name="connsiteX129" fmla="*/ 5469289 w 10232859"/>
              <a:gd name="connsiteY129" fmla="*/ 295620 h 1699043"/>
              <a:gd name="connsiteX130" fmla="*/ 5508752 w 10232859"/>
              <a:gd name="connsiteY130" fmla="*/ 305753 h 1699043"/>
              <a:gd name="connsiteX131" fmla="*/ 5509657 w 10232859"/>
              <a:gd name="connsiteY131" fmla="*/ 304936 h 1699043"/>
              <a:gd name="connsiteX132" fmla="*/ 5521245 w 10232859"/>
              <a:gd name="connsiteY132" fmla="*/ 303688 h 1699043"/>
              <a:gd name="connsiteX133" fmla="*/ 5542415 w 10232859"/>
              <a:gd name="connsiteY133" fmla="*/ 303495 h 1699043"/>
              <a:gd name="connsiteX134" fmla="*/ 5596538 w 10232859"/>
              <a:gd name="connsiteY134" fmla="*/ 291153 h 1699043"/>
              <a:gd name="connsiteX135" fmla="*/ 5632514 w 10232859"/>
              <a:gd name="connsiteY135" fmla="*/ 301962 h 1699043"/>
              <a:gd name="connsiteX136" fmla="*/ 5640005 w 10232859"/>
              <a:gd name="connsiteY136" fmla="*/ 303617 h 1699043"/>
              <a:gd name="connsiteX137" fmla="*/ 5640259 w 10232859"/>
              <a:gd name="connsiteY137" fmla="*/ 303435 h 1699043"/>
              <a:gd name="connsiteX138" fmla="*/ 5648365 w 10232859"/>
              <a:gd name="connsiteY138" fmla="*/ 304754 h 1699043"/>
              <a:gd name="connsiteX139" fmla="*/ 5653662 w 10232859"/>
              <a:gd name="connsiteY139" fmla="*/ 306635 h 1699043"/>
              <a:gd name="connsiteX140" fmla="*/ 5668196 w 10232859"/>
              <a:gd name="connsiteY140" fmla="*/ 309846 h 1699043"/>
              <a:gd name="connsiteX141" fmla="*/ 5673886 w 10232859"/>
              <a:gd name="connsiteY141" fmla="*/ 309526 h 1699043"/>
              <a:gd name="connsiteX142" fmla="*/ 5677139 w 10232859"/>
              <a:gd name="connsiteY142" fmla="*/ 307345 h 1699043"/>
              <a:gd name="connsiteX143" fmla="*/ 5708983 w 10232859"/>
              <a:gd name="connsiteY143" fmla="*/ 306674 h 1699043"/>
              <a:gd name="connsiteX144" fmla="*/ 5773909 w 10232859"/>
              <a:gd name="connsiteY144" fmla="*/ 312061 h 1699043"/>
              <a:gd name="connsiteX145" fmla="*/ 5809500 w 10232859"/>
              <a:gd name="connsiteY145" fmla="*/ 318450 h 1699043"/>
              <a:gd name="connsiteX146" fmla="*/ 5908729 w 10232859"/>
              <a:gd name="connsiteY146" fmla="*/ 332335 h 1699043"/>
              <a:gd name="connsiteX147" fmla="*/ 6009654 w 10232859"/>
              <a:gd name="connsiteY147" fmla="*/ 343526 h 1699043"/>
              <a:gd name="connsiteX148" fmla="*/ 6067487 w 10232859"/>
              <a:gd name="connsiteY148" fmla="*/ 333712 h 1699043"/>
              <a:gd name="connsiteX149" fmla="*/ 6073281 w 10232859"/>
              <a:gd name="connsiteY149" fmla="*/ 334316 h 1699043"/>
              <a:gd name="connsiteX150" fmla="*/ 6086225 w 10232859"/>
              <a:gd name="connsiteY150" fmla="*/ 339621 h 1699043"/>
              <a:gd name="connsiteX151" fmla="*/ 6105063 w 10232859"/>
              <a:gd name="connsiteY151" fmla="*/ 347340 h 1699043"/>
              <a:gd name="connsiteX152" fmla="*/ 6135796 w 10232859"/>
              <a:gd name="connsiteY152" fmla="*/ 363143 h 1699043"/>
              <a:gd name="connsiteX153" fmla="*/ 6195166 w 10232859"/>
              <a:gd name="connsiteY153" fmla="*/ 360190 h 1699043"/>
              <a:gd name="connsiteX154" fmla="*/ 6216259 w 10232859"/>
              <a:gd name="connsiteY154" fmla="*/ 363365 h 1699043"/>
              <a:gd name="connsiteX155" fmla="*/ 6228331 w 10232859"/>
              <a:gd name="connsiteY155" fmla="*/ 364034 h 1699043"/>
              <a:gd name="connsiteX156" fmla="*/ 6229602 w 10232859"/>
              <a:gd name="connsiteY156" fmla="*/ 363414 h 1699043"/>
              <a:gd name="connsiteX157" fmla="*/ 6258988 w 10232859"/>
              <a:gd name="connsiteY157" fmla="*/ 378660 h 1699043"/>
              <a:gd name="connsiteX158" fmla="*/ 6264106 w 10232859"/>
              <a:gd name="connsiteY158" fmla="*/ 379141 h 1699043"/>
              <a:gd name="connsiteX159" fmla="*/ 6281703 w 10232859"/>
              <a:gd name="connsiteY159" fmla="*/ 391054 h 1699043"/>
              <a:gd name="connsiteX160" fmla="*/ 6291622 w 10232859"/>
              <a:gd name="connsiteY160" fmla="*/ 396155 h 1699043"/>
              <a:gd name="connsiteX161" fmla="*/ 6292712 w 10232859"/>
              <a:gd name="connsiteY161" fmla="*/ 399771 h 1699043"/>
              <a:gd name="connsiteX162" fmla="*/ 6308227 w 10232859"/>
              <a:gd name="connsiteY162" fmla="*/ 406196 h 1699043"/>
              <a:gd name="connsiteX163" fmla="*/ 6328981 w 10232859"/>
              <a:gd name="connsiteY163" fmla="*/ 409495 h 1699043"/>
              <a:gd name="connsiteX164" fmla="*/ 6368693 w 10232859"/>
              <a:gd name="connsiteY164" fmla="*/ 417845 h 1699043"/>
              <a:gd name="connsiteX165" fmla="*/ 6414811 w 10232859"/>
              <a:gd name="connsiteY165" fmla="*/ 452200 h 1699043"/>
              <a:gd name="connsiteX166" fmla="*/ 6467879 w 10232859"/>
              <a:gd name="connsiteY166" fmla="*/ 468248 h 1699043"/>
              <a:gd name="connsiteX167" fmla="*/ 6564351 w 10232859"/>
              <a:gd name="connsiteY167" fmla="*/ 537518 h 1699043"/>
              <a:gd name="connsiteX168" fmla="*/ 6711178 w 10232859"/>
              <a:gd name="connsiteY168" fmla="*/ 573610 h 1699043"/>
              <a:gd name="connsiteX169" fmla="*/ 6764036 w 10232859"/>
              <a:gd name="connsiteY169" fmla="*/ 588943 h 1699043"/>
              <a:gd name="connsiteX170" fmla="*/ 6858983 w 10232859"/>
              <a:gd name="connsiteY170" fmla="*/ 623723 h 1699043"/>
              <a:gd name="connsiteX171" fmla="*/ 6910661 w 10232859"/>
              <a:gd name="connsiteY171" fmla="*/ 634620 h 1699043"/>
              <a:gd name="connsiteX172" fmla="*/ 6944111 w 10232859"/>
              <a:gd name="connsiteY172" fmla="*/ 659502 h 1699043"/>
              <a:gd name="connsiteX173" fmla="*/ 6965771 w 10232859"/>
              <a:gd name="connsiteY173" fmla="*/ 659931 h 1699043"/>
              <a:gd name="connsiteX174" fmla="*/ 6969639 w 10232859"/>
              <a:gd name="connsiteY174" fmla="*/ 659837 h 1699043"/>
              <a:gd name="connsiteX175" fmla="*/ 6982242 w 10232859"/>
              <a:gd name="connsiteY175" fmla="*/ 663112 h 1699043"/>
              <a:gd name="connsiteX176" fmla="*/ 6989387 w 10232859"/>
              <a:gd name="connsiteY176" fmla="*/ 659474 h 1699043"/>
              <a:gd name="connsiteX177" fmla="*/ 7010930 w 10232859"/>
              <a:gd name="connsiteY177" fmla="*/ 661134 h 1699043"/>
              <a:gd name="connsiteX178" fmla="*/ 7033125 w 10232859"/>
              <a:gd name="connsiteY178" fmla="*/ 668436 h 1699043"/>
              <a:gd name="connsiteX179" fmla="*/ 7134461 w 10232859"/>
              <a:gd name="connsiteY179" fmla="*/ 708192 h 1699043"/>
              <a:gd name="connsiteX180" fmla="*/ 7197450 w 10232859"/>
              <a:gd name="connsiteY180" fmla="*/ 729094 h 1699043"/>
              <a:gd name="connsiteX181" fmla="*/ 7225084 w 10232859"/>
              <a:gd name="connsiteY181" fmla="*/ 732505 h 1699043"/>
              <a:gd name="connsiteX182" fmla="*/ 7261183 w 10232859"/>
              <a:gd name="connsiteY182" fmla="*/ 740313 h 1699043"/>
              <a:gd name="connsiteX183" fmla="*/ 7327760 w 10232859"/>
              <a:gd name="connsiteY183" fmla="*/ 750586 h 1699043"/>
              <a:gd name="connsiteX184" fmla="*/ 7412222 w 10232859"/>
              <a:gd name="connsiteY184" fmla="*/ 770487 h 1699043"/>
              <a:gd name="connsiteX185" fmla="*/ 7457904 w 10232859"/>
              <a:gd name="connsiteY185" fmla="*/ 804321 h 1699043"/>
              <a:gd name="connsiteX186" fmla="*/ 7465795 w 10232859"/>
              <a:gd name="connsiteY186" fmla="*/ 802598 h 1699043"/>
              <a:gd name="connsiteX187" fmla="*/ 7505046 w 10232859"/>
              <a:gd name="connsiteY187" fmla="*/ 816517 h 1699043"/>
              <a:gd name="connsiteX188" fmla="*/ 7623220 w 10232859"/>
              <a:gd name="connsiteY188" fmla="*/ 888520 h 1699043"/>
              <a:gd name="connsiteX189" fmla="*/ 7700458 w 10232859"/>
              <a:gd name="connsiteY189" fmla="*/ 915079 h 1699043"/>
              <a:gd name="connsiteX190" fmla="*/ 7730988 w 10232859"/>
              <a:gd name="connsiteY190" fmla="*/ 920756 h 1699043"/>
              <a:gd name="connsiteX191" fmla="*/ 7781942 w 10232859"/>
              <a:gd name="connsiteY191" fmla="*/ 930503 h 1699043"/>
              <a:gd name="connsiteX192" fmla="*/ 7827704 w 10232859"/>
              <a:gd name="connsiteY192" fmla="*/ 928558 h 1699043"/>
              <a:gd name="connsiteX193" fmla="*/ 7867270 w 10232859"/>
              <a:gd name="connsiteY193" fmla="*/ 940366 h 1699043"/>
              <a:gd name="connsiteX194" fmla="*/ 7866538 w 10232859"/>
              <a:gd name="connsiteY194" fmla="*/ 955045 h 1699043"/>
              <a:gd name="connsiteX195" fmla="*/ 7912084 w 10232859"/>
              <a:gd name="connsiteY195" fmla="*/ 963800 h 1699043"/>
              <a:gd name="connsiteX196" fmla="*/ 7982264 w 10232859"/>
              <a:gd name="connsiteY196" fmla="*/ 975773 h 1699043"/>
              <a:gd name="connsiteX197" fmla="*/ 7991272 w 10232859"/>
              <a:gd name="connsiteY197" fmla="*/ 981104 h 1699043"/>
              <a:gd name="connsiteX198" fmla="*/ 8006496 w 10232859"/>
              <a:gd name="connsiteY198" fmla="*/ 972839 h 1699043"/>
              <a:gd name="connsiteX199" fmla="*/ 8034497 w 10232859"/>
              <a:gd name="connsiteY199" fmla="*/ 972054 h 1699043"/>
              <a:gd name="connsiteX200" fmla="*/ 8150881 w 10232859"/>
              <a:gd name="connsiteY200" fmla="*/ 990411 h 1699043"/>
              <a:gd name="connsiteX201" fmla="*/ 8172106 w 10232859"/>
              <a:gd name="connsiteY201" fmla="*/ 990512 h 1699043"/>
              <a:gd name="connsiteX202" fmla="*/ 8196076 w 10232859"/>
              <a:gd name="connsiteY202" fmla="*/ 1000078 h 1699043"/>
              <a:gd name="connsiteX203" fmla="*/ 8247463 w 10232859"/>
              <a:gd name="connsiteY203" fmla="*/ 1016332 h 1699043"/>
              <a:gd name="connsiteX204" fmla="*/ 8279272 w 10232859"/>
              <a:gd name="connsiteY204" fmla="*/ 1032921 h 1699043"/>
              <a:gd name="connsiteX205" fmla="*/ 8289611 w 10232859"/>
              <a:gd name="connsiteY205" fmla="*/ 1028630 h 1699043"/>
              <a:gd name="connsiteX206" fmla="*/ 8311483 w 10232859"/>
              <a:gd name="connsiteY206" fmla="*/ 1029399 h 1699043"/>
              <a:gd name="connsiteX207" fmla="*/ 8399489 w 10232859"/>
              <a:gd name="connsiteY207" fmla="*/ 1048562 h 1699043"/>
              <a:gd name="connsiteX208" fmla="*/ 8415973 w 10232859"/>
              <a:gd name="connsiteY208" fmla="*/ 1049660 h 1699043"/>
              <a:gd name="connsiteX209" fmla="*/ 8433326 w 10232859"/>
              <a:gd name="connsiteY209" fmla="*/ 1057881 h 1699043"/>
              <a:gd name="connsiteX210" fmla="*/ 8502328 w 10232859"/>
              <a:gd name="connsiteY210" fmla="*/ 1091498 h 1699043"/>
              <a:gd name="connsiteX211" fmla="*/ 8534346 w 10232859"/>
              <a:gd name="connsiteY211" fmla="*/ 1106980 h 1699043"/>
              <a:gd name="connsiteX212" fmla="*/ 8534980 w 10232859"/>
              <a:gd name="connsiteY212" fmla="*/ 1110861 h 1699043"/>
              <a:gd name="connsiteX213" fmla="*/ 8544104 w 10232859"/>
              <a:gd name="connsiteY213" fmla="*/ 1108406 h 1699043"/>
              <a:gd name="connsiteX214" fmla="*/ 8567742 w 10232859"/>
              <a:gd name="connsiteY214" fmla="*/ 1117590 h 1699043"/>
              <a:gd name="connsiteX215" fmla="*/ 8633779 w 10232859"/>
              <a:gd name="connsiteY215" fmla="*/ 1139226 h 1699043"/>
              <a:gd name="connsiteX216" fmla="*/ 8676965 w 10232859"/>
              <a:gd name="connsiteY216" fmla="*/ 1156949 h 1699043"/>
              <a:gd name="connsiteX217" fmla="*/ 8698944 w 10232859"/>
              <a:gd name="connsiteY217" fmla="*/ 1156939 h 1699043"/>
              <a:gd name="connsiteX218" fmla="*/ 8711456 w 10232859"/>
              <a:gd name="connsiteY218" fmla="*/ 1169217 h 1699043"/>
              <a:gd name="connsiteX219" fmla="*/ 8732793 w 10232859"/>
              <a:gd name="connsiteY219" fmla="*/ 1172972 h 1699043"/>
              <a:gd name="connsiteX220" fmla="*/ 8751897 w 10232859"/>
              <a:gd name="connsiteY220" fmla="*/ 1190886 h 1699043"/>
              <a:gd name="connsiteX221" fmla="*/ 8793564 w 10232859"/>
              <a:gd name="connsiteY221" fmla="*/ 1172572 h 1699043"/>
              <a:gd name="connsiteX222" fmla="*/ 8834270 w 10232859"/>
              <a:gd name="connsiteY222" fmla="*/ 1206624 h 1699043"/>
              <a:gd name="connsiteX223" fmla="*/ 8853872 w 10232859"/>
              <a:gd name="connsiteY223" fmla="*/ 1214714 h 1699043"/>
              <a:gd name="connsiteX224" fmla="*/ 8861901 w 10232859"/>
              <a:gd name="connsiteY224" fmla="*/ 1211375 h 1699043"/>
              <a:gd name="connsiteX225" fmla="*/ 8874168 w 10232859"/>
              <a:gd name="connsiteY225" fmla="*/ 1213967 h 1699043"/>
              <a:gd name="connsiteX226" fmla="*/ 8871123 w 10232859"/>
              <a:gd name="connsiteY226" fmla="*/ 1221160 h 1699043"/>
              <a:gd name="connsiteX227" fmla="*/ 8903537 w 10232859"/>
              <a:gd name="connsiteY227" fmla="*/ 1230588 h 1699043"/>
              <a:gd name="connsiteX228" fmla="*/ 8933767 w 10232859"/>
              <a:gd name="connsiteY228" fmla="*/ 1263368 h 1699043"/>
              <a:gd name="connsiteX229" fmla="*/ 8985765 w 10232859"/>
              <a:gd name="connsiteY229" fmla="*/ 1287664 h 1699043"/>
              <a:gd name="connsiteX230" fmla="*/ 9071444 w 10232859"/>
              <a:gd name="connsiteY230" fmla="*/ 1317305 h 1699043"/>
              <a:gd name="connsiteX231" fmla="*/ 9096711 w 10232859"/>
              <a:gd name="connsiteY231" fmla="*/ 1327777 h 1699043"/>
              <a:gd name="connsiteX232" fmla="*/ 9338853 w 10232859"/>
              <a:gd name="connsiteY232" fmla="*/ 1448046 h 1699043"/>
              <a:gd name="connsiteX233" fmla="*/ 9520814 w 10232859"/>
              <a:gd name="connsiteY233" fmla="*/ 1449827 h 1699043"/>
              <a:gd name="connsiteX234" fmla="*/ 9702271 w 10232859"/>
              <a:gd name="connsiteY234" fmla="*/ 1488553 h 1699043"/>
              <a:gd name="connsiteX235" fmla="*/ 9744273 w 10232859"/>
              <a:gd name="connsiteY235" fmla="*/ 1523512 h 1699043"/>
              <a:gd name="connsiteX236" fmla="*/ 9771903 w 10232859"/>
              <a:gd name="connsiteY236" fmla="*/ 1530034 h 1699043"/>
              <a:gd name="connsiteX237" fmla="*/ 9818565 w 10232859"/>
              <a:gd name="connsiteY237" fmla="*/ 1538545 h 1699043"/>
              <a:gd name="connsiteX238" fmla="*/ 9882202 w 10232859"/>
              <a:gd name="connsiteY238" fmla="*/ 1565888 h 1699043"/>
              <a:gd name="connsiteX239" fmla="*/ 10022025 w 10232859"/>
              <a:gd name="connsiteY239" fmla="*/ 1599696 h 1699043"/>
              <a:gd name="connsiteX240" fmla="*/ 10220406 w 10232859"/>
              <a:gd name="connsiteY240" fmla="*/ 1677005 h 1699043"/>
              <a:gd name="connsiteX241" fmla="*/ 10232859 w 10232859"/>
              <a:gd name="connsiteY241" fmla="*/ 1699043 h 1699043"/>
              <a:gd name="connsiteX242" fmla="*/ 0 w 10232859"/>
              <a:gd name="connsiteY242" fmla="*/ 1699043 h 1699043"/>
              <a:gd name="connsiteX243" fmla="*/ 0 w 10232859"/>
              <a:gd name="connsiteY243" fmla="*/ 21828 h 1699043"/>
              <a:gd name="connsiteX244" fmla="*/ 8097 w 10232859"/>
              <a:gd name="connsiteY244" fmla="*/ 24355 h 1699043"/>
              <a:gd name="connsiteX245" fmla="*/ 77128 w 10232859"/>
              <a:gd name="connsiteY245" fmla="*/ 6867 h 1699043"/>
              <a:gd name="connsiteX246" fmla="*/ 188338 w 10232859"/>
              <a:gd name="connsiteY246" fmla="*/ 5079 h 1699043"/>
              <a:gd name="connsiteX247" fmla="*/ 298809 w 10232859"/>
              <a:gd name="connsiteY247" fmla="*/ 6198 h 1699043"/>
              <a:gd name="connsiteX248" fmla="*/ 338985 w 10232859"/>
              <a:gd name="connsiteY248" fmla="*/ 8006 h 1699043"/>
              <a:gd name="connsiteX249" fmla="*/ 409815 w 10232859"/>
              <a:gd name="connsiteY249" fmla="*/ 5045 h 1699043"/>
              <a:gd name="connsiteX0" fmla="*/ 409815 w 10232859"/>
              <a:gd name="connsiteY0" fmla="*/ 5045 h 1699043"/>
              <a:gd name="connsiteX1" fmla="*/ 456316 w 10232859"/>
              <a:gd name="connsiteY1" fmla="*/ 4077 h 1699043"/>
              <a:gd name="connsiteX2" fmla="*/ 463611 w 10232859"/>
              <a:gd name="connsiteY2" fmla="*/ 18441 h 1699043"/>
              <a:gd name="connsiteX3" fmla="*/ 506289 w 10232859"/>
              <a:gd name="connsiteY3" fmla="*/ 21667 h 1699043"/>
              <a:gd name="connsiteX4" fmla="*/ 547180 w 10232859"/>
              <a:gd name="connsiteY4" fmla="*/ 10297 h 1699043"/>
              <a:gd name="connsiteX5" fmla="*/ 599180 w 10232859"/>
              <a:gd name="connsiteY5" fmla="*/ 9165 h 1699043"/>
              <a:gd name="connsiteX6" fmla="*/ 630247 w 10232859"/>
              <a:gd name="connsiteY6" fmla="*/ 8332 h 1699043"/>
              <a:gd name="connsiteX7" fmla="*/ 715463 w 10232859"/>
              <a:gd name="connsiteY7" fmla="*/ 18029 h 1699043"/>
              <a:gd name="connsiteX8" fmla="*/ 862866 w 10232859"/>
              <a:gd name="connsiteY8" fmla="*/ 63233 h 1699043"/>
              <a:gd name="connsiteX9" fmla="*/ 906400 w 10232859"/>
              <a:gd name="connsiteY9" fmla="*/ 68570 h 1699043"/>
              <a:gd name="connsiteX10" fmla="*/ 912698 w 10232859"/>
              <a:gd name="connsiteY10" fmla="*/ 65266 h 1699043"/>
              <a:gd name="connsiteX11" fmla="*/ 972936 w 10232859"/>
              <a:gd name="connsiteY11" fmla="*/ 88549 h 1699043"/>
              <a:gd name="connsiteX12" fmla="*/ 1061158 w 10232859"/>
              <a:gd name="connsiteY12" fmla="*/ 90302 h 1699043"/>
              <a:gd name="connsiteX13" fmla="*/ 1127764 w 10232859"/>
              <a:gd name="connsiteY13" fmla="*/ 86443 h 1699043"/>
              <a:gd name="connsiteX14" fmla="*/ 1165092 w 10232859"/>
              <a:gd name="connsiteY14" fmla="*/ 86517 h 1699043"/>
              <a:gd name="connsiteX15" fmla="*/ 1192274 w 10232859"/>
              <a:gd name="connsiteY15" fmla="*/ 84088 h 1699043"/>
              <a:gd name="connsiteX16" fmla="*/ 1261359 w 10232859"/>
              <a:gd name="connsiteY16" fmla="*/ 91263 h 1699043"/>
              <a:gd name="connsiteX17" fmla="*/ 1375826 w 10232859"/>
              <a:gd name="connsiteY17" fmla="*/ 108740 h 1699043"/>
              <a:gd name="connsiteX18" fmla="*/ 1400134 w 10232859"/>
              <a:gd name="connsiteY18" fmla="*/ 111208 h 1699043"/>
              <a:gd name="connsiteX19" fmla="*/ 1420782 w 10232859"/>
              <a:gd name="connsiteY19" fmla="*/ 108347 h 1699043"/>
              <a:gd name="connsiteX20" fmla="*/ 1425360 w 10232859"/>
              <a:gd name="connsiteY20" fmla="*/ 103343 h 1699043"/>
              <a:gd name="connsiteX21" fmla="*/ 1438688 w 10232859"/>
              <a:gd name="connsiteY21" fmla="*/ 103900 h 1699043"/>
              <a:gd name="connsiteX22" fmla="*/ 1442183 w 10232859"/>
              <a:gd name="connsiteY22" fmla="*/ 103008 h 1699043"/>
              <a:gd name="connsiteX23" fmla="*/ 1462271 w 10232859"/>
              <a:gd name="connsiteY23" fmla="*/ 98933 h 1699043"/>
              <a:gd name="connsiteX24" fmla="*/ 1506437 w 10232859"/>
              <a:gd name="connsiteY24" fmla="*/ 116084 h 1699043"/>
              <a:gd name="connsiteX25" fmla="*/ 1559721 w 10232859"/>
              <a:gd name="connsiteY25" fmla="*/ 115918 h 1699043"/>
              <a:gd name="connsiteX26" fmla="*/ 1763086 w 10232859"/>
              <a:gd name="connsiteY26" fmla="*/ 148431 h 1699043"/>
              <a:gd name="connsiteX27" fmla="*/ 1909571 w 10232859"/>
              <a:gd name="connsiteY27" fmla="*/ 158571 h 1699043"/>
              <a:gd name="connsiteX28" fmla="*/ 2002612 w 10232859"/>
              <a:gd name="connsiteY28" fmla="*/ 185342 h 1699043"/>
              <a:gd name="connsiteX29" fmla="*/ 2155278 w 10232859"/>
              <a:gd name="connsiteY29" fmla="*/ 197824 h 1699043"/>
              <a:gd name="connsiteX30" fmla="*/ 2166398 w 10232859"/>
              <a:gd name="connsiteY30" fmla="*/ 206965 h 1699043"/>
              <a:gd name="connsiteX31" fmla="*/ 2180455 w 10232859"/>
              <a:gd name="connsiteY31" fmla="*/ 212894 h 1699043"/>
              <a:gd name="connsiteX32" fmla="*/ 2182638 w 10232859"/>
              <a:gd name="connsiteY32" fmla="*/ 212313 h 1699043"/>
              <a:gd name="connsiteX33" fmla="*/ 2200348 w 10232859"/>
              <a:gd name="connsiteY33" fmla="*/ 215316 h 1699043"/>
              <a:gd name="connsiteX34" fmla="*/ 2203307 w 10232859"/>
              <a:gd name="connsiteY34" fmla="*/ 218590 h 1699043"/>
              <a:gd name="connsiteX35" fmla="*/ 2215170 w 10232859"/>
              <a:gd name="connsiteY35" fmla="*/ 221472 h 1699043"/>
              <a:gd name="connsiteX36" fmla="*/ 2237765 w 10232859"/>
              <a:gd name="connsiteY36" fmla="*/ 229357 h 1699043"/>
              <a:gd name="connsiteX37" fmla="*/ 2242719 w 10232859"/>
              <a:gd name="connsiteY37" fmla="*/ 228760 h 1699043"/>
              <a:gd name="connsiteX38" fmla="*/ 2277928 w 10232859"/>
              <a:gd name="connsiteY38" fmla="*/ 237427 h 1699043"/>
              <a:gd name="connsiteX39" fmla="*/ 2278759 w 10232859"/>
              <a:gd name="connsiteY39" fmla="*/ 236563 h 1699043"/>
              <a:gd name="connsiteX40" fmla="*/ 2290187 w 10232859"/>
              <a:gd name="connsiteY40" fmla="*/ 234709 h 1699043"/>
              <a:gd name="connsiteX41" fmla="*/ 2364066 w 10232859"/>
              <a:gd name="connsiteY41" fmla="*/ 218237 h 1699043"/>
              <a:gd name="connsiteX42" fmla="*/ 2400814 w 10232859"/>
              <a:gd name="connsiteY42" fmla="*/ 227165 h 1699043"/>
              <a:gd name="connsiteX43" fmla="*/ 2408414 w 10232859"/>
              <a:gd name="connsiteY43" fmla="*/ 228429 h 1699043"/>
              <a:gd name="connsiteX44" fmla="*/ 2408650 w 10232859"/>
              <a:gd name="connsiteY44" fmla="*/ 228234 h 1699043"/>
              <a:gd name="connsiteX45" fmla="*/ 2416835 w 10232859"/>
              <a:gd name="connsiteY45" fmla="*/ 229128 h 1699043"/>
              <a:gd name="connsiteX46" fmla="*/ 2422271 w 10232859"/>
              <a:gd name="connsiteY46" fmla="*/ 230733 h 1699043"/>
              <a:gd name="connsiteX47" fmla="*/ 2490341 w 10232859"/>
              <a:gd name="connsiteY47" fmla="*/ 211074 h 1699043"/>
              <a:gd name="connsiteX48" fmla="*/ 2588929 w 10232859"/>
              <a:gd name="connsiteY48" fmla="*/ 200980 h 1699043"/>
              <a:gd name="connsiteX49" fmla="*/ 2687426 w 10232859"/>
              <a:gd name="connsiteY49" fmla="*/ 193848 h 1699043"/>
              <a:gd name="connsiteX50" fmla="*/ 2723517 w 10232859"/>
              <a:gd name="connsiteY50" fmla="*/ 192652 h 1699043"/>
              <a:gd name="connsiteX51" fmla="*/ 2785956 w 10232859"/>
              <a:gd name="connsiteY51" fmla="*/ 184404 h 1699043"/>
              <a:gd name="connsiteX52" fmla="*/ 2813378 w 10232859"/>
              <a:gd name="connsiteY52" fmla="*/ 176833 h 1699043"/>
              <a:gd name="connsiteX53" fmla="*/ 2814782 w 10232859"/>
              <a:gd name="connsiteY53" fmla="*/ 177153 h 1699043"/>
              <a:gd name="connsiteX54" fmla="*/ 2816580 w 10232859"/>
              <a:gd name="connsiteY54" fmla="*/ 174366 h 1699043"/>
              <a:gd name="connsiteX55" fmla="*/ 2821623 w 10232859"/>
              <a:gd name="connsiteY55" fmla="*/ 172875 h 1699043"/>
              <a:gd name="connsiteX56" fmla="*/ 2836688 w 10232859"/>
              <a:gd name="connsiteY56" fmla="*/ 172971 h 1699043"/>
              <a:gd name="connsiteX57" fmla="*/ 2842564 w 10232859"/>
              <a:gd name="connsiteY57" fmla="*/ 173695 h 1699043"/>
              <a:gd name="connsiteX58" fmla="*/ 2850712 w 10232859"/>
              <a:gd name="connsiteY58" fmla="*/ 173290 h 1699043"/>
              <a:gd name="connsiteX59" fmla="*/ 2850846 w 10232859"/>
              <a:gd name="connsiteY59" fmla="*/ 173062 h 1699043"/>
              <a:gd name="connsiteX60" fmla="*/ 2858611 w 10232859"/>
              <a:gd name="connsiteY60" fmla="*/ 173112 h 1699043"/>
              <a:gd name="connsiteX61" fmla="*/ 2897454 w 10232859"/>
              <a:gd name="connsiteY61" fmla="*/ 176114 h 1699043"/>
              <a:gd name="connsiteX62" fmla="*/ 2940369 w 10232859"/>
              <a:gd name="connsiteY62" fmla="*/ 152944 h 1699043"/>
              <a:gd name="connsiteX63" fmla="*/ 2959670 w 10232859"/>
              <a:gd name="connsiteY63" fmla="*/ 148367 h 1699043"/>
              <a:gd name="connsiteX64" fmla="*/ 2969615 w 10232859"/>
              <a:gd name="connsiteY64" fmla="*/ 144755 h 1699043"/>
              <a:gd name="connsiteX65" fmla="*/ 2970000 w 10232859"/>
              <a:gd name="connsiteY65" fmla="*/ 143776 h 1699043"/>
              <a:gd name="connsiteX66" fmla="*/ 3007272 w 10232859"/>
              <a:gd name="connsiteY66" fmla="*/ 146766 h 1699043"/>
              <a:gd name="connsiteX67" fmla="*/ 3011677 w 10232859"/>
              <a:gd name="connsiteY67" fmla="*/ 145404 h 1699043"/>
              <a:gd name="connsiteX68" fmla="*/ 3036668 w 10232859"/>
              <a:gd name="connsiteY68" fmla="*/ 149604 h 1699043"/>
              <a:gd name="connsiteX69" fmla="*/ 3049208 w 10232859"/>
              <a:gd name="connsiteY69" fmla="*/ 150573 h 1699043"/>
              <a:gd name="connsiteX70" fmla="*/ 3053517 w 10232859"/>
              <a:gd name="connsiteY70" fmla="*/ 153322 h 1699043"/>
              <a:gd name="connsiteX71" fmla="*/ 3071637 w 10232859"/>
              <a:gd name="connsiteY71" fmla="*/ 153496 h 1699043"/>
              <a:gd name="connsiteX72" fmla="*/ 3110077 w 10232859"/>
              <a:gd name="connsiteY72" fmla="*/ 149202 h 1699043"/>
              <a:gd name="connsiteX73" fmla="*/ 3173743 w 10232859"/>
              <a:gd name="connsiteY73" fmla="*/ 159581 h 1699043"/>
              <a:gd name="connsiteX74" fmla="*/ 3254203 w 10232859"/>
              <a:gd name="connsiteY74" fmla="*/ 151756 h 1699043"/>
              <a:gd name="connsiteX75" fmla="*/ 3380350 w 10232859"/>
              <a:gd name="connsiteY75" fmla="*/ 151151 h 1699043"/>
              <a:gd name="connsiteX76" fmla="*/ 3476147 w 10232859"/>
              <a:gd name="connsiteY76" fmla="*/ 170925 h 1699043"/>
              <a:gd name="connsiteX77" fmla="*/ 3581876 w 10232859"/>
              <a:gd name="connsiteY77" fmla="*/ 150448 h 1699043"/>
              <a:gd name="connsiteX78" fmla="*/ 3704761 w 10232859"/>
              <a:gd name="connsiteY78" fmla="*/ 150492 h 1699043"/>
              <a:gd name="connsiteX79" fmla="*/ 3755040 w 10232859"/>
              <a:gd name="connsiteY79" fmla="*/ 141978 h 1699043"/>
              <a:gd name="connsiteX80" fmla="*/ 3804689 w 10232859"/>
              <a:gd name="connsiteY80" fmla="*/ 151893 h 1699043"/>
              <a:gd name="connsiteX81" fmla="*/ 3821793 w 10232859"/>
              <a:gd name="connsiteY81" fmla="*/ 144743 h 1699043"/>
              <a:gd name="connsiteX82" fmla="*/ 3824682 w 10232859"/>
              <a:gd name="connsiteY82" fmla="*/ 143319 h 1699043"/>
              <a:gd name="connsiteX83" fmla="*/ 3837536 w 10232859"/>
              <a:gd name="connsiteY83" fmla="*/ 141778 h 1699043"/>
              <a:gd name="connsiteX84" fmla="*/ 3839550 w 10232859"/>
              <a:gd name="connsiteY84" fmla="*/ 136147 h 1699043"/>
              <a:gd name="connsiteX85" fmla="*/ 3857743 w 10232859"/>
              <a:gd name="connsiteY85" fmla="*/ 130104 h 1699043"/>
              <a:gd name="connsiteX86" fmla="*/ 3881852 w 10232859"/>
              <a:gd name="connsiteY86" fmla="*/ 128717 h 1699043"/>
              <a:gd name="connsiteX87" fmla="*/ 3998088 w 10232859"/>
              <a:gd name="connsiteY87" fmla="*/ 127932 h 1699043"/>
              <a:gd name="connsiteX88" fmla="*/ 4066682 w 10232859"/>
              <a:gd name="connsiteY88" fmla="*/ 124147 h 1699043"/>
              <a:gd name="connsiteX89" fmla="*/ 4091246 w 10232859"/>
              <a:gd name="connsiteY89" fmla="*/ 117503 h 1699043"/>
              <a:gd name="connsiteX90" fmla="*/ 4126556 w 10232859"/>
              <a:gd name="connsiteY90" fmla="*/ 111725 h 1699043"/>
              <a:gd name="connsiteX91" fmla="*/ 4187717 w 10232859"/>
              <a:gd name="connsiteY91" fmla="*/ 97496 h 1699043"/>
              <a:gd name="connsiteX92" fmla="*/ 4220826 w 10232859"/>
              <a:gd name="connsiteY92" fmla="*/ 95991 h 1699043"/>
              <a:gd name="connsiteX93" fmla="*/ 4239014 w 10232859"/>
              <a:gd name="connsiteY93" fmla="*/ 90840 h 1699043"/>
              <a:gd name="connsiteX94" fmla="*/ 4246653 w 10232859"/>
              <a:gd name="connsiteY94" fmla="*/ 91360 h 1699043"/>
              <a:gd name="connsiteX95" fmla="*/ 4271841 w 10232859"/>
              <a:gd name="connsiteY95" fmla="*/ 90188 h 1699043"/>
              <a:gd name="connsiteX96" fmla="*/ 4286277 w 10232859"/>
              <a:gd name="connsiteY96" fmla="*/ 90173 h 1699043"/>
              <a:gd name="connsiteX97" fmla="*/ 4292025 w 10232859"/>
              <a:gd name="connsiteY97" fmla="*/ 90407 h 1699043"/>
              <a:gd name="connsiteX98" fmla="*/ 4304713 w 10232859"/>
              <a:gd name="connsiteY98" fmla="*/ 95673 h 1699043"/>
              <a:gd name="connsiteX99" fmla="*/ 4321285 w 10232859"/>
              <a:gd name="connsiteY99" fmla="*/ 93560 h 1699043"/>
              <a:gd name="connsiteX100" fmla="*/ 4339561 w 10232859"/>
              <a:gd name="connsiteY100" fmla="*/ 98806 h 1699043"/>
              <a:gd name="connsiteX101" fmla="*/ 4343990 w 10232859"/>
              <a:gd name="connsiteY101" fmla="*/ 94576 h 1699043"/>
              <a:gd name="connsiteX102" fmla="*/ 4358885 w 10232859"/>
              <a:gd name="connsiteY102" fmla="*/ 90264 h 1699043"/>
              <a:gd name="connsiteX103" fmla="*/ 4371648 w 10232859"/>
              <a:gd name="connsiteY103" fmla="*/ 95312 h 1699043"/>
              <a:gd name="connsiteX104" fmla="*/ 4398380 w 10232859"/>
              <a:gd name="connsiteY104" fmla="*/ 98447 h 1699043"/>
              <a:gd name="connsiteX105" fmla="*/ 4405729 w 10232859"/>
              <a:gd name="connsiteY105" fmla="*/ 97677 h 1699043"/>
              <a:gd name="connsiteX106" fmla="*/ 4431408 w 10232859"/>
              <a:gd name="connsiteY106" fmla="*/ 104311 h 1699043"/>
              <a:gd name="connsiteX107" fmla="*/ 4472183 w 10232859"/>
              <a:gd name="connsiteY107" fmla="*/ 109916 h 1699043"/>
              <a:gd name="connsiteX108" fmla="*/ 4518828 w 10232859"/>
              <a:gd name="connsiteY108" fmla="*/ 112600 h 1699043"/>
              <a:gd name="connsiteX109" fmla="*/ 4532040 w 10232859"/>
              <a:gd name="connsiteY109" fmla="*/ 117793 h 1699043"/>
              <a:gd name="connsiteX110" fmla="*/ 4617778 w 10232859"/>
              <a:gd name="connsiteY110" fmla="*/ 130479 h 1699043"/>
              <a:gd name="connsiteX111" fmla="*/ 4641872 w 10232859"/>
              <a:gd name="connsiteY111" fmla="*/ 134207 h 1699043"/>
              <a:gd name="connsiteX112" fmla="*/ 4662766 w 10232859"/>
              <a:gd name="connsiteY112" fmla="*/ 132438 h 1699043"/>
              <a:gd name="connsiteX113" fmla="*/ 4667770 w 10232859"/>
              <a:gd name="connsiteY113" fmla="*/ 127694 h 1699043"/>
              <a:gd name="connsiteX114" fmla="*/ 4681052 w 10232859"/>
              <a:gd name="connsiteY114" fmla="*/ 128947 h 1699043"/>
              <a:gd name="connsiteX115" fmla="*/ 4684624 w 10232859"/>
              <a:gd name="connsiteY115" fmla="*/ 128241 h 1699043"/>
              <a:gd name="connsiteX116" fmla="*/ 4705061 w 10232859"/>
              <a:gd name="connsiteY116" fmla="*/ 125234 h 1699043"/>
              <a:gd name="connsiteX117" fmla="*/ 4747746 w 10232859"/>
              <a:gd name="connsiteY117" fmla="*/ 144617 h 1699043"/>
              <a:gd name="connsiteX118" fmla="*/ 4867014 w 10232859"/>
              <a:gd name="connsiteY118" fmla="*/ 164145 h 1699043"/>
              <a:gd name="connsiteX119" fmla="*/ 5001600 w 10232859"/>
              <a:gd name="connsiteY119" fmla="*/ 190239 h 1699043"/>
              <a:gd name="connsiteX120" fmla="*/ 5115965 w 10232859"/>
              <a:gd name="connsiteY120" fmla="*/ 186069 h 1699043"/>
              <a:gd name="connsiteX121" fmla="*/ 5193957 w 10232859"/>
              <a:gd name="connsiteY121" fmla="*/ 229364 h 1699043"/>
              <a:gd name="connsiteX122" fmla="*/ 5275907 w 10232859"/>
              <a:gd name="connsiteY122" fmla="*/ 263295 h 1699043"/>
              <a:gd name="connsiteX123" fmla="*/ 5344878 w 10232859"/>
              <a:gd name="connsiteY123" fmla="*/ 276360 h 1699043"/>
              <a:gd name="connsiteX124" fmla="*/ 5413398 w 10232859"/>
              <a:gd name="connsiteY124" fmla="*/ 276235 h 1699043"/>
              <a:gd name="connsiteX125" fmla="*/ 5415629 w 10232859"/>
              <a:gd name="connsiteY125" fmla="*/ 275768 h 1699043"/>
              <a:gd name="connsiteX126" fmla="*/ 5433078 w 10232859"/>
              <a:gd name="connsiteY126" fmla="*/ 279684 h 1699043"/>
              <a:gd name="connsiteX127" fmla="*/ 5435759 w 10232859"/>
              <a:gd name="connsiteY127" fmla="*/ 283100 h 1699043"/>
              <a:gd name="connsiteX128" fmla="*/ 5447372 w 10232859"/>
              <a:gd name="connsiteY128" fmla="*/ 286587 h 1699043"/>
              <a:gd name="connsiteX129" fmla="*/ 5469289 w 10232859"/>
              <a:gd name="connsiteY129" fmla="*/ 295620 h 1699043"/>
              <a:gd name="connsiteX130" fmla="*/ 5508752 w 10232859"/>
              <a:gd name="connsiteY130" fmla="*/ 305753 h 1699043"/>
              <a:gd name="connsiteX131" fmla="*/ 5509657 w 10232859"/>
              <a:gd name="connsiteY131" fmla="*/ 304936 h 1699043"/>
              <a:gd name="connsiteX132" fmla="*/ 5521245 w 10232859"/>
              <a:gd name="connsiteY132" fmla="*/ 303688 h 1699043"/>
              <a:gd name="connsiteX133" fmla="*/ 5542415 w 10232859"/>
              <a:gd name="connsiteY133" fmla="*/ 303495 h 1699043"/>
              <a:gd name="connsiteX134" fmla="*/ 5596538 w 10232859"/>
              <a:gd name="connsiteY134" fmla="*/ 291153 h 1699043"/>
              <a:gd name="connsiteX135" fmla="*/ 5632514 w 10232859"/>
              <a:gd name="connsiteY135" fmla="*/ 301962 h 1699043"/>
              <a:gd name="connsiteX136" fmla="*/ 5640005 w 10232859"/>
              <a:gd name="connsiteY136" fmla="*/ 303617 h 1699043"/>
              <a:gd name="connsiteX137" fmla="*/ 5640259 w 10232859"/>
              <a:gd name="connsiteY137" fmla="*/ 303435 h 1699043"/>
              <a:gd name="connsiteX138" fmla="*/ 5648365 w 10232859"/>
              <a:gd name="connsiteY138" fmla="*/ 304754 h 1699043"/>
              <a:gd name="connsiteX139" fmla="*/ 5653662 w 10232859"/>
              <a:gd name="connsiteY139" fmla="*/ 306635 h 1699043"/>
              <a:gd name="connsiteX140" fmla="*/ 5668196 w 10232859"/>
              <a:gd name="connsiteY140" fmla="*/ 309846 h 1699043"/>
              <a:gd name="connsiteX141" fmla="*/ 5673886 w 10232859"/>
              <a:gd name="connsiteY141" fmla="*/ 309526 h 1699043"/>
              <a:gd name="connsiteX142" fmla="*/ 5677139 w 10232859"/>
              <a:gd name="connsiteY142" fmla="*/ 307345 h 1699043"/>
              <a:gd name="connsiteX143" fmla="*/ 5708983 w 10232859"/>
              <a:gd name="connsiteY143" fmla="*/ 306674 h 1699043"/>
              <a:gd name="connsiteX144" fmla="*/ 5773909 w 10232859"/>
              <a:gd name="connsiteY144" fmla="*/ 312061 h 1699043"/>
              <a:gd name="connsiteX145" fmla="*/ 5809500 w 10232859"/>
              <a:gd name="connsiteY145" fmla="*/ 318450 h 1699043"/>
              <a:gd name="connsiteX146" fmla="*/ 5908729 w 10232859"/>
              <a:gd name="connsiteY146" fmla="*/ 332335 h 1699043"/>
              <a:gd name="connsiteX147" fmla="*/ 6009654 w 10232859"/>
              <a:gd name="connsiteY147" fmla="*/ 343526 h 1699043"/>
              <a:gd name="connsiteX148" fmla="*/ 6067487 w 10232859"/>
              <a:gd name="connsiteY148" fmla="*/ 333712 h 1699043"/>
              <a:gd name="connsiteX149" fmla="*/ 6073281 w 10232859"/>
              <a:gd name="connsiteY149" fmla="*/ 334316 h 1699043"/>
              <a:gd name="connsiteX150" fmla="*/ 6086225 w 10232859"/>
              <a:gd name="connsiteY150" fmla="*/ 339621 h 1699043"/>
              <a:gd name="connsiteX151" fmla="*/ 6105063 w 10232859"/>
              <a:gd name="connsiteY151" fmla="*/ 347340 h 1699043"/>
              <a:gd name="connsiteX152" fmla="*/ 6135796 w 10232859"/>
              <a:gd name="connsiteY152" fmla="*/ 363143 h 1699043"/>
              <a:gd name="connsiteX153" fmla="*/ 6195166 w 10232859"/>
              <a:gd name="connsiteY153" fmla="*/ 360190 h 1699043"/>
              <a:gd name="connsiteX154" fmla="*/ 6216259 w 10232859"/>
              <a:gd name="connsiteY154" fmla="*/ 363365 h 1699043"/>
              <a:gd name="connsiteX155" fmla="*/ 6228331 w 10232859"/>
              <a:gd name="connsiteY155" fmla="*/ 364034 h 1699043"/>
              <a:gd name="connsiteX156" fmla="*/ 6229602 w 10232859"/>
              <a:gd name="connsiteY156" fmla="*/ 363414 h 1699043"/>
              <a:gd name="connsiteX157" fmla="*/ 6258988 w 10232859"/>
              <a:gd name="connsiteY157" fmla="*/ 378660 h 1699043"/>
              <a:gd name="connsiteX158" fmla="*/ 6264106 w 10232859"/>
              <a:gd name="connsiteY158" fmla="*/ 379141 h 1699043"/>
              <a:gd name="connsiteX159" fmla="*/ 6281703 w 10232859"/>
              <a:gd name="connsiteY159" fmla="*/ 391054 h 1699043"/>
              <a:gd name="connsiteX160" fmla="*/ 6291622 w 10232859"/>
              <a:gd name="connsiteY160" fmla="*/ 396155 h 1699043"/>
              <a:gd name="connsiteX161" fmla="*/ 6292712 w 10232859"/>
              <a:gd name="connsiteY161" fmla="*/ 399771 h 1699043"/>
              <a:gd name="connsiteX162" fmla="*/ 6308227 w 10232859"/>
              <a:gd name="connsiteY162" fmla="*/ 406196 h 1699043"/>
              <a:gd name="connsiteX163" fmla="*/ 6328981 w 10232859"/>
              <a:gd name="connsiteY163" fmla="*/ 409495 h 1699043"/>
              <a:gd name="connsiteX164" fmla="*/ 6368693 w 10232859"/>
              <a:gd name="connsiteY164" fmla="*/ 417845 h 1699043"/>
              <a:gd name="connsiteX165" fmla="*/ 6414811 w 10232859"/>
              <a:gd name="connsiteY165" fmla="*/ 452200 h 1699043"/>
              <a:gd name="connsiteX166" fmla="*/ 6467879 w 10232859"/>
              <a:gd name="connsiteY166" fmla="*/ 468248 h 1699043"/>
              <a:gd name="connsiteX167" fmla="*/ 6564351 w 10232859"/>
              <a:gd name="connsiteY167" fmla="*/ 537518 h 1699043"/>
              <a:gd name="connsiteX168" fmla="*/ 6711178 w 10232859"/>
              <a:gd name="connsiteY168" fmla="*/ 573610 h 1699043"/>
              <a:gd name="connsiteX169" fmla="*/ 6764036 w 10232859"/>
              <a:gd name="connsiteY169" fmla="*/ 588943 h 1699043"/>
              <a:gd name="connsiteX170" fmla="*/ 6858983 w 10232859"/>
              <a:gd name="connsiteY170" fmla="*/ 623723 h 1699043"/>
              <a:gd name="connsiteX171" fmla="*/ 6910661 w 10232859"/>
              <a:gd name="connsiteY171" fmla="*/ 634620 h 1699043"/>
              <a:gd name="connsiteX172" fmla="*/ 6944111 w 10232859"/>
              <a:gd name="connsiteY172" fmla="*/ 659502 h 1699043"/>
              <a:gd name="connsiteX173" fmla="*/ 6965771 w 10232859"/>
              <a:gd name="connsiteY173" fmla="*/ 659931 h 1699043"/>
              <a:gd name="connsiteX174" fmla="*/ 6969639 w 10232859"/>
              <a:gd name="connsiteY174" fmla="*/ 659837 h 1699043"/>
              <a:gd name="connsiteX175" fmla="*/ 6982242 w 10232859"/>
              <a:gd name="connsiteY175" fmla="*/ 663112 h 1699043"/>
              <a:gd name="connsiteX176" fmla="*/ 6989387 w 10232859"/>
              <a:gd name="connsiteY176" fmla="*/ 659474 h 1699043"/>
              <a:gd name="connsiteX177" fmla="*/ 7010930 w 10232859"/>
              <a:gd name="connsiteY177" fmla="*/ 661134 h 1699043"/>
              <a:gd name="connsiteX178" fmla="*/ 7033125 w 10232859"/>
              <a:gd name="connsiteY178" fmla="*/ 668436 h 1699043"/>
              <a:gd name="connsiteX179" fmla="*/ 7134461 w 10232859"/>
              <a:gd name="connsiteY179" fmla="*/ 708192 h 1699043"/>
              <a:gd name="connsiteX180" fmla="*/ 7197450 w 10232859"/>
              <a:gd name="connsiteY180" fmla="*/ 729094 h 1699043"/>
              <a:gd name="connsiteX181" fmla="*/ 7225084 w 10232859"/>
              <a:gd name="connsiteY181" fmla="*/ 732505 h 1699043"/>
              <a:gd name="connsiteX182" fmla="*/ 7261183 w 10232859"/>
              <a:gd name="connsiteY182" fmla="*/ 740313 h 1699043"/>
              <a:gd name="connsiteX183" fmla="*/ 7327760 w 10232859"/>
              <a:gd name="connsiteY183" fmla="*/ 750586 h 1699043"/>
              <a:gd name="connsiteX184" fmla="*/ 7412222 w 10232859"/>
              <a:gd name="connsiteY184" fmla="*/ 770487 h 1699043"/>
              <a:gd name="connsiteX185" fmla="*/ 7457904 w 10232859"/>
              <a:gd name="connsiteY185" fmla="*/ 804321 h 1699043"/>
              <a:gd name="connsiteX186" fmla="*/ 7465795 w 10232859"/>
              <a:gd name="connsiteY186" fmla="*/ 802598 h 1699043"/>
              <a:gd name="connsiteX187" fmla="*/ 7505046 w 10232859"/>
              <a:gd name="connsiteY187" fmla="*/ 816517 h 1699043"/>
              <a:gd name="connsiteX188" fmla="*/ 7623220 w 10232859"/>
              <a:gd name="connsiteY188" fmla="*/ 888520 h 1699043"/>
              <a:gd name="connsiteX189" fmla="*/ 7700458 w 10232859"/>
              <a:gd name="connsiteY189" fmla="*/ 915079 h 1699043"/>
              <a:gd name="connsiteX190" fmla="*/ 7730988 w 10232859"/>
              <a:gd name="connsiteY190" fmla="*/ 920756 h 1699043"/>
              <a:gd name="connsiteX191" fmla="*/ 7781942 w 10232859"/>
              <a:gd name="connsiteY191" fmla="*/ 930503 h 1699043"/>
              <a:gd name="connsiteX192" fmla="*/ 7827704 w 10232859"/>
              <a:gd name="connsiteY192" fmla="*/ 928558 h 1699043"/>
              <a:gd name="connsiteX193" fmla="*/ 7867270 w 10232859"/>
              <a:gd name="connsiteY193" fmla="*/ 940366 h 1699043"/>
              <a:gd name="connsiteX194" fmla="*/ 7866538 w 10232859"/>
              <a:gd name="connsiteY194" fmla="*/ 955045 h 1699043"/>
              <a:gd name="connsiteX195" fmla="*/ 7912084 w 10232859"/>
              <a:gd name="connsiteY195" fmla="*/ 963800 h 1699043"/>
              <a:gd name="connsiteX196" fmla="*/ 7982264 w 10232859"/>
              <a:gd name="connsiteY196" fmla="*/ 975773 h 1699043"/>
              <a:gd name="connsiteX197" fmla="*/ 7991272 w 10232859"/>
              <a:gd name="connsiteY197" fmla="*/ 981104 h 1699043"/>
              <a:gd name="connsiteX198" fmla="*/ 8006496 w 10232859"/>
              <a:gd name="connsiteY198" fmla="*/ 972839 h 1699043"/>
              <a:gd name="connsiteX199" fmla="*/ 8034497 w 10232859"/>
              <a:gd name="connsiteY199" fmla="*/ 972054 h 1699043"/>
              <a:gd name="connsiteX200" fmla="*/ 8150881 w 10232859"/>
              <a:gd name="connsiteY200" fmla="*/ 990411 h 1699043"/>
              <a:gd name="connsiteX201" fmla="*/ 8172106 w 10232859"/>
              <a:gd name="connsiteY201" fmla="*/ 990512 h 1699043"/>
              <a:gd name="connsiteX202" fmla="*/ 8196076 w 10232859"/>
              <a:gd name="connsiteY202" fmla="*/ 1000078 h 1699043"/>
              <a:gd name="connsiteX203" fmla="*/ 8247463 w 10232859"/>
              <a:gd name="connsiteY203" fmla="*/ 1016332 h 1699043"/>
              <a:gd name="connsiteX204" fmla="*/ 8279272 w 10232859"/>
              <a:gd name="connsiteY204" fmla="*/ 1032921 h 1699043"/>
              <a:gd name="connsiteX205" fmla="*/ 8289611 w 10232859"/>
              <a:gd name="connsiteY205" fmla="*/ 1028630 h 1699043"/>
              <a:gd name="connsiteX206" fmla="*/ 8311483 w 10232859"/>
              <a:gd name="connsiteY206" fmla="*/ 1029399 h 1699043"/>
              <a:gd name="connsiteX207" fmla="*/ 8399489 w 10232859"/>
              <a:gd name="connsiteY207" fmla="*/ 1048562 h 1699043"/>
              <a:gd name="connsiteX208" fmla="*/ 8415973 w 10232859"/>
              <a:gd name="connsiteY208" fmla="*/ 1049660 h 1699043"/>
              <a:gd name="connsiteX209" fmla="*/ 8433326 w 10232859"/>
              <a:gd name="connsiteY209" fmla="*/ 1057881 h 1699043"/>
              <a:gd name="connsiteX210" fmla="*/ 8502328 w 10232859"/>
              <a:gd name="connsiteY210" fmla="*/ 1091498 h 1699043"/>
              <a:gd name="connsiteX211" fmla="*/ 8534346 w 10232859"/>
              <a:gd name="connsiteY211" fmla="*/ 1106980 h 1699043"/>
              <a:gd name="connsiteX212" fmla="*/ 8534980 w 10232859"/>
              <a:gd name="connsiteY212" fmla="*/ 1110861 h 1699043"/>
              <a:gd name="connsiteX213" fmla="*/ 8544104 w 10232859"/>
              <a:gd name="connsiteY213" fmla="*/ 1108406 h 1699043"/>
              <a:gd name="connsiteX214" fmla="*/ 8567742 w 10232859"/>
              <a:gd name="connsiteY214" fmla="*/ 1117590 h 1699043"/>
              <a:gd name="connsiteX215" fmla="*/ 8633779 w 10232859"/>
              <a:gd name="connsiteY215" fmla="*/ 1139226 h 1699043"/>
              <a:gd name="connsiteX216" fmla="*/ 8676965 w 10232859"/>
              <a:gd name="connsiteY216" fmla="*/ 1156949 h 1699043"/>
              <a:gd name="connsiteX217" fmla="*/ 8698944 w 10232859"/>
              <a:gd name="connsiteY217" fmla="*/ 1156939 h 1699043"/>
              <a:gd name="connsiteX218" fmla="*/ 8711456 w 10232859"/>
              <a:gd name="connsiteY218" fmla="*/ 1169217 h 1699043"/>
              <a:gd name="connsiteX219" fmla="*/ 8732793 w 10232859"/>
              <a:gd name="connsiteY219" fmla="*/ 1172972 h 1699043"/>
              <a:gd name="connsiteX220" fmla="*/ 8751897 w 10232859"/>
              <a:gd name="connsiteY220" fmla="*/ 1190886 h 1699043"/>
              <a:gd name="connsiteX221" fmla="*/ 8793564 w 10232859"/>
              <a:gd name="connsiteY221" fmla="*/ 1172572 h 1699043"/>
              <a:gd name="connsiteX222" fmla="*/ 8834270 w 10232859"/>
              <a:gd name="connsiteY222" fmla="*/ 1206624 h 1699043"/>
              <a:gd name="connsiteX223" fmla="*/ 8853872 w 10232859"/>
              <a:gd name="connsiteY223" fmla="*/ 1214714 h 1699043"/>
              <a:gd name="connsiteX224" fmla="*/ 8861901 w 10232859"/>
              <a:gd name="connsiteY224" fmla="*/ 1211375 h 1699043"/>
              <a:gd name="connsiteX225" fmla="*/ 8874168 w 10232859"/>
              <a:gd name="connsiteY225" fmla="*/ 1213967 h 1699043"/>
              <a:gd name="connsiteX226" fmla="*/ 8871123 w 10232859"/>
              <a:gd name="connsiteY226" fmla="*/ 1221160 h 1699043"/>
              <a:gd name="connsiteX227" fmla="*/ 8903537 w 10232859"/>
              <a:gd name="connsiteY227" fmla="*/ 1230588 h 1699043"/>
              <a:gd name="connsiteX228" fmla="*/ 8933767 w 10232859"/>
              <a:gd name="connsiteY228" fmla="*/ 1263368 h 1699043"/>
              <a:gd name="connsiteX229" fmla="*/ 8985765 w 10232859"/>
              <a:gd name="connsiteY229" fmla="*/ 1287664 h 1699043"/>
              <a:gd name="connsiteX230" fmla="*/ 9071444 w 10232859"/>
              <a:gd name="connsiteY230" fmla="*/ 1317305 h 1699043"/>
              <a:gd name="connsiteX231" fmla="*/ 9096711 w 10232859"/>
              <a:gd name="connsiteY231" fmla="*/ 1327777 h 1699043"/>
              <a:gd name="connsiteX232" fmla="*/ 9338853 w 10232859"/>
              <a:gd name="connsiteY232" fmla="*/ 1448046 h 1699043"/>
              <a:gd name="connsiteX233" fmla="*/ 9520814 w 10232859"/>
              <a:gd name="connsiteY233" fmla="*/ 1449827 h 1699043"/>
              <a:gd name="connsiteX234" fmla="*/ 9702271 w 10232859"/>
              <a:gd name="connsiteY234" fmla="*/ 1488553 h 1699043"/>
              <a:gd name="connsiteX235" fmla="*/ 9744273 w 10232859"/>
              <a:gd name="connsiteY235" fmla="*/ 1523512 h 1699043"/>
              <a:gd name="connsiteX236" fmla="*/ 9771903 w 10232859"/>
              <a:gd name="connsiteY236" fmla="*/ 1530034 h 1699043"/>
              <a:gd name="connsiteX237" fmla="*/ 9818565 w 10232859"/>
              <a:gd name="connsiteY237" fmla="*/ 1538545 h 1699043"/>
              <a:gd name="connsiteX238" fmla="*/ 9882202 w 10232859"/>
              <a:gd name="connsiteY238" fmla="*/ 1565888 h 1699043"/>
              <a:gd name="connsiteX239" fmla="*/ 10022025 w 10232859"/>
              <a:gd name="connsiteY239" fmla="*/ 1599696 h 1699043"/>
              <a:gd name="connsiteX240" fmla="*/ 10220406 w 10232859"/>
              <a:gd name="connsiteY240" fmla="*/ 1677005 h 1699043"/>
              <a:gd name="connsiteX241" fmla="*/ 10232859 w 10232859"/>
              <a:gd name="connsiteY241" fmla="*/ 1699043 h 1699043"/>
              <a:gd name="connsiteX242" fmla="*/ 0 w 10232859"/>
              <a:gd name="connsiteY242" fmla="*/ 1699043 h 1699043"/>
              <a:gd name="connsiteX243" fmla="*/ 0 w 10232859"/>
              <a:gd name="connsiteY243" fmla="*/ 21828 h 1699043"/>
              <a:gd name="connsiteX244" fmla="*/ 8097 w 10232859"/>
              <a:gd name="connsiteY244" fmla="*/ 24355 h 1699043"/>
              <a:gd name="connsiteX245" fmla="*/ 77128 w 10232859"/>
              <a:gd name="connsiteY245" fmla="*/ 6867 h 1699043"/>
              <a:gd name="connsiteX246" fmla="*/ 188338 w 10232859"/>
              <a:gd name="connsiteY246" fmla="*/ 5079 h 1699043"/>
              <a:gd name="connsiteX247" fmla="*/ 298809 w 10232859"/>
              <a:gd name="connsiteY247" fmla="*/ 6198 h 1699043"/>
              <a:gd name="connsiteX248" fmla="*/ 338985 w 10232859"/>
              <a:gd name="connsiteY248" fmla="*/ 8006 h 1699043"/>
              <a:gd name="connsiteX249" fmla="*/ 409815 w 10232859"/>
              <a:gd name="connsiteY249" fmla="*/ 5045 h 1699043"/>
              <a:gd name="connsiteX0" fmla="*/ 409815 w 10232859"/>
              <a:gd name="connsiteY0" fmla="*/ 5045 h 1699043"/>
              <a:gd name="connsiteX1" fmla="*/ 456316 w 10232859"/>
              <a:gd name="connsiteY1" fmla="*/ 4077 h 1699043"/>
              <a:gd name="connsiteX2" fmla="*/ 463611 w 10232859"/>
              <a:gd name="connsiteY2" fmla="*/ 18441 h 1699043"/>
              <a:gd name="connsiteX3" fmla="*/ 506289 w 10232859"/>
              <a:gd name="connsiteY3" fmla="*/ 21667 h 1699043"/>
              <a:gd name="connsiteX4" fmla="*/ 547180 w 10232859"/>
              <a:gd name="connsiteY4" fmla="*/ 10297 h 1699043"/>
              <a:gd name="connsiteX5" fmla="*/ 599180 w 10232859"/>
              <a:gd name="connsiteY5" fmla="*/ 9165 h 1699043"/>
              <a:gd name="connsiteX6" fmla="*/ 630247 w 10232859"/>
              <a:gd name="connsiteY6" fmla="*/ 8332 h 1699043"/>
              <a:gd name="connsiteX7" fmla="*/ 715463 w 10232859"/>
              <a:gd name="connsiteY7" fmla="*/ 18029 h 1699043"/>
              <a:gd name="connsiteX8" fmla="*/ 862866 w 10232859"/>
              <a:gd name="connsiteY8" fmla="*/ 63233 h 1699043"/>
              <a:gd name="connsiteX9" fmla="*/ 906400 w 10232859"/>
              <a:gd name="connsiteY9" fmla="*/ 68570 h 1699043"/>
              <a:gd name="connsiteX10" fmla="*/ 912698 w 10232859"/>
              <a:gd name="connsiteY10" fmla="*/ 65266 h 1699043"/>
              <a:gd name="connsiteX11" fmla="*/ 972936 w 10232859"/>
              <a:gd name="connsiteY11" fmla="*/ 88549 h 1699043"/>
              <a:gd name="connsiteX12" fmla="*/ 1061158 w 10232859"/>
              <a:gd name="connsiteY12" fmla="*/ 90302 h 1699043"/>
              <a:gd name="connsiteX13" fmla="*/ 1127764 w 10232859"/>
              <a:gd name="connsiteY13" fmla="*/ 86443 h 1699043"/>
              <a:gd name="connsiteX14" fmla="*/ 1165092 w 10232859"/>
              <a:gd name="connsiteY14" fmla="*/ 86517 h 1699043"/>
              <a:gd name="connsiteX15" fmla="*/ 1192274 w 10232859"/>
              <a:gd name="connsiteY15" fmla="*/ 84088 h 1699043"/>
              <a:gd name="connsiteX16" fmla="*/ 1261359 w 10232859"/>
              <a:gd name="connsiteY16" fmla="*/ 91263 h 1699043"/>
              <a:gd name="connsiteX17" fmla="*/ 1375826 w 10232859"/>
              <a:gd name="connsiteY17" fmla="*/ 108740 h 1699043"/>
              <a:gd name="connsiteX18" fmla="*/ 1400134 w 10232859"/>
              <a:gd name="connsiteY18" fmla="*/ 111208 h 1699043"/>
              <a:gd name="connsiteX19" fmla="*/ 1420782 w 10232859"/>
              <a:gd name="connsiteY19" fmla="*/ 108347 h 1699043"/>
              <a:gd name="connsiteX20" fmla="*/ 1425360 w 10232859"/>
              <a:gd name="connsiteY20" fmla="*/ 103343 h 1699043"/>
              <a:gd name="connsiteX21" fmla="*/ 1438688 w 10232859"/>
              <a:gd name="connsiteY21" fmla="*/ 103900 h 1699043"/>
              <a:gd name="connsiteX22" fmla="*/ 1442183 w 10232859"/>
              <a:gd name="connsiteY22" fmla="*/ 103008 h 1699043"/>
              <a:gd name="connsiteX23" fmla="*/ 1462271 w 10232859"/>
              <a:gd name="connsiteY23" fmla="*/ 98933 h 1699043"/>
              <a:gd name="connsiteX24" fmla="*/ 1506437 w 10232859"/>
              <a:gd name="connsiteY24" fmla="*/ 116084 h 1699043"/>
              <a:gd name="connsiteX25" fmla="*/ 1559721 w 10232859"/>
              <a:gd name="connsiteY25" fmla="*/ 115918 h 1699043"/>
              <a:gd name="connsiteX26" fmla="*/ 1763086 w 10232859"/>
              <a:gd name="connsiteY26" fmla="*/ 148431 h 1699043"/>
              <a:gd name="connsiteX27" fmla="*/ 1909571 w 10232859"/>
              <a:gd name="connsiteY27" fmla="*/ 158571 h 1699043"/>
              <a:gd name="connsiteX28" fmla="*/ 2002612 w 10232859"/>
              <a:gd name="connsiteY28" fmla="*/ 185342 h 1699043"/>
              <a:gd name="connsiteX29" fmla="*/ 2155278 w 10232859"/>
              <a:gd name="connsiteY29" fmla="*/ 197824 h 1699043"/>
              <a:gd name="connsiteX30" fmla="*/ 2166398 w 10232859"/>
              <a:gd name="connsiteY30" fmla="*/ 206965 h 1699043"/>
              <a:gd name="connsiteX31" fmla="*/ 2180455 w 10232859"/>
              <a:gd name="connsiteY31" fmla="*/ 212894 h 1699043"/>
              <a:gd name="connsiteX32" fmla="*/ 2182638 w 10232859"/>
              <a:gd name="connsiteY32" fmla="*/ 212313 h 1699043"/>
              <a:gd name="connsiteX33" fmla="*/ 2200348 w 10232859"/>
              <a:gd name="connsiteY33" fmla="*/ 215316 h 1699043"/>
              <a:gd name="connsiteX34" fmla="*/ 2203307 w 10232859"/>
              <a:gd name="connsiteY34" fmla="*/ 218590 h 1699043"/>
              <a:gd name="connsiteX35" fmla="*/ 2215170 w 10232859"/>
              <a:gd name="connsiteY35" fmla="*/ 221472 h 1699043"/>
              <a:gd name="connsiteX36" fmla="*/ 2237765 w 10232859"/>
              <a:gd name="connsiteY36" fmla="*/ 229357 h 1699043"/>
              <a:gd name="connsiteX37" fmla="*/ 2242719 w 10232859"/>
              <a:gd name="connsiteY37" fmla="*/ 228760 h 1699043"/>
              <a:gd name="connsiteX38" fmla="*/ 2277928 w 10232859"/>
              <a:gd name="connsiteY38" fmla="*/ 237427 h 1699043"/>
              <a:gd name="connsiteX39" fmla="*/ 2278759 w 10232859"/>
              <a:gd name="connsiteY39" fmla="*/ 236563 h 1699043"/>
              <a:gd name="connsiteX40" fmla="*/ 2290187 w 10232859"/>
              <a:gd name="connsiteY40" fmla="*/ 234709 h 1699043"/>
              <a:gd name="connsiteX41" fmla="*/ 2364066 w 10232859"/>
              <a:gd name="connsiteY41" fmla="*/ 218237 h 1699043"/>
              <a:gd name="connsiteX42" fmla="*/ 2400814 w 10232859"/>
              <a:gd name="connsiteY42" fmla="*/ 227165 h 1699043"/>
              <a:gd name="connsiteX43" fmla="*/ 2408414 w 10232859"/>
              <a:gd name="connsiteY43" fmla="*/ 228429 h 1699043"/>
              <a:gd name="connsiteX44" fmla="*/ 2408650 w 10232859"/>
              <a:gd name="connsiteY44" fmla="*/ 228234 h 1699043"/>
              <a:gd name="connsiteX45" fmla="*/ 2416835 w 10232859"/>
              <a:gd name="connsiteY45" fmla="*/ 229128 h 1699043"/>
              <a:gd name="connsiteX46" fmla="*/ 2422271 w 10232859"/>
              <a:gd name="connsiteY46" fmla="*/ 230733 h 1699043"/>
              <a:gd name="connsiteX47" fmla="*/ 2490341 w 10232859"/>
              <a:gd name="connsiteY47" fmla="*/ 211074 h 1699043"/>
              <a:gd name="connsiteX48" fmla="*/ 2588929 w 10232859"/>
              <a:gd name="connsiteY48" fmla="*/ 200980 h 1699043"/>
              <a:gd name="connsiteX49" fmla="*/ 2687426 w 10232859"/>
              <a:gd name="connsiteY49" fmla="*/ 193848 h 1699043"/>
              <a:gd name="connsiteX50" fmla="*/ 2723517 w 10232859"/>
              <a:gd name="connsiteY50" fmla="*/ 192652 h 1699043"/>
              <a:gd name="connsiteX51" fmla="*/ 2785956 w 10232859"/>
              <a:gd name="connsiteY51" fmla="*/ 184404 h 1699043"/>
              <a:gd name="connsiteX52" fmla="*/ 2813378 w 10232859"/>
              <a:gd name="connsiteY52" fmla="*/ 176833 h 1699043"/>
              <a:gd name="connsiteX53" fmla="*/ 2814782 w 10232859"/>
              <a:gd name="connsiteY53" fmla="*/ 177153 h 1699043"/>
              <a:gd name="connsiteX54" fmla="*/ 2816580 w 10232859"/>
              <a:gd name="connsiteY54" fmla="*/ 174366 h 1699043"/>
              <a:gd name="connsiteX55" fmla="*/ 2821623 w 10232859"/>
              <a:gd name="connsiteY55" fmla="*/ 172875 h 1699043"/>
              <a:gd name="connsiteX56" fmla="*/ 2836688 w 10232859"/>
              <a:gd name="connsiteY56" fmla="*/ 172971 h 1699043"/>
              <a:gd name="connsiteX57" fmla="*/ 2842564 w 10232859"/>
              <a:gd name="connsiteY57" fmla="*/ 173695 h 1699043"/>
              <a:gd name="connsiteX58" fmla="*/ 2850712 w 10232859"/>
              <a:gd name="connsiteY58" fmla="*/ 173290 h 1699043"/>
              <a:gd name="connsiteX59" fmla="*/ 2850846 w 10232859"/>
              <a:gd name="connsiteY59" fmla="*/ 173062 h 1699043"/>
              <a:gd name="connsiteX60" fmla="*/ 2858611 w 10232859"/>
              <a:gd name="connsiteY60" fmla="*/ 173112 h 1699043"/>
              <a:gd name="connsiteX61" fmla="*/ 2897454 w 10232859"/>
              <a:gd name="connsiteY61" fmla="*/ 176114 h 1699043"/>
              <a:gd name="connsiteX62" fmla="*/ 2940369 w 10232859"/>
              <a:gd name="connsiteY62" fmla="*/ 152944 h 1699043"/>
              <a:gd name="connsiteX63" fmla="*/ 2959670 w 10232859"/>
              <a:gd name="connsiteY63" fmla="*/ 148367 h 1699043"/>
              <a:gd name="connsiteX64" fmla="*/ 2969615 w 10232859"/>
              <a:gd name="connsiteY64" fmla="*/ 144755 h 1699043"/>
              <a:gd name="connsiteX65" fmla="*/ 2970000 w 10232859"/>
              <a:gd name="connsiteY65" fmla="*/ 143776 h 1699043"/>
              <a:gd name="connsiteX66" fmla="*/ 3007272 w 10232859"/>
              <a:gd name="connsiteY66" fmla="*/ 146766 h 1699043"/>
              <a:gd name="connsiteX67" fmla="*/ 3011677 w 10232859"/>
              <a:gd name="connsiteY67" fmla="*/ 145404 h 1699043"/>
              <a:gd name="connsiteX68" fmla="*/ 3036668 w 10232859"/>
              <a:gd name="connsiteY68" fmla="*/ 149604 h 1699043"/>
              <a:gd name="connsiteX69" fmla="*/ 3049208 w 10232859"/>
              <a:gd name="connsiteY69" fmla="*/ 150573 h 1699043"/>
              <a:gd name="connsiteX70" fmla="*/ 3053517 w 10232859"/>
              <a:gd name="connsiteY70" fmla="*/ 153322 h 1699043"/>
              <a:gd name="connsiteX71" fmla="*/ 3071637 w 10232859"/>
              <a:gd name="connsiteY71" fmla="*/ 153496 h 1699043"/>
              <a:gd name="connsiteX72" fmla="*/ 3110077 w 10232859"/>
              <a:gd name="connsiteY72" fmla="*/ 149202 h 1699043"/>
              <a:gd name="connsiteX73" fmla="*/ 3173743 w 10232859"/>
              <a:gd name="connsiteY73" fmla="*/ 159581 h 1699043"/>
              <a:gd name="connsiteX74" fmla="*/ 3254203 w 10232859"/>
              <a:gd name="connsiteY74" fmla="*/ 151756 h 1699043"/>
              <a:gd name="connsiteX75" fmla="*/ 3380350 w 10232859"/>
              <a:gd name="connsiteY75" fmla="*/ 151151 h 1699043"/>
              <a:gd name="connsiteX76" fmla="*/ 3476147 w 10232859"/>
              <a:gd name="connsiteY76" fmla="*/ 170925 h 1699043"/>
              <a:gd name="connsiteX77" fmla="*/ 3581876 w 10232859"/>
              <a:gd name="connsiteY77" fmla="*/ 150448 h 1699043"/>
              <a:gd name="connsiteX78" fmla="*/ 3704761 w 10232859"/>
              <a:gd name="connsiteY78" fmla="*/ 150492 h 1699043"/>
              <a:gd name="connsiteX79" fmla="*/ 3755040 w 10232859"/>
              <a:gd name="connsiteY79" fmla="*/ 141978 h 1699043"/>
              <a:gd name="connsiteX80" fmla="*/ 3804689 w 10232859"/>
              <a:gd name="connsiteY80" fmla="*/ 151893 h 1699043"/>
              <a:gd name="connsiteX81" fmla="*/ 3821793 w 10232859"/>
              <a:gd name="connsiteY81" fmla="*/ 144743 h 1699043"/>
              <a:gd name="connsiteX82" fmla="*/ 3824682 w 10232859"/>
              <a:gd name="connsiteY82" fmla="*/ 143319 h 1699043"/>
              <a:gd name="connsiteX83" fmla="*/ 3837536 w 10232859"/>
              <a:gd name="connsiteY83" fmla="*/ 141778 h 1699043"/>
              <a:gd name="connsiteX84" fmla="*/ 3839550 w 10232859"/>
              <a:gd name="connsiteY84" fmla="*/ 136147 h 1699043"/>
              <a:gd name="connsiteX85" fmla="*/ 3857743 w 10232859"/>
              <a:gd name="connsiteY85" fmla="*/ 130104 h 1699043"/>
              <a:gd name="connsiteX86" fmla="*/ 3881852 w 10232859"/>
              <a:gd name="connsiteY86" fmla="*/ 128717 h 1699043"/>
              <a:gd name="connsiteX87" fmla="*/ 3998088 w 10232859"/>
              <a:gd name="connsiteY87" fmla="*/ 127932 h 1699043"/>
              <a:gd name="connsiteX88" fmla="*/ 4066682 w 10232859"/>
              <a:gd name="connsiteY88" fmla="*/ 124147 h 1699043"/>
              <a:gd name="connsiteX89" fmla="*/ 4091246 w 10232859"/>
              <a:gd name="connsiteY89" fmla="*/ 117503 h 1699043"/>
              <a:gd name="connsiteX90" fmla="*/ 4126556 w 10232859"/>
              <a:gd name="connsiteY90" fmla="*/ 111725 h 1699043"/>
              <a:gd name="connsiteX91" fmla="*/ 4187717 w 10232859"/>
              <a:gd name="connsiteY91" fmla="*/ 97496 h 1699043"/>
              <a:gd name="connsiteX92" fmla="*/ 4220826 w 10232859"/>
              <a:gd name="connsiteY92" fmla="*/ 95991 h 1699043"/>
              <a:gd name="connsiteX93" fmla="*/ 4239014 w 10232859"/>
              <a:gd name="connsiteY93" fmla="*/ 90840 h 1699043"/>
              <a:gd name="connsiteX94" fmla="*/ 4246653 w 10232859"/>
              <a:gd name="connsiteY94" fmla="*/ 91360 h 1699043"/>
              <a:gd name="connsiteX95" fmla="*/ 4271841 w 10232859"/>
              <a:gd name="connsiteY95" fmla="*/ 90188 h 1699043"/>
              <a:gd name="connsiteX96" fmla="*/ 4286277 w 10232859"/>
              <a:gd name="connsiteY96" fmla="*/ 90173 h 1699043"/>
              <a:gd name="connsiteX97" fmla="*/ 4292025 w 10232859"/>
              <a:gd name="connsiteY97" fmla="*/ 90407 h 1699043"/>
              <a:gd name="connsiteX98" fmla="*/ 4304713 w 10232859"/>
              <a:gd name="connsiteY98" fmla="*/ 95673 h 1699043"/>
              <a:gd name="connsiteX99" fmla="*/ 4321285 w 10232859"/>
              <a:gd name="connsiteY99" fmla="*/ 93560 h 1699043"/>
              <a:gd name="connsiteX100" fmla="*/ 4339561 w 10232859"/>
              <a:gd name="connsiteY100" fmla="*/ 98806 h 1699043"/>
              <a:gd name="connsiteX101" fmla="*/ 4343990 w 10232859"/>
              <a:gd name="connsiteY101" fmla="*/ 94576 h 1699043"/>
              <a:gd name="connsiteX102" fmla="*/ 4358885 w 10232859"/>
              <a:gd name="connsiteY102" fmla="*/ 90264 h 1699043"/>
              <a:gd name="connsiteX103" fmla="*/ 4371648 w 10232859"/>
              <a:gd name="connsiteY103" fmla="*/ 95312 h 1699043"/>
              <a:gd name="connsiteX104" fmla="*/ 4398380 w 10232859"/>
              <a:gd name="connsiteY104" fmla="*/ 98447 h 1699043"/>
              <a:gd name="connsiteX105" fmla="*/ 4405729 w 10232859"/>
              <a:gd name="connsiteY105" fmla="*/ 97677 h 1699043"/>
              <a:gd name="connsiteX106" fmla="*/ 4431408 w 10232859"/>
              <a:gd name="connsiteY106" fmla="*/ 104311 h 1699043"/>
              <a:gd name="connsiteX107" fmla="*/ 4472183 w 10232859"/>
              <a:gd name="connsiteY107" fmla="*/ 109916 h 1699043"/>
              <a:gd name="connsiteX108" fmla="*/ 4518828 w 10232859"/>
              <a:gd name="connsiteY108" fmla="*/ 112600 h 1699043"/>
              <a:gd name="connsiteX109" fmla="*/ 4532040 w 10232859"/>
              <a:gd name="connsiteY109" fmla="*/ 117793 h 1699043"/>
              <a:gd name="connsiteX110" fmla="*/ 4617778 w 10232859"/>
              <a:gd name="connsiteY110" fmla="*/ 130479 h 1699043"/>
              <a:gd name="connsiteX111" fmla="*/ 4641872 w 10232859"/>
              <a:gd name="connsiteY111" fmla="*/ 134207 h 1699043"/>
              <a:gd name="connsiteX112" fmla="*/ 4662766 w 10232859"/>
              <a:gd name="connsiteY112" fmla="*/ 132438 h 1699043"/>
              <a:gd name="connsiteX113" fmla="*/ 4667770 w 10232859"/>
              <a:gd name="connsiteY113" fmla="*/ 127694 h 1699043"/>
              <a:gd name="connsiteX114" fmla="*/ 4681052 w 10232859"/>
              <a:gd name="connsiteY114" fmla="*/ 128947 h 1699043"/>
              <a:gd name="connsiteX115" fmla="*/ 4684624 w 10232859"/>
              <a:gd name="connsiteY115" fmla="*/ 128241 h 1699043"/>
              <a:gd name="connsiteX116" fmla="*/ 4705061 w 10232859"/>
              <a:gd name="connsiteY116" fmla="*/ 125234 h 1699043"/>
              <a:gd name="connsiteX117" fmla="*/ 4747746 w 10232859"/>
              <a:gd name="connsiteY117" fmla="*/ 144617 h 1699043"/>
              <a:gd name="connsiteX118" fmla="*/ 4867014 w 10232859"/>
              <a:gd name="connsiteY118" fmla="*/ 164145 h 1699043"/>
              <a:gd name="connsiteX119" fmla="*/ 5001600 w 10232859"/>
              <a:gd name="connsiteY119" fmla="*/ 190239 h 1699043"/>
              <a:gd name="connsiteX120" fmla="*/ 5115965 w 10232859"/>
              <a:gd name="connsiteY120" fmla="*/ 186069 h 1699043"/>
              <a:gd name="connsiteX121" fmla="*/ 5193957 w 10232859"/>
              <a:gd name="connsiteY121" fmla="*/ 229364 h 1699043"/>
              <a:gd name="connsiteX122" fmla="*/ 5275907 w 10232859"/>
              <a:gd name="connsiteY122" fmla="*/ 263295 h 1699043"/>
              <a:gd name="connsiteX123" fmla="*/ 5344878 w 10232859"/>
              <a:gd name="connsiteY123" fmla="*/ 276360 h 1699043"/>
              <a:gd name="connsiteX124" fmla="*/ 5413398 w 10232859"/>
              <a:gd name="connsiteY124" fmla="*/ 276235 h 1699043"/>
              <a:gd name="connsiteX125" fmla="*/ 5415629 w 10232859"/>
              <a:gd name="connsiteY125" fmla="*/ 275768 h 1699043"/>
              <a:gd name="connsiteX126" fmla="*/ 5433078 w 10232859"/>
              <a:gd name="connsiteY126" fmla="*/ 279684 h 1699043"/>
              <a:gd name="connsiteX127" fmla="*/ 5435759 w 10232859"/>
              <a:gd name="connsiteY127" fmla="*/ 283100 h 1699043"/>
              <a:gd name="connsiteX128" fmla="*/ 5447372 w 10232859"/>
              <a:gd name="connsiteY128" fmla="*/ 286587 h 1699043"/>
              <a:gd name="connsiteX129" fmla="*/ 5469289 w 10232859"/>
              <a:gd name="connsiteY129" fmla="*/ 295620 h 1699043"/>
              <a:gd name="connsiteX130" fmla="*/ 5508752 w 10232859"/>
              <a:gd name="connsiteY130" fmla="*/ 305753 h 1699043"/>
              <a:gd name="connsiteX131" fmla="*/ 5509657 w 10232859"/>
              <a:gd name="connsiteY131" fmla="*/ 304936 h 1699043"/>
              <a:gd name="connsiteX132" fmla="*/ 5521245 w 10232859"/>
              <a:gd name="connsiteY132" fmla="*/ 303688 h 1699043"/>
              <a:gd name="connsiteX133" fmla="*/ 5596538 w 10232859"/>
              <a:gd name="connsiteY133" fmla="*/ 291153 h 1699043"/>
              <a:gd name="connsiteX134" fmla="*/ 5632514 w 10232859"/>
              <a:gd name="connsiteY134" fmla="*/ 301962 h 1699043"/>
              <a:gd name="connsiteX135" fmla="*/ 5640005 w 10232859"/>
              <a:gd name="connsiteY135" fmla="*/ 303617 h 1699043"/>
              <a:gd name="connsiteX136" fmla="*/ 5640259 w 10232859"/>
              <a:gd name="connsiteY136" fmla="*/ 303435 h 1699043"/>
              <a:gd name="connsiteX137" fmla="*/ 5648365 w 10232859"/>
              <a:gd name="connsiteY137" fmla="*/ 304754 h 1699043"/>
              <a:gd name="connsiteX138" fmla="*/ 5653662 w 10232859"/>
              <a:gd name="connsiteY138" fmla="*/ 306635 h 1699043"/>
              <a:gd name="connsiteX139" fmla="*/ 5668196 w 10232859"/>
              <a:gd name="connsiteY139" fmla="*/ 309846 h 1699043"/>
              <a:gd name="connsiteX140" fmla="*/ 5673886 w 10232859"/>
              <a:gd name="connsiteY140" fmla="*/ 309526 h 1699043"/>
              <a:gd name="connsiteX141" fmla="*/ 5677139 w 10232859"/>
              <a:gd name="connsiteY141" fmla="*/ 307345 h 1699043"/>
              <a:gd name="connsiteX142" fmla="*/ 5708983 w 10232859"/>
              <a:gd name="connsiteY142" fmla="*/ 306674 h 1699043"/>
              <a:gd name="connsiteX143" fmla="*/ 5773909 w 10232859"/>
              <a:gd name="connsiteY143" fmla="*/ 312061 h 1699043"/>
              <a:gd name="connsiteX144" fmla="*/ 5809500 w 10232859"/>
              <a:gd name="connsiteY144" fmla="*/ 318450 h 1699043"/>
              <a:gd name="connsiteX145" fmla="*/ 5908729 w 10232859"/>
              <a:gd name="connsiteY145" fmla="*/ 332335 h 1699043"/>
              <a:gd name="connsiteX146" fmla="*/ 6009654 w 10232859"/>
              <a:gd name="connsiteY146" fmla="*/ 343526 h 1699043"/>
              <a:gd name="connsiteX147" fmla="*/ 6067487 w 10232859"/>
              <a:gd name="connsiteY147" fmla="*/ 333712 h 1699043"/>
              <a:gd name="connsiteX148" fmla="*/ 6073281 w 10232859"/>
              <a:gd name="connsiteY148" fmla="*/ 334316 h 1699043"/>
              <a:gd name="connsiteX149" fmla="*/ 6086225 w 10232859"/>
              <a:gd name="connsiteY149" fmla="*/ 339621 h 1699043"/>
              <a:gd name="connsiteX150" fmla="*/ 6105063 w 10232859"/>
              <a:gd name="connsiteY150" fmla="*/ 347340 h 1699043"/>
              <a:gd name="connsiteX151" fmla="*/ 6135796 w 10232859"/>
              <a:gd name="connsiteY151" fmla="*/ 363143 h 1699043"/>
              <a:gd name="connsiteX152" fmla="*/ 6195166 w 10232859"/>
              <a:gd name="connsiteY152" fmla="*/ 360190 h 1699043"/>
              <a:gd name="connsiteX153" fmla="*/ 6216259 w 10232859"/>
              <a:gd name="connsiteY153" fmla="*/ 363365 h 1699043"/>
              <a:gd name="connsiteX154" fmla="*/ 6228331 w 10232859"/>
              <a:gd name="connsiteY154" fmla="*/ 364034 h 1699043"/>
              <a:gd name="connsiteX155" fmla="*/ 6229602 w 10232859"/>
              <a:gd name="connsiteY155" fmla="*/ 363414 h 1699043"/>
              <a:gd name="connsiteX156" fmla="*/ 6258988 w 10232859"/>
              <a:gd name="connsiteY156" fmla="*/ 378660 h 1699043"/>
              <a:gd name="connsiteX157" fmla="*/ 6264106 w 10232859"/>
              <a:gd name="connsiteY157" fmla="*/ 379141 h 1699043"/>
              <a:gd name="connsiteX158" fmla="*/ 6281703 w 10232859"/>
              <a:gd name="connsiteY158" fmla="*/ 391054 h 1699043"/>
              <a:gd name="connsiteX159" fmla="*/ 6291622 w 10232859"/>
              <a:gd name="connsiteY159" fmla="*/ 396155 h 1699043"/>
              <a:gd name="connsiteX160" fmla="*/ 6292712 w 10232859"/>
              <a:gd name="connsiteY160" fmla="*/ 399771 h 1699043"/>
              <a:gd name="connsiteX161" fmla="*/ 6308227 w 10232859"/>
              <a:gd name="connsiteY161" fmla="*/ 406196 h 1699043"/>
              <a:gd name="connsiteX162" fmla="*/ 6328981 w 10232859"/>
              <a:gd name="connsiteY162" fmla="*/ 409495 h 1699043"/>
              <a:gd name="connsiteX163" fmla="*/ 6368693 w 10232859"/>
              <a:gd name="connsiteY163" fmla="*/ 417845 h 1699043"/>
              <a:gd name="connsiteX164" fmla="*/ 6414811 w 10232859"/>
              <a:gd name="connsiteY164" fmla="*/ 452200 h 1699043"/>
              <a:gd name="connsiteX165" fmla="*/ 6467879 w 10232859"/>
              <a:gd name="connsiteY165" fmla="*/ 468248 h 1699043"/>
              <a:gd name="connsiteX166" fmla="*/ 6564351 w 10232859"/>
              <a:gd name="connsiteY166" fmla="*/ 537518 h 1699043"/>
              <a:gd name="connsiteX167" fmla="*/ 6711178 w 10232859"/>
              <a:gd name="connsiteY167" fmla="*/ 573610 h 1699043"/>
              <a:gd name="connsiteX168" fmla="*/ 6764036 w 10232859"/>
              <a:gd name="connsiteY168" fmla="*/ 588943 h 1699043"/>
              <a:gd name="connsiteX169" fmla="*/ 6858983 w 10232859"/>
              <a:gd name="connsiteY169" fmla="*/ 623723 h 1699043"/>
              <a:gd name="connsiteX170" fmla="*/ 6910661 w 10232859"/>
              <a:gd name="connsiteY170" fmla="*/ 634620 h 1699043"/>
              <a:gd name="connsiteX171" fmla="*/ 6944111 w 10232859"/>
              <a:gd name="connsiteY171" fmla="*/ 659502 h 1699043"/>
              <a:gd name="connsiteX172" fmla="*/ 6965771 w 10232859"/>
              <a:gd name="connsiteY172" fmla="*/ 659931 h 1699043"/>
              <a:gd name="connsiteX173" fmla="*/ 6969639 w 10232859"/>
              <a:gd name="connsiteY173" fmla="*/ 659837 h 1699043"/>
              <a:gd name="connsiteX174" fmla="*/ 6982242 w 10232859"/>
              <a:gd name="connsiteY174" fmla="*/ 663112 h 1699043"/>
              <a:gd name="connsiteX175" fmla="*/ 6989387 w 10232859"/>
              <a:gd name="connsiteY175" fmla="*/ 659474 h 1699043"/>
              <a:gd name="connsiteX176" fmla="*/ 7010930 w 10232859"/>
              <a:gd name="connsiteY176" fmla="*/ 661134 h 1699043"/>
              <a:gd name="connsiteX177" fmla="*/ 7033125 w 10232859"/>
              <a:gd name="connsiteY177" fmla="*/ 668436 h 1699043"/>
              <a:gd name="connsiteX178" fmla="*/ 7134461 w 10232859"/>
              <a:gd name="connsiteY178" fmla="*/ 708192 h 1699043"/>
              <a:gd name="connsiteX179" fmla="*/ 7197450 w 10232859"/>
              <a:gd name="connsiteY179" fmla="*/ 729094 h 1699043"/>
              <a:gd name="connsiteX180" fmla="*/ 7225084 w 10232859"/>
              <a:gd name="connsiteY180" fmla="*/ 732505 h 1699043"/>
              <a:gd name="connsiteX181" fmla="*/ 7261183 w 10232859"/>
              <a:gd name="connsiteY181" fmla="*/ 740313 h 1699043"/>
              <a:gd name="connsiteX182" fmla="*/ 7327760 w 10232859"/>
              <a:gd name="connsiteY182" fmla="*/ 750586 h 1699043"/>
              <a:gd name="connsiteX183" fmla="*/ 7412222 w 10232859"/>
              <a:gd name="connsiteY183" fmla="*/ 770487 h 1699043"/>
              <a:gd name="connsiteX184" fmla="*/ 7457904 w 10232859"/>
              <a:gd name="connsiteY184" fmla="*/ 804321 h 1699043"/>
              <a:gd name="connsiteX185" fmla="*/ 7465795 w 10232859"/>
              <a:gd name="connsiteY185" fmla="*/ 802598 h 1699043"/>
              <a:gd name="connsiteX186" fmla="*/ 7505046 w 10232859"/>
              <a:gd name="connsiteY186" fmla="*/ 816517 h 1699043"/>
              <a:gd name="connsiteX187" fmla="*/ 7623220 w 10232859"/>
              <a:gd name="connsiteY187" fmla="*/ 888520 h 1699043"/>
              <a:gd name="connsiteX188" fmla="*/ 7700458 w 10232859"/>
              <a:gd name="connsiteY188" fmla="*/ 915079 h 1699043"/>
              <a:gd name="connsiteX189" fmla="*/ 7730988 w 10232859"/>
              <a:gd name="connsiteY189" fmla="*/ 920756 h 1699043"/>
              <a:gd name="connsiteX190" fmla="*/ 7781942 w 10232859"/>
              <a:gd name="connsiteY190" fmla="*/ 930503 h 1699043"/>
              <a:gd name="connsiteX191" fmla="*/ 7827704 w 10232859"/>
              <a:gd name="connsiteY191" fmla="*/ 928558 h 1699043"/>
              <a:gd name="connsiteX192" fmla="*/ 7867270 w 10232859"/>
              <a:gd name="connsiteY192" fmla="*/ 940366 h 1699043"/>
              <a:gd name="connsiteX193" fmla="*/ 7866538 w 10232859"/>
              <a:gd name="connsiteY193" fmla="*/ 955045 h 1699043"/>
              <a:gd name="connsiteX194" fmla="*/ 7912084 w 10232859"/>
              <a:gd name="connsiteY194" fmla="*/ 963800 h 1699043"/>
              <a:gd name="connsiteX195" fmla="*/ 7982264 w 10232859"/>
              <a:gd name="connsiteY195" fmla="*/ 975773 h 1699043"/>
              <a:gd name="connsiteX196" fmla="*/ 7991272 w 10232859"/>
              <a:gd name="connsiteY196" fmla="*/ 981104 h 1699043"/>
              <a:gd name="connsiteX197" fmla="*/ 8006496 w 10232859"/>
              <a:gd name="connsiteY197" fmla="*/ 972839 h 1699043"/>
              <a:gd name="connsiteX198" fmla="*/ 8034497 w 10232859"/>
              <a:gd name="connsiteY198" fmla="*/ 972054 h 1699043"/>
              <a:gd name="connsiteX199" fmla="*/ 8150881 w 10232859"/>
              <a:gd name="connsiteY199" fmla="*/ 990411 h 1699043"/>
              <a:gd name="connsiteX200" fmla="*/ 8172106 w 10232859"/>
              <a:gd name="connsiteY200" fmla="*/ 990512 h 1699043"/>
              <a:gd name="connsiteX201" fmla="*/ 8196076 w 10232859"/>
              <a:gd name="connsiteY201" fmla="*/ 1000078 h 1699043"/>
              <a:gd name="connsiteX202" fmla="*/ 8247463 w 10232859"/>
              <a:gd name="connsiteY202" fmla="*/ 1016332 h 1699043"/>
              <a:gd name="connsiteX203" fmla="*/ 8279272 w 10232859"/>
              <a:gd name="connsiteY203" fmla="*/ 1032921 h 1699043"/>
              <a:gd name="connsiteX204" fmla="*/ 8289611 w 10232859"/>
              <a:gd name="connsiteY204" fmla="*/ 1028630 h 1699043"/>
              <a:gd name="connsiteX205" fmla="*/ 8311483 w 10232859"/>
              <a:gd name="connsiteY205" fmla="*/ 1029399 h 1699043"/>
              <a:gd name="connsiteX206" fmla="*/ 8399489 w 10232859"/>
              <a:gd name="connsiteY206" fmla="*/ 1048562 h 1699043"/>
              <a:gd name="connsiteX207" fmla="*/ 8415973 w 10232859"/>
              <a:gd name="connsiteY207" fmla="*/ 1049660 h 1699043"/>
              <a:gd name="connsiteX208" fmla="*/ 8433326 w 10232859"/>
              <a:gd name="connsiteY208" fmla="*/ 1057881 h 1699043"/>
              <a:gd name="connsiteX209" fmla="*/ 8502328 w 10232859"/>
              <a:gd name="connsiteY209" fmla="*/ 1091498 h 1699043"/>
              <a:gd name="connsiteX210" fmla="*/ 8534346 w 10232859"/>
              <a:gd name="connsiteY210" fmla="*/ 1106980 h 1699043"/>
              <a:gd name="connsiteX211" fmla="*/ 8534980 w 10232859"/>
              <a:gd name="connsiteY211" fmla="*/ 1110861 h 1699043"/>
              <a:gd name="connsiteX212" fmla="*/ 8544104 w 10232859"/>
              <a:gd name="connsiteY212" fmla="*/ 1108406 h 1699043"/>
              <a:gd name="connsiteX213" fmla="*/ 8567742 w 10232859"/>
              <a:gd name="connsiteY213" fmla="*/ 1117590 h 1699043"/>
              <a:gd name="connsiteX214" fmla="*/ 8633779 w 10232859"/>
              <a:gd name="connsiteY214" fmla="*/ 1139226 h 1699043"/>
              <a:gd name="connsiteX215" fmla="*/ 8676965 w 10232859"/>
              <a:gd name="connsiteY215" fmla="*/ 1156949 h 1699043"/>
              <a:gd name="connsiteX216" fmla="*/ 8698944 w 10232859"/>
              <a:gd name="connsiteY216" fmla="*/ 1156939 h 1699043"/>
              <a:gd name="connsiteX217" fmla="*/ 8711456 w 10232859"/>
              <a:gd name="connsiteY217" fmla="*/ 1169217 h 1699043"/>
              <a:gd name="connsiteX218" fmla="*/ 8732793 w 10232859"/>
              <a:gd name="connsiteY218" fmla="*/ 1172972 h 1699043"/>
              <a:gd name="connsiteX219" fmla="*/ 8751897 w 10232859"/>
              <a:gd name="connsiteY219" fmla="*/ 1190886 h 1699043"/>
              <a:gd name="connsiteX220" fmla="*/ 8793564 w 10232859"/>
              <a:gd name="connsiteY220" fmla="*/ 1172572 h 1699043"/>
              <a:gd name="connsiteX221" fmla="*/ 8834270 w 10232859"/>
              <a:gd name="connsiteY221" fmla="*/ 1206624 h 1699043"/>
              <a:gd name="connsiteX222" fmla="*/ 8853872 w 10232859"/>
              <a:gd name="connsiteY222" fmla="*/ 1214714 h 1699043"/>
              <a:gd name="connsiteX223" fmla="*/ 8861901 w 10232859"/>
              <a:gd name="connsiteY223" fmla="*/ 1211375 h 1699043"/>
              <a:gd name="connsiteX224" fmla="*/ 8874168 w 10232859"/>
              <a:gd name="connsiteY224" fmla="*/ 1213967 h 1699043"/>
              <a:gd name="connsiteX225" fmla="*/ 8871123 w 10232859"/>
              <a:gd name="connsiteY225" fmla="*/ 1221160 h 1699043"/>
              <a:gd name="connsiteX226" fmla="*/ 8903537 w 10232859"/>
              <a:gd name="connsiteY226" fmla="*/ 1230588 h 1699043"/>
              <a:gd name="connsiteX227" fmla="*/ 8933767 w 10232859"/>
              <a:gd name="connsiteY227" fmla="*/ 1263368 h 1699043"/>
              <a:gd name="connsiteX228" fmla="*/ 8985765 w 10232859"/>
              <a:gd name="connsiteY228" fmla="*/ 1287664 h 1699043"/>
              <a:gd name="connsiteX229" fmla="*/ 9071444 w 10232859"/>
              <a:gd name="connsiteY229" fmla="*/ 1317305 h 1699043"/>
              <a:gd name="connsiteX230" fmla="*/ 9096711 w 10232859"/>
              <a:gd name="connsiteY230" fmla="*/ 1327777 h 1699043"/>
              <a:gd name="connsiteX231" fmla="*/ 9338853 w 10232859"/>
              <a:gd name="connsiteY231" fmla="*/ 1448046 h 1699043"/>
              <a:gd name="connsiteX232" fmla="*/ 9520814 w 10232859"/>
              <a:gd name="connsiteY232" fmla="*/ 1449827 h 1699043"/>
              <a:gd name="connsiteX233" fmla="*/ 9702271 w 10232859"/>
              <a:gd name="connsiteY233" fmla="*/ 1488553 h 1699043"/>
              <a:gd name="connsiteX234" fmla="*/ 9744273 w 10232859"/>
              <a:gd name="connsiteY234" fmla="*/ 1523512 h 1699043"/>
              <a:gd name="connsiteX235" fmla="*/ 9771903 w 10232859"/>
              <a:gd name="connsiteY235" fmla="*/ 1530034 h 1699043"/>
              <a:gd name="connsiteX236" fmla="*/ 9818565 w 10232859"/>
              <a:gd name="connsiteY236" fmla="*/ 1538545 h 1699043"/>
              <a:gd name="connsiteX237" fmla="*/ 9882202 w 10232859"/>
              <a:gd name="connsiteY237" fmla="*/ 1565888 h 1699043"/>
              <a:gd name="connsiteX238" fmla="*/ 10022025 w 10232859"/>
              <a:gd name="connsiteY238" fmla="*/ 1599696 h 1699043"/>
              <a:gd name="connsiteX239" fmla="*/ 10220406 w 10232859"/>
              <a:gd name="connsiteY239" fmla="*/ 1677005 h 1699043"/>
              <a:gd name="connsiteX240" fmla="*/ 10232859 w 10232859"/>
              <a:gd name="connsiteY240" fmla="*/ 1699043 h 1699043"/>
              <a:gd name="connsiteX241" fmla="*/ 0 w 10232859"/>
              <a:gd name="connsiteY241" fmla="*/ 1699043 h 1699043"/>
              <a:gd name="connsiteX242" fmla="*/ 0 w 10232859"/>
              <a:gd name="connsiteY242" fmla="*/ 21828 h 1699043"/>
              <a:gd name="connsiteX243" fmla="*/ 8097 w 10232859"/>
              <a:gd name="connsiteY243" fmla="*/ 24355 h 1699043"/>
              <a:gd name="connsiteX244" fmla="*/ 77128 w 10232859"/>
              <a:gd name="connsiteY244" fmla="*/ 6867 h 1699043"/>
              <a:gd name="connsiteX245" fmla="*/ 188338 w 10232859"/>
              <a:gd name="connsiteY245" fmla="*/ 5079 h 1699043"/>
              <a:gd name="connsiteX246" fmla="*/ 298809 w 10232859"/>
              <a:gd name="connsiteY246" fmla="*/ 6198 h 1699043"/>
              <a:gd name="connsiteX247" fmla="*/ 338985 w 10232859"/>
              <a:gd name="connsiteY247" fmla="*/ 8006 h 1699043"/>
              <a:gd name="connsiteX248" fmla="*/ 409815 w 10232859"/>
              <a:gd name="connsiteY248" fmla="*/ 5045 h 1699043"/>
              <a:gd name="connsiteX0" fmla="*/ 409815 w 10232859"/>
              <a:gd name="connsiteY0" fmla="*/ 5045 h 1699043"/>
              <a:gd name="connsiteX1" fmla="*/ 456316 w 10232859"/>
              <a:gd name="connsiteY1" fmla="*/ 4077 h 1699043"/>
              <a:gd name="connsiteX2" fmla="*/ 463611 w 10232859"/>
              <a:gd name="connsiteY2" fmla="*/ 18441 h 1699043"/>
              <a:gd name="connsiteX3" fmla="*/ 506289 w 10232859"/>
              <a:gd name="connsiteY3" fmla="*/ 21667 h 1699043"/>
              <a:gd name="connsiteX4" fmla="*/ 547180 w 10232859"/>
              <a:gd name="connsiteY4" fmla="*/ 10297 h 1699043"/>
              <a:gd name="connsiteX5" fmla="*/ 599180 w 10232859"/>
              <a:gd name="connsiteY5" fmla="*/ 9165 h 1699043"/>
              <a:gd name="connsiteX6" fmla="*/ 630247 w 10232859"/>
              <a:gd name="connsiteY6" fmla="*/ 8332 h 1699043"/>
              <a:gd name="connsiteX7" fmla="*/ 715463 w 10232859"/>
              <a:gd name="connsiteY7" fmla="*/ 18029 h 1699043"/>
              <a:gd name="connsiteX8" fmla="*/ 862866 w 10232859"/>
              <a:gd name="connsiteY8" fmla="*/ 63233 h 1699043"/>
              <a:gd name="connsiteX9" fmla="*/ 906400 w 10232859"/>
              <a:gd name="connsiteY9" fmla="*/ 68570 h 1699043"/>
              <a:gd name="connsiteX10" fmla="*/ 912698 w 10232859"/>
              <a:gd name="connsiteY10" fmla="*/ 65266 h 1699043"/>
              <a:gd name="connsiteX11" fmla="*/ 972936 w 10232859"/>
              <a:gd name="connsiteY11" fmla="*/ 88549 h 1699043"/>
              <a:gd name="connsiteX12" fmla="*/ 1061158 w 10232859"/>
              <a:gd name="connsiteY12" fmla="*/ 90302 h 1699043"/>
              <a:gd name="connsiteX13" fmla="*/ 1127764 w 10232859"/>
              <a:gd name="connsiteY13" fmla="*/ 86443 h 1699043"/>
              <a:gd name="connsiteX14" fmla="*/ 1165092 w 10232859"/>
              <a:gd name="connsiteY14" fmla="*/ 86517 h 1699043"/>
              <a:gd name="connsiteX15" fmla="*/ 1192274 w 10232859"/>
              <a:gd name="connsiteY15" fmla="*/ 84088 h 1699043"/>
              <a:gd name="connsiteX16" fmla="*/ 1261359 w 10232859"/>
              <a:gd name="connsiteY16" fmla="*/ 91263 h 1699043"/>
              <a:gd name="connsiteX17" fmla="*/ 1375826 w 10232859"/>
              <a:gd name="connsiteY17" fmla="*/ 108740 h 1699043"/>
              <a:gd name="connsiteX18" fmla="*/ 1400134 w 10232859"/>
              <a:gd name="connsiteY18" fmla="*/ 111208 h 1699043"/>
              <a:gd name="connsiteX19" fmla="*/ 1420782 w 10232859"/>
              <a:gd name="connsiteY19" fmla="*/ 108347 h 1699043"/>
              <a:gd name="connsiteX20" fmla="*/ 1425360 w 10232859"/>
              <a:gd name="connsiteY20" fmla="*/ 103343 h 1699043"/>
              <a:gd name="connsiteX21" fmla="*/ 1438688 w 10232859"/>
              <a:gd name="connsiteY21" fmla="*/ 103900 h 1699043"/>
              <a:gd name="connsiteX22" fmla="*/ 1442183 w 10232859"/>
              <a:gd name="connsiteY22" fmla="*/ 103008 h 1699043"/>
              <a:gd name="connsiteX23" fmla="*/ 1462271 w 10232859"/>
              <a:gd name="connsiteY23" fmla="*/ 98933 h 1699043"/>
              <a:gd name="connsiteX24" fmla="*/ 1506437 w 10232859"/>
              <a:gd name="connsiteY24" fmla="*/ 116084 h 1699043"/>
              <a:gd name="connsiteX25" fmla="*/ 1559721 w 10232859"/>
              <a:gd name="connsiteY25" fmla="*/ 115918 h 1699043"/>
              <a:gd name="connsiteX26" fmla="*/ 1763086 w 10232859"/>
              <a:gd name="connsiteY26" fmla="*/ 148431 h 1699043"/>
              <a:gd name="connsiteX27" fmla="*/ 1909571 w 10232859"/>
              <a:gd name="connsiteY27" fmla="*/ 158571 h 1699043"/>
              <a:gd name="connsiteX28" fmla="*/ 2002612 w 10232859"/>
              <a:gd name="connsiteY28" fmla="*/ 185342 h 1699043"/>
              <a:gd name="connsiteX29" fmla="*/ 2155278 w 10232859"/>
              <a:gd name="connsiteY29" fmla="*/ 197824 h 1699043"/>
              <a:gd name="connsiteX30" fmla="*/ 2166398 w 10232859"/>
              <a:gd name="connsiteY30" fmla="*/ 206965 h 1699043"/>
              <a:gd name="connsiteX31" fmla="*/ 2180455 w 10232859"/>
              <a:gd name="connsiteY31" fmla="*/ 212894 h 1699043"/>
              <a:gd name="connsiteX32" fmla="*/ 2182638 w 10232859"/>
              <a:gd name="connsiteY32" fmla="*/ 212313 h 1699043"/>
              <a:gd name="connsiteX33" fmla="*/ 2200348 w 10232859"/>
              <a:gd name="connsiteY33" fmla="*/ 215316 h 1699043"/>
              <a:gd name="connsiteX34" fmla="*/ 2203307 w 10232859"/>
              <a:gd name="connsiteY34" fmla="*/ 218590 h 1699043"/>
              <a:gd name="connsiteX35" fmla="*/ 2215170 w 10232859"/>
              <a:gd name="connsiteY35" fmla="*/ 221472 h 1699043"/>
              <a:gd name="connsiteX36" fmla="*/ 2237765 w 10232859"/>
              <a:gd name="connsiteY36" fmla="*/ 229357 h 1699043"/>
              <a:gd name="connsiteX37" fmla="*/ 2242719 w 10232859"/>
              <a:gd name="connsiteY37" fmla="*/ 228760 h 1699043"/>
              <a:gd name="connsiteX38" fmla="*/ 2277928 w 10232859"/>
              <a:gd name="connsiteY38" fmla="*/ 237427 h 1699043"/>
              <a:gd name="connsiteX39" fmla="*/ 2278759 w 10232859"/>
              <a:gd name="connsiteY39" fmla="*/ 236563 h 1699043"/>
              <a:gd name="connsiteX40" fmla="*/ 2290187 w 10232859"/>
              <a:gd name="connsiteY40" fmla="*/ 234709 h 1699043"/>
              <a:gd name="connsiteX41" fmla="*/ 2364066 w 10232859"/>
              <a:gd name="connsiteY41" fmla="*/ 218237 h 1699043"/>
              <a:gd name="connsiteX42" fmla="*/ 2400814 w 10232859"/>
              <a:gd name="connsiteY42" fmla="*/ 227165 h 1699043"/>
              <a:gd name="connsiteX43" fmla="*/ 2408414 w 10232859"/>
              <a:gd name="connsiteY43" fmla="*/ 228429 h 1699043"/>
              <a:gd name="connsiteX44" fmla="*/ 2408650 w 10232859"/>
              <a:gd name="connsiteY44" fmla="*/ 228234 h 1699043"/>
              <a:gd name="connsiteX45" fmla="*/ 2416835 w 10232859"/>
              <a:gd name="connsiteY45" fmla="*/ 229128 h 1699043"/>
              <a:gd name="connsiteX46" fmla="*/ 2422271 w 10232859"/>
              <a:gd name="connsiteY46" fmla="*/ 230733 h 1699043"/>
              <a:gd name="connsiteX47" fmla="*/ 2490341 w 10232859"/>
              <a:gd name="connsiteY47" fmla="*/ 211074 h 1699043"/>
              <a:gd name="connsiteX48" fmla="*/ 2588929 w 10232859"/>
              <a:gd name="connsiteY48" fmla="*/ 200980 h 1699043"/>
              <a:gd name="connsiteX49" fmla="*/ 2687426 w 10232859"/>
              <a:gd name="connsiteY49" fmla="*/ 193848 h 1699043"/>
              <a:gd name="connsiteX50" fmla="*/ 2723517 w 10232859"/>
              <a:gd name="connsiteY50" fmla="*/ 192652 h 1699043"/>
              <a:gd name="connsiteX51" fmla="*/ 2785956 w 10232859"/>
              <a:gd name="connsiteY51" fmla="*/ 184404 h 1699043"/>
              <a:gd name="connsiteX52" fmla="*/ 2813378 w 10232859"/>
              <a:gd name="connsiteY52" fmla="*/ 176833 h 1699043"/>
              <a:gd name="connsiteX53" fmla="*/ 2814782 w 10232859"/>
              <a:gd name="connsiteY53" fmla="*/ 177153 h 1699043"/>
              <a:gd name="connsiteX54" fmla="*/ 2816580 w 10232859"/>
              <a:gd name="connsiteY54" fmla="*/ 174366 h 1699043"/>
              <a:gd name="connsiteX55" fmla="*/ 2821623 w 10232859"/>
              <a:gd name="connsiteY55" fmla="*/ 172875 h 1699043"/>
              <a:gd name="connsiteX56" fmla="*/ 2836688 w 10232859"/>
              <a:gd name="connsiteY56" fmla="*/ 172971 h 1699043"/>
              <a:gd name="connsiteX57" fmla="*/ 2842564 w 10232859"/>
              <a:gd name="connsiteY57" fmla="*/ 173695 h 1699043"/>
              <a:gd name="connsiteX58" fmla="*/ 2850712 w 10232859"/>
              <a:gd name="connsiteY58" fmla="*/ 173290 h 1699043"/>
              <a:gd name="connsiteX59" fmla="*/ 2850846 w 10232859"/>
              <a:gd name="connsiteY59" fmla="*/ 173062 h 1699043"/>
              <a:gd name="connsiteX60" fmla="*/ 2858611 w 10232859"/>
              <a:gd name="connsiteY60" fmla="*/ 173112 h 1699043"/>
              <a:gd name="connsiteX61" fmla="*/ 2897454 w 10232859"/>
              <a:gd name="connsiteY61" fmla="*/ 176114 h 1699043"/>
              <a:gd name="connsiteX62" fmla="*/ 2940369 w 10232859"/>
              <a:gd name="connsiteY62" fmla="*/ 152944 h 1699043"/>
              <a:gd name="connsiteX63" fmla="*/ 2959670 w 10232859"/>
              <a:gd name="connsiteY63" fmla="*/ 148367 h 1699043"/>
              <a:gd name="connsiteX64" fmla="*/ 2969615 w 10232859"/>
              <a:gd name="connsiteY64" fmla="*/ 144755 h 1699043"/>
              <a:gd name="connsiteX65" fmla="*/ 2970000 w 10232859"/>
              <a:gd name="connsiteY65" fmla="*/ 143776 h 1699043"/>
              <a:gd name="connsiteX66" fmla="*/ 3007272 w 10232859"/>
              <a:gd name="connsiteY66" fmla="*/ 146766 h 1699043"/>
              <a:gd name="connsiteX67" fmla="*/ 3011677 w 10232859"/>
              <a:gd name="connsiteY67" fmla="*/ 145404 h 1699043"/>
              <a:gd name="connsiteX68" fmla="*/ 3036668 w 10232859"/>
              <a:gd name="connsiteY68" fmla="*/ 149604 h 1699043"/>
              <a:gd name="connsiteX69" fmla="*/ 3049208 w 10232859"/>
              <a:gd name="connsiteY69" fmla="*/ 150573 h 1699043"/>
              <a:gd name="connsiteX70" fmla="*/ 3053517 w 10232859"/>
              <a:gd name="connsiteY70" fmla="*/ 153322 h 1699043"/>
              <a:gd name="connsiteX71" fmla="*/ 3071637 w 10232859"/>
              <a:gd name="connsiteY71" fmla="*/ 153496 h 1699043"/>
              <a:gd name="connsiteX72" fmla="*/ 3110077 w 10232859"/>
              <a:gd name="connsiteY72" fmla="*/ 149202 h 1699043"/>
              <a:gd name="connsiteX73" fmla="*/ 3173743 w 10232859"/>
              <a:gd name="connsiteY73" fmla="*/ 159581 h 1699043"/>
              <a:gd name="connsiteX74" fmla="*/ 3254203 w 10232859"/>
              <a:gd name="connsiteY74" fmla="*/ 151756 h 1699043"/>
              <a:gd name="connsiteX75" fmla="*/ 3380350 w 10232859"/>
              <a:gd name="connsiteY75" fmla="*/ 151151 h 1699043"/>
              <a:gd name="connsiteX76" fmla="*/ 3476147 w 10232859"/>
              <a:gd name="connsiteY76" fmla="*/ 170925 h 1699043"/>
              <a:gd name="connsiteX77" fmla="*/ 3581876 w 10232859"/>
              <a:gd name="connsiteY77" fmla="*/ 150448 h 1699043"/>
              <a:gd name="connsiteX78" fmla="*/ 3704761 w 10232859"/>
              <a:gd name="connsiteY78" fmla="*/ 150492 h 1699043"/>
              <a:gd name="connsiteX79" fmla="*/ 3755040 w 10232859"/>
              <a:gd name="connsiteY79" fmla="*/ 141978 h 1699043"/>
              <a:gd name="connsiteX80" fmla="*/ 3804689 w 10232859"/>
              <a:gd name="connsiteY80" fmla="*/ 151893 h 1699043"/>
              <a:gd name="connsiteX81" fmla="*/ 3821793 w 10232859"/>
              <a:gd name="connsiteY81" fmla="*/ 144743 h 1699043"/>
              <a:gd name="connsiteX82" fmla="*/ 3824682 w 10232859"/>
              <a:gd name="connsiteY82" fmla="*/ 143319 h 1699043"/>
              <a:gd name="connsiteX83" fmla="*/ 3837536 w 10232859"/>
              <a:gd name="connsiteY83" fmla="*/ 141778 h 1699043"/>
              <a:gd name="connsiteX84" fmla="*/ 3839550 w 10232859"/>
              <a:gd name="connsiteY84" fmla="*/ 136147 h 1699043"/>
              <a:gd name="connsiteX85" fmla="*/ 3857743 w 10232859"/>
              <a:gd name="connsiteY85" fmla="*/ 130104 h 1699043"/>
              <a:gd name="connsiteX86" fmla="*/ 3881852 w 10232859"/>
              <a:gd name="connsiteY86" fmla="*/ 128717 h 1699043"/>
              <a:gd name="connsiteX87" fmla="*/ 3998088 w 10232859"/>
              <a:gd name="connsiteY87" fmla="*/ 127932 h 1699043"/>
              <a:gd name="connsiteX88" fmla="*/ 4066682 w 10232859"/>
              <a:gd name="connsiteY88" fmla="*/ 124147 h 1699043"/>
              <a:gd name="connsiteX89" fmla="*/ 4091246 w 10232859"/>
              <a:gd name="connsiteY89" fmla="*/ 117503 h 1699043"/>
              <a:gd name="connsiteX90" fmla="*/ 4126556 w 10232859"/>
              <a:gd name="connsiteY90" fmla="*/ 111725 h 1699043"/>
              <a:gd name="connsiteX91" fmla="*/ 4187717 w 10232859"/>
              <a:gd name="connsiteY91" fmla="*/ 97496 h 1699043"/>
              <a:gd name="connsiteX92" fmla="*/ 4220826 w 10232859"/>
              <a:gd name="connsiteY92" fmla="*/ 95991 h 1699043"/>
              <a:gd name="connsiteX93" fmla="*/ 4239014 w 10232859"/>
              <a:gd name="connsiteY93" fmla="*/ 90840 h 1699043"/>
              <a:gd name="connsiteX94" fmla="*/ 4246653 w 10232859"/>
              <a:gd name="connsiteY94" fmla="*/ 91360 h 1699043"/>
              <a:gd name="connsiteX95" fmla="*/ 4271841 w 10232859"/>
              <a:gd name="connsiteY95" fmla="*/ 90188 h 1699043"/>
              <a:gd name="connsiteX96" fmla="*/ 4286277 w 10232859"/>
              <a:gd name="connsiteY96" fmla="*/ 90173 h 1699043"/>
              <a:gd name="connsiteX97" fmla="*/ 4292025 w 10232859"/>
              <a:gd name="connsiteY97" fmla="*/ 90407 h 1699043"/>
              <a:gd name="connsiteX98" fmla="*/ 4304713 w 10232859"/>
              <a:gd name="connsiteY98" fmla="*/ 95673 h 1699043"/>
              <a:gd name="connsiteX99" fmla="*/ 4321285 w 10232859"/>
              <a:gd name="connsiteY99" fmla="*/ 93560 h 1699043"/>
              <a:gd name="connsiteX100" fmla="*/ 4339561 w 10232859"/>
              <a:gd name="connsiteY100" fmla="*/ 98806 h 1699043"/>
              <a:gd name="connsiteX101" fmla="*/ 4343990 w 10232859"/>
              <a:gd name="connsiteY101" fmla="*/ 94576 h 1699043"/>
              <a:gd name="connsiteX102" fmla="*/ 4358885 w 10232859"/>
              <a:gd name="connsiteY102" fmla="*/ 90264 h 1699043"/>
              <a:gd name="connsiteX103" fmla="*/ 4371648 w 10232859"/>
              <a:gd name="connsiteY103" fmla="*/ 95312 h 1699043"/>
              <a:gd name="connsiteX104" fmla="*/ 4398380 w 10232859"/>
              <a:gd name="connsiteY104" fmla="*/ 98447 h 1699043"/>
              <a:gd name="connsiteX105" fmla="*/ 4405729 w 10232859"/>
              <a:gd name="connsiteY105" fmla="*/ 97677 h 1699043"/>
              <a:gd name="connsiteX106" fmla="*/ 4431408 w 10232859"/>
              <a:gd name="connsiteY106" fmla="*/ 104311 h 1699043"/>
              <a:gd name="connsiteX107" fmla="*/ 4472183 w 10232859"/>
              <a:gd name="connsiteY107" fmla="*/ 109916 h 1699043"/>
              <a:gd name="connsiteX108" fmla="*/ 4518828 w 10232859"/>
              <a:gd name="connsiteY108" fmla="*/ 112600 h 1699043"/>
              <a:gd name="connsiteX109" fmla="*/ 4532040 w 10232859"/>
              <a:gd name="connsiteY109" fmla="*/ 117793 h 1699043"/>
              <a:gd name="connsiteX110" fmla="*/ 4617778 w 10232859"/>
              <a:gd name="connsiteY110" fmla="*/ 130479 h 1699043"/>
              <a:gd name="connsiteX111" fmla="*/ 4641872 w 10232859"/>
              <a:gd name="connsiteY111" fmla="*/ 134207 h 1699043"/>
              <a:gd name="connsiteX112" fmla="*/ 4662766 w 10232859"/>
              <a:gd name="connsiteY112" fmla="*/ 132438 h 1699043"/>
              <a:gd name="connsiteX113" fmla="*/ 4667770 w 10232859"/>
              <a:gd name="connsiteY113" fmla="*/ 127694 h 1699043"/>
              <a:gd name="connsiteX114" fmla="*/ 4681052 w 10232859"/>
              <a:gd name="connsiteY114" fmla="*/ 128947 h 1699043"/>
              <a:gd name="connsiteX115" fmla="*/ 4684624 w 10232859"/>
              <a:gd name="connsiteY115" fmla="*/ 128241 h 1699043"/>
              <a:gd name="connsiteX116" fmla="*/ 4705061 w 10232859"/>
              <a:gd name="connsiteY116" fmla="*/ 125234 h 1699043"/>
              <a:gd name="connsiteX117" fmla="*/ 4747746 w 10232859"/>
              <a:gd name="connsiteY117" fmla="*/ 144617 h 1699043"/>
              <a:gd name="connsiteX118" fmla="*/ 4867014 w 10232859"/>
              <a:gd name="connsiteY118" fmla="*/ 164145 h 1699043"/>
              <a:gd name="connsiteX119" fmla="*/ 5001600 w 10232859"/>
              <a:gd name="connsiteY119" fmla="*/ 190239 h 1699043"/>
              <a:gd name="connsiteX120" fmla="*/ 5115965 w 10232859"/>
              <a:gd name="connsiteY120" fmla="*/ 186069 h 1699043"/>
              <a:gd name="connsiteX121" fmla="*/ 5193957 w 10232859"/>
              <a:gd name="connsiteY121" fmla="*/ 229364 h 1699043"/>
              <a:gd name="connsiteX122" fmla="*/ 5275907 w 10232859"/>
              <a:gd name="connsiteY122" fmla="*/ 263295 h 1699043"/>
              <a:gd name="connsiteX123" fmla="*/ 5344878 w 10232859"/>
              <a:gd name="connsiteY123" fmla="*/ 276360 h 1699043"/>
              <a:gd name="connsiteX124" fmla="*/ 5413398 w 10232859"/>
              <a:gd name="connsiteY124" fmla="*/ 276235 h 1699043"/>
              <a:gd name="connsiteX125" fmla="*/ 5415629 w 10232859"/>
              <a:gd name="connsiteY125" fmla="*/ 275768 h 1699043"/>
              <a:gd name="connsiteX126" fmla="*/ 5433078 w 10232859"/>
              <a:gd name="connsiteY126" fmla="*/ 279684 h 1699043"/>
              <a:gd name="connsiteX127" fmla="*/ 5435759 w 10232859"/>
              <a:gd name="connsiteY127" fmla="*/ 283100 h 1699043"/>
              <a:gd name="connsiteX128" fmla="*/ 5447372 w 10232859"/>
              <a:gd name="connsiteY128" fmla="*/ 286587 h 1699043"/>
              <a:gd name="connsiteX129" fmla="*/ 5469289 w 10232859"/>
              <a:gd name="connsiteY129" fmla="*/ 295620 h 1699043"/>
              <a:gd name="connsiteX130" fmla="*/ 5508752 w 10232859"/>
              <a:gd name="connsiteY130" fmla="*/ 305753 h 1699043"/>
              <a:gd name="connsiteX131" fmla="*/ 5509657 w 10232859"/>
              <a:gd name="connsiteY131" fmla="*/ 304936 h 1699043"/>
              <a:gd name="connsiteX132" fmla="*/ 5521245 w 10232859"/>
              <a:gd name="connsiteY132" fmla="*/ 303688 h 1699043"/>
              <a:gd name="connsiteX133" fmla="*/ 5596538 w 10232859"/>
              <a:gd name="connsiteY133" fmla="*/ 291153 h 1699043"/>
              <a:gd name="connsiteX134" fmla="*/ 5632514 w 10232859"/>
              <a:gd name="connsiteY134" fmla="*/ 301962 h 1699043"/>
              <a:gd name="connsiteX135" fmla="*/ 5640005 w 10232859"/>
              <a:gd name="connsiteY135" fmla="*/ 303617 h 1699043"/>
              <a:gd name="connsiteX136" fmla="*/ 5640259 w 10232859"/>
              <a:gd name="connsiteY136" fmla="*/ 303435 h 1699043"/>
              <a:gd name="connsiteX137" fmla="*/ 5648365 w 10232859"/>
              <a:gd name="connsiteY137" fmla="*/ 304754 h 1699043"/>
              <a:gd name="connsiteX138" fmla="*/ 5653662 w 10232859"/>
              <a:gd name="connsiteY138" fmla="*/ 306635 h 1699043"/>
              <a:gd name="connsiteX139" fmla="*/ 5668196 w 10232859"/>
              <a:gd name="connsiteY139" fmla="*/ 309846 h 1699043"/>
              <a:gd name="connsiteX140" fmla="*/ 5673886 w 10232859"/>
              <a:gd name="connsiteY140" fmla="*/ 309526 h 1699043"/>
              <a:gd name="connsiteX141" fmla="*/ 5677139 w 10232859"/>
              <a:gd name="connsiteY141" fmla="*/ 307345 h 1699043"/>
              <a:gd name="connsiteX142" fmla="*/ 5708983 w 10232859"/>
              <a:gd name="connsiteY142" fmla="*/ 306674 h 1699043"/>
              <a:gd name="connsiteX143" fmla="*/ 5773909 w 10232859"/>
              <a:gd name="connsiteY143" fmla="*/ 312061 h 1699043"/>
              <a:gd name="connsiteX144" fmla="*/ 5809500 w 10232859"/>
              <a:gd name="connsiteY144" fmla="*/ 318450 h 1699043"/>
              <a:gd name="connsiteX145" fmla="*/ 5908729 w 10232859"/>
              <a:gd name="connsiteY145" fmla="*/ 332335 h 1699043"/>
              <a:gd name="connsiteX146" fmla="*/ 6009654 w 10232859"/>
              <a:gd name="connsiteY146" fmla="*/ 343526 h 1699043"/>
              <a:gd name="connsiteX147" fmla="*/ 6067487 w 10232859"/>
              <a:gd name="connsiteY147" fmla="*/ 333712 h 1699043"/>
              <a:gd name="connsiteX148" fmla="*/ 6073281 w 10232859"/>
              <a:gd name="connsiteY148" fmla="*/ 334316 h 1699043"/>
              <a:gd name="connsiteX149" fmla="*/ 6086225 w 10232859"/>
              <a:gd name="connsiteY149" fmla="*/ 339621 h 1699043"/>
              <a:gd name="connsiteX150" fmla="*/ 6105063 w 10232859"/>
              <a:gd name="connsiteY150" fmla="*/ 347340 h 1699043"/>
              <a:gd name="connsiteX151" fmla="*/ 6195166 w 10232859"/>
              <a:gd name="connsiteY151" fmla="*/ 360190 h 1699043"/>
              <a:gd name="connsiteX152" fmla="*/ 6216259 w 10232859"/>
              <a:gd name="connsiteY152" fmla="*/ 363365 h 1699043"/>
              <a:gd name="connsiteX153" fmla="*/ 6228331 w 10232859"/>
              <a:gd name="connsiteY153" fmla="*/ 364034 h 1699043"/>
              <a:gd name="connsiteX154" fmla="*/ 6229602 w 10232859"/>
              <a:gd name="connsiteY154" fmla="*/ 363414 h 1699043"/>
              <a:gd name="connsiteX155" fmla="*/ 6258988 w 10232859"/>
              <a:gd name="connsiteY155" fmla="*/ 378660 h 1699043"/>
              <a:gd name="connsiteX156" fmla="*/ 6264106 w 10232859"/>
              <a:gd name="connsiteY156" fmla="*/ 379141 h 1699043"/>
              <a:gd name="connsiteX157" fmla="*/ 6281703 w 10232859"/>
              <a:gd name="connsiteY157" fmla="*/ 391054 h 1699043"/>
              <a:gd name="connsiteX158" fmla="*/ 6291622 w 10232859"/>
              <a:gd name="connsiteY158" fmla="*/ 396155 h 1699043"/>
              <a:gd name="connsiteX159" fmla="*/ 6292712 w 10232859"/>
              <a:gd name="connsiteY159" fmla="*/ 399771 h 1699043"/>
              <a:gd name="connsiteX160" fmla="*/ 6308227 w 10232859"/>
              <a:gd name="connsiteY160" fmla="*/ 406196 h 1699043"/>
              <a:gd name="connsiteX161" fmla="*/ 6328981 w 10232859"/>
              <a:gd name="connsiteY161" fmla="*/ 409495 h 1699043"/>
              <a:gd name="connsiteX162" fmla="*/ 6368693 w 10232859"/>
              <a:gd name="connsiteY162" fmla="*/ 417845 h 1699043"/>
              <a:gd name="connsiteX163" fmla="*/ 6414811 w 10232859"/>
              <a:gd name="connsiteY163" fmla="*/ 452200 h 1699043"/>
              <a:gd name="connsiteX164" fmla="*/ 6467879 w 10232859"/>
              <a:gd name="connsiteY164" fmla="*/ 468248 h 1699043"/>
              <a:gd name="connsiteX165" fmla="*/ 6564351 w 10232859"/>
              <a:gd name="connsiteY165" fmla="*/ 537518 h 1699043"/>
              <a:gd name="connsiteX166" fmla="*/ 6711178 w 10232859"/>
              <a:gd name="connsiteY166" fmla="*/ 573610 h 1699043"/>
              <a:gd name="connsiteX167" fmla="*/ 6764036 w 10232859"/>
              <a:gd name="connsiteY167" fmla="*/ 588943 h 1699043"/>
              <a:gd name="connsiteX168" fmla="*/ 6858983 w 10232859"/>
              <a:gd name="connsiteY168" fmla="*/ 623723 h 1699043"/>
              <a:gd name="connsiteX169" fmla="*/ 6910661 w 10232859"/>
              <a:gd name="connsiteY169" fmla="*/ 634620 h 1699043"/>
              <a:gd name="connsiteX170" fmla="*/ 6944111 w 10232859"/>
              <a:gd name="connsiteY170" fmla="*/ 659502 h 1699043"/>
              <a:gd name="connsiteX171" fmla="*/ 6965771 w 10232859"/>
              <a:gd name="connsiteY171" fmla="*/ 659931 h 1699043"/>
              <a:gd name="connsiteX172" fmla="*/ 6969639 w 10232859"/>
              <a:gd name="connsiteY172" fmla="*/ 659837 h 1699043"/>
              <a:gd name="connsiteX173" fmla="*/ 6982242 w 10232859"/>
              <a:gd name="connsiteY173" fmla="*/ 663112 h 1699043"/>
              <a:gd name="connsiteX174" fmla="*/ 6989387 w 10232859"/>
              <a:gd name="connsiteY174" fmla="*/ 659474 h 1699043"/>
              <a:gd name="connsiteX175" fmla="*/ 7010930 w 10232859"/>
              <a:gd name="connsiteY175" fmla="*/ 661134 h 1699043"/>
              <a:gd name="connsiteX176" fmla="*/ 7033125 w 10232859"/>
              <a:gd name="connsiteY176" fmla="*/ 668436 h 1699043"/>
              <a:gd name="connsiteX177" fmla="*/ 7134461 w 10232859"/>
              <a:gd name="connsiteY177" fmla="*/ 708192 h 1699043"/>
              <a:gd name="connsiteX178" fmla="*/ 7197450 w 10232859"/>
              <a:gd name="connsiteY178" fmla="*/ 729094 h 1699043"/>
              <a:gd name="connsiteX179" fmla="*/ 7225084 w 10232859"/>
              <a:gd name="connsiteY179" fmla="*/ 732505 h 1699043"/>
              <a:gd name="connsiteX180" fmla="*/ 7261183 w 10232859"/>
              <a:gd name="connsiteY180" fmla="*/ 740313 h 1699043"/>
              <a:gd name="connsiteX181" fmla="*/ 7327760 w 10232859"/>
              <a:gd name="connsiteY181" fmla="*/ 750586 h 1699043"/>
              <a:gd name="connsiteX182" fmla="*/ 7412222 w 10232859"/>
              <a:gd name="connsiteY182" fmla="*/ 770487 h 1699043"/>
              <a:gd name="connsiteX183" fmla="*/ 7457904 w 10232859"/>
              <a:gd name="connsiteY183" fmla="*/ 804321 h 1699043"/>
              <a:gd name="connsiteX184" fmla="*/ 7465795 w 10232859"/>
              <a:gd name="connsiteY184" fmla="*/ 802598 h 1699043"/>
              <a:gd name="connsiteX185" fmla="*/ 7505046 w 10232859"/>
              <a:gd name="connsiteY185" fmla="*/ 816517 h 1699043"/>
              <a:gd name="connsiteX186" fmla="*/ 7623220 w 10232859"/>
              <a:gd name="connsiteY186" fmla="*/ 888520 h 1699043"/>
              <a:gd name="connsiteX187" fmla="*/ 7700458 w 10232859"/>
              <a:gd name="connsiteY187" fmla="*/ 915079 h 1699043"/>
              <a:gd name="connsiteX188" fmla="*/ 7730988 w 10232859"/>
              <a:gd name="connsiteY188" fmla="*/ 920756 h 1699043"/>
              <a:gd name="connsiteX189" fmla="*/ 7781942 w 10232859"/>
              <a:gd name="connsiteY189" fmla="*/ 930503 h 1699043"/>
              <a:gd name="connsiteX190" fmla="*/ 7827704 w 10232859"/>
              <a:gd name="connsiteY190" fmla="*/ 928558 h 1699043"/>
              <a:gd name="connsiteX191" fmla="*/ 7867270 w 10232859"/>
              <a:gd name="connsiteY191" fmla="*/ 940366 h 1699043"/>
              <a:gd name="connsiteX192" fmla="*/ 7866538 w 10232859"/>
              <a:gd name="connsiteY192" fmla="*/ 955045 h 1699043"/>
              <a:gd name="connsiteX193" fmla="*/ 7912084 w 10232859"/>
              <a:gd name="connsiteY193" fmla="*/ 963800 h 1699043"/>
              <a:gd name="connsiteX194" fmla="*/ 7982264 w 10232859"/>
              <a:gd name="connsiteY194" fmla="*/ 975773 h 1699043"/>
              <a:gd name="connsiteX195" fmla="*/ 7991272 w 10232859"/>
              <a:gd name="connsiteY195" fmla="*/ 981104 h 1699043"/>
              <a:gd name="connsiteX196" fmla="*/ 8006496 w 10232859"/>
              <a:gd name="connsiteY196" fmla="*/ 972839 h 1699043"/>
              <a:gd name="connsiteX197" fmla="*/ 8034497 w 10232859"/>
              <a:gd name="connsiteY197" fmla="*/ 972054 h 1699043"/>
              <a:gd name="connsiteX198" fmla="*/ 8150881 w 10232859"/>
              <a:gd name="connsiteY198" fmla="*/ 990411 h 1699043"/>
              <a:gd name="connsiteX199" fmla="*/ 8172106 w 10232859"/>
              <a:gd name="connsiteY199" fmla="*/ 990512 h 1699043"/>
              <a:gd name="connsiteX200" fmla="*/ 8196076 w 10232859"/>
              <a:gd name="connsiteY200" fmla="*/ 1000078 h 1699043"/>
              <a:gd name="connsiteX201" fmla="*/ 8247463 w 10232859"/>
              <a:gd name="connsiteY201" fmla="*/ 1016332 h 1699043"/>
              <a:gd name="connsiteX202" fmla="*/ 8279272 w 10232859"/>
              <a:gd name="connsiteY202" fmla="*/ 1032921 h 1699043"/>
              <a:gd name="connsiteX203" fmla="*/ 8289611 w 10232859"/>
              <a:gd name="connsiteY203" fmla="*/ 1028630 h 1699043"/>
              <a:gd name="connsiteX204" fmla="*/ 8311483 w 10232859"/>
              <a:gd name="connsiteY204" fmla="*/ 1029399 h 1699043"/>
              <a:gd name="connsiteX205" fmla="*/ 8399489 w 10232859"/>
              <a:gd name="connsiteY205" fmla="*/ 1048562 h 1699043"/>
              <a:gd name="connsiteX206" fmla="*/ 8415973 w 10232859"/>
              <a:gd name="connsiteY206" fmla="*/ 1049660 h 1699043"/>
              <a:gd name="connsiteX207" fmla="*/ 8433326 w 10232859"/>
              <a:gd name="connsiteY207" fmla="*/ 1057881 h 1699043"/>
              <a:gd name="connsiteX208" fmla="*/ 8502328 w 10232859"/>
              <a:gd name="connsiteY208" fmla="*/ 1091498 h 1699043"/>
              <a:gd name="connsiteX209" fmla="*/ 8534346 w 10232859"/>
              <a:gd name="connsiteY209" fmla="*/ 1106980 h 1699043"/>
              <a:gd name="connsiteX210" fmla="*/ 8534980 w 10232859"/>
              <a:gd name="connsiteY210" fmla="*/ 1110861 h 1699043"/>
              <a:gd name="connsiteX211" fmla="*/ 8544104 w 10232859"/>
              <a:gd name="connsiteY211" fmla="*/ 1108406 h 1699043"/>
              <a:gd name="connsiteX212" fmla="*/ 8567742 w 10232859"/>
              <a:gd name="connsiteY212" fmla="*/ 1117590 h 1699043"/>
              <a:gd name="connsiteX213" fmla="*/ 8633779 w 10232859"/>
              <a:gd name="connsiteY213" fmla="*/ 1139226 h 1699043"/>
              <a:gd name="connsiteX214" fmla="*/ 8676965 w 10232859"/>
              <a:gd name="connsiteY214" fmla="*/ 1156949 h 1699043"/>
              <a:gd name="connsiteX215" fmla="*/ 8698944 w 10232859"/>
              <a:gd name="connsiteY215" fmla="*/ 1156939 h 1699043"/>
              <a:gd name="connsiteX216" fmla="*/ 8711456 w 10232859"/>
              <a:gd name="connsiteY216" fmla="*/ 1169217 h 1699043"/>
              <a:gd name="connsiteX217" fmla="*/ 8732793 w 10232859"/>
              <a:gd name="connsiteY217" fmla="*/ 1172972 h 1699043"/>
              <a:gd name="connsiteX218" fmla="*/ 8751897 w 10232859"/>
              <a:gd name="connsiteY218" fmla="*/ 1190886 h 1699043"/>
              <a:gd name="connsiteX219" fmla="*/ 8793564 w 10232859"/>
              <a:gd name="connsiteY219" fmla="*/ 1172572 h 1699043"/>
              <a:gd name="connsiteX220" fmla="*/ 8834270 w 10232859"/>
              <a:gd name="connsiteY220" fmla="*/ 1206624 h 1699043"/>
              <a:gd name="connsiteX221" fmla="*/ 8853872 w 10232859"/>
              <a:gd name="connsiteY221" fmla="*/ 1214714 h 1699043"/>
              <a:gd name="connsiteX222" fmla="*/ 8861901 w 10232859"/>
              <a:gd name="connsiteY222" fmla="*/ 1211375 h 1699043"/>
              <a:gd name="connsiteX223" fmla="*/ 8874168 w 10232859"/>
              <a:gd name="connsiteY223" fmla="*/ 1213967 h 1699043"/>
              <a:gd name="connsiteX224" fmla="*/ 8871123 w 10232859"/>
              <a:gd name="connsiteY224" fmla="*/ 1221160 h 1699043"/>
              <a:gd name="connsiteX225" fmla="*/ 8903537 w 10232859"/>
              <a:gd name="connsiteY225" fmla="*/ 1230588 h 1699043"/>
              <a:gd name="connsiteX226" fmla="*/ 8933767 w 10232859"/>
              <a:gd name="connsiteY226" fmla="*/ 1263368 h 1699043"/>
              <a:gd name="connsiteX227" fmla="*/ 8985765 w 10232859"/>
              <a:gd name="connsiteY227" fmla="*/ 1287664 h 1699043"/>
              <a:gd name="connsiteX228" fmla="*/ 9071444 w 10232859"/>
              <a:gd name="connsiteY228" fmla="*/ 1317305 h 1699043"/>
              <a:gd name="connsiteX229" fmla="*/ 9096711 w 10232859"/>
              <a:gd name="connsiteY229" fmla="*/ 1327777 h 1699043"/>
              <a:gd name="connsiteX230" fmla="*/ 9338853 w 10232859"/>
              <a:gd name="connsiteY230" fmla="*/ 1448046 h 1699043"/>
              <a:gd name="connsiteX231" fmla="*/ 9520814 w 10232859"/>
              <a:gd name="connsiteY231" fmla="*/ 1449827 h 1699043"/>
              <a:gd name="connsiteX232" fmla="*/ 9702271 w 10232859"/>
              <a:gd name="connsiteY232" fmla="*/ 1488553 h 1699043"/>
              <a:gd name="connsiteX233" fmla="*/ 9744273 w 10232859"/>
              <a:gd name="connsiteY233" fmla="*/ 1523512 h 1699043"/>
              <a:gd name="connsiteX234" fmla="*/ 9771903 w 10232859"/>
              <a:gd name="connsiteY234" fmla="*/ 1530034 h 1699043"/>
              <a:gd name="connsiteX235" fmla="*/ 9818565 w 10232859"/>
              <a:gd name="connsiteY235" fmla="*/ 1538545 h 1699043"/>
              <a:gd name="connsiteX236" fmla="*/ 9882202 w 10232859"/>
              <a:gd name="connsiteY236" fmla="*/ 1565888 h 1699043"/>
              <a:gd name="connsiteX237" fmla="*/ 10022025 w 10232859"/>
              <a:gd name="connsiteY237" fmla="*/ 1599696 h 1699043"/>
              <a:gd name="connsiteX238" fmla="*/ 10220406 w 10232859"/>
              <a:gd name="connsiteY238" fmla="*/ 1677005 h 1699043"/>
              <a:gd name="connsiteX239" fmla="*/ 10232859 w 10232859"/>
              <a:gd name="connsiteY239" fmla="*/ 1699043 h 1699043"/>
              <a:gd name="connsiteX240" fmla="*/ 0 w 10232859"/>
              <a:gd name="connsiteY240" fmla="*/ 1699043 h 1699043"/>
              <a:gd name="connsiteX241" fmla="*/ 0 w 10232859"/>
              <a:gd name="connsiteY241" fmla="*/ 21828 h 1699043"/>
              <a:gd name="connsiteX242" fmla="*/ 8097 w 10232859"/>
              <a:gd name="connsiteY242" fmla="*/ 24355 h 1699043"/>
              <a:gd name="connsiteX243" fmla="*/ 77128 w 10232859"/>
              <a:gd name="connsiteY243" fmla="*/ 6867 h 1699043"/>
              <a:gd name="connsiteX244" fmla="*/ 188338 w 10232859"/>
              <a:gd name="connsiteY244" fmla="*/ 5079 h 1699043"/>
              <a:gd name="connsiteX245" fmla="*/ 298809 w 10232859"/>
              <a:gd name="connsiteY245" fmla="*/ 6198 h 1699043"/>
              <a:gd name="connsiteX246" fmla="*/ 338985 w 10232859"/>
              <a:gd name="connsiteY246" fmla="*/ 8006 h 1699043"/>
              <a:gd name="connsiteX247" fmla="*/ 409815 w 10232859"/>
              <a:gd name="connsiteY247" fmla="*/ 5045 h 1699043"/>
              <a:gd name="connsiteX0" fmla="*/ 409815 w 10232859"/>
              <a:gd name="connsiteY0" fmla="*/ 5045 h 1699043"/>
              <a:gd name="connsiteX1" fmla="*/ 456316 w 10232859"/>
              <a:gd name="connsiteY1" fmla="*/ 4077 h 1699043"/>
              <a:gd name="connsiteX2" fmla="*/ 463611 w 10232859"/>
              <a:gd name="connsiteY2" fmla="*/ 18441 h 1699043"/>
              <a:gd name="connsiteX3" fmla="*/ 506289 w 10232859"/>
              <a:gd name="connsiteY3" fmla="*/ 21667 h 1699043"/>
              <a:gd name="connsiteX4" fmla="*/ 547180 w 10232859"/>
              <a:gd name="connsiteY4" fmla="*/ 10297 h 1699043"/>
              <a:gd name="connsiteX5" fmla="*/ 599180 w 10232859"/>
              <a:gd name="connsiteY5" fmla="*/ 9165 h 1699043"/>
              <a:gd name="connsiteX6" fmla="*/ 630247 w 10232859"/>
              <a:gd name="connsiteY6" fmla="*/ 8332 h 1699043"/>
              <a:gd name="connsiteX7" fmla="*/ 715463 w 10232859"/>
              <a:gd name="connsiteY7" fmla="*/ 18029 h 1699043"/>
              <a:gd name="connsiteX8" fmla="*/ 862866 w 10232859"/>
              <a:gd name="connsiteY8" fmla="*/ 63233 h 1699043"/>
              <a:gd name="connsiteX9" fmla="*/ 906400 w 10232859"/>
              <a:gd name="connsiteY9" fmla="*/ 68570 h 1699043"/>
              <a:gd name="connsiteX10" fmla="*/ 912698 w 10232859"/>
              <a:gd name="connsiteY10" fmla="*/ 65266 h 1699043"/>
              <a:gd name="connsiteX11" fmla="*/ 972936 w 10232859"/>
              <a:gd name="connsiteY11" fmla="*/ 88549 h 1699043"/>
              <a:gd name="connsiteX12" fmla="*/ 1061158 w 10232859"/>
              <a:gd name="connsiteY12" fmla="*/ 90302 h 1699043"/>
              <a:gd name="connsiteX13" fmla="*/ 1127764 w 10232859"/>
              <a:gd name="connsiteY13" fmla="*/ 86443 h 1699043"/>
              <a:gd name="connsiteX14" fmla="*/ 1165092 w 10232859"/>
              <a:gd name="connsiteY14" fmla="*/ 86517 h 1699043"/>
              <a:gd name="connsiteX15" fmla="*/ 1192274 w 10232859"/>
              <a:gd name="connsiteY15" fmla="*/ 84088 h 1699043"/>
              <a:gd name="connsiteX16" fmla="*/ 1261359 w 10232859"/>
              <a:gd name="connsiteY16" fmla="*/ 91263 h 1699043"/>
              <a:gd name="connsiteX17" fmla="*/ 1375826 w 10232859"/>
              <a:gd name="connsiteY17" fmla="*/ 108740 h 1699043"/>
              <a:gd name="connsiteX18" fmla="*/ 1400134 w 10232859"/>
              <a:gd name="connsiteY18" fmla="*/ 111208 h 1699043"/>
              <a:gd name="connsiteX19" fmla="*/ 1420782 w 10232859"/>
              <a:gd name="connsiteY19" fmla="*/ 108347 h 1699043"/>
              <a:gd name="connsiteX20" fmla="*/ 1425360 w 10232859"/>
              <a:gd name="connsiteY20" fmla="*/ 103343 h 1699043"/>
              <a:gd name="connsiteX21" fmla="*/ 1438688 w 10232859"/>
              <a:gd name="connsiteY21" fmla="*/ 103900 h 1699043"/>
              <a:gd name="connsiteX22" fmla="*/ 1442183 w 10232859"/>
              <a:gd name="connsiteY22" fmla="*/ 103008 h 1699043"/>
              <a:gd name="connsiteX23" fmla="*/ 1462271 w 10232859"/>
              <a:gd name="connsiteY23" fmla="*/ 98933 h 1699043"/>
              <a:gd name="connsiteX24" fmla="*/ 1506437 w 10232859"/>
              <a:gd name="connsiteY24" fmla="*/ 116084 h 1699043"/>
              <a:gd name="connsiteX25" fmla="*/ 1559721 w 10232859"/>
              <a:gd name="connsiteY25" fmla="*/ 115918 h 1699043"/>
              <a:gd name="connsiteX26" fmla="*/ 1763086 w 10232859"/>
              <a:gd name="connsiteY26" fmla="*/ 148431 h 1699043"/>
              <a:gd name="connsiteX27" fmla="*/ 1909571 w 10232859"/>
              <a:gd name="connsiteY27" fmla="*/ 158571 h 1699043"/>
              <a:gd name="connsiteX28" fmla="*/ 2002612 w 10232859"/>
              <a:gd name="connsiteY28" fmla="*/ 185342 h 1699043"/>
              <a:gd name="connsiteX29" fmla="*/ 2155278 w 10232859"/>
              <a:gd name="connsiteY29" fmla="*/ 197824 h 1699043"/>
              <a:gd name="connsiteX30" fmla="*/ 2166398 w 10232859"/>
              <a:gd name="connsiteY30" fmla="*/ 206965 h 1699043"/>
              <a:gd name="connsiteX31" fmla="*/ 2180455 w 10232859"/>
              <a:gd name="connsiteY31" fmla="*/ 212894 h 1699043"/>
              <a:gd name="connsiteX32" fmla="*/ 2182638 w 10232859"/>
              <a:gd name="connsiteY32" fmla="*/ 212313 h 1699043"/>
              <a:gd name="connsiteX33" fmla="*/ 2200348 w 10232859"/>
              <a:gd name="connsiteY33" fmla="*/ 215316 h 1699043"/>
              <a:gd name="connsiteX34" fmla="*/ 2203307 w 10232859"/>
              <a:gd name="connsiteY34" fmla="*/ 218590 h 1699043"/>
              <a:gd name="connsiteX35" fmla="*/ 2215170 w 10232859"/>
              <a:gd name="connsiteY35" fmla="*/ 221472 h 1699043"/>
              <a:gd name="connsiteX36" fmla="*/ 2237765 w 10232859"/>
              <a:gd name="connsiteY36" fmla="*/ 229357 h 1699043"/>
              <a:gd name="connsiteX37" fmla="*/ 2242719 w 10232859"/>
              <a:gd name="connsiteY37" fmla="*/ 228760 h 1699043"/>
              <a:gd name="connsiteX38" fmla="*/ 2277928 w 10232859"/>
              <a:gd name="connsiteY38" fmla="*/ 237427 h 1699043"/>
              <a:gd name="connsiteX39" fmla="*/ 2278759 w 10232859"/>
              <a:gd name="connsiteY39" fmla="*/ 236563 h 1699043"/>
              <a:gd name="connsiteX40" fmla="*/ 2290187 w 10232859"/>
              <a:gd name="connsiteY40" fmla="*/ 234709 h 1699043"/>
              <a:gd name="connsiteX41" fmla="*/ 2364066 w 10232859"/>
              <a:gd name="connsiteY41" fmla="*/ 218237 h 1699043"/>
              <a:gd name="connsiteX42" fmla="*/ 2400814 w 10232859"/>
              <a:gd name="connsiteY42" fmla="*/ 227165 h 1699043"/>
              <a:gd name="connsiteX43" fmla="*/ 2408414 w 10232859"/>
              <a:gd name="connsiteY43" fmla="*/ 228429 h 1699043"/>
              <a:gd name="connsiteX44" fmla="*/ 2408650 w 10232859"/>
              <a:gd name="connsiteY44" fmla="*/ 228234 h 1699043"/>
              <a:gd name="connsiteX45" fmla="*/ 2416835 w 10232859"/>
              <a:gd name="connsiteY45" fmla="*/ 229128 h 1699043"/>
              <a:gd name="connsiteX46" fmla="*/ 2422271 w 10232859"/>
              <a:gd name="connsiteY46" fmla="*/ 230733 h 1699043"/>
              <a:gd name="connsiteX47" fmla="*/ 2490341 w 10232859"/>
              <a:gd name="connsiteY47" fmla="*/ 211074 h 1699043"/>
              <a:gd name="connsiteX48" fmla="*/ 2588929 w 10232859"/>
              <a:gd name="connsiteY48" fmla="*/ 200980 h 1699043"/>
              <a:gd name="connsiteX49" fmla="*/ 2687426 w 10232859"/>
              <a:gd name="connsiteY49" fmla="*/ 193848 h 1699043"/>
              <a:gd name="connsiteX50" fmla="*/ 2723517 w 10232859"/>
              <a:gd name="connsiteY50" fmla="*/ 192652 h 1699043"/>
              <a:gd name="connsiteX51" fmla="*/ 2785956 w 10232859"/>
              <a:gd name="connsiteY51" fmla="*/ 184404 h 1699043"/>
              <a:gd name="connsiteX52" fmla="*/ 2813378 w 10232859"/>
              <a:gd name="connsiteY52" fmla="*/ 176833 h 1699043"/>
              <a:gd name="connsiteX53" fmla="*/ 2814782 w 10232859"/>
              <a:gd name="connsiteY53" fmla="*/ 177153 h 1699043"/>
              <a:gd name="connsiteX54" fmla="*/ 2816580 w 10232859"/>
              <a:gd name="connsiteY54" fmla="*/ 174366 h 1699043"/>
              <a:gd name="connsiteX55" fmla="*/ 2821623 w 10232859"/>
              <a:gd name="connsiteY55" fmla="*/ 172875 h 1699043"/>
              <a:gd name="connsiteX56" fmla="*/ 2836688 w 10232859"/>
              <a:gd name="connsiteY56" fmla="*/ 172971 h 1699043"/>
              <a:gd name="connsiteX57" fmla="*/ 2842564 w 10232859"/>
              <a:gd name="connsiteY57" fmla="*/ 173695 h 1699043"/>
              <a:gd name="connsiteX58" fmla="*/ 2850712 w 10232859"/>
              <a:gd name="connsiteY58" fmla="*/ 173290 h 1699043"/>
              <a:gd name="connsiteX59" fmla="*/ 2850846 w 10232859"/>
              <a:gd name="connsiteY59" fmla="*/ 173062 h 1699043"/>
              <a:gd name="connsiteX60" fmla="*/ 2858611 w 10232859"/>
              <a:gd name="connsiteY60" fmla="*/ 173112 h 1699043"/>
              <a:gd name="connsiteX61" fmla="*/ 2897454 w 10232859"/>
              <a:gd name="connsiteY61" fmla="*/ 176114 h 1699043"/>
              <a:gd name="connsiteX62" fmla="*/ 2940369 w 10232859"/>
              <a:gd name="connsiteY62" fmla="*/ 152944 h 1699043"/>
              <a:gd name="connsiteX63" fmla="*/ 2959670 w 10232859"/>
              <a:gd name="connsiteY63" fmla="*/ 148367 h 1699043"/>
              <a:gd name="connsiteX64" fmla="*/ 2969615 w 10232859"/>
              <a:gd name="connsiteY64" fmla="*/ 144755 h 1699043"/>
              <a:gd name="connsiteX65" fmla="*/ 2970000 w 10232859"/>
              <a:gd name="connsiteY65" fmla="*/ 143776 h 1699043"/>
              <a:gd name="connsiteX66" fmla="*/ 3007272 w 10232859"/>
              <a:gd name="connsiteY66" fmla="*/ 146766 h 1699043"/>
              <a:gd name="connsiteX67" fmla="*/ 3011677 w 10232859"/>
              <a:gd name="connsiteY67" fmla="*/ 145404 h 1699043"/>
              <a:gd name="connsiteX68" fmla="*/ 3036668 w 10232859"/>
              <a:gd name="connsiteY68" fmla="*/ 149604 h 1699043"/>
              <a:gd name="connsiteX69" fmla="*/ 3049208 w 10232859"/>
              <a:gd name="connsiteY69" fmla="*/ 150573 h 1699043"/>
              <a:gd name="connsiteX70" fmla="*/ 3053517 w 10232859"/>
              <a:gd name="connsiteY70" fmla="*/ 153322 h 1699043"/>
              <a:gd name="connsiteX71" fmla="*/ 3071637 w 10232859"/>
              <a:gd name="connsiteY71" fmla="*/ 153496 h 1699043"/>
              <a:gd name="connsiteX72" fmla="*/ 3110077 w 10232859"/>
              <a:gd name="connsiteY72" fmla="*/ 149202 h 1699043"/>
              <a:gd name="connsiteX73" fmla="*/ 3173743 w 10232859"/>
              <a:gd name="connsiteY73" fmla="*/ 159581 h 1699043"/>
              <a:gd name="connsiteX74" fmla="*/ 3254203 w 10232859"/>
              <a:gd name="connsiteY74" fmla="*/ 151756 h 1699043"/>
              <a:gd name="connsiteX75" fmla="*/ 3380350 w 10232859"/>
              <a:gd name="connsiteY75" fmla="*/ 151151 h 1699043"/>
              <a:gd name="connsiteX76" fmla="*/ 3476147 w 10232859"/>
              <a:gd name="connsiteY76" fmla="*/ 170925 h 1699043"/>
              <a:gd name="connsiteX77" fmla="*/ 3581876 w 10232859"/>
              <a:gd name="connsiteY77" fmla="*/ 150448 h 1699043"/>
              <a:gd name="connsiteX78" fmla="*/ 3704761 w 10232859"/>
              <a:gd name="connsiteY78" fmla="*/ 150492 h 1699043"/>
              <a:gd name="connsiteX79" fmla="*/ 3755040 w 10232859"/>
              <a:gd name="connsiteY79" fmla="*/ 141978 h 1699043"/>
              <a:gd name="connsiteX80" fmla="*/ 3804689 w 10232859"/>
              <a:gd name="connsiteY80" fmla="*/ 151893 h 1699043"/>
              <a:gd name="connsiteX81" fmla="*/ 3821793 w 10232859"/>
              <a:gd name="connsiteY81" fmla="*/ 144743 h 1699043"/>
              <a:gd name="connsiteX82" fmla="*/ 3824682 w 10232859"/>
              <a:gd name="connsiteY82" fmla="*/ 143319 h 1699043"/>
              <a:gd name="connsiteX83" fmla="*/ 3837536 w 10232859"/>
              <a:gd name="connsiteY83" fmla="*/ 141778 h 1699043"/>
              <a:gd name="connsiteX84" fmla="*/ 3839550 w 10232859"/>
              <a:gd name="connsiteY84" fmla="*/ 136147 h 1699043"/>
              <a:gd name="connsiteX85" fmla="*/ 3857743 w 10232859"/>
              <a:gd name="connsiteY85" fmla="*/ 130104 h 1699043"/>
              <a:gd name="connsiteX86" fmla="*/ 3881852 w 10232859"/>
              <a:gd name="connsiteY86" fmla="*/ 128717 h 1699043"/>
              <a:gd name="connsiteX87" fmla="*/ 3998088 w 10232859"/>
              <a:gd name="connsiteY87" fmla="*/ 127932 h 1699043"/>
              <a:gd name="connsiteX88" fmla="*/ 4066682 w 10232859"/>
              <a:gd name="connsiteY88" fmla="*/ 124147 h 1699043"/>
              <a:gd name="connsiteX89" fmla="*/ 4091246 w 10232859"/>
              <a:gd name="connsiteY89" fmla="*/ 117503 h 1699043"/>
              <a:gd name="connsiteX90" fmla="*/ 4126556 w 10232859"/>
              <a:gd name="connsiteY90" fmla="*/ 111725 h 1699043"/>
              <a:gd name="connsiteX91" fmla="*/ 4187717 w 10232859"/>
              <a:gd name="connsiteY91" fmla="*/ 97496 h 1699043"/>
              <a:gd name="connsiteX92" fmla="*/ 4220826 w 10232859"/>
              <a:gd name="connsiteY92" fmla="*/ 95991 h 1699043"/>
              <a:gd name="connsiteX93" fmla="*/ 4239014 w 10232859"/>
              <a:gd name="connsiteY93" fmla="*/ 90840 h 1699043"/>
              <a:gd name="connsiteX94" fmla="*/ 4246653 w 10232859"/>
              <a:gd name="connsiteY94" fmla="*/ 91360 h 1699043"/>
              <a:gd name="connsiteX95" fmla="*/ 4271841 w 10232859"/>
              <a:gd name="connsiteY95" fmla="*/ 90188 h 1699043"/>
              <a:gd name="connsiteX96" fmla="*/ 4286277 w 10232859"/>
              <a:gd name="connsiteY96" fmla="*/ 90173 h 1699043"/>
              <a:gd name="connsiteX97" fmla="*/ 4292025 w 10232859"/>
              <a:gd name="connsiteY97" fmla="*/ 90407 h 1699043"/>
              <a:gd name="connsiteX98" fmla="*/ 4304713 w 10232859"/>
              <a:gd name="connsiteY98" fmla="*/ 95673 h 1699043"/>
              <a:gd name="connsiteX99" fmla="*/ 4321285 w 10232859"/>
              <a:gd name="connsiteY99" fmla="*/ 93560 h 1699043"/>
              <a:gd name="connsiteX100" fmla="*/ 4339561 w 10232859"/>
              <a:gd name="connsiteY100" fmla="*/ 98806 h 1699043"/>
              <a:gd name="connsiteX101" fmla="*/ 4343990 w 10232859"/>
              <a:gd name="connsiteY101" fmla="*/ 94576 h 1699043"/>
              <a:gd name="connsiteX102" fmla="*/ 4358885 w 10232859"/>
              <a:gd name="connsiteY102" fmla="*/ 90264 h 1699043"/>
              <a:gd name="connsiteX103" fmla="*/ 4371648 w 10232859"/>
              <a:gd name="connsiteY103" fmla="*/ 95312 h 1699043"/>
              <a:gd name="connsiteX104" fmla="*/ 4398380 w 10232859"/>
              <a:gd name="connsiteY104" fmla="*/ 98447 h 1699043"/>
              <a:gd name="connsiteX105" fmla="*/ 4405729 w 10232859"/>
              <a:gd name="connsiteY105" fmla="*/ 97677 h 1699043"/>
              <a:gd name="connsiteX106" fmla="*/ 4431408 w 10232859"/>
              <a:gd name="connsiteY106" fmla="*/ 104311 h 1699043"/>
              <a:gd name="connsiteX107" fmla="*/ 4472183 w 10232859"/>
              <a:gd name="connsiteY107" fmla="*/ 109916 h 1699043"/>
              <a:gd name="connsiteX108" fmla="*/ 4518828 w 10232859"/>
              <a:gd name="connsiteY108" fmla="*/ 112600 h 1699043"/>
              <a:gd name="connsiteX109" fmla="*/ 4532040 w 10232859"/>
              <a:gd name="connsiteY109" fmla="*/ 117793 h 1699043"/>
              <a:gd name="connsiteX110" fmla="*/ 4617778 w 10232859"/>
              <a:gd name="connsiteY110" fmla="*/ 130479 h 1699043"/>
              <a:gd name="connsiteX111" fmla="*/ 4641872 w 10232859"/>
              <a:gd name="connsiteY111" fmla="*/ 134207 h 1699043"/>
              <a:gd name="connsiteX112" fmla="*/ 4662766 w 10232859"/>
              <a:gd name="connsiteY112" fmla="*/ 132438 h 1699043"/>
              <a:gd name="connsiteX113" fmla="*/ 4667770 w 10232859"/>
              <a:gd name="connsiteY113" fmla="*/ 127694 h 1699043"/>
              <a:gd name="connsiteX114" fmla="*/ 4681052 w 10232859"/>
              <a:gd name="connsiteY114" fmla="*/ 128947 h 1699043"/>
              <a:gd name="connsiteX115" fmla="*/ 4684624 w 10232859"/>
              <a:gd name="connsiteY115" fmla="*/ 128241 h 1699043"/>
              <a:gd name="connsiteX116" fmla="*/ 4705061 w 10232859"/>
              <a:gd name="connsiteY116" fmla="*/ 125234 h 1699043"/>
              <a:gd name="connsiteX117" fmla="*/ 4747746 w 10232859"/>
              <a:gd name="connsiteY117" fmla="*/ 144617 h 1699043"/>
              <a:gd name="connsiteX118" fmla="*/ 4867014 w 10232859"/>
              <a:gd name="connsiteY118" fmla="*/ 164145 h 1699043"/>
              <a:gd name="connsiteX119" fmla="*/ 5001600 w 10232859"/>
              <a:gd name="connsiteY119" fmla="*/ 190239 h 1699043"/>
              <a:gd name="connsiteX120" fmla="*/ 5115965 w 10232859"/>
              <a:gd name="connsiteY120" fmla="*/ 186069 h 1699043"/>
              <a:gd name="connsiteX121" fmla="*/ 5193957 w 10232859"/>
              <a:gd name="connsiteY121" fmla="*/ 229364 h 1699043"/>
              <a:gd name="connsiteX122" fmla="*/ 5275907 w 10232859"/>
              <a:gd name="connsiteY122" fmla="*/ 263295 h 1699043"/>
              <a:gd name="connsiteX123" fmla="*/ 5344878 w 10232859"/>
              <a:gd name="connsiteY123" fmla="*/ 276360 h 1699043"/>
              <a:gd name="connsiteX124" fmla="*/ 5413398 w 10232859"/>
              <a:gd name="connsiteY124" fmla="*/ 276235 h 1699043"/>
              <a:gd name="connsiteX125" fmla="*/ 5415629 w 10232859"/>
              <a:gd name="connsiteY125" fmla="*/ 275768 h 1699043"/>
              <a:gd name="connsiteX126" fmla="*/ 5433078 w 10232859"/>
              <a:gd name="connsiteY126" fmla="*/ 279684 h 1699043"/>
              <a:gd name="connsiteX127" fmla="*/ 5435759 w 10232859"/>
              <a:gd name="connsiteY127" fmla="*/ 283100 h 1699043"/>
              <a:gd name="connsiteX128" fmla="*/ 5447372 w 10232859"/>
              <a:gd name="connsiteY128" fmla="*/ 286587 h 1699043"/>
              <a:gd name="connsiteX129" fmla="*/ 5469289 w 10232859"/>
              <a:gd name="connsiteY129" fmla="*/ 295620 h 1699043"/>
              <a:gd name="connsiteX130" fmla="*/ 5508752 w 10232859"/>
              <a:gd name="connsiteY130" fmla="*/ 305753 h 1699043"/>
              <a:gd name="connsiteX131" fmla="*/ 5509657 w 10232859"/>
              <a:gd name="connsiteY131" fmla="*/ 304936 h 1699043"/>
              <a:gd name="connsiteX132" fmla="*/ 5521245 w 10232859"/>
              <a:gd name="connsiteY132" fmla="*/ 303688 h 1699043"/>
              <a:gd name="connsiteX133" fmla="*/ 5596538 w 10232859"/>
              <a:gd name="connsiteY133" fmla="*/ 291153 h 1699043"/>
              <a:gd name="connsiteX134" fmla="*/ 5632514 w 10232859"/>
              <a:gd name="connsiteY134" fmla="*/ 301962 h 1699043"/>
              <a:gd name="connsiteX135" fmla="*/ 5640005 w 10232859"/>
              <a:gd name="connsiteY135" fmla="*/ 303617 h 1699043"/>
              <a:gd name="connsiteX136" fmla="*/ 5640259 w 10232859"/>
              <a:gd name="connsiteY136" fmla="*/ 303435 h 1699043"/>
              <a:gd name="connsiteX137" fmla="*/ 5648365 w 10232859"/>
              <a:gd name="connsiteY137" fmla="*/ 304754 h 1699043"/>
              <a:gd name="connsiteX138" fmla="*/ 5653662 w 10232859"/>
              <a:gd name="connsiteY138" fmla="*/ 306635 h 1699043"/>
              <a:gd name="connsiteX139" fmla="*/ 5668196 w 10232859"/>
              <a:gd name="connsiteY139" fmla="*/ 309846 h 1699043"/>
              <a:gd name="connsiteX140" fmla="*/ 5673886 w 10232859"/>
              <a:gd name="connsiteY140" fmla="*/ 309526 h 1699043"/>
              <a:gd name="connsiteX141" fmla="*/ 5677139 w 10232859"/>
              <a:gd name="connsiteY141" fmla="*/ 307345 h 1699043"/>
              <a:gd name="connsiteX142" fmla="*/ 5708983 w 10232859"/>
              <a:gd name="connsiteY142" fmla="*/ 306674 h 1699043"/>
              <a:gd name="connsiteX143" fmla="*/ 5773909 w 10232859"/>
              <a:gd name="connsiteY143" fmla="*/ 312061 h 1699043"/>
              <a:gd name="connsiteX144" fmla="*/ 5809500 w 10232859"/>
              <a:gd name="connsiteY144" fmla="*/ 318450 h 1699043"/>
              <a:gd name="connsiteX145" fmla="*/ 5908729 w 10232859"/>
              <a:gd name="connsiteY145" fmla="*/ 332335 h 1699043"/>
              <a:gd name="connsiteX146" fmla="*/ 6067487 w 10232859"/>
              <a:gd name="connsiteY146" fmla="*/ 333712 h 1699043"/>
              <a:gd name="connsiteX147" fmla="*/ 6073281 w 10232859"/>
              <a:gd name="connsiteY147" fmla="*/ 334316 h 1699043"/>
              <a:gd name="connsiteX148" fmla="*/ 6086225 w 10232859"/>
              <a:gd name="connsiteY148" fmla="*/ 339621 h 1699043"/>
              <a:gd name="connsiteX149" fmla="*/ 6105063 w 10232859"/>
              <a:gd name="connsiteY149" fmla="*/ 347340 h 1699043"/>
              <a:gd name="connsiteX150" fmla="*/ 6195166 w 10232859"/>
              <a:gd name="connsiteY150" fmla="*/ 360190 h 1699043"/>
              <a:gd name="connsiteX151" fmla="*/ 6216259 w 10232859"/>
              <a:gd name="connsiteY151" fmla="*/ 363365 h 1699043"/>
              <a:gd name="connsiteX152" fmla="*/ 6228331 w 10232859"/>
              <a:gd name="connsiteY152" fmla="*/ 364034 h 1699043"/>
              <a:gd name="connsiteX153" fmla="*/ 6229602 w 10232859"/>
              <a:gd name="connsiteY153" fmla="*/ 363414 h 1699043"/>
              <a:gd name="connsiteX154" fmla="*/ 6258988 w 10232859"/>
              <a:gd name="connsiteY154" fmla="*/ 378660 h 1699043"/>
              <a:gd name="connsiteX155" fmla="*/ 6264106 w 10232859"/>
              <a:gd name="connsiteY155" fmla="*/ 379141 h 1699043"/>
              <a:gd name="connsiteX156" fmla="*/ 6281703 w 10232859"/>
              <a:gd name="connsiteY156" fmla="*/ 391054 h 1699043"/>
              <a:gd name="connsiteX157" fmla="*/ 6291622 w 10232859"/>
              <a:gd name="connsiteY157" fmla="*/ 396155 h 1699043"/>
              <a:gd name="connsiteX158" fmla="*/ 6292712 w 10232859"/>
              <a:gd name="connsiteY158" fmla="*/ 399771 h 1699043"/>
              <a:gd name="connsiteX159" fmla="*/ 6308227 w 10232859"/>
              <a:gd name="connsiteY159" fmla="*/ 406196 h 1699043"/>
              <a:gd name="connsiteX160" fmla="*/ 6328981 w 10232859"/>
              <a:gd name="connsiteY160" fmla="*/ 409495 h 1699043"/>
              <a:gd name="connsiteX161" fmla="*/ 6368693 w 10232859"/>
              <a:gd name="connsiteY161" fmla="*/ 417845 h 1699043"/>
              <a:gd name="connsiteX162" fmla="*/ 6414811 w 10232859"/>
              <a:gd name="connsiteY162" fmla="*/ 452200 h 1699043"/>
              <a:gd name="connsiteX163" fmla="*/ 6467879 w 10232859"/>
              <a:gd name="connsiteY163" fmla="*/ 468248 h 1699043"/>
              <a:gd name="connsiteX164" fmla="*/ 6564351 w 10232859"/>
              <a:gd name="connsiteY164" fmla="*/ 537518 h 1699043"/>
              <a:gd name="connsiteX165" fmla="*/ 6711178 w 10232859"/>
              <a:gd name="connsiteY165" fmla="*/ 573610 h 1699043"/>
              <a:gd name="connsiteX166" fmla="*/ 6764036 w 10232859"/>
              <a:gd name="connsiteY166" fmla="*/ 588943 h 1699043"/>
              <a:gd name="connsiteX167" fmla="*/ 6858983 w 10232859"/>
              <a:gd name="connsiteY167" fmla="*/ 623723 h 1699043"/>
              <a:gd name="connsiteX168" fmla="*/ 6910661 w 10232859"/>
              <a:gd name="connsiteY168" fmla="*/ 634620 h 1699043"/>
              <a:gd name="connsiteX169" fmla="*/ 6944111 w 10232859"/>
              <a:gd name="connsiteY169" fmla="*/ 659502 h 1699043"/>
              <a:gd name="connsiteX170" fmla="*/ 6965771 w 10232859"/>
              <a:gd name="connsiteY170" fmla="*/ 659931 h 1699043"/>
              <a:gd name="connsiteX171" fmla="*/ 6969639 w 10232859"/>
              <a:gd name="connsiteY171" fmla="*/ 659837 h 1699043"/>
              <a:gd name="connsiteX172" fmla="*/ 6982242 w 10232859"/>
              <a:gd name="connsiteY172" fmla="*/ 663112 h 1699043"/>
              <a:gd name="connsiteX173" fmla="*/ 6989387 w 10232859"/>
              <a:gd name="connsiteY173" fmla="*/ 659474 h 1699043"/>
              <a:gd name="connsiteX174" fmla="*/ 7010930 w 10232859"/>
              <a:gd name="connsiteY174" fmla="*/ 661134 h 1699043"/>
              <a:gd name="connsiteX175" fmla="*/ 7033125 w 10232859"/>
              <a:gd name="connsiteY175" fmla="*/ 668436 h 1699043"/>
              <a:gd name="connsiteX176" fmla="*/ 7134461 w 10232859"/>
              <a:gd name="connsiteY176" fmla="*/ 708192 h 1699043"/>
              <a:gd name="connsiteX177" fmla="*/ 7197450 w 10232859"/>
              <a:gd name="connsiteY177" fmla="*/ 729094 h 1699043"/>
              <a:gd name="connsiteX178" fmla="*/ 7225084 w 10232859"/>
              <a:gd name="connsiteY178" fmla="*/ 732505 h 1699043"/>
              <a:gd name="connsiteX179" fmla="*/ 7261183 w 10232859"/>
              <a:gd name="connsiteY179" fmla="*/ 740313 h 1699043"/>
              <a:gd name="connsiteX180" fmla="*/ 7327760 w 10232859"/>
              <a:gd name="connsiteY180" fmla="*/ 750586 h 1699043"/>
              <a:gd name="connsiteX181" fmla="*/ 7412222 w 10232859"/>
              <a:gd name="connsiteY181" fmla="*/ 770487 h 1699043"/>
              <a:gd name="connsiteX182" fmla="*/ 7457904 w 10232859"/>
              <a:gd name="connsiteY182" fmla="*/ 804321 h 1699043"/>
              <a:gd name="connsiteX183" fmla="*/ 7465795 w 10232859"/>
              <a:gd name="connsiteY183" fmla="*/ 802598 h 1699043"/>
              <a:gd name="connsiteX184" fmla="*/ 7505046 w 10232859"/>
              <a:gd name="connsiteY184" fmla="*/ 816517 h 1699043"/>
              <a:gd name="connsiteX185" fmla="*/ 7623220 w 10232859"/>
              <a:gd name="connsiteY185" fmla="*/ 888520 h 1699043"/>
              <a:gd name="connsiteX186" fmla="*/ 7700458 w 10232859"/>
              <a:gd name="connsiteY186" fmla="*/ 915079 h 1699043"/>
              <a:gd name="connsiteX187" fmla="*/ 7730988 w 10232859"/>
              <a:gd name="connsiteY187" fmla="*/ 920756 h 1699043"/>
              <a:gd name="connsiteX188" fmla="*/ 7781942 w 10232859"/>
              <a:gd name="connsiteY188" fmla="*/ 930503 h 1699043"/>
              <a:gd name="connsiteX189" fmla="*/ 7827704 w 10232859"/>
              <a:gd name="connsiteY189" fmla="*/ 928558 h 1699043"/>
              <a:gd name="connsiteX190" fmla="*/ 7867270 w 10232859"/>
              <a:gd name="connsiteY190" fmla="*/ 940366 h 1699043"/>
              <a:gd name="connsiteX191" fmla="*/ 7866538 w 10232859"/>
              <a:gd name="connsiteY191" fmla="*/ 955045 h 1699043"/>
              <a:gd name="connsiteX192" fmla="*/ 7912084 w 10232859"/>
              <a:gd name="connsiteY192" fmla="*/ 963800 h 1699043"/>
              <a:gd name="connsiteX193" fmla="*/ 7982264 w 10232859"/>
              <a:gd name="connsiteY193" fmla="*/ 975773 h 1699043"/>
              <a:gd name="connsiteX194" fmla="*/ 7991272 w 10232859"/>
              <a:gd name="connsiteY194" fmla="*/ 981104 h 1699043"/>
              <a:gd name="connsiteX195" fmla="*/ 8006496 w 10232859"/>
              <a:gd name="connsiteY195" fmla="*/ 972839 h 1699043"/>
              <a:gd name="connsiteX196" fmla="*/ 8034497 w 10232859"/>
              <a:gd name="connsiteY196" fmla="*/ 972054 h 1699043"/>
              <a:gd name="connsiteX197" fmla="*/ 8150881 w 10232859"/>
              <a:gd name="connsiteY197" fmla="*/ 990411 h 1699043"/>
              <a:gd name="connsiteX198" fmla="*/ 8172106 w 10232859"/>
              <a:gd name="connsiteY198" fmla="*/ 990512 h 1699043"/>
              <a:gd name="connsiteX199" fmla="*/ 8196076 w 10232859"/>
              <a:gd name="connsiteY199" fmla="*/ 1000078 h 1699043"/>
              <a:gd name="connsiteX200" fmla="*/ 8247463 w 10232859"/>
              <a:gd name="connsiteY200" fmla="*/ 1016332 h 1699043"/>
              <a:gd name="connsiteX201" fmla="*/ 8279272 w 10232859"/>
              <a:gd name="connsiteY201" fmla="*/ 1032921 h 1699043"/>
              <a:gd name="connsiteX202" fmla="*/ 8289611 w 10232859"/>
              <a:gd name="connsiteY202" fmla="*/ 1028630 h 1699043"/>
              <a:gd name="connsiteX203" fmla="*/ 8311483 w 10232859"/>
              <a:gd name="connsiteY203" fmla="*/ 1029399 h 1699043"/>
              <a:gd name="connsiteX204" fmla="*/ 8399489 w 10232859"/>
              <a:gd name="connsiteY204" fmla="*/ 1048562 h 1699043"/>
              <a:gd name="connsiteX205" fmla="*/ 8415973 w 10232859"/>
              <a:gd name="connsiteY205" fmla="*/ 1049660 h 1699043"/>
              <a:gd name="connsiteX206" fmla="*/ 8433326 w 10232859"/>
              <a:gd name="connsiteY206" fmla="*/ 1057881 h 1699043"/>
              <a:gd name="connsiteX207" fmla="*/ 8502328 w 10232859"/>
              <a:gd name="connsiteY207" fmla="*/ 1091498 h 1699043"/>
              <a:gd name="connsiteX208" fmla="*/ 8534346 w 10232859"/>
              <a:gd name="connsiteY208" fmla="*/ 1106980 h 1699043"/>
              <a:gd name="connsiteX209" fmla="*/ 8534980 w 10232859"/>
              <a:gd name="connsiteY209" fmla="*/ 1110861 h 1699043"/>
              <a:gd name="connsiteX210" fmla="*/ 8544104 w 10232859"/>
              <a:gd name="connsiteY210" fmla="*/ 1108406 h 1699043"/>
              <a:gd name="connsiteX211" fmla="*/ 8567742 w 10232859"/>
              <a:gd name="connsiteY211" fmla="*/ 1117590 h 1699043"/>
              <a:gd name="connsiteX212" fmla="*/ 8633779 w 10232859"/>
              <a:gd name="connsiteY212" fmla="*/ 1139226 h 1699043"/>
              <a:gd name="connsiteX213" fmla="*/ 8676965 w 10232859"/>
              <a:gd name="connsiteY213" fmla="*/ 1156949 h 1699043"/>
              <a:gd name="connsiteX214" fmla="*/ 8698944 w 10232859"/>
              <a:gd name="connsiteY214" fmla="*/ 1156939 h 1699043"/>
              <a:gd name="connsiteX215" fmla="*/ 8711456 w 10232859"/>
              <a:gd name="connsiteY215" fmla="*/ 1169217 h 1699043"/>
              <a:gd name="connsiteX216" fmla="*/ 8732793 w 10232859"/>
              <a:gd name="connsiteY216" fmla="*/ 1172972 h 1699043"/>
              <a:gd name="connsiteX217" fmla="*/ 8751897 w 10232859"/>
              <a:gd name="connsiteY217" fmla="*/ 1190886 h 1699043"/>
              <a:gd name="connsiteX218" fmla="*/ 8793564 w 10232859"/>
              <a:gd name="connsiteY218" fmla="*/ 1172572 h 1699043"/>
              <a:gd name="connsiteX219" fmla="*/ 8834270 w 10232859"/>
              <a:gd name="connsiteY219" fmla="*/ 1206624 h 1699043"/>
              <a:gd name="connsiteX220" fmla="*/ 8853872 w 10232859"/>
              <a:gd name="connsiteY220" fmla="*/ 1214714 h 1699043"/>
              <a:gd name="connsiteX221" fmla="*/ 8861901 w 10232859"/>
              <a:gd name="connsiteY221" fmla="*/ 1211375 h 1699043"/>
              <a:gd name="connsiteX222" fmla="*/ 8874168 w 10232859"/>
              <a:gd name="connsiteY222" fmla="*/ 1213967 h 1699043"/>
              <a:gd name="connsiteX223" fmla="*/ 8871123 w 10232859"/>
              <a:gd name="connsiteY223" fmla="*/ 1221160 h 1699043"/>
              <a:gd name="connsiteX224" fmla="*/ 8903537 w 10232859"/>
              <a:gd name="connsiteY224" fmla="*/ 1230588 h 1699043"/>
              <a:gd name="connsiteX225" fmla="*/ 8933767 w 10232859"/>
              <a:gd name="connsiteY225" fmla="*/ 1263368 h 1699043"/>
              <a:gd name="connsiteX226" fmla="*/ 8985765 w 10232859"/>
              <a:gd name="connsiteY226" fmla="*/ 1287664 h 1699043"/>
              <a:gd name="connsiteX227" fmla="*/ 9071444 w 10232859"/>
              <a:gd name="connsiteY227" fmla="*/ 1317305 h 1699043"/>
              <a:gd name="connsiteX228" fmla="*/ 9096711 w 10232859"/>
              <a:gd name="connsiteY228" fmla="*/ 1327777 h 1699043"/>
              <a:gd name="connsiteX229" fmla="*/ 9338853 w 10232859"/>
              <a:gd name="connsiteY229" fmla="*/ 1448046 h 1699043"/>
              <a:gd name="connsiteX230" fmla="*/ 9520814 w 10232859"/>
              <a:gd name="connsiteY230" fmla="*/ 1449827 h 1699043"/>
              <a:gd name="connsiteX231" fmla="*/ 9702271 w 10232859"/>
              <a:gd name="connsiteY231" fmla="*/ 1488553 h 1699043"/>
              <a:gd name="connsiteX232" fmla="*/ 9744273 w 10232859"/>
              <a:gd name="connsiteY232" fmla="*/ 1523512 h 1699043"/>
              <a:gd name="connsiteX233" fmla="*/ 9771903 w 10232859"/>
              <a:gd name="connsiteY233" fmla="*/ 1530034 h 1699043"/>
              <a:gd name="connsiteX234" fmla="*/ 9818565 w 10232859"/>
              <a:gd name="connsiteY234" fmla="*/ 1538545 h 1699043"/>
              <a:gd name="connsiteX235" fmla="*/ 9882202 w 10232859"/>
              <a:gd name="connsiteY235" fmla="*/ 1565888 h 1699043"/>
              <a:gd name="connsiteX236" fmla="*/ 10022025 w 10232859"/>
              <a:gd name="connsiteY236" fmla="*/ 1599696 h 1699043"/>
              <a:gd name="connsiteX237" fmla="*/ 10220406 w 10232859"/>
              <a:gd name="connsiteY237" fmla="*/ 1677005 h 1699043"/>
              <a:gd name="connsiteX238" fmla="*/ 10232859 w 10232859"/>
              <a:gd name="connsiteY238" fmla="*/ 1699043 h 1699043"/>
              <a:gd name="connsiteX239" fmla="*/ 0 w 10232859"/>
              <a:gd name="connsiteY239" fmla="*/ 1699043 h 1699043"/>
              <a:gd name="connsiteX240" fmla="*/ 0 w 10232859"/>
              <a:gd name="connsiteY240" fmla="*/ 21828 h 1699043"/>
              <a:gd name="connsiteX241" fmla="*/ 8097 w 10232859"/>
              <a:gd name="connsiteY241" fmla="*/ 24355 h 1699043"/>
              <a:gd name="connsiteX242" fmla="*/ 77128 w 10232859"/>
              <a:gd name="connsiteY242" fmla="*/ 6867 h 1699043"/>
              <a:gd name="connsiteX243" fmla="*/ 188338 w 10232859"/>
              <a:gd name="connsiteY243" fmla="*/ 5079 h 1699043"/>
              <a:gd name="connsiteX244" fmla="*/ 298809 w 10232859"/>
              <a:gd name="connsiteY244" fmla="*/ 6198 h 1699043"/>
              <a:gd name="connsiteX245" fmla="*/ 338985 w 10232859"/>
              <a:gd name="connsiteY245" fmla="*/ 8006 h 1699043"/>
              <a:gd name="connsiteX246" fmla="*/ 409815 w 10232859"/>
              <a:gd name="connsiteY246" fmla="*/ 5045 h 1699043"/>
              <a:gd name="connsiteX0" fmla="*/ 409815 w 10232859"/>
              <a:gd name="connsiteY0" fmla="*/ 5045 h 1699043"/>
              <a:gd name="connsiteX1" fmla="*/ 456316 w 10232859"/>
              <a:gd name="connsiteY1" fmla="*/ 4077 h 1699043"/>
              <a:gd name="connsiteX2" fmla="*/ 463611 w 10232859"/>
              <a:gd name="connsiteY2" fmla="*/ 18441 h 1699043"/>
              <a:gd name="connsiteX3" fmla="*/ 506289 w 10232859"/>
              <a:gd name="connsiteY3" fmla="*/ 21667 h 1699043"/>
              <a:gd name="connsiteX4" fmla="*/ 547180 w 10232859"/>
              <a:gd name="connsiteY4" fmla="*/ 10297 h 1699043"/>
              <a:gd name="connsiteX5" fmla="*/ 599180 w 10232859"/>
              <a:gd name="connsiteY5" fmla="*/ 9165 h 1699043"/>
              <a:gd name="connsiteX6" fmla="*/ 630247 w 10232859"/>
              <a:gd name="connsiteY6" fmla="*/ 8332 h 1699043"/>
              <a:gd name="connsiteX7" fmla="*/ 715463 w 10232859"/>
              <a:gd name="connsiteY7" fmla="*/ 18029 h 1699043"/>
              <a:gd name="connsiteX8" fmla="*/ 862866 w 10232859"/>
              <a:gd name="connsiteY8" fmla="*/ 63233 h 1699043"/>
              <a:gd name="connsiteX9" fmla="*/ 906400 w 10232859"/>
              <a:gd name="connsiteY9" fmla="*/ 68570 h 1699043"/>
              <a:gd name="connsiteX10" fmla="*/ 912698 w 10232859"/>
              <a:gd name="connsiteY10" fmla="*/ 65266 h 1699043"/>
              <a:gd name="connsiteX11" fmla="*/ 972936 w 10232859"/>
              <a:gd name="connsiteY11" fmla="*/ 88549 h 1699043"/>
              <a:gd name="connsiteX12" fmla="*/ 1061158 w 10232859"/>
              <a:gd name="connsiteY12" fmla="*/ 90302 h 1699043"/>
              <a:gd name="connsiteX13" fmla="*/ 1127764 w 10232859"/>
              <a:gd name="connsiteY13" fmla="*/ 86443 h 1699043"/>
              <a:gd name="connsiteX14" fmla="*/ 1165092 w 10232859"/>
              <a:gd name="connsiteY14" fmla="*/ 86517 h 1699043"/>
              <a:gd name="connsiteX15" fmla="*/ 1192274 w 10232859"/>
              <a:gd name="connsiteY15" fmla="*/ 84088 h 1699043"/>
              <a:gd name="connsiteX16" fmla="*/ 1261359 w 10232859"/>
              <a:gd name="connsiteY16" fmla="*/ 91263 h 1699043"/>
              <a:gd name="connsiteX17" fmla="*/ 1375826 w 10232859"/>
              <a:gd name="connsiteY17" fmla="*/ 108740 h 1699043"/>
              <a:gd name="connsiteX18" fmla="*/ 1400134 w 10232859"/>
              <a:gd name="connsiteY18" fmla="*/ 111208 h 1699043"/>
              <a:gd name="connsiteX19" fmla="*/ 1420782 w 10232859"/>
              <a:gd name="connsiteY19" fmla="*/ 108347 h 1699043"/>
              <a:gd name="connsiteX20" fmla="*/ 1425360 w 10232859"/>
              <a:gd name="connsiteY20" fmla="*/ 103343 h 1699043"/>
              <a:gd name="connsiteX21" fmla="*/ 1438688 w 10232859"/>
              <a:gd name="connsiteY21" fmla="*/ 103900 h 1699043"/>
              <a:gd name="connsiteX22" fmla="*/ 1442183 w 10232859"/>
              <a:gd name="connsiteY22" fmla="*/ 103008 h 1699043"/>
              <a:gd name="connsiteX23" fmla="*/ 1462271 w 10232859"/>
              <a:gd name="connsiteY23" fmla="*/ 98933 h 1699043"/>
              <a:gd name="connsiteX24" fmla="*/ 1506437 w 10232859"/>
              <a:gd name="connsiteY24" fmla="*/ 116084 h 1699043"/>
              <a:gd name="connsiteX25" fmla="*/ 1559721 w 10232859"/>
              <a:gd name="connsiteY25" fmla="*/ 115918 h 1699043"/>
              <a:gd name="connsiteX26" fmla="*/ 1763086 w 10232859"/>
              <a:gd name="connsiteY26" fmla="*/ 148431 h 1699043"/>
              <a:gd name="connsiteX27" fmla="*/ 1909571 w 10232859"/>
              <a:gd name="connsiteY27" fmla="*/ 158571 h 1699043"/>
              <a:gd name="connsiteX28" fmla="*/ 2002612 w 10232859"/>
              <a:gd name="connsiteY28" fmla="*/ 185342 h 1699043"/>
              <a:gd name="connsiteX29" fmla="*/ 2155278 w 10232859"/>
              <a:gd name="connsiteY29" fmla="*/ 197824 h 1699043"/>
              <a:gd name="connsiteX30" fmla="*/ 2166398 w 10232859"/>
              <a:gd name="connsiteY30" fmla="*/ 206965 h 1699043"/>
              <a:gd name="connsiteX31" fmla="*/ 2180455 w 10232859"/>
              <a:gd name="connsiteY31" fmla="*/ 212894 h 1699043"/>
              <a:gd name="connsiteX32" fmla="*/ 2182638 w 10232859"/>
              <a:gd name="connsiteY32" fmla="*/ 212313 h 1699043"/>
              <a:gd name="connsiteX33" fmla="*/ 2200348 w 10232859"/>
              <a:gd name="connsiteY33" fmla="*/ 215316 h 1699043"/>
              <a:gd name="connsiteX34" fmla="*/ 2203307 w 10232859"/>
              <a:gd name="connsiteY34" fmla="*/ 218590 h 1699043"/>
              <a:gd name="connsiteX35" fmla="*/ 2215170 w 10232859"/>
              <a:gd name="connsiteY35" fmla="*/ 221472 h 1699043"/>
              <a:gd name="connsiteX36" fmla="*/ 2237765 w 10232859"/>
              <a:gd name="connsiteY36" fmla="*/ 229357 h 1699043"/>
              <a:gd name="connsiteX37" fmla="*/ 2242719 w 10232859"/>
              <a:gd name="connsiteY37" fmla="*/ 228760 h 1699043"/>
              <a:gd name="connsiteX38" fmla="*/ 2277928 w 10232859"/>
              <a:gd name="connsiteY38" fmla="*/ 237427 h 1699043"/>
              <a:gd name="connsiteX39" fmla="*/ 2278759 w 10232859"/>
              <a:gd name="connsiteY39" fmla="*/ 236563 h 1699043"/>
              <a:gd name="connsiteX40" fmla="*/ 2290187 w 10232859"/>
              <a:gd name="connsiteY40" fmla="*/ 234709 h 1699043"/>
              <a:gd name="connsiteX41" fmla="*/ 2364066 w 10232859"/>
              <a:gd name="connsiteY41" fmla="*/ 218237 h 1699043"/>
              <a:gd name="connsiteX42" fmla="*/ 2400814 w 10232859"/>
              <a:gd name="connsiteY42" fmla="*/ 227165 h 1699043"/>
              <a:gd name="connsiteX43" fmla="*/ 2408414 w 10232859"/>
              <a:gd name="connsiteY43" fmla="*/ 228429 h 1699043"/>
              <a:gd name="connsiteX44" fmla="*/ 2408650 w 10232859"/>
              <a:gd name="connsiteY44" fmla="*/ 228234 h 1699043"/>
              <a:gd name="connsiteX45" fmla="*/ 2416835 w 10232859"/>
              <a:gd name="connsiteY45" fmla="*/ 229128 h 1699043"/>
              <a:gd name="connsiteX46" fmla="*/ 2422271 w 10232859"/>
              <a:gd name="connsiteY46" fmla="*/ 230733 h 1699043"/>
              <a:gd name="connsiteX47" fmla="*/ 2490341 w 10232859"/>
              <a:gd name="connsiteY47" fmla="*/ 211074 h 1699043"/>
              <a:gd name="connsiteX48" fmla="*/ 2588929 w 10232859"/>
              <a:gd name="connsiteY48" fmla="*/ 200980 h 1699043"/>
              <a:gd name="connsiteX49" fmla="*/ 2687426 w 10232859"/>
              <a:gd name="connsiteY49" fmla="*/ 193848 h 1699043"/>
              <a:gd name="connsiteX50" fmla="*/ 2723517 w 10232859"/>
              <a:gd name="connsiteY50" fmla="*/ 192652 h 1699043"/>
              <a:gd name="connsiteX51" fmla="*/ 2785956 w 10232859"/>
              <a:gd name="connsiteY51" fmla="*/ 184404 h 1699043"/>
              <a:gd name="connsiteX52" fmla="*/ 2813378 w 10232859"/>
              <a:gd name="connsiteY52" fmla="*/ 176833 h 1699043"/>
              <a:gd name="connsiteX53" fmla="*/ 2814782 w 10232859"/>
              <a:gd name="connsiteY53" fmla="*/ 177153 h 1699043"/>
              <a:gd name="connsiteX54" fmla="*/ 2816580 w 10232859"/>
              <a:gd name="connsiteY54" fmla="*/ 174366 h 1699043"/>
              <a:gd name="connsiteX55" fmla="*/ 2821623 w 10232859"/>
              <a:gd name="connsiteY55" fmla="*/ 172875 h 1699043"/>
              <a:gd name="connsiteX56" fmla="*/ 2836688 w 10232859"/>
              <a:gd name="connsiteY56" fmla="*/ 172971 h 1699043"/>
              <a:gd name="connsiteX57" fmla="*/ 2842564 w 10232859"/>
              <a:gd name="connsiteY57" fmla="*/ 173695 h 1699043"/>
              <a:gd name="connsiteX58" fmla="*/ 2850712 w 10232859"/>
              <a:gd name="connsiteY58" fmla="*/ 173290 h 1699043"/>
              <a:gd name="connsiteX59" fmla="*/ 2850846 w 10232859"/>
              <a:gd name="connsiteY59" fmla="*/ 173062 h 1699043"/>
              <a:gd name="connsiteX60" fmla="*/ 2858611 w 10232859"/>
              <a:gd name="connsiteY60" fmla="*/ 173112 h 1699043"/>
              <a:gd name="connsiteX61" fmla="*/ 2897454 w 10232859"/>
              <a:gd name="connsiteY61" fmla="*/ 176114 h 1699043"/>
              <a:gd name="connsiteX62" fmla="*/ 2940369 w 10232859"/>
              <a:gd name="connsiteY62" fmla="*/ 152944 h 1699043"/>
              <a:gd name="connsiteX63" fmla="*/ 2959670 w 10232859"/>
              <a:gd name="connsiteY63" fmla="*/ 148367 h 1699043"/>
              <a:gd name="connsiteX64" fmla="*/ 2969615 w 10232859"/>
              <a:gd name="connsiteY64" fmla="*/ 144755 h 1699043"/>
              <a:gd name="connsiteX65" fmla="*/ 2970000 w 10232859"/>
              <a:gd name="connsiteY65" fmla="*/ 143776 h 1699043"/>
              <a:gd name="connsiteX66" fmla="*/ 3007272 w 10232859"/>
              <a:gd name="connsiteY66" fmla="*/ 146766 h 1699043"/>
              <a:gd name="connsiteX67" fmla="*/ 3011677 w 10232859"/>
              <a:gd name="connsiteY67" fmla="*/ 145404 h 1699043"/>
              <a:gd name="connsiteX68" fmla="*/ 3036668 w 10232859"/>
              <a:gd name="connsiteY68" fmla="*/ 149604 h 1699043"/>
              <a:gd name="connsiteX69" fmla="*/ 3049208 w 10232859"/>
              <a:gd name="connsiteY69" fmla="*/ 150573 h 1699043"/>
              <a:gd name="connsiteX70" fmla="*/ 3053517 w 10232859"/>
              <a:gd name="connsiteY70" fmla="*/ 153322 h 1699043"/>
              <a:gd name="connsiteX71" fmla="*/ 3071637 w 10232859"/>
              <a:gd name="connsiteY71" fmla="*/ 153496 h 1699043"/>
              <a:gd name="connsiteX72" fmla="*/ 3110077 w 10232859"/>
              <a:gd name="connsiteY72" fmla="*/ 149202 h 1699043"/>
              <a:gd name="connsiteX73" fmla="*/ 3173743 w 10232859"/>
              <a:gd name="connsiteY73" fmla="*/ 159581 h 1699043"/>
              <a:gd name="connsiteX74" fmla="*/ 3254203 w 10232859"/>
              <a:gd name="connsiteY74" fmla="*/ 151756 h 1699043"/>
              <a:gd name="connsiteX75" fmla="*/ 3380350 w 10232859"/>
              <a:gd name="connsiteY75" fmla="*/ 151151 h 1699043"/>
              <a:gd name="connsiteX76" fmla="*/ 3476147 w 10232859"/>
              <a:gd name="connsiteY76" fmla="*/ 170925 h 1699043"/>
              <a:gd name="connsiteX77" fmla="*/ 3581876 w 10232859"/>
              <a:gd name="connsiteY77" fmla="*/ 150448 h 1699043"/>
              <a:gd name="connsiteX78" fmla="*/ 3704761 w 10232859"/>
              <a:gd name="connsiteY78" fmla="*/ 150492 h 1699043"/>
              <a:gd name="connsiteX79" fmla="*/ 3755040 w 10232859"/>
              <a:gd name="connsiteY79" fmla="*/ 141978 h 1699043"/>
              <a:gd name="connsiteX80" fmla="*/ 3804689 w 10232859"/>
              <a:gd name="connsiteY80" fmla="*/ 151893 h 1699043"/>
              <a:gd name="connsiteX81" fmla="*/ 3821793 w 10232859"/>
              <a:gd name="connsiteY81" fmla="*/ 144743 h 1699043"/>
              <a:gd name="connsiteX82" fmla="*/ 3824682 w 10232859"/>
              <a:gd name="connsiteY82" fmla="*/ 143319 h 1699043"/>
              <a:gd name="connsiteX83" fmla="*/ 3837536 w 10232859"/>
              <a:gd name="connsiteY83" fmla="*/ 141778 h 1699043"/>
              <a:gd name="connsiteX84" fmla="*/ 3839550 w 10232859"/>
              <a:gd name="connsiteY84" fmla="*/ 136147 h 1699043"/>
              <a:gd name="connsiteX85" fmla="*/ 3857743 w 10232859"/>
              <a:gd name="connsiteY85" fmla="*/ 130104 h 1699043"/>
              <a:gd name="connsiteX86" fmla="*/ 3881852 w 10232859"/>
              <a:gd name="connsiteY86" fmla="*/ 128717 h 1699043"/>
              <a:gd name="connsiteX87" fmla="*/ 3998088 w 10232859"/>
              <a:gd name="connsiteY87" fmla="*/ 127932 h 1699043"/>
              <a:gd name="connsiteX88" fmla="*/ 4066682 w 10232859"/>
              <a:gd name="connsiteY88" fmla="*/ 124147 h 1699043"/>
              <a:gd name="connsiteX89" fmla="*/ 4091246 w 10232859"/>
              <a:gd name="connsiteY89" fmla="*/ 117503 h 1699043"/>
              <a:gd name="connsiteX90" fmla="*/ 4126556 w 10232859"/>
              <a:gd name="connsiteY90" fmla="*/ 111725 h 1699043"/>
              <a:gd name="connsiteX91" fmla="*/ 4187717 w 10232859"/>
              <a:gd name="connsiteY91" fmla="*/ 97496 h 1699043"/>
              <a:gd name="connsiteX92" fmla="*/ 4220826 w 10232859"/>
              <a:gd name="connsiteY92" fmla="*/ 95991 h 1699043"/>
              <a:gd name="connsiteX93" fmla="*/ 4239014 w 10232859"/>
              <a:gd name="connsiteY93" fmla="*/ 90840 h 1699043"/>
              <a:gd name="connsiteX94" fmla="*/ 4246653 w 10232859"/>
              <a:gd name="connsiteY94" fmla="*/ 91360 h 1699043"/>
              <a:gd name="connsiteX95" fmla="*/ 4271841 w 10232859"/>
              <a:gd name="connsiteY95" fmla="*/ 90188 h 1699043"/>
              <a:gd name="connsiteX96" fmla="*/ 4286277 w 10232859"/>
              <a:gd name="connsiteY96" fmla="*/ 90173 h 1699043"/>
              <a:gd name="connsiteX97" fmla="*/ 4292025 w 10232859"/>
              <a:gd name="connsiteY97" fmla="*/ 90407 h 1699043"/>
              <a:gd name="connsiteX98" fmla="*/ 4304713 w 10232859"/>
              <a:gd name="connsiteY98" fmla="*/ 95673 h 1699043"/>
              <a:gd name="connsiteX99" fmla="*/ 4321285 w 10232859"/>
              <a:gd name="connsiteY99" fmla="*/ 93560 h 1699043"/>
              <a:gd name="connsiteX100" fmla="*/ 4339561 w 10232859"/>
              <a:gd name="connsiteY100" fmla="*/ 98806 h 1699043"/>
              <a:gd name="connsiteX101" fmla="*/ 4343990 w 10232859"/>
              <a:gd name="connsiteY101" fmla="*/ 94576 h 1699043"/>
              <a:gd name="connsiteX102" fmla="*/ 4358885 w 10232859"/>
              <a:gd name="connsiteY102" fmla="*/ 90264 h 1699043"/>
              <a:gd name="connsiteX103" fmla="*/ 4371648 w 10232859"/>
              <a:gd name="connsiteY103" fmla="*/ 95312 h 1699043"/>
              <a:gd name="connsiteX104" fmla="*/ 4398380 w 10232859"/>
              <a:gd name="connsiteY104" fmla="*/ 98447 h 1699043"/>
              <a:gd name="connsiteX105" fmla="*/ 4405729 w 10232859"/>
              <a:gd name="connsiteY105" fmla="*/ 97677 h 1699043"/>
              <a:gd name="connsiteX106" fmla="*/ 4431408 w 10232859"/>
              <a:gd name="connsiteY106" fmla="*/ 104311 h 1699043"/>
              <a:gd name="connsiteX107" fmla="*/ 4472183 w 10232859"/>
              <a:gd name="connsiteY107" fmla="*/ 109916 h 1699043"/>
              <a:gd name="connsiteX108" fmla="*/ 4518828 w 10232859"/>
              <a:gd name="connsiteY108" fmla="*/ 112600 h 1699043"/>
              <a:gd name="connsiteX109" fmla="*/ 4532040 w 10232859"/>
              <a:gd name="connsiteY109" fmla="*/ 117793 h 1699043"/>
              <a:gd name="connsiteX110" fmla="*/ 4617778 w 10232859"/>
              <a:gd name="connsiteY110" fmla="*/ 130479 h 1699043"/>
              <a:gd name="connsiteX111" fmla="*/ 4641872 w 10232859"/>
              <a:gd name="connsiteY111" fmla="*/ 134207 h 1699043"/>
              <a:gd name="connsiteX112" fmla="*/ 4662766 w 10232859"/>
              <a:gd name="connsiteY112" fmla="*/ 132438 h 1699043"/>
              <a:gd name="connsiteX113" fmla="*/ 4667770 w 10232859"/>
              <a:gd name="connsiteY113" fmla="*/ 127694 h 1699043"/>
              <a:gd name="connsiteX114" fmla="*/ 4681052 w 10232859"/>
              <a:gd name="connsiteY114" fmla="*/ 128947 h 1699043"/>
              <a:gd name="connsiteX115" fmla="*/ 4684624 w 10232859"/>
              <a:gd name="connsiteY115" fmla="*/ 128241 h 1699043"/>
              <a:gd name="connsiteX116" fmla="*/ 4705061 w 10232859"/>
              <a:gd name="connsiteY116" fmla="*/ 125234 h 1699043"/>
              <a:gd name="connsiteX117" fmla="*/ 4747746 w 10232859"/>
              <a:gd name="connsiteY117" fmla="*/ 144617 h 1699043"/>
              <a:gd name="connsiteX118" fmla="*/ 4867014 w 10232859"/>
              <a:gd name="connsiteY118" fmla="*/ 164145 h 1699043"/>
              <a:gd name="connsiteX119" fmla="*/ 5001600 w 10232859"/>
              <a:gd name="connsiteY119" fmla="*/ 190239 h 1699043"/>
              <a:gd name="connsiteX120" fmla="*/ 5115965 w 10232859"/>
              <a:gd name="connsiteY120" fmla="*/ 186069 h 1699043"/>
              <a:gd name="connsiteX121" fmla="*/ 5193957 w 10232859"/>
              <a:gd name="connsiteY121" fmla="*/ 229364 h 1699043"/>
              <a:gd name="connsiteX122" fmla="*/ 5275907 w 10232859"/>
              <a:gd name="connsiteY122" fmla="*/ 263295 h 1699043"/>
              <a:gd name="connsiteX123" fmla="*/ 5344878 w 10232859"/>
              <a:gd name="connsiteY123" fmla="*/ 276360 h 1699043"/>
              <a:gd name="connsiteX124" fmla="*/ 5413398 w 10232859"/>
              <a:gd name="connsiteY124" fmla="*/ 276235 h 1699043"/>
              <a:gd name="connsiteX125" fmla="*/ 5415629 w 10232859"/>
              <a:gd name="connsiteY125" fmla="*/ 275768 h 1699043"/>
              <a:gd name="connsiteX126" fmla="*/ 5433078 w 10232859"/>
              <a:gd name="connsiteY126" fmla="*/ 279684 h 1699043"/>
              <a:gd name="connsiteX127" fmla="*/ 5435759 w 10232859"/>
              <a:gd name="connsiteY127" fmla="*/ 283100 h 1699043"/>
              <a:gd name="connsiteX128" fmla="*/ 5447372 w 10232859"/>
              <a:gd name="connsiteY128" fmla="*/ 286587 h 1699043"/>
              <a:gd name="connsiteX129" fmla="*/ 5469289 w 10232859"/>
              <a:gd name="connsiteY129" fmla="*/ 295620 h 1699043"/>
              <a:gd name="connsiteX130" fmla="*/ 5508752 w 10232859"/>
              <a:gd name="connsiteY130" fmla="*/ 305753 h 1699043"/>
              <a:gd name="connsiteX131" fmla="*/ 5509657 w 10232859"/>
              <a:gd name="connsiteY131" fmla="*/ 304936 h 1699043"/>
              <a:gd name="connsiteX132" fmla="*/ 5521245 w 10232859"/>
              <a:gd name="connsiteY132" fmla="*/ 303688 h 1699043"/>
              <a:gd name="connsiteX133" fmla="*/ 5596538 w 10232859"/>
              <a:gd name="connsiteY133" fmla="*/ 291153 h 1699043"/>
              <a:gd name="connsiteX134" fmla="*/ 5632514 w 10232859"/>
              <a:gd name="connsiteY134" fmla="*/ 301962 h 1699043"/>
              <a:gd name="connsiteX135" fmla="*/ 5640005 w 10232859"/>
              <a:gd name="connsiteY135" fmla="*/ 303617 h 1699043"/>
              <a:gd name="connsiteX136" fmla="*/ 5640259 w 10232859"/>
              <a:gd name="connsiteY136" fmla="*/ 303435 h 1699043"/>
              <a:gd name="connsiteX137" fmla="*/ 5648365 w 10232859"/>
              <a:gd name="connsiteY137" fmla="*/ 304754 h 1699043"/>
              <a:gd name="connsiteX138" fmla="*/ 5653662 w 10232859"/>
              <a:gd name="connsiteY138" fmla="*/ 306635 h 1699043"/>
              <a:gd name="connsiteX139" fmla="*/ 5668196 w 10232859"/>
              <a:gd name="connsiteY139" fmla="*/ 309846 h 1699043"/>
              <a:gd name="connsiteX140" fmla="*/ 5673886 w 10232859"/>
              <a:gd name="connsiteY140" fmla="*/ 309526 h 1699043"/>
              <a:gd name="connsiteX141" fmla="*/ 5677139 w 10232859"/>
              <a:gd name="connsiteY141" fmla="*/ 307345 h 1699043"/>
              <a:gd name="connsiteX142" fmla="*/ 5708983 w 10232859"/>
              <a:gd name="connsiteY142" fmla="*/ 306674 h 1699043"/>
              <a:gd name="connsiteX143" fmla="*/ 5773909 w 10232859"/>
              <a:gd name="connsiteY143" fmla="*/ 312061 h 1699043"/>
              <a:gd name="connsiteX144" fmla="*/ 5809500 w 10232859"/>
              <a:gd name="connsiteY144" fmla="*/ 318450 h 1699043"/>
              <a:gd name="connsiteX145" fmla="*/ 5908729 w 10232859"/>
              <a:gd name="connsiteY145" fmla="*/ 332335 h 1699043"/>
              <a:gd name="connsiteX146" fmla="*/ 6067487 w 10232859"/>
              <a:gd name="connsiteY146" fmla="*/ 333712 h 1699043"/>
              <a:gd name="connsiteX147" fmla="*/ 5992653 w 10232859"/>
              <a:gd name="connsiteY147" fmla="*/ 428990 h 1699043"/>
              <a:gd name="connsiteX148" fmla="*/ 6086225 w 10232859"/>
              <a:gd name="connsiteY148" fmla="*/ 339621 h 1699043"/>
              <a:gd name="connsiteX149" fmla="*/ 6105063 w 10232859"/>
              <a:gd name="connsiteY149" fmla="*/ 347340 h 1699043"/>
              <a:gd name="connsiteX150" fmla="*/ 6195166 w 10232859"/>
              <a:gd name="connsiteY150" fmla="*/ 360190 h 1699043"/>
              <a:gd name="connsiteX151" fmla="*/ 6216259 w 10232859"/>
              <a:gd name="connsiteY151" fmla="*/ 363365 h 1699043"/>
              <a:gd name="connsiteX152" fmla="*/ 6228331 w 10232859"/>
              <a:gd name="connsiteY152" fmla="*/ 364034 h 1699043"/>
              <a:gd name="connsiteX153" fmla="*/ 6229602 w 10232859"/>
              <a:gd name="connsiteY153" fmla="*/ 363414 h 1699043"/>
              <a:gd name="connsiteX154" fmla="*/ 6258988 w 10232859"/>
              <a:gd name="connsiteY154" fmla="*/ 378660 h 1699043"/>
              <a:gd name="connsiteX155" fmla="*/ 6264106 w 10232859"/>
              <a:gd name="connsiteY155" fmla="*/ 379141 h 1699043"/>
              <a:gd name="connsiteX156" fmla="*/ 6281703 w 10232859"/>
              <a:gd name="connsiteY156" fmla="*/ 391054 h 1699043"/>
              <a:gd name="connsiteX157" fmla="*/ 6291622 w 10232859"/>
              <a:gd name="connsiteY157" fmla="*/ 396155 h 1699043"/>
              <a:gd name="connsiteX158" fmla="*/ 6292712 w 10232859"/>
              <a:gd name="connsiteY158" fmla="*/ 399771 h 1699043"/>
              <a:gd name="connsiteX159" fmla="*/ 6308227 w 10232859"/>
              <a:gd name="connsiteY159" fmla="*/ 406196 h 1699043"/>
              <a:gd name="connsiteX160" fmla="*/ 6328981 w 10232859"/>
              <a:gd name="connsiteY160" fmla="*/ 409495 h 1699043"/>
              <a:gd name="connsiteX161" fmla="*/ 6368693 w 10232859"/>
              <a:gd name="connsiteY161" fmla="*/ 417845 h 1699043"/>
              <a:gd name="connsiteX162" fmla="*/ 6414811 w 10232859"/>
              <a:gd name="connsiteY162" fmla="*/ 452200 h 1699043"/>
              <a:gd name="connsiteX163" fmla="*/ 6467879 w 10232859"/>
              <a:gd name="connsiteY163" fmla="*/ 468248 h 1699043"/>
              <a:gd name="connsiteX164" fmla="*/ 6564351 w 10232859"/>
              <a:gd name="connsiteY164" fmla="*/ 537518 h 1699043"/>
              <a:gd name="connsiteX165" fmla="*/ 6711178 w 10232859"/>
              <a:gd name="connsiteY165" fmla="*/ 573610 h 1699043"/>
              <a:gd name="connsiteX166" fmla="*/ 6764036 w 10232859"/>
              <a:gd name="connsiteY166" fmla="*/ 588943 h 1699043"/>
              <a:gd name="connsiteX167" fmla="*/ 6858983 w 10232859"/>
              <a:gd name="connsiteY167" fmla="*/ 623723 h 1699043"/>
              <a:gd name="connsiteX168" fmla="*/ 6910661 w 10232859"/>
              <a:gd name="connsiteY168" fmla="*/ 634620 h 1699043"/>
              <a:gd name="connsiteX169" fmla="*/ 6944111 w 10232859"/>
              <a:gd name="connsiteY169" fmla="*/ 659502 h 1699043"/>
              <a:gd name="connsiteX170" fmla="*/ 6965771 w 10232859"/>
              <a:gd name="connsiteY170" fmla="*/ 659931 h 1699043"/>
              <a:gd name="connsiteX171" fmla="*/ 6969639 w 10232859"/>
              <a:gd name="connsiteY171" fmla="*/ 659837 h 1699043"/>
              <a:gd name="connsiteX172" fmla="*/ 6982242 w 10232859"/>
              <a:gd name="connsiteY172" fmla="*/ 663112 h 1699043"/>
              <a:gd name="connsiteX173" fmla="*/ 6989387 w 10232859"/>
              <a:gd name="connsiteY173" fmla="*/ 659474 h 1699043"/>
              <a:gd name="connsiteX174" fmla="*/ 7010930 w 10232859"/>
              <a:gd name="connsiteY174" fmla="*/ 661134 h 1699043"/>
              <a:gd name="connsiteX175" fmla="*/ 7033125 w 10232859"/>
              <a:gd name="connsiteY175" fmla="*/ 668436 h 1699043"/>
              <a:gd name="connsiteX176" fmla="*/ 7134461 w 10232859"/>
              <a:gd name="connsiteY176" fmla="*/ 708192 h 1699043"/>
              <a:gd name="connsiteX177" fmla="*/ 7197450 w 10232859"/>
              <a:gd name="connsiteY177" fmla="*/ 729094 h 1699043"/>
              <a:gd name="connsiteX178" fmla="*/ 7225084 w 10232859"/>
              <a:gd name="connsiteY178" fmla="*/ 732505 h 1699043"/>
              <a:gd name="connsiteX179" fmla="*/ 7261183 w 10232859"/>
              <a:gd name="connsiteY179" fmla="*/ 740313 h 1699043"/>
              <a:gd name="connsiteX180" fmla="*/ 7327760 w 10232859"/>
              <a:gd name="connsiteY180" fmla="*/ 750586 h 1699043"/>
              <a:gd name="connsiteX181" fmla="*/ 7412222 w 10232859"/>
              <a:gd name="connsiteY181" fmla="*/ 770487 h 1699043"/>
              <a:gd name="connsiteX182" fmla="*/ 7457904 w 10232859"/>
              <a:gd name="connsiteY182" fmla="*/ 804321 h 1699043"/>
              <a:gd name="connsiteX183" fmla="*/ 7465795 w 10232859"/>
              <a:gd name="connsiteY183" fmla="*/ 802598 h 1699043"/>
              <a:gd name="connsiteX184" fmla="*/ 7505046 w 10232859"/>
              <a:gd name="connsiteY184" fmla="*/ 816517 h 1699043"/>
              <a:gd name="connsiteX185" fmla="*/ 7623220 w 10232859"/>
              <a:gd name="connsiteY185" fmla="*/ 888520 h 1699043"/>
              <a:gd name="connsiteX186" fmla="*/ 7700458 w 10232859"/>
              <a:gd name="connsiteY186" fmla="*/ 915079 h 1699043"/>
              <a:gd name="connsiteX187" fmla="*/ 7730988 w 10232859"/>
              <a:gd name="connsiteY187" fmla="*/ 920756 h 1699043"/>
              <a:gd name="connsiteX188" fmla="*/ 7781942 w 10232859"/>
              <a:gd name="connsiteY188" fmla="*/ 930503 h 1699043"/>
              <a:gd name="connsiteX189" fmla="*/ 7827704 w 10232859"/>
              <a:gd name="connsiteY189" fmla="*/ 928558 h 1699043"/>
              <a:gd name="connsiteX190" fmla="*/ 7867270 w 10232859"/>
              <a:gd name="connsiteY190" fmla="*/ 940366 h 1699043"/>
              <a:gd name="connsiteX191" fmla="*/ 7866538 w 10232859"/>
              <a:gd name="connsiteY191" fmla="*/ 955045 h 1699043"/>
              <a:gd name="connsiteX192" fmla="*/ 7912084 w 10232859"/>
              <a:gd name="connsiteY192" fmla="*/ 963800 h 1699043"/>
              <a:gd name="connsiteX193" fmla="*/ 7982264 w 10232859"/>
              <a:gd name="connsiteY193" fmla="*/ 975773 h 1699043"/>
              <a:gd name="connsiteX194" fmla="*/ 7991272 w 10232859"/>
              <a:gd name="connsiteY194" fmla="*/ 981104 h 1699043"/>
              <a:gd name="connsiteX195" fmla="*/ 8006496 w 10232859"/>
              <a:gd name="connsiteY195" fmla="*/ 972839 h 1699043"/>
              <a:gd name="connsiteX196" fmla="*/ 8034497 w 10232859"/>
              <a:gd name="connsiteY196" fmla="*/ 972054 h 1699043"/>
              <a:gd name="connsiteX197" fmla="*/ 8150881 w 10232859"/>
              <a:gd name="connsiteY197" fmla="*/ 990411 h 1699043"/>
              <a:gd name="connsiteX198" fmla="*/ 8172106 w 10232859"/>
              <a:gd name="connsiteY198" fmla="*/ 990512 h 1699043"/>
              <a:gd name="connsiteX199" fmla="*/ 8196076 w 10232859"/>
              <a:gd name="connsiteY199" fmla="*/ 1000078 h 1699043"/>
              <a:gd name="connsiteX200" fmla="*/ 8247463 w 10232859"/>
              <a:gd name="connsiteY200" fmla="*/ 1016332 h 1699043"/>
              <a:gd name="connsiteX201" fmla="*/ 8279272 w 10232859"/>
              <a:gd name="connsiteY201" fmla="*/ 1032921 h 1699043"/>
              <a:gd name="connsiteX202" fmla="*/ 8289611 w 10232859"/>
              <a:gd name="connsiteY202" fmla="*/ 1028630 h 1699043"/>
              <a:gd name="connsiteX203" fmla="*/ 8311483 w 10232859"/>
              <a:gd name="connsiteY203" fmla="*/ 1029399 h 1699043"/>
              <a:gd name="connsiteX204" fmla="*/ 8399489 w 10232859"/>
              <a:gd name="connsiteY204" fmla="*/ 1048562 h 1699043"/>
              <a:gd name="connsiteX205" fmla="*/ 8415973 w 10232859"/>
              <a:gd name="connsiteY205" fmla="*/ 1049660 h 1699043"/>
              <a:gd name="connsiteX206" fmla="*/ 8433326 w 10232859"/>
              <a:gd name="connsiteY206" fmla="*/ 1057881 h 1699043"/>
              <a:gd name="connsiteX207" fmla="*/ 8502328 w 10232859"/>
              <a:gd name="connsiteY207" fmla="*/ 1091498 h 1699043"/>
              <a:gd name="connsiteX208" fmla="*/ 8534346 w 10232859"/>
              <a:gd name="connsiteY208" fmla="*/ 1106980 h 1699043"/>
              <a:gd name="connsiteX209" fmla="*/ 8534980 w 10232859"/>
              <a:gd name="connsiteY209" fmla="*/ 1110861 h 1699043"/>
              <a:gd name="connsiteX210" fmla="*/ 8544104 w 10232859"/>
              <a:gd name="connsiteY210" fmla="*/ 1108406 h 1699043"/>
              <a:gd name="connsiteX211" fmla="*/ 8567742 w 10232859"/>
              <a:gd name="connsiteY211" fmla="*/ 1117590 h 1699043"/>
              <a:gd name="connsiteX212" fmla="*/ 8633779 w 10232859"/>
              <a:gd name="connsiteY212" fmla="*/ 1139226 h 1699043"/>
              <a:gd name="connsiteX213" fmla="*/ 8676965 w 10232859"/>
              <a:gd name="connsiteY213" fmla="*/ 1156949 h 1699043"/>
              <a:gd name="connsiteX214" fmla="*/ 8698944 w 10232859"/>
              <a:gd name="connsiteY214" fmla="*/ 1156939 h 1699043"/>
              <a:gd name="connsiteX215" fmla="*/ 8711456 w 10232859"/>
              <a:gd name="connsiteY215" fmla="*/ 1169217 h 1699043"/>
              <a:gd name="connsiteX216" fmla="*/ 8732793 w 10232859"/>
              <a:gd name="connsiteY216" fmla="*/ 1172972 h 1699043"/>
              <a:gd name="connsiteX217" fmla="*/ 8751897 w 10232859"/>
              <a:gd name="connsiteY217" fmla="*/ 1190886 h 1699043"/>
              <a:gd name="connsiteX218" fmla="*/ 8793564 w 10232859"/>
              <a:gd name="connsiteY218" fmla="*/ 1172572 h 1699043"/>
              <a:gd name="connsiteX219" fmla="*/ 8834270 w 10232859"/>
              <a:gd name="connsiteY219" fmla="*/ 1206624 h 1699043"/>
              <a:gd name="connsiteX220" fmla="*/ 8853872 w 10232859"/>
              <a:gd name="connsiteY220" fmla="*/ 1214714 h 1699043"/>
              <a:gd name="connsiteX221" fmla="*/ 8861901 w 10232859"/>
              <a:gd name="connsiteY221" fmla="*/ 1211375 h 1699043"/>
              <a:gd name="connsiteX222" fmla="*/ 8874168 w 10232859"/>
              <a:gd name="connsiteY222" fmla="*/ 1213967 h 1699043"/>
              <a:gd name="connsiteX223" fmla="*/ 8871123 w 10232859"/>
              <a:gd name="connsiteY223" fmla="*/ 1221160 h 1699043"/>
              <a:gd name="connsiteX224" fmla="*/ 8903537 w 10232859"/>
              <a:gd name="connsiteY224" fmla="*/ 1230588 h 1699043"/>
              <a:gd name="connsiteX225" fmla="*/ 8933767 w 10232859"/>
              <a:gd name="connsiteY225" fmla="*/ 1263368 h 1699043"/>
              <a:gd name="connsiteX226" fmla="*/ 8985765 w 10232859"/>
              <a:gd name="connsiteY226" fmla="*/ 1287664 h 1699043"/>
              <a:gd name="connsiteX227" fmla="*/ 9071444 w 10232859"/>
              <a:gd name="connsiteY227" fmla="*/ 1317305 h 1699043"/>
              <a:gd name="connsiteX228" fmla="*/ 9096711 w 10232859"/>
              <a:gd name="connsiteY228" fmla="*/ 1327777 h 1699043"/>
              <a:gd name="connsiteX229" fmla="*/ 9338853 w 10232859"/>
              <a:gd name="connsiteY229" fmla="*/ 1448046 h 1699043"/>
              <a:gd name="connsiteX230" fmla="*/ 9520814 w 10232859"/>
              <a:gd name="connsiteY230" fmla="*/ 1449827 h 1699043"/>
              <a:gd name="connsiteX231" fmla="*/ 9702271 w 10232859"/>
              <a:gd name="connsiteY231" fmla="*/ 1488553 h 1699043"/>
              <a:gd name="connsiteX232" fmla="*/ 9744273 w 10232859"/>
              <a:gd name="connsiteY232" fmla="*/ 1523512 h 1699043"/>
              <a:gd name="connsiteX233" fmla="*/ 9771903 w 10232859"/>
              <a:gd name="connsiteY233" fmla="*/ 1530034 h 1699043"/>
              <a:gd name="connsiteX234" fmla="*/ 9818565 w 10232859"/>
              <a:gd name="connsiteY234" fmla="*/ 1538545 h 1699043"/>
              <a:gd name="connsiteX235" fmla="*/ 9882202 w 10232859"/>
              <a:gd name="connsiteY235" fmla="*/ 1565888 h 1699043"/>
              <a:gd name="connsiteX236" fmla="*/ 10022025 w 10232859"/>
              <a:gd name="connsiteY236" fmla="*/ 1599696 h 1699043"/>
              <a:gd name="connsiteX237" fmla="*/ 10220406 w 10232859"/>
              <a:gd name="connsiteY237" fmla="*/ 1677005 h 1699043"/>
              <a:gd name="connsiteX238" fmla="*/ 10232859 w 10232859"/>
              <a:gd name="connsiteY238" fmla="*/ 1699043 h 1699043"/>
              <a:gd name="connsiteX239" fmla="*/ 0 w 10232859"/>
              <a:gd name="connsiteY239" fmla="*/ 1699043 h 1699043"/>
              <a:gd name="connsiteX240" fmla="*/ 0 w 10232859"/>
              <a:gd name="connsiteY240" fmla="*/ 21828 h 1699043"/>
              <a:gd name="connsiteX241" fmla="*/ 8097 w 10232859"/>
              <a:gd name="connsiteY241" fmla="*/ 24355 h 1699043"/>
              <a:gd name="connsiteX242" fmla="*/ 77128 w 10232859"/>
              <a:gd name="connsiteY242" fmla="*/ 6867 h 1699043"/>
              <a:gd name="connsiteX243" fmla="*/ 188338 w 10232859"/>
              <a:gd name="connsiteY243" fmla="*/ 5079 h 1699043"/>
              <a:gd name="connsiteX244" fmla="*/ 298809 w 10232859"/>
              <a:gd name="connsiteY244" fmla="*/ 6198 h 1699043"/>
              <a:gd name="connsiteX245" fmla="*/ 338985 w 10232859"/>
              <a:gd name="connsiteY245" fmla="*/ 8006 h 1699043"/>
              <a:gd name="connsiteX246" fmla="*/ 409815 w 10232859"/>
              <a:gd name="connsiteY246" fmla="*/ 5045 h 1699043"/>
              <a:gd name="connsiteX0" fmla="*/ 409815 w 10232859"/>
              <a:gd name="connsiteY0" fmla="*/ 5045 h 1699043"/>
              <a:gd name="connsiteX1" fmla="*/ 456316 w 10232859"/>
              <a:gd name="connsiteY1" fmla="*/ 4077 h 1699043"/>
              <a:gd name="connsiteX2" fmla="*/ 463611 w 10232859"/>
              <a:gd name="connsiteY2" fmla="*/ 18441 h 1699043"/>
              <a:gd name="connsiteX3" fmla="*/ 506289 w 10232859"/>
              <a:gd name="connsiteY3" fmla="*/ 21667 h 1699043"/>
              <a:gd name="connsiteX4" fmla="*/ 547180 w 10232859"/>
              <a:gd name="connsiteY4" fmla="*/ 10297 h 1699043"/>
              <a:gd name="connsiteX5" fmla="*/ 599180 w 10232859"/>
              <a:gd name="connsiteY5" fmla="*/ 9165 h 1699043"/>
              <a:gd name="connsiteX6" fmla="*/ 630247 w 10232859"/>
              <a:gd name="connsiteY6" fmla="*/ 8332 h 1699043"/>
              <a:gd name="connsiteX7" fmla="*/ 715463 w 10232859"/>
              <a:gd name="connsiteY7" fmla="*/ 18029 h 1699043"/>
              <a:gd name="connsiteX8" fmla="*/ 862866 w 10232859"/>
              <a:gd name="connsiteY8" fmla="*/ 63233 h 1699043"/>
              <a:gd name="connsiteX9" fmla="*/ 906400 w 10232859"/>
              <a:gd name="connsiteY9" fmla="*/ 68570 h 1699043"/>
              <a:gd name="connsiteX10" fmla="*/ 912698 w 10232859"/>
              <a:gd name="connsiteY10" fmla="*/ 65266 h 1699043"/>
              <a:gd name="connsiteX11" fmla="*/ 972936 w 10232859"/>
              <a:gd name="connsiteY11" fmla="*/ 88549 h 1699043"/>
              <a:gd name="connsiteX12" fmla="*/ 1061158 w 10232859"/>
              <a:gd name="connsiteY12" fmla="*/ 90302 h 1699043"/>
              <a:gd name="connsiteX13" fmla="*/ 1127764 w 10232859"/>
              <a:gd name="connsiteY13" fmla="*/ 86443 h 1699043"/>
              <a:gd name="connsiteX14" fmla="*/ 1165092 w 10232859"/>
              <a:gd name="connsiteY14" fmla="*/ 86517 h 1699043"/>
              <a:gd name="connsiteX15" fmla="*/ 1192274 w 10232859"/>
              <a:gd name="connsiteY15" fmla="*/ 84088 h 1699043"/>
              <a:gd name="connsiteX16" fmla="*/ 1261359 w 10232859"/>
              <a:gd name="connsiteY16" fmla="*/ 91263 h 1699043"/>
              <a:gd name="connsiteX17" fmla="*/ 1375826 w 10232859"/>
              <a:gd name="connsiteY17" fmla="*/ 108740 h 1699043"/>
              <a:gd name="connsiteX18" fmla="*/ 1400134 w 10232859"/>
              <a:gd name="connsiteY18" fmla="*/ 111208 h 1699043"/>
              <a:gd name="connsiteX19" fmla="*/ 1420782 w 10232859"/>
              <a:gd name="connsiteY19" fmla="*/ 108347 h 1699043"/>
              <a:gd name="connsiteX20" fmla="*/ 1425360 w 10232859"/>
              <a:gd name="connsiteY20" fmla="*/ 103343 h 1699043"/>
              <a:gd name="connsiteX21" fmla="*/ 1438688 w 10232859"/>
              <a:gd name="connsiteY21" fmla="*/ 103900 h 1699043"/>
              <a:gd name="connsiteX22" fmla="*/ 1442183 w 10232859"/>
              <a:gd name="connsiteY22" fmla="*/ 103008 h 1699043"/>
              <a:gd name="connsiteX23" fmla="*/ 1462271 w 10232859"/>
              <a:gd name="connsiteY23" fmla="*/ 98933 h 1699043"/>
              <a:gd name="connsiteX24" fmla="*/ 1506437 w 10232859"/>
              <a:gd name="connsiteY24" fmla="*/ 116084 h 1699043"/>
              <a:gd name="connsiteX25" fmla="*/ 1559721 w 10232859"/>
              <a:gd name="connsiteY25" fmla="*/ 115918 h 1699043"/>
              <a:gd name="connsiteX26" fmla="*/ 1763086 w 10232859"/>
              <a:gd name="connsiteY26" fmla="*/ 148431 h 1699043"/>
              <a:gd name="connsiteX27" fmla="*/ 1909571 w 10232859"/>
              <a:gd name="connsiteY27" fmla="*/ 158571 h 1699043"/>
              <a:gd name="connsiteX28" fmla="*/ 2002612 w 10232859"/>
              <a:gd name="connsiteY28" fmla="*/ 185342 h 1699043"/>
              <a:gd name="connsiteX29" fmla="*/ 2155278 w 10232859"/>
              <a:gd name="connsiteY29" fmla="*/ 197824 h 1699043"/>
              <a:gd name="connsiteX30" fmla="*/ 2166398 w 10232859"/>
              <a:gd name="connsiteY30" fmla="*/ 206965 h 1699043"/>
              <a:gd name="connsiteX31" fmla="*/ 2180455 w 10232859"/>
              <a:gd name="connsiteY31" fmla="*/ 212894 h 1699043"/>
              <a:gd name="connsiteX32" fmla="*/ 2182638 w 10232859"/>
              <a:gd name="connsiteY32" fmla="*/ 212313 h 1699043"/>
              <a:gd name="connsiteX33" fmla="*/ 2200348 w 10232859"/>
              <a:gd name="connsiteY33" fmla="*/ 215316 h 1699043"/>
              <a:gd name="connsiteX34" fmla="*/ 2203307 w 10232859"/>
              <a:gd name="connsiteY34" fmla="*/ 218590 h 1699043"/>
              <a:gd name="connsiteX35" fmla="*/ 2215170 w 10232859"/>
              <a:gd name="connsiteY35" fmla="*/ 221472 h 1699043"/>
              <a:gd name="connsiteX36" fmla="*/ 2237765 w 10232859"/>
              <a:gd name="connsiteY36" fmla="*/ 229357 h 1699043"/>
              <a:gd name="connsiteX37" fmla="*/ 2242719 w 10232859"/>
              <a:gd name="connsiteY37" fmla="*/ 228760 h 1699043"/>
              <a:gd name="connsiteX38" fmla="*/ 2277928 w 10232859"/>
              <a:gd name="connsiteY38" fmla="*/ 237427 h 1699043"/>
              <a:gd name="connsiteX39" fmla="*/ 2278759 w 10232859"/>
              <a:gd name="connsiteY39" fmla="*/ 236563 h 1699043"/>
              <a:gd name="connsiteX40" fmla="*/ 2290187 w 10232859"/>
              <a:gd name="connsiteY40" fmla="*/ 234709 h 1699043"/>
              <a:gd name="connsiteX41" fmla="*/ 2364066 w 10232859"/>
              <a:gd name="connsiteY41" fmla="*/ 218237 h 1699043"/>
              <a:gd name="connsiteX42" fmla="*/ 2400814 w 10232859"/>
              <a:gd name="connsiteY42" fmla="*/ 227165 h 1699043"/>
              <a:gd name="connsiteX43" fmla="*/ 2408414 w 10232859"/>
              <a:gd name="connsiteY43" fmla="*/ 228429 h 1699043"/>
              <a:gd name="connsiteX44" fmla="*/ 2408650 w 10232859"/>
              <a:gd name="connsiteY44" fmla="*/ 228234 h 1699043"/>
              <a:gd name="connsiteX45" fmla="*/ 2416835 w 10232859"/>
              <a:gd name="connsiteY45" fmla="*/ 229128 h 1699043"/>
              <a:gd name="connsiteX46" fmla="*/ 2422271 w 10232859"/>
              <a:gd name="connsiteY46" fmla="*/ 230733 h 1699043"/>
              <a:gd name="connsiteX47" fmla="*/ 2490341 w 10232859"/>
              <a:gd name="connsiteY47" fmla="*/ 211074 h 1699043"/>
              <a:gd name="connsiteX48" fmla="*/ 2588929 w 10232859"/>
              <a:gd name="connsiteY48" fmla="*/ 200980 h 1699043"/>
              <a:gd name="connsiteX49" fmla="*/ 2687426 w 10232859"/>
              <a:gd name="connsiteY49" fmla="*/ 193848 h 1699043"/>
              <a:gd name="connsiteX50" fmla="*/ 2723517 w 10232859"/>
              <a:gd name="connsiteY50" fmla="*/ 192652 h 1699043"/>
              <a:gd name="connsiteX51" fmla="*/ 2785956 w 10232859"/>
              <a:gd name="connsiteY51" fmla="*/ 184404 h 1699043"/>
              <a:gd name="connsiteX52" fmla="*/ 2813378 w 10232859"/>
              <a:gd name="connsiteY52" fmla="*/ 176833 h 1699043"/>
              <a:gd name="connsiteX53" fmla="*/ 2814782 w 10232859"/>
              <a:gd name="connsiteY53" fmla="*/ 177153 h 1699043"/>
              <a:gd name="connsiteX54" fmla="*/ 2816580 w 10232859"/>
              <a:gd name="connsiteY54" fmla="*/ 174366 h 1699043"/>
              <a:gd name="connsiteX55" fmla="*/ 2821623 w 10232859"/>
              <a:gd name="connsiteY55" fmla="*/ 172875 h 1699043"/>
              <a:gd name="connsiteX56" fmla="*/ 2836688 w 10232859"/>
              <a:gd name="connsiteY56" fmla="*/ 172971 h 1699043"/>
              <a:gd name="connsiteX57" fmla="*/ 2842564 w 10232859"/>
              <a:gd name="connsiteY57" fmla="*/ 173695 h 1699043"/>
              <a:gd name="connsiteX58" fmla="*/ 2850712 w 10232859"/>
              <a:gd name="connsiteY58" fmla="*/ 173290 h 1699043"/>
              <a:gd name="connsiteX59" fmla="*/ 2850846 w 10232859"/>
              <a:gd name="connsiteY59" fmla="*/ 173062 h 1699043"/>
              <a:gd name="connsiteX60" fmla="*/ 2858611 w 10232859"/>
              <a:gd name="connsiteY60" fmla="*/ 173112 h 1699043"/>
              <a:gd name="connsiteX61" fmla="*/ 2897454 w 10232859"/>
              <a:gd name="connsiteY61" fmla="*/ 176114 h 1699043"/>
              <a:gd name="connsiteX62" fmla="*/ 2940369 w 10232859"/>
              <a:gd name="connsiteY62" fmla="*/ 152944 h 1699043"/>
              <a:gd name="connsiteX63" fmla="*/ 2959670 w 10232859"/>
              <a:gd name="connsiteY63" fmla="*/ 148367 h 1699043"/>
              <a:gd name="connsiteX64" fmla="*/ 2969615 w 10232859"/>
              <a:gd name="connsiteY64" fmla="*/ 144755 h 1699043"/>
              <a:gd name="connsiteX65" fmla="*/ 2970000 w 10232859"/>
              <a:gd name="connsiteY65" fmla="*/ 143776 h 1699043"/>
              <a:gd name="connsiteX66" fmla="*/ 3007272 w 10232859"/>
              <a:gd name="connsiteY66" fmla="*/ 146766 h 1699043"/>
              <a:gd name="connsiteX67" fmla="*/ 3011677 w 10232859"/>
              <a:gd name="connsiteY67" fmla="*/ 145404 h 1699043"/>
              <a:gd name="connsiteX68" fmla="*/ 3036668 w 10232859"/>
              <a:gd name="connsiteY68" fmla="*/ 149604 h 1699043"/>
              <a:gd name="connsiteX69" fmla="*/ 3049208 w 10232859"/>
              <a:gd name="connsiteY69" fmla="*/ 150573 h 1699043"/>
              <a:gd name="connsiteX70" fmla="*/ 3053517 w 10232859"/>
              <a:gd name="connsiteY70" fmla="*/ 153322 h 1699043"/>
              <a:gd name="connsiteX71" fmla="*/ 3071637 w 10232859"/>
              <a:gd name="connsiteY71" fmla="*/ 153496 h 1699043"/>
              <a:gd name="connsiteX72" fmla="*/ 3110077 w 10232859"/>
              <a:gd name="connsiteY72" fmla="*/ 149202 h 1699043"/>
              <a:gd name="connsiteX73" fmla="*/ 3173743 w 10232859"/>
              <a:gd name="connsiteY73" fmla="*/ 159581 h 1699043"/>
              <a:gd name="connsiteX74" fmla="*/ 3254203 w 10232859"/>
              <a:gd name="connsiteY74" fmla="*/ 151756 h 1699043"/>
              <a:gd name="connsiteX75" fmla="*/ 3380350 w 10232859"/>
              <a:gd name="connsiteY75" fmla="*/ 151151 h 1699043"/>
              <a:gd name="connsiteX76" fmla="*/ 3476147 w 10232859"/>
              <a:gd name="connsiteY76" fmla="*/ 170925 h 1699043"/>
              <a:gd name="connsiteX77" fmla="*/ 3581876 w 10232859"/>
              <a:gd name="connsiteY77" fmla="*/ 150448 h 1699043"/>
              <a:gd name="connsiteX78" fmla="*/ 3704761 w 10232859"/>
              <a:gd name="connsiteY78" fmla="*/ 150492 h 1699043"/>
              <a:gd name="connsiteX79" fmla="*/ 3755040 w 10232859"/>
              <a:gd name="connsiteY79" fmla="*/ 141978 h 1699043"/>
              <a:gd name="connsiteX80" fmla="*/ 3804689 w 10232859"/>
              <a:gd name="connsiteY80" fmla="*/ 151893 h 1699043"/>
              <a:gd name="connsiteX81" fmla="*/ 3821793 w 10232859"/>
              <a:gd name="connsiteY81" fmla="*/ 144743 h 1699043"/>
              <a:gd name="connsiteX82" fmla="*/ 3824682 w 10232859"/>
              <a:gd name="connsiteY82" fmla="*/ 143319 h 1699043"/>
              <a:gd name="connsiteX83" fmla="*/ 3837536 w 10232859"/>
              <a:gd name="connsiteY83" fmla="*/ 141778 h 1699043"/>
              <a:gd name="connsiteX84" fmla="*/ 3839550 w 10232859"/>
              <a:gd name="connsiteY84" fmla="*/ 136147 h 1699043"/>
              <a:gd name="connsiteX85" fmla="*/ 3857743 w 10232859"/>
              <a:gd name="connsiteY85" fmla="*/ 130104 h 1699043"/>
              <a:gd name="connsiteX86" fmla="*/ 3881852 w 10232859"/>
              <a:gd name="connsiteY86" fmla="*/ 128717 h 1699043"/>
              <a:gd name="connsiteX87" fmla="*/ 3998088 w 10232859"/>
              <a:gd name="connsiteY87" fmla="*/ 127932 h 1699043"/>
              <a:gd name="connsiteX88" fmla="*/ 4066682 w 10232859"/>
              <a:gd name="connsiteY88" fmla="*/ 124147 h 1699043"/>
              <a:gd name="connsiteX89" fmla="*/ 4091246 w 10232859"/>
              <a:gd name="connsiteY89" fmla="*/ 117503 h 1699043"/>
              <a:gd name="connsiteX90" fmla="*/ 4126556 w 10232859"/>
              <a:gd name="connsiteY90" fmla="*/ 111725 h 1699043"/>
              <a:gd name="connsiteX91" fmla="*/ 4187717 w 10232859"/>
              <a:gd name="connsiteY91" fmla="*/ 97496 h 1699043"/>
              <a:gd name="connsiteX92" fmla="*/ 4220826 w 10232859"/>
              <a:gd name="connsiteY92" fmla="*/ 95991 h 1699043"/>
              <a:gd name="connsiteX93" fmla="*/ 4239014 w 10232859"/>
              <a:gd name="connsiteY93" fmla="*/ 90840 h 1699043"/>
              <a:gd name="connsiteX94" fmla="*/ 4246653 w 10232859"/>
              <a:gd name="connsiteY94" fmla="*/ 91360 h 1699043"/>
              <a:gd name="connsiteX95" fmla="*/ 4271841 w 10232859"/>
              <a:gd name="connsiteY95" fmla="*/ 90188 h 1699043"/>
              <a:gd name="connsiteX96" fmla="*/ 4286277 w 10232859"/>
              <a:gd name="connsiteY96" fmla="*/ 90173 h 1699043"/>
              <a:gd name="connsiteX97" fmla="*/ 4292025 w 10232859"/>
              <a:gd name="connsiteY97" fmla="*/ 90407 h 1699043"/>
              <a:gd name="connsiteX98" fmla="*/ 4304713 w 10232859"/>
              <a:gd name="connsiteY98" fmla="*/ 95673 h 1699043"/>
              <a:gd name="connsiteX99" fmla="*/ 4321285 w 10232859"/>
              <a:gd name="connsiteY99" fmla="*/ 93560 h 1699043"/>
              <a:gd name="connsiteX100" fmla="*/ 4339561 w 10232859"/>
              <a:gd name="connsiteY100" fmla="*/ 98806 h 1699043"/>
              <a:gd name="connsiteX101" fmla="*/ 4343990 w 10232859"/>
              <a:gd name="connsiteY101" fmla="*/ 94576 h 1699043"/>
              <a:gd name="connsiteX102" fmla="*/ 4358885 w 10232859"/>
              <a:gd name="connsiteY102" fmla="*/ 90264 h 1699043"/>
              <a:gd name="connsiteX103" fmla="*/ 4371648 w 10232859"/>
              <a:gd name="connsiteY103" fmla="*/ 95312 h 1699043"/>
              <a:gd name="connsiteX104" fmla="*/ 4398380 w 10232859"/>
              <a:gd name="connsiteY104" fmla="*/ 98447 h 1699043"/>
              <a:gd name="connsiteX105" fmla="*/ 4405729 w 10232859"/>
              <a:gd name="connsiteY105" fmla="*/ 97677 h 1699043"/>
              <a:gd name="connsiteX106" fmla="*/ 4431408 w 10232859"/>
              <a:gd name="connsiteY106" fmla="*/ 104311 h 1699043"/>
              <a:gd name="connsiteX107" fmla="*/ 4472183 w 10232859"/>
              <a:gd name="connsiteY107" fmla="*/ 109916 h 1699043"/>
              <a:gd name="connsiteX108" fmla="*/ 4518828 w 10232859"/>
              <a:gd name="connsiteY108" fmla="*/ 112600 h 1699043"/>
              <a:gd name="connsiteX109" fmla="*/ 4532040 w 10232859"/>
              <a:gd name="connsiteY109" fmla="*/ 117793 h 1699043"/>
              <a:gd name="connsiteX110" fmla="*/ 4617778 w 10232859"/>
              <a:gd name="connsiteY110" fmla="*/ 130479 h 1699043"/>
              <a:gd name="connsiteX111" fmla="*/ 4641872 w 10232859"/>
              <a:gd name="connsiteY111" fmla="*/ 134207 h 1699043"/>
              <a:gd name="connsiteX112" fmla="*/ 4662766 w 10232859"/>
              <a:gd name="connsiteY112" fmla="*/ 132438 h 1699043"/>
              <a:gd name="connsiteX113" fmla="*/ 4667770 w 10232859"/>
              <a:gd name="connsiteY113" fmla="*/ 127694 h 1699043"/>
              <a:gd name="connsiteX114" fmla="*/ 4681052 w 10232859"/>
              <a:gd name="connsiteY114" fmla="*/ 128947 h 1699043"/>
              <a:gd name="connsiteX115" fmla="*/ 4684624 w 10232859"/>
              <a:gd name="connsiteY115" fmla="*/ 128241 h 1699043"/>
              <a:gd name="connsiteX116" fmla="*/ 4705061 w 10232859"/>
              <a:gd name="connsiteY116" fmla="*/ 125234 h 1699043"/>
              <a:gd name="connsiteX117" fmla="*/ 4747746 w 10232859"/>
              <a:gd name="connsiteY117" fmla="*/ 144617 h 1699043"/>
              <a:gd name="connsiteX118" fmla="*/ 4867014 w 10232859"/>
              <a:gd name="connsiteY118" fmla="*/ 164145 h 1699043"/>
              <a:gd name="connsiteX119" fmla="*/ 5001600 w 10232859"/>
              <a:gd name="connsiteY119" fmla="*/ 190239 h 1699043"/>
              <a:gd name="connsiteX120" fmla="*/ 5115965 w 10232859"/>
              <a:gd name="connsiteY120" fmla="*/ 186069 h 1699043"/>
              <a:gd name="connsiteX121" fmla="*/ 5193957 w 10232859"/>
              <a:gd name="connsiteY121" fmla="*/ 229364 h 1699043"/>
              <a:gd name="connsiteX122" fmla="*/ 5275907 w 10232859"/>
              <a:gd name="connsiteY122" fmla="*/ 263295 h 1699043"/>
              <a:gd name="connsiteX123" fmla="*/ 5344878 w 10232859"/>
              <a:gd name="connsiteY123" fmla="*/ 276360 h 1699043"/>
              <a:gd name="connsiteX124" fmla="*/ 5413398 w 10232859"/>
              <a:gd name="connsiteY124" fmla="*/ 276235 h 1699043"/>
              <a:gd name="connsiteX125" fmla="*/ 5415629 w 10232859"/>
              <a:gd name="connsiteY125" fmla="*/ 275768 h 1699043"/>
              <a:gd name="connsiteX126" fmla="*/ 5433078 w 10232859"/>
              <a:gd name="connsiteY126" fmla="*/ 279684 h 1699043"/>
              <a:gd name="connsiteX127" fmla="*/ 5435759 w 10232859"/>
              <a:gd name="connsiteY127" fmla="*/ 283100 h 1699043"/>
              <a:gd name="connsiteX128" fmla="*/ 5447372 w 10232859"/>
              <a:gd name="connsiteY128" fmla="*/ 286587 h 1699043"/>
              <a:gd name="connsiteX129" fmla="*/ 5469289 w 10232859"/>
              <a:gd name="connsiteY129" fmla="*/ 295620 h 1699043"/>
              <a:gd name="connsiteX130" fmla="*/ 5508752 w 10232859"/>
              <a:gd name="connsiteY130" fmla="*/ 305753 h 1699043"/>
              <a:gd name="connsiteX131" fmla="*/ 5509657 w 10232859"/>
              <a:gd name="connsiteY131" fmla="*/ 304936 h 1699043"/>
              <a:gd name="connsiteX132" fmla="*/ 5521245 w 10232859"/>
              <a:gd name="connsiteY132" fmla="*/ 303688 h 1699043"/>
              <a:gd name="connsiteX133" fmla="*/ 5596538 w 10232859"/>
              <a:gd name="connsiteY133" fmla="*/ 291153 h 1699043"/>
              <a:gd name="connsiteX134" fmla="*/ 5632514 w 10232859"/>
              <a:gd name="connsiteY134" fmla="*/ 301962 h 1699043"/>
              <a:gd name="connsiteX135" fmla="*/ 5640005 w 10232859"/>
              <a:gd name="connsiteY135" fmla="*/ 303617 h 1699043"/>
              <a:gd name="connsiteX136" fmla="*/ 5640259 w 10232859"/>
              <a:gd name="connsiteY136" fmla="*/ 303435 h 1699043"/>
              <a:gd name="connsiteX137" fmla="*/ 5648365 w 10232859"/>
              <a:gd name="connsiteY137" fmla="*/ 304754 h 1699043"/>
              <a:gd name="connsiteX138" fmla="*/ 5653662 w 10232859"/>
              <a:gd name="connsiteY138" fmla="*/ 306635 h 1699043"/>
              <a:gd name="connsiteX139" fmla="*/ 5668196 w 10232859"/>
              <a:gd name="connsiteY139" fmla="*/ 309846 h 1699043"/>
              <a:gd name="connsiteX140" fmla="*/ 5673886 w 10232859"/>
              <a:gd name="connsiteY140" fmla="*/ 309526 h 1699043"/>
              <a:gd name="connsiteX141" fmla="*/ 5677139 w 10232859"/>
              <a:gd name="connsiteY141" fmla="*/ 307345 h 1699043"/>
              <a:gd name="connsiteX142" fmla="*/ 5708983 w 10232859"/>
              <a:gd name="connsiteY142" fmla="*/ 306674 h 1699043"/>
              <a:gd name="connsiteX143" fmla="*/ 5773909 w 10232859"/>
              <a:gd name="connsiteY143" fmla="*/ 312061 h 1699043"/>
              <a:gd name="connsiteX144" fmla="*/ 5809500 w 10232859"/>
              <a:gd name="connsiteY144" fmla="*/ 318450 h 1699043"/>
              <a:gd name="connsiteX145" fmla="*/ 5908729 w 10232859"/>
              <a:gd name="connsiteY145" fmla="*/ 332335 h 1699043"/>
              <a:gd name="connsiteX146" fmla="*/ 5990524 w 10232859"/>
              <a:gd name="connsiteY146" fmla="*/ 350618 h 1699043"/>
              <a:gd name="connsiteX147" fmla="*/ 5992653 w 10232859"/>
              <a:gd name="connsiteY147" fmla="*/ 428990 h 1699043"/>
              <a:gd name="connsiteX148" fmla="*/ 6086225 w 10232859"/>
              <a:gd name="connsiteY148" fmla="*/ 339621 h 1699043"/>
              <a:gd name="connsiteX149" fmla="*/ 6105063 w 10232859"/>
              <a:gd name="connsiteY149" fmla="*/ 347340 h 1699043"/>
              <a:gd name="connsiteX150" fmla="*/ 6195166 w 10232859"/>
              <a:gd name="connsiteY150" fmla="*/ 360190 h 1699043"/>
              <a:gd name="connsiteX151" fmla="*/ 6216259 w 10232859"/>
              <a:gd name="connsiteY151" fmla="*/ 363365 h 1699043"/>
              <a:gd name="connsiteX152" fmla="*/ 6228331 w 10232859"/>
              <a:gd name="connsiteY152" fmla="*/ 364034 h 1699043"/>
              <a:gd name="connsiteX153" fmla="*/ 6229602 w 10232859"/>
              <a:gd name="connsiteY153" fmla="*/ 363414 h 1699043"/>
              <a:gd name="connsiteX154" fmla="*/ 6258988 w 10232859"/>
              <a:gd name="connsiteY154" fmla="*/ 378660 h 1699043"/>
              <a:gd name="connsiteX155" fmla="*/ 6264106 w 10232859"/>
              <a:gd name="connsiteY155" fmla="*/ 379141 h 1699043"/>
              <a:gd name="connsiteX156" fmla="*/ 6281703 w 10232859"/>
              <a:gd name="connsiteY156" fmla="*/ 391054 h 1699043"/>
              <a:gd name="connsiteX157" fmla="*/ 6291622 w 10232859"/>
              <a:gd name="connsiteY157" fmla="*/ 396155 h 1699043"/>
              <a:gd name="connsiteX158" fmla="*/ 6292712 w 10232859"/>
              <a:gd name="connsiteY158" fmla="*/ 399771 h 1699043"/>
              <a:gd name="connsiteX159" fmla="*/ 6308227 w 10232859"/>
              <a:gd name="connsiteY159" fmla="*/ 406196 h 1699043"/>
              <a:gd name="connsiteX160" fmla="*/ 6328981 w 10232859"/>
              <a:gd name="connsiteY160" fmla="*/ 409495 h 1699043"/>
              <a:gd name="connsiteX161" fmla="*/ 6368693 w 10232859"/>
              <a:gd name="connsiteY161" fmla="*/ 417845 h 1699043"/>
              <a:gd name="connsiteX162" fmla="*/ 6414811 w 10232859"/>
              <a:gd name="connsiteY162" fmla="*/ 452200 h 1699043"/>
              <a:gd name="connsiteX163" fmla="*/ 6467879 w 10232859"/>
              <a:gd name="connsiteY163" fmla="*/ 468248 h 1699043"/>
              <a:gd name="connsiteX164" fmla="*/ 6564351 w 10232859"/>
              <a:gd name="connsiteY164" fmla="*/ 537518 h 1699043"/>
              <a:gd name="connsiteX165" fmla="*/ 6711178 w 10232859"/>
              <a:gd name="connsiteY165" fmla="*/ 573610 h 1699043"/>
              <a:gd name="connsiteX166" fmla="*/ 6764036 w 10232859"/>
              <a:gd name="connsiteY166" fmla="*/ 588943 h 1699043"/>
              <a:gd name="connsiteX167" fmla="*/ 6858983 w 10232859"/>
              <a:gd name="connsiteY167" fmla="*/ 623723 h 1699043"/>
              <a:gd name="connsiteX168" fmla="*/ 6910661 w 10232859"/>
              <a:gd name="connsiteY168" fmla="*/ 634620 h 1699043"/>
              <a:gd name="connsiteX169" fmla="*/ 6944111 w 10232859"/>
              <a:gd name="connsiteY169" fmla="*/ 659502 h 1699043"/>
              <a:gd name="connsiteX170" fmla="*/ 6965771 w 10232859"/>
              <a:gd name="connsiteY170" fmla="*/ 659931 h 1699043"/>
              <a:gd name="connsiteX171" fmla="*/ 6969639 w 10232859"/>
              <a:gd name="connsiteY171" fmla="*/ 659837 h 1699043"/>
              <a:gd name="connsiteX172" fmla="*/ 6982242 w 10232859"/>
              <a:gd name="connsiteY172" fmla="*/ 663112 h 1699043"/>
              <a:gd name="connsiteX173" fmla="*/ 6989387 w 10232859"/>
              <a:gd name="connsiteY173" fmla="*/ 659474 h 1699043"/>
              <a:gd name="connsiteX174" fmla="*/ 7010930 w 10232859"/>
              <a:gd name="connsiteY174" fmla="*/ 661134 h 1699043"/>
              <a:gd name="connsiteX175" fmla="*/ 7033125 w 10232859"/>
              <a:gd name="connsiteY175" fmla="*/ 668436 h 1699043"/>
              <a:gd name="connsiteX176" fmla="*/ 7134461 w 10232859"/>
              <a:gd name="connsiteY176" fmla="*/ 708192 h 1699043"/>
              <a:gd name="connsiteX177" fmla="*/ 7197450 w 10232859"/>
              <a:gd name="connsiteY177" fmla="*/ 729094 h 1699043"/>
              <a:gd name="connsiteX178" fmla="*/ 7225084 w 10232859"/>
              <a:gd name="connsiteY178" fmla="*/ 732505 h 1699043"/>
              <a:gd name="connsiteX179" fmla="*/ 7261183 w 10232859"/>
              <a:gd name="connsiteY179" fmla="*/ 740313 h 1699043"/>
              <a:gd name="connsiteX180" fmla="*/ 7327760 w 10232859"/>
              <a:gd name="connsiteY180" fmla="*/ 750586 h 1699043"/>
              <a:gd name="connsiteX181" fmla="*/ 7412222 w 10232859"/>
              <a:gd name="connsiteY181" fmla="*/ 770487 h 1699043"/>
              <a:gd name="connsiteX182" fmla="*/ 7457904 w 10232859"/>
              <a:gd name="connsiteY182" fmla="*/ 804321 h 1699043"/>
              <a:gd name="connsiteX183" fmla="*/ 7465795 w 10232859"/>
              <a:gd name="connsiteY183" fmla="*/ 802598 h 1699043"/>
              <a:gd name="connsiteX184" fmla="*/ 7505046 w 10232859"/>
              <a:gd name="connsiteY184" fmla="*/ 816517 h 1699043"/>
              <a:gd name="connsiteX185" fmla="*/ 7623220 w 10232859"/>
              <a:gd name="connsiteY185" fmla="*/ 888520 h 1699043"/>
              <a:gd name="connsiteX186" fmla="*/ 7700458 w 10232859"/>
              <a:gd name="connsiteY186" fmla="*/ 915079 h 1699043"/>
              <a:gd name="connsiteX187" fmla="*/ 7730988 w 10232859"/>
              <a:gd name="connsiteY187" fmla="*/ 920756 h 1699043"/>
              <a:gd name="connsiteX188" fmla="*/ 7781942 w 10232859"/>
              <a:gd name="connsiteY188" fmla="*/ 930503 h 1699043"/>
              <a:gd name="connsiteX189" fmla="*/ 7827704 w 10232859"/>
              <a:gd name="connsiteY189" fmla="*/ 928558 h 1699043"/>
              <a:gd name="connsiteX190" fmla="*/ 7867270 w 10232859"/>
              <a:gd name="connsiteY190" fmla="*/ 940366 h 1699043"/>
              <a:gd name="connsiteX191" fmla="*/ 7866538 w 10232859"/>
              <a:gd name="connsiteY191" fmla="*/ 955045 h 1699043"/>
              <a:gd name="connsiteX192" fmla="*/ 7912084 w 10232859"/>
              <a:gd name="connsiteY192" fmla="*/ 963800 h 1699043"/>
              <a:gd name="connsiteX193" fmla="*/ 7982264 w 10232859"/>
              <a:gd name="connsiteY193" fmla="*/ 975773 h 1699043"/>
              <a:gd name="connsiteX194" fmla="*/ 7991272 w 10232859"/>
              <a:gd name="connsiteY194" fmla="*/ 981104 h 1699043"/>
              <a:gd name="connsiteX195" fmla="*/ 8006496 w 10232859"/>
              <a:gd name="connsiteY195" fmla="*/ 972839 h 1699043"/>
              <a:gd name="connsiteX196" fmla="*/ 8034497 w 10232859"/>
              <a:gd name="connsiteY196" fmla="*/ 972054 h 1699043"/>
              <a:gd name="connsiteX197" fmla="*/ 8150881 w 10232859"/>
              <a:gd name="connsiteY197" fmla="*/ 990411 h 1699043"/>
              <a:gd name="connsiteX198" fmla="*/ 8172106 w 10232859"/>
              <a:gd name="connsiteY198" fmla="*/ 990512 h 1699043"/>
              <a:gd name="connsiteX199" fmla="*/ 8196076 w 10232859"/>
              <a:gd name="connsiteY199" fmla="*/ 1000078 h 1699043"/>
              <a:gd name="connsiteX200" fmla="*/ 8247463 w 10232859"/>
              <a:gd name="connsiteY200" fmla="*/ 1016332 h 1699043"/>
              <a:gd name="connsiteX201" fmla="*/ 8279272 w 10232859"/>
              <a:gd name="connsiteY201" fmla="*/ 1032921 h 1699043"/>
              <a:gd name="connsiteX202" fmla="*/ 8289611 w 10232859"/>
              <a:gd name="connsiteY202" fmla="*/ 1028630 h 1699043"/>
              <a:gd name="connsiteX203" fmla="*/ 8311483 w 10232859"/>
              <a:gd name="connsiteY203" fmla="*/ 1029399 h 1699043"/>
              <a:gd name="connsiteX204" fmla="*/ 8399489 w 10232859"/>
              <a:gd name="connsiteY204" fmla="*/ 1048562 h 1699043"/>
              <a:gd name="connsiteX205" fmla="*/ 8415973 w 10232859"/>
              <a:gd name="connsiteY205" fmla="*/ 1049660 h 1699043"/>
              <a:gd name="connsiteX206" fmla="*/ 8433326 w 10232859"/>
              <a:gd name="connsiteY206" fmla="*/ 1057881 h 1699043"/>
              <a:gd name="connsiteX207" fmla="*/ 8502328 w 10232859"/>
              <a:gd name="connsiteY207" fmla="*/ 1091498 h 1699043"/>
              <a:gd name="connsiteX208" fmla="*/ 8534346 w 10232859"/>
              <a:gd name="connsiteY208" fmla="*/ 1106980 h 1699043"/>
              <a:gd name="connsiteX209" fmla="*/ 8534980 w 10232859"/>
              <a:gd name="connsiteY209" fmla="*/ 1110861 h 1699043"/>
              <a:gd name="connsiteX210" fmla="*/ 8544104 w 10232859"/>
              <a:gd name="connsiteY210" fmla="*/ 1108406 h 1699043"/>
              <a:gd name="connsiteX211" fmla="*/ 8567742 w 10232859"/>
              <a:gd name="connsiteY211" fmla="*/ 1117590 h 1699043"/>
              <a:gd name="connsiteX212" fmla="*/ 8633779 w 10232859"/>
              <a:gd name="connsiteY212" fmla="*/ 1139226 h 1699043"/>
              <a:gd name="connsiteX213" fmla="*/ 8676965 w 10232859"/>
              <a:gd name="connsiteY213" fmla="*/ 1156949 h 1699043"/>
              <a:gd name="connsiteX214" fmla="*/ 8698944 w 10232859"/>
              <a:gd name="connsiteY214" fmla="*/ 1156939 h 1699043"/>
              <a:gd name="connsiteX215" fmla="*/ 8711456 w 10232859"/>
              <a:gd name="connsiteY215" fmla="*/ 1169217 h 1699043"/>
              <a:gd name="connsiteX216" fmla="*/ 8732793 w 10232859"/>
              <a:gd name="connsiteY216" fmla="*/ 1172972 h 1699043"/>
              <a:gd name="connsiteX217" fmla="*/ 8751897 w 10232859"/>
              <a:gd name="connsiteY217" fmla="*/ 1190886 h 1699043"/>
              <a:gd name="connsiteX218" fmla="*/ 8793564 w 10232859"/>
              <a:gd name="connsiteY218" fmla="*/ 1172572 h 1699043"/>
              <a:gd name="connsiteX219" fmla="*/ 8834270 w 10232859"/>
              <a:gd name="connsiteY219" fmla="*/ 1206624 h 1699043"/>
              <a:gd name="connsiteX220" fmla="*/ 8853872 w 10232859"/>
              <a:gd name="connsiteY220" fmla="*/ 1214714 h 1699043"/>
              <a:gd name="connsiteX221" fmla="*/ 8861901 w 10232859"/>
              <a:gd name="connsiteY221" fmla="*/ 1211375 h 1699043"/>
              <a:gd name="connsiteX222" fmla="*/ 8874168 w 10232859"/>
              <a:gd name="connsiteY222" fmla="*/ 1213967 h 1699043"/>
              <a:gd name="connsiteX223" fmla="*/ 8871123 w 10232859"/>
              <a:gd name="connsiteY223" fmla="*/ 1221160 h 1699043"/>
              <a:gd name="connsiteX224" fmla="*/ 8903537 w 10232859"/>
              <a:gd name="connsiteY224" fmla="*/ 1230588 h 1699043"/>
              <a:gd name="connsiteX225" fmla="*/ 8933767 w 10232859"/>
              <a:gd name="connsiteY225" fmla="*/ 1263368 h 1699043"/>
              <a:gd name="connsiteX226" fmla="*/ 8985765 w 10232859"/>
              <a:gd name="connsiteY226" fmla="*/ 1287664 h 1699043"/>
              <a:gd name="connsiteX227" fmla="*/ 9071444 w 10232859"/>
              <a:gd name="connsiteY227" fmla="*/ 1317305 h 1699043"/>
              <a:gd name="connsiteX228" fmla="*/ 9096711 w 10232859"/>
              <a:gd name="connsiteY228" fmla="*/ 1327777 h 1699043"/>
              <a:gd name="connsiteX229" fmla="*/ 9338853 w 10232859"/>
              <a:gd name="connsiteY229" fmla="*/ 1448046 h 1699043"/>
              <a:gd name="connsiteX230" fmla="*/ 9520814 w 10232859"/>
              <a:gd name="connsiteY230" fmla="*/ 1449827 h 1699043"/>
              <a:gd name="connsiteX231" fmla="*/ 9702271 w 10232859"/>
              <a:gd name="connsiteY231" fmla="*/ 1488553 h 1699043"/>
              <a:gd name="connsiteX232" fmla="*/ 9744273 w 10232859"/>
              <a:gd name="connsiteY232" fmla="*/ 1523512 h 1699043"/>
              <a:gd name="connsiteX233" fmla="*/ 9771903 w 10232859"/>
              <a:gd name="connsiteY233" fmla="*/ 1530034 h 1699043"/>
              <a:gd name="connsiteX234" fmla="*/ 9818565 w 10232859"/>
              <a:gd name="connsiteY234" fmla="*/ 1538545 h 1699043"/>
              <a:gd name="connsiteX235" fmla="*/ 9882202 w 10232859"/>
              <a:gd name="connsiteY235" fmla="*/ 1565888 h 1699043"/>
              <a:gd name="connsiteX236" fmla="*/ 10022025 w 10232859"/>
              <a:gd name="connsiteY236" fmla="*/ 1599696 h 1699043"/>
              <a:gd name="connsiteX237" fmla="*/ 10220406 w 10232859"/>
              <a:gd name="connsiteY237" fmla="*/ 1677005 h 1699043"/>
              <a:gd name="connsiteX238" fmla="*/ 10232859 w 10232859"/>
              <a:gd name="connsiteY238" fmla="*/ 1699043 h 1699043"/>
              <a:gd name="connsiteX239" fmla="*/ 0 w 10232859"/>
              <a:gd name="connsiteY239" fmla="*/ 1699043 h 1699043"/>
              <a:gd name="connsiteX240" fmla="*/ 0 w 10232859"/>
              <a:gd name="connsiteY240" fmla="*/ 21828 h 1699043"/>
              <a:gd name="connsiteX241" fmla="*/ 8097 w 10232859"/>
              <a:gd name="connsiteY241" fmla="*/ 24355 h 1699043"/>
              <a:gd name="connsiteX242" fmla="*/ 77128 w 10232859"/>
              <a:gd name="connsiteY242" fmla="*/ 6867 h 1699043"/>
              <a:gd name="connsiteX243" fmla="*/ 188338 w 10232859"/>
              <a:gd name="connsiteY243" fmla="*/ 5079 h 1699043"/>
              <a:gd name="connsiteX244" fmla="*/ 298809 w 10232859"/>
              <a:gd name="connsiteY244" fmla="*/ 6198 h 1699043"/>
              <a:gd name="connsiteX245" fmla="*/ 338985 w 10232859"/>
              <a:gd name="connsiteY245" fmla="*/ 8006 h 1699043"/>
              <a:gd name="connsiteX246" fmla="*/ 409815 w 10232859"/>
              <a:gd name="connsiteY246" fmla="*/ 5045 h 1699043"/>
              <a:gd name="connsiteX0" fmla="*/ 409815 w 10232859"/>
              <a:gd name="connsiteY0" fmla="*/ 5045 h 1699043"/>
              <a:gd name="connsiteX1" fmla="*/ 456316 w 10232859"/>
              <a:gd name="connsiteY1" fmla="*/ 4077 h 1699043"/>
              <a:gd name="connsiteX2" fmla="*/ 463611 w 10232859"/>
              <a:gd name="connsiteY2" fmla="*/ 18441 h 1699043"/>
              <a:gd name="connsiteX3" fmla="*/ 506289 w 10232859"/>
              <a:gd name="connsiteY3" fmla="*/ 21667 h 1699043"/>
              <a:gd name="connsiteX4" fmla="*/ 547180 w 10232859"/>
              <a:gd name="connsiteY4" fmla="*/ 10297 h 1699043"/>
              <a:gd name="connsiteX5" fmla="*/ 599180 w 10232859"/>
              <a:gd name="connsiteY5" fmla="*/ 9165 h 1699043"/>
              <a:gd name="connsiteX6" fmla="*/ 630247 w 10232859"/>
              <a:gd name="connsiteY6" fmla="*/ 8332 h 1699043"/>
              <a:gd name="connsiteX7" fmla="*/ 715463 w 10232859"/>
              <a:gd name="connsiteY7" fmla="*/ 18029 h 1699043"/>
              <a:gd name="connsiteX8" fmla="*/ 862866 w 10232859"/>
              <a:gd name="connsiteY8" fmla="*/ 63233 h 1699043"/>
              <a:gd name="connsiteX9" fmla="*/ 906400 w 10232859"/>
              <a:gd name="connsiteY9" fmla="*/ 68570 h 1699043"/>
              <a:gd name="connsiteX10" fmla="*/ 912698 w 10232859"/>
              <a:gd name="connsiteY10" fmla="*/ 65266 h 1699043"/>
              <a:gd name="connsiteX11" fmla="*/ 972936 w 10232859"/>
              <a:gd name="connsiteY11" fmla="*/ 88549 h 1699043"/>
              <a:gd name="connsiteX12" fmla="*/ 1061158 w 10232859"/>
              <a:gd name="connsiteY12" fmla="*/ 90302 h 1699043"/>
              <a:gd name="connsiteX13" fmla="*/ 1127764 w 10232859"/>
              <a:gd name="connsiteY13" fmla="*/ 86443 h 1699043"/>
              <a:gd name="connsiteX14" fmla="*/ 1165092 w 10232859"/>
              <a:gd name="connsiteY14" fmla="*/ 86517 h 1699043"/>
              <a:gd name="connsiteX15" fmla="*/ 1192274 w 10232859"/>
              <a:gd name="connsiteY15" fmla="*/ 84088 h 1699043"/>
              <a:gd name="connsiteX16" fmla="*/ 1261359 w 10232859"/>
              <a:gd name="connsiteY16" fmla="*/ 91263 h 1699043"/>
              <a:gd name="connsiteX17" fmla="*/ 1375826 w 10232859"/>
              <a:gd name="connsiteY17" fmla="*/ 108740 h 1699043"/>
              <a:gd name="connsiteX18" fmla="*/ 1400134 w 10232859"/>
              <a:gd name="connsiteY18" fmla="*/ 111208 h 1699043"/>
              <a:gd name="connsiteX19" fmla="*/ 1420782 w 10232859"/>
              <a:gd name="connsiteY19" fmla="*/ 108347 h 1699043"/>
              <a:gd name="connsiteX20" fmla="*/ 1425360 w 10232859"/>
              <a:gd name="connsiteY20" fmla="*/ 103343 h 1699043"/>
              <a:gd name="connsiteX21" fmla="*/ 1438688 w 10232859"/>
              <a:gd name="connsiteY21" fmla="*/ 103900 h 1699043"/>
              <a:gd name="connsiteX22" fmla="*/ 1442183 w 10232859"/>
              <a:gd name="connsiteY22" fmla="*/ 103008 h 1699043"/>
              <a:gd name="connsiteX23" fmla="*/ 1462271 w 10232859"/>
              <a:gd name="connsiteY23" fmla="*/ 98933 h 1699043"/>
              <a:gd name="connsiteX24" fmla="*/ 1506437 w 10232859"/>
              <a:gd name="connsiteY24" fmla="*/ 116084 h 1699043"/>
              <a:gd name="connsiteX25" fmla="*/ 1559721 w 10232859"/>
              <a:gd name="connsiteY25" fmla="*/ 115918 h 1699043"/>
              <a:gd name="connsiteX26" fmla="*/ 1763086 w 10232859"/>
              <a:gd name="connsiteY26" fmla="*/ 148431 h 1699043"/>
              <a:gd name="connsiteX27" fmla="*/ 1909571 w 10232859"/>
              <a:gd name="connsiteY27" fmla="*/ 158571 h 1699043"/>
              <a:gd name="connsiteX28" fmla="*/ 2002612 w 10232859"/>
              <a:gd name="connsiteY28" fmla="*/ 185342 h 1699043"/>
              <a:gd name="connsiteX29" fmla="*/ 2155278 w 10232859"/>
              <a:gd name="connsiteY29" fmla="*/ 197824 h 1699043"/>
              <a:gd name="connsiteX30" fmla="*/ 2166398 w 10232859"/>
              <a:gd name="connsiteY30" fmla="*/ 206965 h 1699043"/>
              <a:gd name="connsiteX31" fmla="*/ 2180455 w 10232859"/>
              <a:gd name="connsiteY31" fmla="*/ 212894 h 1699043"/>
              <a:gd name="connsiteX32" fmla="*/ 2182638 w 10232859"/>
              <a:gd name="connsiteY32" fmla="*/ 212313 h 1699043"/>
              <a:gd name="connsiteX33" fmla="*/ 2200348 w 10232859"/>
              <a:gd name="connsiteY33" fmla="*/ 215316 h 1699043"/>
              <a:gd name="connsiteX34" fmla="*/ 2203307 w 10232859"/>
              <a:gd name="connsiteY34" fmla="*/ 218590 h 1699043"/>
              <a:gd name="connsiteX35" fmla="*/ 2215170 w 10232859"/>
              <a:gd name="connsiteY35" fmla="*/ 221472 h 1699043"/>
              <a:gd name="connsiteX36" fmla="*/ 2237765 w 10232859"/>
              <a:gd name="connsiteY36" fmla="*/ 229357 h 1699043"/>
              <a:gd name="connsiteX37" fmla="*/ 2242719 w 10232859"/>
              <a:gd name="connsiteY37" fmla="*/ 228760 h 1699043"/>
              <a:gd name="connsiteX38" fmla="*/ 2277928 w 10232859"/>
              <a:gd name="connsiteY38" fmla="*/ 237427 h 1699043"/>
              <a:gd name="connsiteX39" fmla="*/ 2278759 w 10232859"/>
              <a:gd name="connsiteY39" fmla="*/ 236563 h 1699043"/>
              <a:gd name="connsiteX40" fmla="*/ 2290187 w 10232859"/>
              <a:gd name="connsiteY40" fmla="*/ 234709 h 1699043"/>
              <a:gd name="connsiteX41" fmla="*/ 2364066 w 10232859"/>
              <a:gd name="connsiteY41" fmla="*/ 218237 h 1699043"/>
              <a:gd name="connsiteX42" fmla="*/ 2400814 w 10232859"/>
              <a:gd name="connsiteY42" fmla="*/ 227165 h 1699043"/>
              <a:gd name="connsiteX43" fmla="*/ 2408414 w 10232859"/>
              <a:gd name="connsiteY43" fmla="*/ 228429 h 1699043"/>
              <a:gd name="connsiteX44" fmla="*/ 2408650 w 10232859"/>
              <a:gd name="connsiteY44" fmla="*/ 228234 h 1699043"/>
              <a:gd name="connsiteX45" fmla="*/ 2416835 w 10232859"/>
              <a:gd name="connsiteY45" fmla="*/ 229128 h 1699043"/>
              <a:gd name="connsiteX46" fmla="*/ 2422271 w 10232859"/>
              <a:gd name="connsiteY46" fmla="*/ 230733 h 1699043"/>
              <a:gd name="connsiteX47" fmla="*/ 2490341 w 10232859"/>
              <a:gd name="connsiteY47" fmla="*/ 211074 h 1699043"/>
              <a:gd name="connsiteX48" fmla="*/ 2588929 w 10232859"/>
              <a:gd name="connsiteY48" fmla="*/ 200980 h 1699043"/>
              <a:gd name="connsiteX49" fmla="*/ 2687426 w 10232859"/>
              <a:gd name="connsiteY49" fmla="*/ 193848 h 1699043"/>
              <a:gd name="connsiteX50" fmla="*/ 2723517 w 10232859"/>
              <a:gd name="connsiteY50" fmla="*/ 192652 h 1699043"/>
              <a:gd name="connsiteX51" fmla="*/ 2785956 w 10232859"/>
              <a:gd name="connsiteY51" fmla="*/ 184404 h 1699043"/>
              <a:gd name="connsiteX52" fmla="*/ 2813378 w 10232859"/>
              <a:gd name="connsiteY52" fmla="*/ 176833 h 1699043"/>
              <a:gd name="connsiteX53" fmla="*/ 2814782 w 10232859"/>
              <a:gd name="connsiteY53" fmla="*/ 177153 h 1699043"/>
              <a:gd name="connsiteX54" fmla="*/ 2816580 w 10232859"/>
              <a:gd name="connsiteY54" fmla="*/ 174366 h 1699043"/>
              <a:gd name="connsiteX55" fmla="*/ 2821623 w 10232859"/>
              <a:gd name="connsiteY55" fmla="*/ 172875 h 1699043"/>
              <a:gd name="connsiteX56" fmla="*/ 2836688 w 10232859"/>
              <a:gd name="connsiteY56" fmla="*/ 172971 h 1699043"/>
              <a:gd name="connsiteX57" fmla="*/ 2842564 w 10232859"/>
              <a:gd name="connsiteY57" fmla="*/ 173695 h 1699043"/>
              <a:gd name="connsiteX58" fmla="*/ 2850712 w 10232859"/>
              <a:gd name="connsiteY58" fmla="*/ 173290 h 1699043"/>
              <a:gd name="connsiteX59" fmla="*/ 2850846 w 10232859"/>
              <a:gd name="connsiteY59" fmla="*/ 173062 h 1699043"/>
              <a:gd name="connsiteX60" fmla="*/ 2858611 w 10232859"/>
              <a:gd name="connsiteY60" fmla="*/ 173112 h 1699043"/>
              <a:gd name="connsiteX61" fmla="*/ 2897454 w 10232859"/>
              <a:gd name="connsiteY61" fmla="*/ 176114 h 1699043"/>
              <a:gd name="connsiteX62" fmla="*/ 2940369 w 10232859"/>
              <a:gd name="connsiteY62" fmla="*/ 152944 h 1699043"/>
              <a:gd name="connsiteX63" fmla="*/ 2959670 w 10232859"/>
              <a:gd name="connsiteY63" fmla="*/ 148367 h 1699043"/>
              <a:gd name="connsiteX64" fmla="*/ 2969615 w 10232859"/>
              <a:gd name="connsiteY64" fmla="*/ 144755 h 1699043"/>
              <a:gd name="connsiteX65" fmla="*/ 2970000 w 10232859"/>
              <a:gd name="connsiteY65" fmla="*/ 143776 h 1699043"/>
              <a:gd name="connsiteX66" fmla="*/ 3007272 w 10232859"/>
              <a:gd name="connsiteY66" fmla="*/ 146766 h 1699043"/>
              <a:gd name="connsiteX67" fmla="*/ 3011677 w 10232859"/>
              <a:gd name="connsiteY67" fmla="*/ 145404 h 1699043"/>
              <a:gd name="connsiteX68" fmla="*/ 3036668 w 10232859"/>
              <a:gd name="connsiteY68" fmla="*/ 149604 h 1699043"/>
              <a:gd name="connsiteX69" fmla="*/ 3049208 w 10232859"/>
              <a:gd name="connsiteY69" fmla="*/ 150573 h 1699043"/>
              <a:gd name="connsiteX70" fmla="*/ 3053517 w 10232859"/>
              <a:gd name="connsiteY70" fmla="*/ 153322 h 1699043"/>
              <a:gd name="connsiteX71" fmla="*/ 3071637 w 10232859"/>
              <a:gd name="connsiteY71" fmla="*/ 153496 h 1699043"/>
              <a:gd name="connsiteX72" fmla="*/ 3110077 w 10232859"/>
              <a:gd name="connsiteY72" fmla="*/ 149202 h 1699043"/>
              <a:gd name="connsiteX73" fmla="*/ 3173743 w 10232859"/>
              <a:gd name="connsiteY73" fmla="*/ 159581 h 1699043"/>
              <a:gd name="connsiteX74" fmla="*/ 3254203 w 10232859"/>
              <a:gd name="connsiteY74" fmla="*/ 151756 h 1699043"/>
              <a:gd name="connsiteX75" fmla="*/ 3380350 w 10232859"/>
              <a:gd name="connsiteY75" fmla="*/ 151151 h 1699043"/>
              <a:gd name="connsiteX76" fmla="*/ 3476147 w 10232859"/>
              <a:gd name="connsiteY76" fmla="*/ 170925 h 1699043"/>
              <a:gd name="connsiteX77" fmla="*/ 3581876 w 10232859"/>
              <a:gd name="connsiteY77" fmla="*/ 150448 h 1699043"/>
              <a:gd name="connsiteX78" fmla="*/ 3704761 w 10232859"/>
              <a:gd name="connsiteY78" fmla="*/ 150492 h 1699043"/>
              <a:gd name="connsiteX79" fmla="*/ 3755040 w 10232859"/>
              <a:gd name="connsiteY79" fmla="*/ 141978 h 1699043"/>
              <a:gd name="connsiteX80" fmla="*/ 3804689 w 10232859"/>
              <a:gd name="connsiteY80" fmla="*/ 151893 h 1699043"/>
              <a:gd name="connsiteX81" fmla="*/ 3821793 w 10232859"/>
              <a:gd name="connsiteY81" fmla="*/ 144743 h 1699043"/>
              <a:gd name="connsiteX82" fmla="*/ 3824682 w 10232859"/>
              <a:gd name="connsiteY82" fmla="*/ 143319 h 1699043"/>
              <a:gd name="connsiteX83" fmla="*/ 3837536 w 10232859"/>
              <a:gd name="connsiteY83" fmla="*/ 141778 h 1699043"/>
              <a:gd name="connsiteX84" fmla="*/ 3839550 w 10232859"/>
              <a:gd name="connsiteY84" fmla="*/ 136147 h 1699043"/>
              <a:gd name="connsiteX85" fmla="*/ 3857743 w 10232859"/>
              <a:gd name="connsiteY85" fmla="*/ 130104 h 1699043"/>
              <a:gd name="connsiteX86" fmla="*/ 3881852 w 10232859"/>
              <a:gd name="connsiteY86" fmla="*/ 128717 h 1699043"/>
              <a:gd name="connsiteX87" fmla="*/ 3998088 w 10232859"/>
              <a:gd name="connsiteY87" fmla="*/ 127932 h 1699043"/>
              <a:gd name="connsiteX88" fmla="*/ 4066682 w 10232859"/>
              <a:gd name="connsiteY88" fmla="*/ 124147 h 1699043"/>
              <a:gd name="connsiteX89" fmla="*/ 4091246 w 10232859"/>
              <a:gd name="connsiteY89" fmla="*/ 117503 h 1699043"/>
              <a:gd name="connsiteX90" fmla="*/ 4126556 w 10232859"/>
              <a:gd name="connsiteY90" fmla="*/ 111725 h 1699043"/>
              <a:gd name="connsiteX91" fmla="*/ 4187717 w 10232859"/>
              <a:gd name="connsiteY91" fmla="*/ 97496 h 1699043"/>
              <a:gd name="connsiteX92" fmla="*/ 4220826 w 10232859"/>
              <a:gd name="connsiteY92" fmla="*/ 95991 h 1699043"/>
              <a:gd name="connsiteX93" fmla="*/ 4239014 w 10232859"/>
              <a:gd name="connsiteY93" fmla="*/ 90840 h 1699043"/>
              <a:gd name="connsiteX94" fmla="*/ 4246653 w 10232859"/>
              <a:gd name="connsiteY94" fmla="*/ 91360 h 1699043"/>
              <a:gd name="connsiteX95" fmla="*/ 4271841 w 10232859"/>
              <a:gd name="connsiteY95" fmla="*/ 90188 h 1699043"/>
              <a:gd name="connsiteX96" fmla="*/ 4286277 w 10232859"/>
              <a:gd name="connsiteY96" fmla="*/ 90173 h 1699043"/>
              <a:gd name="connsiteX97" fmla="*/ 4292025 w 10232859"/>
              <a:gd name="connsiteY97" fmla="*/ 90407 h 1699043"/>
              <a:gd name="connsiteX98" fmla="*/ 4304713 w 10232859"/>
              <a:gd name="connsiteY98" fmla="*/ 95673 h 1699043"/>
              <a:gd name="connsiteX99" fmla="*/ 4321285 w 10232859"/>
              <a:gd name="connsiteY99" fmla="*/ 93560 h 1699043"/>
              <a:gd name="connsiteX100" fmla="*/ 4339561 w 10232859"/>
              <a:gd name="connsiteY100" fmla="*/ 98806 h 1699043"/>
              <a:gd name="connsiteX101" fmla="*/ 4343990 w 10232859"/>
              <a:gd name="connsiteY101" fmla="*/ 94576 h 1699043"/>
              <a:gd name="connsiteX102" fmla="*/ 4358885 w 10232859"/>
              <a:gd name="connsiteY102" fmla="*/ 90264 h 1699043"/>
              <a:gd name="connsiteX103" fmla="*/ 4371648 w 10232859"/>
              <a:gd name="connsiteY103" fmla="*/ 95312 h 1699043"/>
              <a:gd name="connsiteX104" fmla="*/ 4398380 w 10232859"/>
              <a:gd name="connsiteY104" fmla="*/ 98447 h 1699043"/>
              <a:gd name="connsiteX105" fmla="*/ 4405729 w 10232859"/>
              <a:gd name="connsiteY105" fmla="*/ 97677 h 1699043"/>
              <a:gd name="connsiteX106" fmla="*/ 4431408 w 10232859"/>
              <a:gd name="connsiteY106" fmla="*/ 104311 h 1699043"/>
              <a:gd name="connsiteX107" fmla="*/ 4472183 w 10232859"/>
              <a:gd name="connsiteY107" fmla="*/ 109916 h 1699043"/>
              <a:gd name="connsiteX108" fmla="*/ 4518828 w 10232859"/>
              <a:gd name="connsiteY108" fmla="*/ 112600 h 1699043"/>
              <a:gd name="connsiteX109" fmla="*/ 4532040 w 10232859"/>
              <a:gd name="connsiteY109" fmla="*/ 117793 h 1699043"/>
              <a:gd name="connsiteX110" fmla="*/ 4617778 w 10232859"/>
              <a:gd name="connsiteY110" fmla="*/ 130479 h 1699043"/>
              <a:gd name="connsiteX111" fmla="*/ 4641872 w 10232859"/>
              <a:gd name="connsiteY111" fmla="*/ 134207 h 1699043"/>
              <a:gd name="connsiteX112" fmla="*/ 4662766 w 10232859"/>
              <a:gd name="connsiteY112" fmla="*/ 132438 h 1699043"/>
              <a:gd name="connsiteX113" fmla="*/ 4667770 w 10232859"/>
              <a:gd name="connsiteY113" fmla="*/ 127694 h 1699043"/>
              <a:gd name="connsiteX114" fmla="*/ 4681052 w 10232859"/>
              <a:gd name="connsiteY114" fmla="*/ 128947 h 1699043"/>
              <a:gd name="connsiteX115" fmla="*/ 4684624 w 10232859"/>
              <a:gd name="connsiteY115" fmla="*/ 128241 h 1699043"/>
              <a:gd name="connsiteX116" fmla="*/ 4705061 w 10232859"/>
              <a:gd name="connsiteY116" fmla="*/ 125234 h 1699043"/>
              <a:gd name="connsiteX117" fmla="*/ 4747746 w 10232859"/>
              <a:gd name="connsiteY117" fmla="*/ 144617 h 1699043"/>
              <a:gd name="connsiteX118" fmla="*/ 4867014 w 10232859"/>
              <a:gd name="connsiteY118" fmla="*/ 164145 h 1699043"/>
              <a:gd name="connsiteX119" fmla="*/ 5001600 w 10232859"/>
              <a:gd name="connsiteY119" fmla="*/ 190239 h 1699043"/>
              <a:gd name="connsiteX120" fmla="*/ 5115965 w 10232859"/>
              <a:gd name="connsiteY120" fmla="*/ 186069 h 1699043"/>
              <a:gd name="connsiteX121" fmla="*/ 5193957 w 10232859"/>
              <a:gd name="connsiteY121" fmla="*/ 229364 h 1699043"/>
              <a:gd name="connsiteX122" fmla="*/ 5275907 w 10232859"/>
              <a:gd name="connsiteY122" fmla="*/ 263295 h 1699043"/>
              <a:gd name="connsiteX123" fmla="*/ 5344878 w 10232859"/>
              <a:gd name="connsiteY123" fmla="*/ 276360 h 1699043"/>
              <a:gd name="connsiteX124" fmla="*/ 5413398 w 10232859"/>
              <a:gd name="connsiteY124" fmla="*/ 276235 h 1699043"/>
              <a:gd name="connsiteX125" fmla="*/ 5415629 w 10232859"/>
              <a:gd name="connsiteY125" fmla="*/ 275768 h 1699043"/>
              <a:gd name="connsiteX126" fmla="*/ 5433078 w 10232859"/>
              <a:gd name="connsiteY126" fmla="*/ 279684 h 1699043"/>
              <a:gd name="connsiteX127" fmla="*/ 5435759 w 10232859"/>
              <a:gd name="connsiteY127" fmla="*/ 283100 h 1699043"/>
              <a:gd name="connsiteX128" fmla="*/ 5447372 w 10232859"/>
              <a:gd name="connsiteY128" fmla="*/ 286587 h 1699043"/>
              <a:gd name="connsiteX129" fmla="*/ 5469289 w 10232859"/>
              <a:gd name="connsiteY129" fmla="*/ 295620 h 1699043"/>
              <a:gd name="connsiteX130" fmla="*/ 5508752 w 10232859"/>
              <a:gd name="connsiteY130" fmla="*/ 305753 h 1699043"/>
              <a:gd name="connsiteX131" fmla="*/ 5509657 w 10232859"/>
              <a:gd name="connsiteY131" fmla="*/ 304936 h 1699043"/>
              <a:gd name="connsiteX132" fmla="*/ 5521245 w 10232859"/>
              <a:gd name="connsiteY132" fmla="*/ 303688 h 1699043"/>
              <a:gd name="connsiteX133" fmla="*/ 5596538 w 10232859"/>
              <a:gd name="connsiteY133" fmla="*/ 291153 h 1699043"/>
              <a:gd name="connsiteX134" fmla="*/ 5632514 w 10232859"/>
              <a:gd name="connsiteY134" fmla="*/ 301962 h 1699043"/>
              <a:gd name="connsiteX135" fmla="*/ 5640005 w 10232859"/>
              <a:gd name="connsiteY135" fmla="*/ 303617 h 1699043"/>
              <a:gd name="connsiteX136" fmla="*/ 5640259 w 10232859"/>
              <a:gd name="connsiteY136" fmla="*/ 303435 h 1699043"/>
              <a:gd name="connsiteX137" fmla="*/ 5648365 w 10232859"/>
              <a:gd name="connsiteY137" fmla="*/ 304754 h 1699043"/>
              <a:gd name="connsiteX138" fmla="*/ 5653662 w 10232859"/>
              <a:gd name="connsiteY138" fmla="*/ 306635 h 1699043"/>
              <a:gd name="connsiteX139" fmla="*/ 5668196 w 10232859"/>
              <a:gd name="connsiteY139" fmla="*/ 309846 h 1699043"/>
              <a:gd name="connsiteX140" fmla="*/ 5673886 w 10232859"/>
              <a:gd name="connsiteY140" fmla="*/ 309526 h 1699043"/>
              <a:gd name="connsiteX141" fmla="*/ 5677139 w 10232859"/>
              <a:gd name="connsiteY141" fmla="*/ 307345 h 1699043"/>
              <a:gd name="connsiteX142" fmla="*/ 5708983 w 10232859"/>
              <a:gd name="connsiteY142" fmla="*/ 306674 h 1699043"/>
              <a:gd name="connsiteX143" fmla="*/ 5773909 w 10232859"/>
              <a:gd name="connsiteY143" fmla="*/ 312061 h 1699043"/>
              <a:gd name="connsiteX144" fmla="*/ 5809500 w 10232859"/>
              <a:gd name="connsiteY144" fmla="*/ 318450 h 1699043"/>
              <a:gd name="connsiteX145" fmla="*/ 5908729 w 10232859"/>
              <a:gd name="connsiteY145" fmla="*/ 332335 h 1699043"/>
              <a:gd name="connsiteX146" fmla="*/ 5990524 w 10232859"/>
              <a:gd name="connsiteY146" fmla="*/ 350618 h 1699043"/>
              <a:gd name="connsiteX147" fmla="*/ 6029302 w 10232859"/>
              <a:gd name="connsiteY147" fmla="*/ 361365 h 1699043"/>
              <a:gd name="connsiteX148" fmla="*/ 6086225 w 10232859"/>
              <a:gd name="connsiteY148" fmla="*/ 339621 h 1699043"/>
              <a:gd name="connsiteX149" fmla="*/ 6105063 w 10232859"/>
              <a:gd name="connsiteY149" fmla="*/ 347340 h 1699043"/>
              <a:gd name="connsiteX150" fmla="*/ 6195166 w 10232859"/>
              <a:gd name="connsiteY150" fmla="*/ 360190 h 1699043"/>
              <a:gd name="connsiteX151" fmla="*/ 6216259 w 10232859"/>
              <a:gd name="connsiteY151" fmla="*/ 363365 h 1699043"/>
              <a:gd name="connsiteX152" fmla="*/ 6228331 w 10232859"/>
              <a:gd name="connsiteY152" fmla="*/ 364034 h 1699043"/>
              <a:gd name="connsiteX153" fmla="*/ 6229602 w 10232859"/>
              <a:gd name="connsiteY153" fmla="*/ 363414 h 1699043"/>
              <a:gd name="connsiteX154" fmla="*/ 6258988 w 10232859"/>
              <a:gd name="connsiteY154" fmla="*/ 378660 h 1699043"/>
              <a:gd name="connsiteX155" fmla="*/ 6264106 w 10232859"/>
              <a:gd name="connsiteY155" fmla="*/ 379141 h 1699043"/>
              <a:gd name="connsiteX156" fmla="*/ 6281703 w 10232859"/>
              <a:gd name="connsiteY156" fmla="*/ 391054 h 1699043"/>
              <a:gd name="connsiteX157" fmla="*/ 6291622 w 10232859"/>
              <a:gd name="connsiteY157" fmla="*/ 396155 h 1699043"/>
              <a:gd name="connsiteX158" fmla="*/ 6292712 w 10232859"/>
              <a:gd name="connsiteY158" fmla="*/ 399771 h 1699043"/>
              <a:gd name="connsiteX159" fmla="*/ 6308227 w 10232859"/>
              <a:gd name="connsiteY159" fmla="*/ 406196 h 1699043"/>
              <a:gd name="connsiteX160" fmla="*/ 6328981 w 10232859"/>
              <a:gd name="connsiteY160" fmla="*/ 409495 h 1699043"/>
              <a:gd name="connsiteX161" fmla="*/ 6368693 w 10232859"/>
              <a:gd name="connsiteY161" fmla="*/ 417845 h 1699043"/>
              <a:gd name="connsiteX162" fmla="*/ 6414811 w 10232859"/>
              <a:gd name="connsiteY162" fmla="*/ 452200 h 1699043"/>
              <a:gd name="connsiteX163" fmla="*/ 6467879 w 10232859"/>
              <a:gd name="connsiteY163" fmla="*/ 468248 h 1699043"/>
              <a:gd name="connsiteX164" fmla="*/ 6564351 w 10232859"/>
              <a:gd name="connsiteY164" fmla="*/ 537518 h 1699043"/>
              <a:gd name="connsiteX165" fmla="*/ 6711178 w 10232859"/>
              <a:gd name="connsiteY165" fmla="*/ 573610 h 1699043"/>
              <a:gd name="connsiteX166" fmla="*/ 6764036 w 10232859"/>
              <a:gd name="connsiteY166" fmla="*/ 588943 h 1699043"/>
              <a:gd name="connsiteX167" fmla="*/ 6858983 w 10232859"/>
              <a:gd name="connsiteY167" fmla="*/ 623723 h 1699043"/>
              <a:gd name="connsiteX168" fmla="*/ 6910661 w 10232859"/>
              <a:gd name="connsiteY168" fmla="*/ 634620 h 1699043"/>
              <a:gd name="connsiteX169" fmla="*/ 6944111 w 10232859"/>
              <a:gd name="connsiteY169" fmla="*/ 659502 h 1699043"/>
              <a:gd name="connsiteX170" fmla="*/ 6965771 w 10232859"/>
              <a:gd name="connsiteY170" fmla="*/ 659931 h 1699043"/>
              <a:gd name="connsiteX171" fmla="*/ 6969639 w 10232859"/>
              <a:gd name="connsiteY171" fmla="*/ 659837 h 1699043"/>
              <a:gd name="connsiteX172" fmla="*/ 6982242 w 10232859"/>
              <a:gd name="connsiteY172" fmla="*/ 663112 h 1699043"/>
              <a:gd name="connsiteX173" fmla="*/ 6989387 w 10232859"/>
              <a:gd name="connsiteY173" fmla="*/ 659474 h 1699043"/>
              <a:gd name="connsiteX174" fmla="*/ 7010930 w 10232859"/>
              <a:gd name="connsiteY174" fmla="*/ 661134 h 1699043"/>
              <a:gd name="connsiteX175" fmla="*/ 7033125 w 10232859"/>
              <a:gd name="connsiteY175" fmla="*/ 668436 h 1699043"/>
              <a:gd name="connsiteX176" fmla="*/ 7134461 w 10232859"/>
              <a:gd name="connsiteY176" fmla="*/ 708192 h 1699043"/>
              <a:gd name="connsiteX177" fmla="*/ 7197450 w 10232859"/>
              <a:gd name="connsiteY177" fmla="*/ 729094 h 1699043"/>
              <a:gd name="connsiteX178" fmla="*/ 7225084 w 10232859"/>
              <a:gd name="connsiteY178" fmla="*/ 732505 h 1699043"/>
              <a:gd name="connsiteX179" fmla="*/ 7261183 w 10232859"/>
              <a:gd name="connsiteY179" fmla="*/ 740313 h 1699043"/>
              <a:gd name="connsiteX180" fmla="*/ 7327760 w 10232859"/>
              <a:gd name="connsiteY180" fmla="*/ 750586 h 1699043"/>
              <a:gd name="connsiteX181" fmla="*/ 7412222 w 10232859"/>
              <a:gd name="connsiteY181" fmla="*/ 770487 h 1699043"/>
              <a:gd name="connsiteX182" fmla="*/ 7457904 w 10232859"/>
              <a:gd name="connsiteY182" fmla="*/ 804321 h 1699043"/>
              <a:gd name="connsiteX183" fmla="*/ 7465795 w 10232859"/>
              <a:gd name="connsiteY183" fmla="*/ 802598 h 1699043"/>
              <a:gd name="connsiteX184" fmla="*/ 7505046 w 10232859"/>
              <a:gd name="connsiteY184" fmla="*/ 816517 h 1699043"/>
              <a:gd name="connsiteX185" fmla="*/ 7623220 w 10232859"/>
              <a:gd name="connsiteY185" fmla="*/ 888520 h 1699043"/>
              <a:gd name="connsiteX186" fmla="*/ 7700458 w 10232859"/>
              <a:gd name="connsiteY186" fmla="*/ 915079 h 1699043"/>
              <a:gd name="connsiteX187" fmla="*/ 7730988 w 10232859"/>
              <a:gd name="connsiteY187" fmla="*/ 920756 h 1699043"/>
              <a:gd name="connsiteX188" fmla="*/ 7781942 w 10232859"/>
              <a:gd name="connsiteY188" fmla="*/ 930503 h 1699043"/>
              <a:gd name="connsiteX189" fmla="*/ 7827704 w 10232859"/>
              <a:gd name="connsiteY189" fmla="*/ 928558 h 1699043"/>
              <a:gd name="connsiteX190" fmla="*/ 7867270 w 10232859"/>
              <a:gd name="connsiteY190" fmla="*/ 940366 h 1699043"/>
              <a:gd name="connsiteX191" fmla="*/ 7866538 w 10232859"/>
              <a:gd name="connsiteY191" fmla="*/ 955045 h 1699043"/>
              <a:gd name="connsiteX192" fmla="*/ 7912084 w 10232859"/>
              <a:gd name="connsiteY192" fmla="*/ 963800 h 1699043"/>
              <a:gd name="connsiteX193" fmla="*/ 7982264 w 10232859"/>
              <a:gd name="connsiteY193" fmla="*/ 975773 h 1699043"/>
              <a:gd name="connsiteX194" fmla="*/ 7991272 w 10232859"/>
              <a:gd name="connsiteY194" fmla="*/ 981104 h 1699043"/>
              <a:gd name="connsiteX195" fmla="*/ 8006496 w 10232859"/>
              <a:gd name="connsiteY195" fmla="*/ 972839 h 1699043"/>
              <a:gd name="connsiteX196" fmla="*/ 8034497 w 10232859"/>
              <a:gd name="connsiteY196" fmla="*/ 972054 h 1699043"/>
              <a:gd name="connsiteX197" fmla="*/ 8150881 w 10232859"/>
              <a:gd name="connsiteY197" fmla="*/ 990411 h 1699043"/>
              <a:gd name="connsiteX198" fmla="*/ 8172106 w 10232859"/>
              <a:gd name="connsiteY198" fmla="*/ 990512 h 1699043"/>
              <a:gd name="connsiteX199" fmla="*/ 8196076 w 10232859"/>
              <a:gd name="connsiteY199" fmla="*/ 1000078 h 1699043"/>
              <a:gd name="connsiteX200" fmla="*/ 8247463 w 10232859"/>
              <a:gd name="connsiteY200" fmla="*/ 1016332 h 1699043"/>
              <a:gd name="connsiteX201" fmla="*/ 8279272 w 10232859"/>
              <a:gd name="connsiteY201" fmla="*/ 1032921 h 1699043"/>
              <a:gd name="connsiteX202" fmla="*/ 8289611 w 10232859"/>
              <a:gd name="connsiteY202" fmla="*/ 1028630 h 1699043"/>
              <a:gd name="connsiteX203" fmla="*/ 8311483 w 10232859"/>
              <a:gd name="connsiteY203" fmla="*/ 1029399 h 1699043"/>
              <a:gd name="connsiteX204" fmla="*/ 8399489 w 10232859"/>
              <a:gd name="connsiteY204" fmla="*/ 1048562 h 1699043"/>
              <a:gd name="connsiteX205" fmla="*/ 8415973 w 10232859"/>
              <a:gd name="connsiteY205" fmla="*/ 1049660 h 1699043"/>
              <a:gd name="connsiteX206" fmla="*/ 8433326 w 10232859"/>
              <a:gd name="connsiteY206" fmla="*/ 1057881 h 1699043"/>
              <a:gd name="connsiteX207" fmla="*/ 8502328 w 10232859"/>
              <a:gd name="connsiteY207" fmla="*/ 1091498 h 1699043"/>
              <a:gd name="connsiteX208" fmla="*/ 8534346 w 10232859"/>
              <a:gd name="connsiteY208" fmla="*/ 1106980 h 1699043"/>
              <a:gd name="connsiteX209" fmla="*/ 8534980 w 10232859"/>
              <a:gd name="connsiteY209" fmla="*/ 1110861 h 1699043"/>
              <a:gd name="connsiteX210" fmla="*/ 8544104 w 10232859"/>
              <a:gd name="connsiteY210" fmla="*/ 1108406 h 1699043"/>
              <a:gd name="connsiteX211" fmla="*/ 8567742 w 10232859"/>
              <a:gd name="connsiteY211" fmla="*/ 1117590 h 1699043"/>
              <a:gd name="connsiteX212" fmla="*/ 8633779 w 10232859"/>
              <a:gd name="connsiteY212" fmla="*/ 1139226 h 1699043"/>
              <a:gd name="connsiteX213" fmla="*/ 8676965 w 10232859"/>
              <a:gd name="connsiteY213" fmla="*/ 1156949 h 1699043"/>
              <a:gd name="connsiteX214" fmla="*/ 8698944 w 10232859"/>
              <a:gd name="connsiteY214" fmla="*/ 1156939 h 1699043"/>
              <a:gd name="connsiteX215" fmla="*/ 8711456 w 10232859"/>
              <a:gd name="connsiteY215" fmla="*/ 1169217 h 1699043"/>
              <a:gd name="connsiteX216" fmla="*/ 8732793 w 10232859"/>
              <a:gd name="connsiteY216" fmla="*/ 1172972 h 1699043"/>
              <a:gd name="connsiteX217" fmla="*/ 8751897 w 10232859"/>
              <a:gd name="connsiteY217" fmla="*/ 1190886 h 1699043"/>
              <a:gd name="connsiteX218" fmla="*/ 8793564 w 10232859"/>
              <a:gd name="connsiteY218" fmla="*/ 1172572 h 1699043"/>
              <a:gd name="connsiteX219" fmla="*/ 8834270 w 10232859"/>
              <a:gd name="connsiteY219" fmla="*/ 1206624 h 1699043"/>
              <a:gd name="connsiteX220" fmla="*/ 8853872 w 10232859"/>
              <a:gd name="connsiteY220" fmla="*/ 1214714 h 1699043"/>
              <a:gd name="connsiteX221" fmla="*/ 8861901 w 10232859"/>
              <a:gd name="connsiteY221" fmla="*/ 1211375 h 1699043"/>
              <a:gd name="connsiteX222" fmla="*/ 8874168 w 10232859"/>
              <a:gd name="connsiteY222" fmla="*/ 1213967 h 1699043"/>
              <a:gd name="connsiteX223" fmla="*/ 8871123 w 10232859"/>
              <a:gd name="connsiteY223" fmla="*/ 1221160 h 1699043"/>
              <a:gd name="connsiteX224" fmla="*/ 8903537 w 10232859"/>
              <a:gd name="connsiteY224" fmla="*/ 1230588 h 1699043"/>
              <a:gd name="connsiteX225" fmla="*/ 8933767 w 10232859"/>
              <a:gd name="connsiteY225" fmla="*/ 1263368 h 1699043"/>
              <a:gd name="connsiteX226" fmla="*/ 8985765 w 10232859"/>
              <a:gd name="connsiteY226" fmla="*/ 1287664 h 1699043"/>
              <a:gd name="connsiteX227" fmla="*/ 9071444 w 10232859"/>
              <a:gd name="connsiteY227" fmla="*/ 1317305 h 1699043"/>
              <a:gd name="connsiteX228" fmla="*/ 9096711 w 10232859"/>
              <a:gd name="connsiteY228" fmla="*/ 1327777 h 1699043"/>
              <a:gd name="connsiteX229" fmla="*/ 9338853 w 10232859"/>
              <a:gd name="connsiteY229" fmla="*/ 1448046 h 1699043"/>
              <a:gd name="connsiteX230" fmla="*/ 9520814 w 10232859"/>
              <a:gd name="connsiteY230" fmla="*/ 1449827 h 1699043"/>
              <a:gd name="connsiteX231" fmla="*/ 9702271 w 10232859"/>
              <a:gd name="connsiteY231" fmla="*/ 1488553 h 1699043"/>
              <a:gd name="connsiteX232" fmla="*/ 9744273 w 10232859"/>
              <a:gd name="connsiteY232" fmla="*/ 1523512 h 1699043"/>
              <a:gd name="connsiteX233" fmla="*/ 9771903 w 10232859"/>
              <a:gd name="connsiteY233" fmla="*/ 1530034 h 1699043"/>
              <a:gd name="connsiteX234" fmla="*/ 9818565 w 10232859"/>
              <a:gd name="connsiteY234" fmla="*/ 1538545 h 1699043"/>
              <a:gd name="connsiteX235" fmla="*/ 9882202 w 10232859"/>
              <a:gd name="connsiteY235" fmla="*/ 1565888 h 1699043"/>
              <a:gd name="connsiteX236" fmla="*/ 10022025 w 10232859"/>
              <a:gd name="connsiteY236" fmla="*/ 1599696 h 1699043"/>
              <a:gd name="connsiteX237" fmla="*/ 10220406 w 10232859"/>
              <a:gd name="connsiteY237" fmla="*/ 1677005 h 1699043"/>
              <a:gd name="connsiteX238" fmla="*/ 10232859 w 10232859"/>
              <a:gd name="connsiteY238" fmla="*/ 1699043 h 1699043"/>
              <a:gd name="connsiteX239" fmla="*/ 0 w 10232859"/>
              <a:gd name="connsiteY239" fmla="*/ 1699043 h 1699043"/>
              <a:gd name="connsiteX240" fmla="*/ 0 w 10232859"/>
              <a:gd name="connsiteY240" fmla="*/ 21828 h 1699043"/>
              <a:gd name="connsiteX241" fmla="*/ 8097 w 10232859"/>
              <a:gd name="connsiteY241" fmla="*/ 24355 h 1699043"/>
              <a:gd name="connsiteX242" fmla="*/ 77128 w 10232859"/>
              <a:gd name="connsiteY242" fmla="*/ 6867 h 1699043"/>
              <a:gd name="connsiteX243" fmla="*/ 188338 w 10232859"/>
              <a:gd name="connsiteY243" fmla="*/ 5079 h 1699043"/>
              <a:gd name="connsiteX244" fmla="*/ 298809 w 10232859"/>
              <a:gd name="connsiteY244" fmla="*/ 6198 h 1699043"/>
              <a:gd name="connsiteX245" fmla="*/ 338985 w 10232859"/>
              <a:gd name="connsiteY245" fmla="*/ 8006 h 1699043"/>
              <a:gd name="connsiteX246" fmla="*/ 409815 w 10232859"/>
              <a:gd name="connsiteY246" fmla="*/ 5045 h 1699043"/>
              <a:gd name="connsiteX0" fmla="*/ 409815 w 10232859"/>
              <a:gd name="connsiteY0" fmla="*/ 5045 h 1699043"/>
              <a:gd name="connsiteX1" fmla="*/ 456316 w 10232859"/>
              <a:gd name="connsiteY1" fmla="*/ 4077 h 1699043"/>
              <a:gd name="connsiteX2" fmla="*/ 463611 w 10232859"/>
              <a:gd name="connsiteY2" fmla="*/ 18441 h 1699043"/>
              <a:gd name="connsiteX3" fmla="*/ 506289 w 10232859"/>
              <a:gd name="connsiteY3" fmla="*/ 21667 h 1699043"/>
              <a:gd name="connsiteX4" fmla="*/ 547180 w 10232859"/>
              <a:gd name="connsiteY4" fmla="*/ 10297 h 1699043"/>
              <a:gd name="connsiteX5" fmla="*/ 599180 w 10232859"/>
              <a:gd name="connsiteY5" fmla="*/ 9165 h 1699043"/>
              <a:gd name="connsiteX6" fmla="*/ 630247 w 10232859"/>
              <a:gd name="connsiteY6" fmla="*/ 8332 h 1699043"/>
              <a:gd name="connsiteX7" fmla="*/ 715463 w 10232859"/>
              <a:gd name="connsiteY7" fmla="*/ 18029 h 1699043"/>
              <a:gd name="connsiteX8" fmla="*/ 862866 w 10232859"/>
              <a:gd name="connsiteY8" fmla="*/ 63233 h 1699043"/>
              <a:gd name="connsiteX9" fmla="*/ 906400 w 10232859"/>
              <a:gd name="connsiteY9" fmla="*/ 68570 h 1699043"/>
              <a:gd name="connsiteX10" fmla="*/ 912698 w 10232859"/>
              <a:gd name="connsiteY10" fmla="*/ 65266 h 1699043"/>
              <a:gd name="connsiteX11" fmla="*/ 972936 w 10232859"/>
              <a:gd name="connsiteY11" fmla="*/ 88549 h 1699043"/>
              <a:gd name="connsiteX12" fmla="*/ 1061158 w 10232859"/>
              <a:gd name="connsiteY12" fmla="*/ 90302 h 1699043"/>
              <a:gd name="connsiteX13" fmla="*/ 1127764 w 10232859"/>
              <a:gd name="connsiteY13" fmla="*/ 86443 h 1699043"/>
              <a:gd name="connsiteX14" fmla="*/ 1165092 w 10232859"/>
              <a:gd name="connsiteY14" fmla="*/ 86517 h 1699043"/>
              <a:gd name="connsiteX15" fmla="*/ 1192274 w 10232859"/>
              <a:gd name="connsiteY15" fmla="*/ 84088 h 1699043"/>
              <a:gd name="connsiteX16" fmla="*/ 1261359 w 10232859"/>
              <a:gd name="connsiteY16" fmla="*/ 91263 h 1699043"/>
              <a:gd name="connsiteX17" fmla="*/ 1375826 w 10232859"/>
              <a:gd name="connsiteY17" fmla="*/ 108740 h 1699043"/>
              <a:gd name="connsiteX18" fmla="*/ 1400134 w 10232859"/>
              <a:gd name="connsiteY18" fmla="*/ 111208 h 1699043"/>
              <a:gd name="connsiteX19" fmla="*/ 1420782 w 10232859"/>
              <a:gd name="connsiteY19" fmla="*/ 108347 h 1699043"/>
              <a:gd name="connsiteX20" fmla="*/ 1425360 w 10232859"/>
              <a:gd name="connsiteY20" fmla="*/ 103343 h 1699043"/>
              <a:gd name="connsiteX21" fmla="*/ 1438688 w 10232859"/>
              <a:gd name="connsiteY21" fmla="*/ 103900 h 1699043"/>
              <a:gd name="connsiteX22" fmla="*/ 1442183 w 10232859"/>
              <a:gd name="connsiteY22" fmla="*/ 103008 h 1699043"/>
              <a:gd name="connsiteX23" fmla="*/ 1462271 w 10232859"/>
              <a:gd name="connsiteY23" fmla="*/ 98933 h 1699043"/>
              <a:gd name="connsiteX24" fmla="*/ 1506437 w 10232859"/>
              <a:gd name="connsiteY24" fmla="*/ 116084 h 1699043"/>
              <a:gd name="connsiteX25" fmla="*/ 1559721 w 10232859"/>
              <a:gd name="connsiteY25" fmla="*/ 115918 h 1699043"/>
              <a:gd name="connsiteX26" fmla="*/ 1763086 w 10232859"/>
              <a:gd name="connsiteY26" fmla="*/ 148431 h 1699043"/>
              <a:gd name="connsiteX27" fmla="*/ 1909571 w 10232859"/>
              <a:gd name="connsiteY27" fmla="*/ 158571 h 1699043"/>
              <a:gd name="connsiteX28" fmla="*/ 2002612 w 10232859"/>
              <a:gd name="connsiteY28" fmla="*/ 185342 h 1699043"/>
              <a:gd name="connsiteX29" fmla="*/ 2155278 w 10232859"/>
              <a:gd name="connsiteY29" fmla="*/ 197824 h 1699043"/>
              <a:gd name="connsiteX30" fmla="*/ 2166398 w 10232859"/>
              <a:gd name="connsiteY30" fmla="*/ 206965 h 1699043"/>
              <a:gd name="connsiteX31" fmla="*/ 2180455 w 10232859"/>
              <a:gd name="connsiteY31" fmla="*/ 212894 h 1699043"/>
              <a:gd name="connsiteX32" fmla="*/ 2182638 w 10232859"/>
              <a:gd name="connsiteY32" fmla="*/ 212313 h 1699043"/>
              <a:gd name="connsiteX33" fmla="*/ 2200348 w 10232859"/>
              <a:gd name="connsiteY33" fmla="*/ 215316 h 1699043"/>
              <a:gd name="connsiteX34" fmla="*/ 2203307 w 10232859"/>
              <a:gd name="connsiteY34" fmla="*/ 218590 h 1699043"/>
              <a:gd name="connsiteX35" fmla="*/ 2215170 w 10232859"/>
              <a:gd name="connsiteY35" fmla="*/ 221472 h 1699043"/>
              <a:gd name="connsiteX36" fmla="*/ 2237765 w 10232859"/>
              <a:gd name="connsiteY36" fmla="*/ 229357 h 1699043"/>
              <a:gd name="connsiteX37" fmla="*/ 2242719 w 10232859"/>
              <a:gd name="connsiteY37" fmla="*/ 228760 h 1699043"/>
              <a:gd name="connsiteX38" fmla="*/ 2277928 w 10232859"/>
              <a:gd name="connsiteY38" fmla="*/ 237427 h 1699043"/>
              <a:gd name="connsiteX39" fmla="*/ 2278759 w 10232859"/>
              <a:gd name="connsiteY39" fmla="*/ 236563 h 1699043"/>
              <a:gd name="connsiteX40" fmla="*/ 2290187 w 10232859"/>
              <a:gd name="connsiteY40" fmla="*/ 234709 h 1699043"/>
              <a:gd name="connsiteX41" fmla="*/ 2364066 w 10232859"/>
              <a:gd name="connsiteY41" fmla="*/ 218237 h 1699043"/>
              <a:gd name="connsiteX42" fmla="*/ 2400814 w 10232859"/>
              <a:gd name="connsiteY42" fmla="*/ 227165 h 1699043"/>
              <a:gd name="connsiteX43" fmla="*/ 2408414 w 10232859"/>
              <a:gd name="connsiteY43" fmla="*/ 228429 h 1699043"/>
              <a:gd name="connsiteX44" fmla="*/ 2408650 w 10232859"/>
              <a:gd name="connsiteY44" fmla="*/ 228234 h 1699043"/>
              <a:gd name="connsiteX45" fmla="*/ 2416835 w 10232859"/>
              <a:gd name="connsiteY45" fmla="*/ 229128 h 1699043"/>
              <a:gd name="connsiteX46" fmla="*/ 2422271 w 10232859"/>
              <a:gd name="connsiteY46" fmla="*/ 230733 h 1699043"/>
              <a:gd name="connsiteX47" fmla="*/ 2490341 w 10232859"/>
              <a:gd name="connsiteY47" fmla="*/ 211074 h 1699043"/>
              <a:gd name="connsiteX48" fmla="*/ 2588929 w 10232859"/>
              <a:gd name="connsiteY48" fmla="*/ 200980 h 1699043"/>
              <a:gd name="connsiteX49" fmla="*/ 2687426 w 10232859"/>
              <a:gd name="connsiteY49" fmla="*/ 193848 h 1699043"/>
              <a:gd name="connsiteX50" fmla="*/ 2723517 w 10232859"/>
              <a:gd name="connsiteY50" fmla="*/ 192652 h 1699043"/>
              <a:gd name="connsiteX51" fmla="*/ 2785956 w 10232859"/>
              <a:gd name="connsiteY51" fmla="*/ 184404 h 1699043"/>
              <a:gd name="connsiteX52" fmla="*/ 2813378 w 10232859"/>
              <a:gd name="connsiteY52" fmla="*/ 176833 h 1699043"/>
              <a:gd name="connsiteX53" fmla="*/ 2814782 w 10232859"/>
              <a:gd name="connsiteY53" fmla="*/ 177153 h 1699043"/>
              <a:gd name="connsiteX54" fmla="*/ 2816580 w 10232859"/>
              <a:gd name="connsiteY54" fmla="*/ 174366 h 1699043"/>
              <a:gd name="connsiteX55" fmla="*/ 2821623 w 10232859"/>
              <a:gd name="connsiteY55" fmla="*/ 172875 h 1699043"/>
              <a:gd name="connsiteX56" fmla="*/ 2836688 w 10232859"/>
              <a:gd name="connsiteY56" fmla="*/ 172971 h 1699043"/>
              <a:gd name="connsiteX57" fmla="*/ 2842564 w 10232859"/>
              <a:gd name="connsiteY57" fmla="*/ 173695 h 1699043"/>
              <a:gd name="connsiteX58" fmla="*/ 2850712 w 10232859"/>
              <a:gd name="connsiteY58" fmla="*/ 173290 h 1699043"/>
              <a:gd name="connsiteX59" fmla="*/ 2850846 w 10232859"/>
              <a:gd name="connsiteY59" fmla="*/ 173062 h 1699043"/>
              <a:gd name="connsiteX60" fmla="*/ 2858611 w 10232859"/>
              <a:gd name="connsiteY60" fmla="*/ 173112 h 1699043"/>
              <a:gd name="connsiteX61" fmla="*/ 2897454 w 10232859"/>
              <a:gd name="connsiteY61" fmla="*/ 176114 h 1699043"/>
              <a:gd name="connsiteX62" fmla="*/ 2940369 w 10232859"/>
              <a:gd name="connsiteY62" fmla="*/ 152944 h 1699043"/>
              <a:gd name="connsiteX63" fmla="*/ 2959670 w 10232859"/>
              <a:gd name="connsiteY63" fmla="*/ 148367 h 1699043"/>
              <a:gd name="connsiteX64" fmla="*/ 2969615 w 10232859"/>
              <a:gd name="connsiteY64" fmla="*/ 144755 h 1699043"/>
              <a:gd name="connsiteX65" fmla="*/ 2970000 w 10232859"/>
              <a:gd name="connsiteY65" fmla="*/ 143776 h 1699043"/>
              <a:gd name="connsiteX66" fmla="*/ 3007272 w 10232859"/>
              <a:gd name="connsiteY66" fmla="*/ 146766 h 1699043"/>
              <a:gd name="connsiteX67" fmla="*/ 3011677 w 10232859"/>
              <a:gd name="connsiteY67" fmla="*/ 145404 h 1699043"/>
              <a:gd name="connsiteX68" fmla="*/ 3036668 w 10232859"/>
              <a:gd name="connsiteY68" fmla="*/ 149604 h 1699043"/>
              <a:gd name="connsiteX69" fmla="*/ 3049208 w 10232859"/>
              <a:gd name="connsiteY69" fmla="*/ 150573 h 1699043"/>
              <a:gd name="connsiteX70" fmla="*/ 3053517 w 10232859"/>
              <a:gd name="connsiteY70" fmla="*/ 153322 h 1699043"/>
              <a:gd name="connsiteX71" fmla="*/ 3071637 w 10232859"/>
              <a:gd name="connsiteY71" fmla="*/ 153496 h 1699043"/>
              <a:gd name="connsiteX72" fmla="*/ 3110077 w 10232859"/>
              <a:gd name="connsiteY72" fmla="*/ 149202 h 1699043"/>
              <a:gd name="connsiteX73" fmla="*/ 3173743 w 10232859"/>
              <a:gd name="connsiteY73" fmla="*/ 159581 h 1699043"/>
              <a:gd name="connsiteX74" fmla="*/ 3254203 w 10232859"/>
              <a:gd name="connsiteY74" fmla="*/ 151756 h 1699043"/>
              <a:gd name="connsiteX75" fmla="*/ 3380350 w 10232859"/>
              <a:gd name="connsiteY75" fmla="*/ 151151 h 1699043"/>
              <a:gd name="connsiteX76" fmla="*/ 3476147 w 10232859"/>
              <a:gd name="connsiteY76" fmla="*/ 170925 h 1699043"/>
              <a:gd name="connsiteX77" fmla="*/ 3581876 w 10232859"/>
              <a:gd name="connsiteY77" fmla="*/ 150448 h 1699043"/>
              <a:gd name="connsiteX78" fmla="*/ 3704761 w 10232859"/>
              <a:gd name="connsiteY78" fmla="*/ 150492 h 1699043"/>
              <a:gd name="connsiteX79" fmla="*/ 3755040 w 10232859"/>
              <a:gd name="connsiteY79" fmla="*/ 141978 h 1699043"/>
              <a:gd name="connsiteX80" fmla="*/ 3804689 w 10232859"/>
              <a:gd name="connsiteY80" fmla="*/ 151893 h 1699043"/>
              <a:gd name="connsiteX81" fmla="*/ 3821793 w 10232859"/>
              <a:gd name="connsiteY81" fmla="*/ 144743 h 1699043"/>
              <a:gd name="connsiteX82" fmla="*/ 3824682 w 10232859"/>
              <a:gd name="connsiteY82" fmla="*/ 143319 h 1699043"/>
              <a:gd name="connsiteX83" fmla="*/ 3837536 w 10232859"/>
              <a:gd name="connsiteY83" fmla="*/ 141778 h 1699043"/>
              <a:gd name="connsiteX84" fmla="*/ 3839550 w 10232859"/>
              <a:gd name="connsiteY84" fmla="*/ 136147 h 1699043"/>
              <a:gd name="connsiteX85" fmla="*/ 3857743 w 10232859"/>
              <a:gd name="connsiteY85" fmla="*/ 130104 h 1699043"/>
              <a:gd name="connsiteX86" fmla="*/ 3881852 w 10232859"/>
              <a:gd name="connsiteY86" fmla="*/ 128717 h 1699043"/>
              <a:gd name="connsiteX87" fmla="*/ 3998088 w 10232859"/>
              <a:gd name="connsiteY87" fmla="*/ 127932 h 1699043"/>
              <a:gd name="connsiteX88" fmla="*/ 4066682 w 10232859"/>
              <a:gd name="connsiteY88" fmla="*/ 124147 h 1699043"/>
              <a:gd name="connsiteX89" fmla="*/ 4091246 w 10232859"/>
              <a:gd name="connsiteY89" fmla="*/ 117503 h 1699043"/>
              <a:gd name="connsiteX90" fmla="*/ 4126556 w 10232859"/>
              <a:gd name="connsiteY90" fmla="*/ 111725 h 1699043"/>
              <a:gd name="connsiteX91" fmla="*/ 4187717 w 10232859"/>
              <a:gd name="connsiteY91" fmla="*/ 97496 h 1699043"/>
              <a:gd name="connsiteX92" fmla="*/ 4220826 w 10232859"/>
              <a:gd name="connsiteY92" fmla="*/ 95991 h 1699043"/>
              <a:gd name="connsiteX93" fmla="*/ 4239014 w 10232859"/>
              <a:gd name="connsiteY93" fmla="*/ 90840 h 1699043"/>
              <a:gd name="connsiteX94" fmla="*/ 4246653 w 10232859"/>
              <a:gd name="connsiteY94" fmla="*/ 91360 h 1699043"/>
              <a:gd name="connsiteX95" fmla="*/ 4271841 w 10232859"/>
              <a:gd name="connsiteY95" fmla="*/ 90188 h 1699043"/>
              <a:gd name="connsiteX96" fmla="*/ 4286277 w 10232859"/>
              <a:gd name="connsiteY96" fmla="*/ 90173 h 1699043"/>
              <a:gd name="connsiteX97" fmla="*/ 4292025 w 10232859"/>
              <a:gd name="connsiteY97" fmla="*/ 90407 h 1699043"/>
              <a:gd name="connsiteX98" fmla="*/ 4304713 w 10232859"/>
              <a:gd name="connsiteY98" fmla="*/ 95673 h 1699043"/>
              <a:gd name="connsiteX99" fmla="*/ 4321285 w 10232859"/>
              <a:gd name="connsiteY99" fmla="*/ 93560 h 1699043"/>
              <a:gd name="connsiteX100" fmla="*/ 4339561 w 10232859"/>
              <a:gd name="connsiteY100" fmla="*/ 98806 h 1699043"/>
              <a:gd name="connsiteX101" fmla="*/ 4343990 w 10232859"/>
              <a:gd name="connsiteY101" fmla="*/ 94576 h 1699043"/>
              <a:gd name="connsiteX102" fmla="*/ 4358885 w 10232859"/>
              <a:gd name="connsiteY102" fmla="*/ 90264 h 1699043"/>
              <a:gd name="connsiteX103" fmla="*/ 4371648 w 10232859"/>
              <a:gd name="connsiteY103" fmla="*/ 95312 h 1699043"/>
              <a:gd name="connsiteX104" fmla="*/ 4398380 w 10232859"/>
              <a:gd name="connsiteY104" fmla="*/ 98447 h 1699043"/>
              <a:gd name="connsiteX105" fmla="*/ 4405729 w 10232859"/>
              <a:gd name="connsiteY105" fmla="*/ 97677 h 1699043"/>
              <a:gd name="connsiteX106" fmla="*/ 4431408 w 10232859"/>
              <a:gd name="connsiteY106" fmla="*/ 104311 h 1699043"/>
              <a:gd name="connsiteX107" fmla="*/ 4472183 w 10232859"/>
              <a:gd name="connsiteY107" fmla="*/ 109916 h 1699043"/>
              <a:gd name="connsiteX108" fmla="*/ 4518828 w 10232859"/>
              <a:gd name="connsiteY108" fmla="*/ 112600 h 1699043"/>
              <a:gd name="connsiteX109" fmla="*/ 4532040 w 10232859"/>
              <a:gd name="connsiteY109" fmla="*/ 117793 h 1699043"/>
              <a:gd name="connsiteX110" fmla="*/ 4617778 w 10232859"/>
              <a:gd name="connsiteY110" fmla="*/ 130479 h 1699043"/>
              <a:gd name="connsiteX111" fmla="*/ 4641872 w 10232859"/>
              <a:gd name="connsiteY111" fmla="*/ 134207 h 1699043"/>
              <a:gd name="connsiteX112" fmla="*/ 4662766 w 10232859"/>
              <a:gd name="connsiteY112" fmla="*/ 132438 h 1699043"/>
              <a:gd name="connsiteX113" fmla="*/ 4667770 w 10232859"/>
              <a:gd name="connsiteY113" fmla="*/ 127694 h 1699043"/>
              <a:gd name="connsiteX114" fmla="*/ 4681052 w 10232859"/>
              <a:gd name="connsiteY114" fmla="*/ 128947 h 1699043"/>
              <a:gd name="connsiteX115" fmla="*/ 4684624 w 10232859"/>
              <a:gd name="connsiteY115" fmla="*/ 128241 h 1699043"/>
              <a:gd name="connsiteX116" fmla="*/ 4705061 w 10232859"/>
              <a:gd name="connsiteY116" fmla="*/ 125234 h 1699043"/>
              <a:gd name="connsiteX117" fmla="*/ 4747746 w 10232859"/>
              <a:gd name="connsiteY117" fmla="*/ 144617 h 1699043"/>
              <a:gd name="connsiteX118" fmla="*/ 4867014 w 10232859"/>
              <a:gd name="connsiteY118" fmla="*/ 164145 h 1699043"/>
              <a:gd name="connsiteX119" fmla="*/ 5001600 w 10232859"/>
              <a:gd name="connsiteY119" fmla="*/ 190239 h 1699043"/>
              <a:gd name="connsiteX120" fmla="*/ 5115965 w 10232859"/>
              <a:gd name="connsiteY120" fmla="*/ 186069 h 1699043"/>
              <a:gd name="connsiteX121" fmla="*/ 5193957 w 10232859"/>
              <a:gd name="connsiteY121" fmla="*/ 229364 h 1699043"/>
              <a:gd name="connsiteX122" fmla="*/ 5275907 w 10232859"/>
              <a:gd name="connsiteY122" fmla="*/ 263295 h 1699043"/>
              <a:gd name="connsiteX123" fmla="*/ 5344878 w 10232859"/>
              <a:gd name="connsiteY123" fmla="*/ 276360 h 1699043"/>
              <a:gd name="connsiteX124" fmla="*/ 5413398 w 10232859"/>
              <a:gd name="connsiteY124" fmla="*/ 276235 h 1699043"/>
              <a:gd name="connsiteX125" fmla="*/ 5415629 w 10232859"/>
              <a:gd name="connsiteY125" fmla="*/ 275768 h 1699043"/>
              <a:gd name="connsiteX126" fmla="*/ 5433078 w 10232859"/>
              <a:gd name="connsiteY126" fmla="*/ 279684 h 1699043"/>
              <a:gd name="connsiteX127" fmla="*/ 5435759 w 10232859"/>
              <a:gd name="connsiteY127" fmla="*/ 283100 h 1699043"/>
              <a:gd name="connsiteX128" fmla="*/ 5447372 w 10232859"/>
              <a:gd name="connsiteY128" fmla="*/ 286587 h 1699043"/>
              <a:gd name="connsiteX129" fmla="*/ 5469289 w 10232859"/>
              <a:gd name="connsiteY129" fmla="*/ 295620 h 1699043"/>
              <a:gd name="connsiteX130" fmla="*/ 5508752 w 10232859"/>
              <a:gd name="connsiteY130" fmla="*/ 305753 h 1699043"/>
              <a:gd name="connsiteX131" fmla="*/ 5509657 w 10232859"/>
              <a:gd name="connsiteY131" fmla="*/ 304936 h 1699043"/>
              <a:gd name="connsiteX132" fmla="*/ 5521245 w 10232859"/>
              <a:gd name="connsiteY132" fmla="*/ 303688 h 1699043"/>
              <a:gd name="connsiteX133" fmla="*/ 5596538 w 10232859"/>
              <a:gd name="connsiteY133" fmla="*/ 291153 h 1699043"/>
              <a:gd name="connsiteX134" fmla="*/ 5632514 w 10232859"/>
              <a:gd name="connsiteY134" fmla="*/ 301962 h 1699043"/>
              <a:gd name="connsiteX135" fmla="*/ 5640005 w 10232859"/>
              <a:gd name="connsiteY135" fmla="*/ 303617 h 1699043"/>
              <a:gd name="connsiteX136" fmla="*/ 5640259 w 10232859"/>
              <a:gd name="connsiteY136" fmla="*/ 303435 h 1699043"/>
              <a:gd name="connsiteX137" fmla="*/ 5648365 w 10232859"/>
              <a:gd name="connsiteY137" fmla="*/ 304754 h 1699043"/>
              <a:gd name="connsiteX138" fmla="*/ 5653662 w 10232859"/>
              <a:gd name="connsiteY138" fmla="*/ 306635 h 1699043"/>
              <a:gd name="connsiteX139" fmla="*/ 5668196 w 10232859"/>
              <a:gd name="connsiteY139" fmla="*/ 309846 h 1699043"/>
              <a:gd name="connsiteX140" fmla="*/ 5673886 w 10232859"/>
              <a:gd name="connsiteY140" fmla="*/ 309526 h 1699043"/>
              <a:gd name="connsiteX141" fmla="*/ 5677139 w 10232859"/>
              <a:gd name="connsiteY141" fmla="*/ 307345 h 1699043"/>
              <a:gd name="connsiteX142" fmla="*/ 5708983 w 10232859"/>
              <a:gd name="connsiteY142" fmla="*/ 306674 h 1699043"/>
              <a:gd name="connsiteX143" fmla="*/ 5773909 w 10232859"/>
              <a:gd name="connsiteY143" fmla="*/ 312061 h 1699043"/>
              <a:gd name="connsiteX144" fmla="*/ 5809500 w 10232859"/>
              <a:gd name="connsiteY144" fmla="*/ 318450 h 1699043"/>
              <a:gd name="connsiteX145" fmla="*/ 5908729 w 10232859"/>
              <a:gd name="connsiteY145" fmla="*/ 332335 h 1699043"/>
              <a:gd name="connsiteX146" fmla="*/ 5990524 w 10232859"/>
              <a:gd name="connsiteY146" fmla="*/ 350618 h 1699043"/>
              <a:gd name="connsiteX147" fmla="*/ 6029302 w 10232859"/>
              <a:gd name="connsiteY147" fmla="*/ 361365 h 1699043"/>
              <a:gd name="connsiteX148" fmla="*/ 6086225 w 10232859"/>
              <a:gd name="connsiteY148" fmla="*/ 339621 h 1699043"/>
              <a:gd name="connsiteX149" fmla="*/ 6105063 w 10232859"/>
              <a:gd name="connsiteY149" fmla="*/ 347340 h 1699043"/>
              <a:gd name="connsiteX150" fmla="*/ 6195166 w 10232859"/>
              <a:gd name="connsiteY150" fmla="*/ 360190 h 1699043"/>
              <a:gd name="connsiteX151" fmla="*/ 6216259 w 10232859"/>
              <a:gd name="connsiteY151" fmla="*/ 363365 h 1699043"/>
              <a:gd name="connsiteX152" fmla="*/ 6228331 w 10232859"/>
              <a:gd name="connsiteY152" fmla="*/ 364034 h 1699043"/>
              <a:gd name="connsiteX153" fmla="*/ 6229602 w 10232859"/>
              <a:gd name="connsiteY153" fmla="*/ 363414 h 1699043"/>
              <a:gd name="connsiteX154" fmla="*/ 6258988 w 10232859"/>
              <a:gd name="connsiteY154" fmla="*/ 378660 h 1699043"/>
              <a:gd name="connsiteX155" fmla="*/ 6264106 w 10232859"/>
              <a:gd name="connsiteY155" fmla="*/ 379141 h 1699043"/>
              <a:gd name="connsiteX156" fmla="*/ 6281703 w 10232859"/>
              <a:gd name="connsiteY156" fmla="*/ 391054 h 1699043"/>
              <a:gd name="connsiteX157" fmla="*/ 6291622 w 10232859"/>
              <a:gd name="connsiteY157" fmla="*/ 396155 h 1699043"/>
              <a:gd name="connsiteX158" fmla="*/ 6292712 w 10232859"/>
              <a:gd name="connsiteY158" fmla="*/ 399771 h 1699043"/>
              <a:gd name="connsiteX159" fmla="*/ 6308227 w 10232859"/>
              <a:gd name="connsiteY159" fmla="*/ 406196 h 1699043"/>
              <a:gd name="connsiteX160" fmla="*/ 6328981 w 10232859"/>
              <a:gd name="connsiteY160" fmla="*/ 409495 h 1699043"/>
              <a:gd name="connsiteX161" fmla="*/ 6368693 w 10232859"/>
              <a:gd name="connsiteY161" fmla="*/ 417845 h 1699043"/>
              <a:gd name="connsiteX162" fmla="*/ 6414811 w 10232859"/>
              <a:gd name="connsiteY162" fmla="*/ 452200 h 1699043"/>
              <a:gd name="connsiteX163" fmla="*/ 6467879 w 10232859"/>
              <a:gd name="connsiteY163" fmla="*/ 468248 h 1699043"/>
              <a:gd name="connsiteX164" fmla="*/ 6564351 w 10232859"/>
              <a:gd name="connsiteY164" fmla="*/ 537518 h 1699043"/>
              <a:gd name="connsiteX165" fmla="*/ 6711178 w 10232859"/>
              <a:gd name="connsiteY165" fmla="*/ 573610 h 1699043"/>
              <a:gd name="connsiteX166" fmla="*/ 6764036 w 10232859"/>
              <a:gd name="connsiteY166" fmla="*/ 588943 h 1699043"/>
              <a:gd name="connsiteX167" fmla="*/ 6858983 w 10232859"/>
              <a:gd name="connsiteY167" fmla="*/ 623723 h 1699043"/>
              <a:gd name="connsiteX168" fmla="*/ 6910661 w 10232859"/>
              <a:gd name="connsiteY168" fmla="*/ 634620 h 1699043"/>
              <a:gd name="connsiteX169" fmla="*/ 6944111 w 10232859"/>
              <a:gd name="connsiteY169" fmla="*/ 659502 h 1699043"/>
              <a:gd name="connsiteX170" fmla="*/ 6965771 w 10232859"/>
              <a:gd name="connsiteY170" fmla="*/ 659931 h 1699043"/>
              <a:gd name="connsiteX171" fmla="*/ 6969639 w 10232859"/>
              <a:gd name="connsiteY171" fmla="*/ 659837 h 1699043"/>
              <a:gd name="connsiteX172" fmla="*/ 6982242 w 10232859"/>
              <a:gd name="connsiteY172" fmla="*/ 663112 h 1699043"/>
              <a:gd name="connsiteX173" fmla="*/ 6989387 w 10232859"/>
              <a:gd name="connsiteY173" fmla="*/ 659474 h 1699043"/>
              <a:gd name="connsiteX174" fmla="*/ 7010930 w 10232859"/>
              <a:gd name="connsiteY174" fmla="*/ 661134 h 1699043"/>
              <a:gd name="connsiteX175" fmla="*/ 7033125 w 10232859"/>
              <a:gd name="connsiteY175" fmla="*/ 668436 h 1699043"/>
              <a:gd name="connsiteX176" fmla="*/ 7134461 w 10232859"/>
              <a:gd name="connsiteY176" fmla="*/ 708192 h 1699043"/>
              <a:gd name="connsiteX177" fmla="*/ 7197450 w 10232859"/>
              <a:gd name="connsiteY177" fmla="*/ 729094 h 1699043"/>
              <a:gd name="connsiteX178" fmla="*/ 7225084 w 10232859"/>
              <a:gd name="connsiteY178" fmla="*/ 732505 h 1699043"/>
              <a:gd name="connsiteX179" fmla="*/ 7261183 w 10232859"/>
              <a:gd name="connsiteY179" fmla="*/ 740313 h 1699043"/>
              <a:gd name="connsiteX180" fmla="*/ 7327760 w 10232859"/>
              <a:gd name="connsiteY180" fmla="*/ 750586 h 1699043"/>
              <a:gd name="connsiteX181" fmla="*/ 7412222 w 10232859"/>
              <a:gd name="connsiteY181" fmla="*/ 770487 h 1699043"/>
              <a:gd name="connsiteX182" fmla="*/ 7457904 w 10232859"/>
              <a:gd name="connsiteY182" fmla="*/ 804321 h 1699043"/>
              <a:gd name="connsiteX183" fmla="*/ 7465795 w 10232859"/>
              <a:gd name="connsiteY183" fmla="*/ 802598 h 1699043"/>
              <a:gd name="connsiteX184" fmla="*/ 7505046 w 10232859"/>
              <a:gd name="connsiteY184" fmla="*/ 816517 h 1699043"/>
              <a:gd name="connsiteX185" fmla="*/ 7623220 w 10232859"/>
              <a:gd name="connsiteY185" fmla="*/ 888520 h 1699043"/>
              <a:gd name="connsiteX186" fmla="*/ 7700458 w 10232859"/>
              <a:gd name="connsiteY186" fmla="*/ 915079 h 1699043"/>
              <a:gd name="connsiteX187" fmla="*/ 7730988 w 10232859"/>
              <a:gd name="connsiteY187" fmla="*/ 920756 h 1699043"/>
              <a:gd name="connsiteX188" fmla="*/ 7781942 w 10232859"/>
              <a:gd name="connsiteY188" fmla="*/ 930503 h 1699043"/>
              <a:gd name="connsiteX189" fmla="*/ 7827704 w 10232859"/>
              <a:gd name="connsiteY189" fmla="*/ 928558 h 1699043"/>
              <a:gd name="connsiteX190" fmla="*/ 7866538 w 10232859"/>
              <a:gd name="connsiteY190" fmla="*/ 955045 h 1699043"/>
              <a:gd name="connsiteX191" fmla="*/ 7912084 w 10232859"/>
              <a:gd name="connsiteY191" fmla="*/ 963800 h 1699043"/>
              <a:gd name="connsiteX192" fmla="*/ 7982264 w 10232859"/>
              <a:gd name="connsiteY192" fmla="*/ 975773 h 1699043"/>
              <a:gd name="connsiteX193" fmla="*/ 7991272 w 10232859"/>
              <a:gd name="connsiteY193" fmla="*/ 981104 h 1699043"/>
              <a:gd name="connsiteX194" fmla="*/ 8006496 w 10232859"/>
              <a:gd name="connsiteY194" fmla="*/ 972839 h 1699043"/>
              <a:gd name="connsiteX195" fmla="*/ 8034497 w 10232859"/>
              <a:gd name="connsiteY195" fmla="*/ 972054 h 1699043"/>
              <a:gd name="connsiteX196" fmla="*/ 8150881 w 10232859"/>
              <a:gd name="connsiteY196" fmla="*/ 990411 h 1699043"/>
              <a:gd name="connsiteX197" fmla="*/ 8172106 w 10232859"/>
              <a:gd name="connsiteY197" fmla="*/ 990512 h 1699043"/>
              <a:gd name="connsiteX198" fmla="*/ 8196076 w 10232859"/>
              <a:gd name="connsiteY198" fmla="*/ 1000078 h 1699043"/>
              <a:gd name="connsiteX199" fmla="*/ 8247463 w 10232859"/>
              <a:gd name="connsiteY199" fmla="*/ 1016332 h 1699043"/>
              <a:gd name="connsiteX200" fmla="*/ 8279272 w 10232859"/>
              <a:gd name="connsiteY200" fmla="*/ 1032921 h 1699043"/>
              <a:gd name="connsiteX201" fmla="*/ 8289611 w 10232859"/>
              <a:gd name="connsiteY201" fmla="*/ 1028630 h 1699043"/>
              <a:gd name="connsiteX202" fmla="*/ 8311483 w 10232859"/>
              <a:gd name="connsiteY202" fmla="*/ 1029399 h 1699043"/>
              <a:gd name="connsiteX203" fmla="*/ 8399489 w 10232859"/>
              <a:gd name="connsiteY203" fmla="*/ 1048562 h 1699043"/>
              <a:gd name="connsiteX204" fmla="*/ 8415973 w 10232859"/>
              <a:gd name="connsiteY204" fmla="*/ 1049660 h 1699043"/>
              <a:gd name="connsiteX205" fmla="*/ 8433326 w 10232859"/>
              <a:gd name="connsiteY205" fmla="*/ 1057881 h 1699043"/>
              <a:gd name="connsiteX206" fmla="*/ 8502328 w 10232859"/>
              <a:gd name="connsiteY206" fmla="*/ 1091498 h 1699043"/>
              <a:gd name="connsiteX207" fmla="*/ 8534346 w 10232859"/>
              <a:gd name="connsiteY207" fmla="*/ 1106980 h 1699043"/>
              <a:gd name="connsiteX208" fmla="*/ 8534980 w 10232859"/>
              <a:gd name="connsiteY208" fmla="*/ 1110861 h 1699043"/>
              <a:gd name="connsiteX209" fmla="*/ 8544104 w 10232859"/>
              <a:gd name="connsiteY209" fmla="*/ 1108406 h 1699043"/>
              <a:gd name="connsiteX210" fmla="*/ 8567742 w 10232859"/>
              <a:gd name="connsiteY210" fmla="*/ 1117590 h 1699043"/>
              <a:gd name="connsiteX211" fmla="*/ 8633779 w 10232859"/>
              <a:gd name="connsiteY211" fmla="*/ 1139226 h 1699043"/>
              <a:gd name="connsiteX212" fmla="*/ 8676965 w 10232859"/>
              <a:gd name="connsiteY212" fmla="*/ 1156949 h 1699043"/>
              <a:gd name="connsiteX213" fmla="*/ 8698944 w 10232859"/>
              <a:gd name="connsiteY213" fmla="*/ 1156939 h 1699043"/>
              <a:gd name="connsiteX214" fmla="*/ 8711456 w 10232859"/>
              <a:gd name="connsiteY214" fmla="*/ 1169217 h 1699043"/>
              <a:gd name="connsiteX215" fmla="*/ 8732793 w 10232859"/>
              <a:gd name="connsiteY215" fmla="*/ 1172972 h 1699043"/>
              <a:gd name="connsiteX216" fmla="*/ 8751897 w 10232859"/>
              <a:gd name="connsiteY216" fmla="*/ 1190886 h 1699043"/>
              <a:gd name="connsiteX217" fmla="*/ 8793564 w 10232859"/>
              <a:gd name="connsiteY217" fmla="*/ 1172572 h 1699043"/>
              <a:gd name="connsiteX218" fmla="*/ 8834270 w 10232859"/>
              <a:gd name="connsiteY218" fmla="*/ 1206624 h 1699043"/>
              <a:gd name="connsiteX219" fmla="*/ 8853872 w 10232859"/>
              <a:gd name="connsiteY219" fmla="*/ 1214714 h 1699043"/>
              <a:gd name="connsiteX220" fmla="*/ 8861901 w 10232859"/>
              <a:gd name="connsiteY220" fmla="*/ 1211375 h 1699043"/>
              <a:gd name="connsiteX221" fmla="*/ 8874168 w 10232859"/>
              <a:gd name="connsiteY221" fmla="*/ 1213967 h 1699043"/>
              <a:gd name="connsiteX222" fmla="*/ 8871123 w 10232859"/>
              <a:gd name="connsiteY222" fmla="*/ 1221160 h 1699043"/>
              <a:gd name="connsiteX223" fmla="*/ 8903537 w 10232859"/>
              <a:gd name="connsiteY223" fmla="*/ 1230588 h 1699043"/>
              <a:gd name="connsiteX224" fmla="*/ 8933767 w 10232859"/>
              <a:gd name="connsiteY224" fmla="*/ 1263368 h 1699043"/>
              <a:gd name="connsiteX225" fmla="*/ 8985765 w 10232859"/>
              <a:gd name="connsiteY225" fmla="*/ 1287664 h 1699043"/>
              <a:gd name="connsiteX226" fmla="*/ 9071444 w 10232859"/>
              <a:gd name="connsiteY226" fmla="*/ 1317305 h 1699043"/>
              <a:gd name="connsiteX227" fmla="*/ 9096711 w 10232859"/>
              <a:gd name="connsiteY227" fmla="*/ 1327777 h 1699043"/>
              <a:gd name="connsiteX228" fmla="*/ 9338853 w 10232859"/>
              <a:gd name="connsiteY228" fmla="*/ 1448046 h 1699043"/>
              <a:gd name="connsiteX229" fmla="*/ 9520814 w 10232859"/>
              <a:gd name="connsiteY229" fmla="*/ 1449827 h 1699043"/>
              <a:gd name="connsiteX230" fmla="*/ 9702271 w 10232859"/>
              <a:gd name="connsiteY230" fmla="*/ 1488553 h 1699043"/>
              <a:gd name="connsiteX231" fmla="*/ 9744273 w 10232859"/>
              <a:gd name="connsiteY231" fmla="*/ 1523512 h 1699043"/>
              <a:gd name="connsiteX232" fmla="*/ 9771903 w 10232859"/>
              <a:gd name="connsiteY232" fmla="*/ 1530034 h 1699043"/>
              <a:gd name="connsiteX233" fmla="*/ 9818565 w 10232859"/>
              <a:gd name="connsiteY233" fmla="*/ 1538545 h 1699043"/>
              <a:gd name="connsiteX234" fmla="*/ 9882202 w 10232859"/>
              <a:gd name="connsiteY234" fmla="*/ 1565888 h 1699043"/>
              <a:gd name="connsiteX235" fmla="*/ 10022025 w 10232859"/>
              <a:gd name="connsiteY235" fmla="*/ 1599696 h 1699043"/>
              <a:gd name="connsiteX236" fmla="*/ 10220406 w 10232859"/>
              <a:gd name="connsiteY236" fmla="*/ 1677005 h 1699043"/>
              <a:gd name="connsiteX237" fmla="*/ 10232859 w 10232859"/>
              <a:gd name="connsiteY237" fmla="*/ 1699043 h 1699043"/>
              <a:gd name="connsiteX238" fmla="*/ 0 w 10232859"/>
              <a:gd name="connsiteY238" fmla="*/ 1699043 h 1699043"/>
              <a:gd name="connsiteX239" fmla="*/ 0 w 10232859"/>
              <a:gd name="connsiteY239" fmla="*/ 21828 h 1699043"/>
              <a:gd name="connsiteX240" fmla="*/ 8097 w 10232859"/>
              <a:gd name="connsiteY240" fmla="*/ 24355 h 1699043"/>
              <a:gd name="connsiteX241" fmla="*/ 77128 w 10232859"/>
              <a:gd name="connsiteY241" fmla="*/ 6867 h 1699043"/>
              <a:gd name="connsiteX242" fmla="*/ 188338 w 10232859"/>
              <a:gd name="connsiteY242" fmla="*/ 5079 h 1699043"/>
              <a:gd name="connsiteX243" fmla="*/ 298809 w 10232859"/>
              <a:gd name="connsiteY243" fmla="*/ 6198 h 1699043"/>
              <a:gd name="connsiteX244" fmla="*/ 338985 w 10232859"/>
              <a:gd name="connsiteY244" fmla="*/ 8006 h 1699043"/>
              <a:gd name="connsiteX245" fmla="*/ 409815 w 10232859"/>
              <a:gd name="connsiteY245" fmla="*/ 5045 h 1699043"/>
              <a:gd name="connsiteX0" fmla="*/ 409815 w 10232859"/>
              <a:gd name="connsiteY0" fmla="*/ 5045 h 1699043"/>
              <a:gd name="connsiteX1" fmla="*/ 456316 w 10232859"/>
              <a:gd name="connsiteY1" fmla="*/ 4077 h 1699043"/>
              <a:gd name="connsiteX2" fmla="*/ 463611 w 10232859"/>
              <a:gd name="connsiteY2" fmla="*/ 18441 h 1699043"/>
              <a:gd name="connsiteX3" fmla="*/ 506289 w 10232859"/>
              <a:gd name="connsiteY3" fmla="*/ 21667 h 1699043"/>
              <a:gd name="connsiteX4" fmla="*/ 547180 w 10232859"/>
              <a:gd name="connsiteY4" fmla="*/ 10297 h 1699043"/>
              <a:gd name="connsiteX5" fmla="*/ 599180 w 10232859"/>
              <a:gd name="connsiteY5" fmla="*/ 9165 h 1699043"/>
              <a:gd name="connsiteX6" fmla="*/ 630247 w 10232859"/>
              <a:gd name="connsiteY6" fmla="*/ 8332 h 1699043"/>
              <a:gd name="connsiteX7" fmla="*/ 715463 w 10232859"/>
              <a:gd name="connsiteY7" fmla="*/ 18029 h 1699043"/>
              <a:gd name="connsiteX8" fmla="*/ 862866 w 10232859"/>
              <a:gd name="connsiteY8" fmla="*/ 63233 h 1699043"/>
              <a:gd name="connsiteX9" fmla="*/ 906400 w 10232859"/>
              <a:gd name="connsiteY9" fmla="*/ 68570 h 1699043"/>
              <a:gd name="connsiteX10" fmla="*/ 912698 w 10232859"/>
              <a:gd name="connsiteY10" fmla="*/ 65266 h 1699043"/>
              <a:gd name="connsiteX11" fmla="*/ 972936 w 10232859"/>
              <a:gd name="connsiteY11" fmla="*/ 88549 h 1699043"/>
              <a:gd name="connsiteX12" fmla="*/ 1061158 w 10232859"/>
              <a:gd name="connsiteY12" fmla="*/ 90302 h 1699043"/>
              <a:gd name="connsiteX13" fmla="*/ 1127764 w 10232859"/>
              <a:gd name="connsiteY13" fmla="*/ 86443 h 1699043"/>
              <a:gd name="connsiteX14" fmla="*/ 1165092 w 10232859"/>
              <a:gd name="connsiteY14" fmla="*/ 86517 h 1699043"/>
              <a:gd name="connsiteX15" fmla="*/ 1192274 w 10232859"/>
              <a:gd name="connsiteY15" fmla="*/ 84088 h 1699043"/>
              <a:gd name="connsiteX16" fmla="*/ 1261359 w 10232859"/>
              <a:gd name="connsiteY16" fmla="*/ 91263 h 1699043"/>
              <a:gd name="connsiteX17" fmla="*/ 1375826 w 10232859"/>
              <a:gd name="connsiteY17" fmla="*/ 108740 h 1699043"/>
              <a:gd name="connsiteX18" fmla="*/ 1400134 w 10232859"/>
              <a:gd name="connsiteY18" fmla="*/ 111208 h 1699043"/>
              <a:gd name="connsiteX19" fmla="*/ 1420782 w 10232859"/>
              <a:gd name="connsiteY19" fmla="*/ 108347 h 1699043"/>
              <a:gd name="connsiteX20" fmla="*/ 1425360 w 10232859"/>
              <a:gd name="connsiteY20" fmla="*/ 103343 h 1699043"/>
              <a:gd name="connsiteX21" fmla="*/ 1438688 w 10232859"/>
              <a:gd name="connsiteY21" fmla="*/ 103900 h 1699043"/>
              <a:gd name="connsiteX22" fmla="*/ 1442183 w 10232859"/>
              <a:gd name="connsiteY22" fmla="*/ 103008 h 1699043"/>
              <a:gd name="connsiteX23" fmla="*/ 1462271 w 10232859"/>
              <a:gd name="connsiteY23" fmla="*/ 98933 h 1699043"/>
              <a:gd name="connsiteX24" fmla="*/ 1506437 w 10232859"/>
              <a:gd name="connsiteY24" fmla="*/ 116084 h 1699043"/>
              <a:gd name="connsiteX25" fmla="*/ 1559721 w 10232859"/>
              <a:gd name="connsiteY25" fmla="*/ 115918 h 1699043"/>
              <a:gd name="connsiteX26" fmla="*/ 1763086 w 10232859"/>
              <a:gd name="connsiteY26" fmla="*/ 148431 h 1699043"/>
              <a:gd name="connsiteX27" fmla="*/ 1909571 w 10232859"/>
              <a:gd name="connsiteY27" fmla="*/ 158571 h 1699043"/>
              <a:gd name="connsiteX28" fmla="*/ 2002612 w 10232859"/>
              <a:gd name="connsiteY28" fmla="*/ 185342 h 1699043"/>
              <a:gd name="connsiteX29" fmla="*/ 2155278 w 10232859"/>
              <a:gd name="connsiteY29" fmla="*/ 197824 h 1699043"/>
              <a:gd name="connsiteX30" fmla="*/ 2166398 w 10232859"/>
              <a:gd name="connsiteY30" fmla="*/ 206965 h 1699043"/>
              <a:gd name="connsiteX31" fmla="*/ 2180455 w 10232859"/>
              <a:gd name="connsiteY31" fmla="*/ 212894 h 1699043"/>
              <a:gd name="connsiteX32" fmla="*/ 2182638 w 10232859"/>
              <a:gd name="connsiteY32" fmla="*/ 212313 h 1699043"/>
              <a:gd name="connsiteX33" fmla="*/ 2200348 w 10232859"/>
              <a:gd name="connsiteY33" fmla="*/ 215316 h 1699043"/>
              <a:gd name="connsiteX34" fmla="*/ 2203307 w 10232859"/>
              <a:gd name="connsiteY34" fmla="*/ 218590 h 1699043"/>
              <a:gd name="connsiteX35" fmla="*/ 2215170 w 10232859"/>
              <a:gd name="connsiteY35" fmla="*/ 221472 h 1699043"/>
              <a:gd name="connsiteX36" fmla="*/ 2237765 w 10232859"/>
              <a:gd name="connsiteY36" fmla="*/ 229357 h 1699043"/>
              <a:gd name="connsiteX37" fmla="*/ 2242719 w 10232859"/>
              <a:gd name="connsiteY37" fmla="*/ 228760 h 1699043"/>
              <a:gd name="connsiteX38" fmla="*/ 2277928 w 10232859"/>
              <a:gd name="connsiteY38" fmla="*/ 237427 h 1699043"/>
              <a:gd name="connsiteX39" fmla="*/ 2278759 w 10232859"/>
              <a:gd name="connsiteY39" fmla="*/ 236563 h 1699043"/>
              <a:gd name="connsiteX40" fmla="*/ 2290187 w 10232859"/>
              <a:gd name="connsiteY40" fmla="*/ 234709 h 1699043"/>
              <a:gd name="connsiteX41" fmla="*/ 2364066 w 10232859"/>
              <a:gd name="connsiteY41" fmla="*/ 218237 h 1699043"/>
              <a:gd name="connsiteX42" fmla="*/ 2400814 w 10232859"/>
              <a:gd name="connsiteY42" fmla="*/ 227165 h 1699043"/>
              <a:gd name="connsiteX43" fmla="*/ 2408414 w 10232859"/>
              <a:gd name="connsiteY43" fmla="*/ 228429 h 1699043"/>
              <a:gd name="connsiteX44" fmla="*/ 2408650 w 10232859"/>
              <a:gd name="connsiteY44" fmla="*/ 228234 h 1699043"/>
              <a:gd name="connsiteX45" fmla="*/ 2416835 w 10232859"/>
              <a:gd name="connsiteY45" fmla="*/ 229128 h 1699043"/>
              <a:gd name="connsiteX46" fmla="*/ 2422271 w 10232859"/>
              <a:gd name="connsiteY46" fmla="*/ 230733 h 1699043"/>
              <a:gd name="connsiteX47" fmla="*/ 2490341 w 10232859"/>
              <a:gd name="connsiteY47" fmla="*/ 211074 h 1699043"/>
              <a:gd name="connsiteX48" fmla="*/ 2588929 w 10232859"/>
              <a:gd name="connsiteY48" fmla="*/ 200980 h 1699043"/>
              <a:gd name="connsiteX49" fmla="*/ 2687426 w 10232859"/>
              <a:gd name="connsiteY49" fmla="*/ 193848 h 1699043"/>
              <a:gd name="connsiteX50" fmla="*/ 2723517 w 10232859"/>
              <a:gd name="connsiteY50" fmla="*/ 192652 h 1699043"/>
              <a:gd name="connsiteX51" fmla="*/ 2785956 w 10232859"/>
              <a:gd name="connsiteY51" fmla="*/ 184404 h 1699043"/>
              <a:gd name="connsiteX52" fmla="*/ 2813378 w 10232859"/>
              <a:gd name="connsiteY52" fmla="*/ 176833 h 1699043"/>
              <a:gd name="connsiteX53" fmla="*/ 2814782 w 10232859"/>
              <a:gd name="connsiteY53" fmla="*/ 177153 h 1699043"/>
              <a:gd name="connsiteX54" fmla="*/ 2816580 w 10232859"/>
              <a:gd name="connsiteY54" fmla="*/ 174366 h 1699043"/>
              <a:gd name="connsiteX55" fmla="*/ 2821623 w 10232859"/>
              <a:gd name="connsiteY55" fmla="*/ 172875 h 1699043"/>
              <a:gd name="connsiteX56" fmla="*/ 2836688 w 10232859"/>
              <a:gd name="connsiteY56" fmla="*/ 172971 h 1699043"/>
              <a:gd name="connsiteX57" fmla="*/ 2842564 w 10232859"/>
              <a:gd name="connsiteY57" fmla="*/ 173695 h 1699043"/>
              <a:gd name="connsiteX58" fmla="*/ 2850712 w 10232859"/>
              <a:gd name="connsiteY58" fmla="*/ 173290 h 1699043"/>
              <a:gd name="connsiteX59" fmla="*/ 2850846 w 10232859"/>
              <a:gd name="connsiteY59" fmla="*/ 173062 h 1699043"/>
              <a:gd name="connsiteX60" fmla="*/ 2858611 w 10232859"/>
              <a:gd name="connsiteY60" fmla="*/ 173112 h 1699043"/>
              <a:gd name="connsiteX61" fmla="*/ 2897454 w 10232859"/>
              <a:gd name="connsiteY61" fmla="*/ 176114 h 1699043"/>
              <a:gd name="connsiteX62" fmla="*/ 2940369 w 10232859"/>
              <a:gd name="connsiteY62" fmla="*/ 152944 h 1699043"/>
              <a:gd name="connsiteX63" fmla="*/ 2959670 w 10232859"/>
              <a:gd name="connsiteY63" fmla="*/ 148367 h 1699043"/>
              <a:gd name="connsiteX64" fmla="*/ 2969615 w 10232859"/>
              <a:gd name="connsiteY64" fmla="*/ 144755 h 1699043"/>
              <a:gd name="connsiteX65" fmla="*/ 2970000 w 10232859"/>
              <a:gd name="connsiteY65" fmla="*/ 143776 h 1699043"/>
              <a:gd name="connsiteX66" fmla="*/ 3007272 w 10232859"/>
              <a:gd name="connsiteY66" fmla="*/ 146766 h 1699043"/>
              <a:gd name="connsiteX67" fmla="*/ 3011677 w 10232859"/>
              <a:gd name="connsiteY67" fmla="*/ 145404 h 1699043"/>
              <a:gd name="connsiteX68" fmla="*/ 3036668 w 10232859"/>
              <a:gd name="connsiteY68" fmla="*/ 149604 h 1699043"/>
              <a:gd name="connsiteX69" fmla="*/ 3049208 w 10232859"/>
              <a:gd name="connsiteY69" fmla="*/ 150573 h 1699043"/>
              <a:gd name="connsiteX70" fmla="*/ 3053517 w 10232859"/>
              <a:gd name="connsiteY70" fmla="*/ 153322 h 1699043"/>
              <a:gd name="connsiteX71" fmla="*/ 3071637 w 10232859"/>
              <a:gd name="connsiteY71" fmla="*/ 153496 h 1699043"/>
              <a:gd name="connsiteX72" fmla="*/ 3110077 w 10232859"/>
              <a:gd name="connsiteY72" fmla="*/ 149202 h 1699043"/>
              <a:gd name="connsiteX73" fmla="*/ 3173743 w 10232859"/>
              <a:gd name="connsiteY73" fmla="*/ 159581 h 1699043"/>
              <a:gd name="connsiteX74" fmla="*/ 3254203 w 10232859"/>
              <a:gd name="connsiteY74" fmla="*/ 151756 h 1699043"/>
              <a:gd name="connsiteX75" fmla="*/ 3380350 w 10232859"/>
              <a:gd name="connsiteY75" fmla="*/ 151151 h 1699043"/>
              <a:gd name="connsiteX76" fmla="*/ 3476147 w 10232859"/>
              <a:gd name="connsiteY76" fmla="*/ 170925 h 1699043"/>
              <a:gd name="connsiteX77" fmla="*/ 3581876 w 10232859"/>
              <a:gd name="connsiteY77" fmla="*/ 150448 h 1699043"/>
              <a:gd name="connsiteX78" fmla="*/ 3704761 w 10232859"/>
              <a:gd name="connsiteY78" fmla="*/ 150492 h 1699043"/>
              <a:gd name="connsiteX79" fmla="*/ 3755040 w 10232859"/>
              <a:gd name="connsiteY79" fmla="*/ 141978 h 1699043"/>
              <a:gd name="connsiteX80" fmla="*/ 3804689 w 10232859"/>
              <a:gd name="connsiteY80" fmla="*/ 151893 h 1699043"/>
              <a:gd name="connsiteX81" fmla="*/ 3821793 w 10232859"/>
              <a:gd name="connsiteY81" fmla="*/ 144743 h 1699043"/>
              <a:gd name="connsiteX82" fmla="*/ 3824682 w 10232859"/>
              <a:gd name="connsiteY82" fmla="*/ 143319 h 1699043"/>
              <a:gd name="connsiteX83" fmla="*/ 3837536 w 10232859"/>
              <a:gd name="connsiteY83" fmla="*/ 141778 h 1699043"/>
              <a:gd name="connsiteX84" fmla="*/ 3839550 w 10232859"/>
              <a:gd name="connsiteY84" fmla="*/ 136147 h 1699043"/>
              <a:gd name="connsiteX85" fmla="*/ 3857743 w 10232859"/>
              <a:gd name="connsiteY85" fmla="*/ 130104 h 1699043"/>
              <a:gd name="connsiteX86" fmla="*/ 3881852 w 10232859"/>
              <a:gd name="connsiteY86" fmla="*/ 128717 h 1699043"/>
              <a:gd name="connsiteX87" fmla="*/ 3998088 w 10232859"/>
              <a:gd name="connsiteY87" fmla="*/ 127932 h 1699043"/>
              <a:gd name="connsiteX88" fmla="*/ 4066682 w 10232859"/>
              <a:gd name="connsiteY88" fmla="*/ 124147 h 1699043"/>
              <a:gd name="connsiteX89" fmla="*/ 4091246 w 10232859"/>
              <a:gd name="connsiteY89" fmla="*/ 117503 h 1699043"/>
              <a:gd name="connsiteX90" fmla="*/ 4126556 w 10232859"/>
              <a:gd name="connsiteY90" fmla="*/ 111725 h 1699043"/>
              <a:gd name="connsiteX91" fmla="*/ 4187717 w 10232859"/>
              <a:gd name="connsiteY91" fmla="*/ 97496 h 1699043"/>
              <a:gd name="connsiteX92" fmla="*/ 4220826 w 10232859"/>
              <a:gd name="connsiteY92" fmla="*/ 95991 h 1699043"/>
              <a:gd name="connsiteX93" fmla="*/ 4239014 w 10232859"/>
              <a:gd name="connsiteY93" fmla="*/ 90840 h 1699043"/>
              <a:gd name="connsiteX94" fmla="*/ 4246653 w 10232859"/>
              <a:gd name="connsiteY94" fmla="*/ 91360 h 1699043"/>
              <a:gd name="connsiteX95" fmla="*/ 4271841 w 10232859"/>
              <a:gd name="connsiteY95" fmla="*/ 90188 h 1699043"/>
              <a:gd name="connsiteX96" fmla="*/ 4286277 w 10232859"/>
              <a:gd name="connsiteY96" fmla="*/ 90173 h 1699043"/>
              <a:gd name="connsiteX97" fmla="*/ 4292025 w 10232859"/>
              <a:gd name="connsiteY97" fmla="*/ 90407 h 1699043"/>
              <a:gd name="connsiteX98" fmla="*/ 4304713 w 10232859"/>
              <a:gd name="connsiteY98" fmla="*/ 95673 h 1699043"/>
              <a:gd name="connsiteX99" fmla="*/ 4321285 w 10232859"/>
              <a:gd name="connsiteY99" fmla="*/ 93560 h 1699043"/>
              <a:gd name="connsiteX100" fmla="*/ 4339561 w 10232859"/>
              <a:gd name="connsiteY100" fmla="*/ 98806 h 1699043"/>
              <a:gd name="connsiteX101" fmla="*/ 4343990 w 10232859"/>
              <a:gd name="connsiteY101" fmla="*/ 94576 h 1699043"/>
              <a:gd name="connsiteX102" fmla="*/ 4358885 w 10232859"/>
              <a:gd name="connsiteY102" fmla="*/ 90264 h 1699043"/>
              <a:gd name="connsiteX103" fmla="*/ 4371648 w 10232859"/>
              <a:gd name="connsiteY103" fmla="*/ 95312 h 1699043"/>
              <a:gd name="connsiteX104" fmla="*/ 4398380 w 10232859"/>
              <a:gd name="connsiteY104" fmla="*/ 98447 h 1699043"/>
              <a:gd name="connsiteX105" fmla="*/ 4405729 w 10232859"/>
              <a:gd name="connsiteY105" fmla="*/ 97677 h 1699043"/>
              <a:gd name="connsiteX106" fmla="*/ 4431408 w 10232859"/>
              <a:gd name="connsiteY106" fmla="*/ 104311 h 1699043"/>
              <a:gd name="connsiteX107" fmla="*/ 4472183 w 10232859"/>
              <a:gd name="connsiteY107" fmla="*/ 109916 h 1699043"/>
              <a:gd name="connsiteX108" fmla="*/ 4518828 w 10232859"/>
              <a:gd name="connsiteY108" fmla="*/ 112600 h 1699043"/>
              <a:gd name="connsiteX109" fmla="*/ 4532040 w 10232859"/>
              <a:gd name="connsiteY109" fmla="*/ 117793 h 1699043"/>
              <a:gd name="connsiteX110" fmla="*/ 4617778 w 10232859"/>
              <a:gd name="connsiteY110" fmla="*/ 130479 h 1699043"/>
              <a:gd name="connsiteX111" fmla="*/ 4641872 w 10232859"/>
              <a:gd name="connsiteY111" fmla="*/ 134207 h 1699043"/>
              <a:gd name="connsiteX112" fmla="*/ 4662766 w 10232859"/>
              <a:gd name="connsiteY112" fmla="*/ 132438 h 1699043"/>
              <a:gd name="connsiteX113" fmla="*/ 4667770 w 10232859"/>
              <a:gd name="connsiteY113" fmla="*/ 127694 h 1699043"/>
              <a:gd name="connsiteX114" fmla="*/ 4681052 w 10232859"/>
              <a:gd name="connsiteY114" fmla="*/ 128947 h 1699043"/>
              <a:gd name="connsiteX115" fmla="*/ 4684624 w 10232859"/>
              <a:gd name="connsiteY115" fmla="*/ 128241 h 1699043"/>
              <a:gd name="connsiteX116" fmla="*/ 4705061 w 10232859"/>
              <a:gd name="connsiteY116" fmla="*/ 125234 h 1699043"/>
              <a:gd name="connsiteX117" fmla="*/ 4747746 w 10232859"/>
              <a:gd name="connsiteY117" fmla="*/ 144617 h 1699043"/>
              <a:gd name="connsiteX118" fmla="*/ 4867014 w 10232859"/>
              <a:gd name="connsiteY118" fmla="*/ 164145 h 1699043"/>
              <a:gd name="connsiteX119" fmla="*/ 5001600 w 10232859"/>
              <a:gd name="connsiteY119" fmla="*/ 190239 h 1699043"/>
              <a:gd name="connsiteX120" fmla="*/ 5115965 w 10232859"/>
              <a:gd name="connsiteY120" fmla="*/ 186069 h 1699043"/>
              <a:gd name="connsiteX121" fmla="*/ 5193957 w 10232859"/>
              <a:gd name="connsiteY121" fmla="*/ 229364 h 1699043"/>
              <a:gd name="connsiteX122" fmla="*/ 5275907 w 10232859"/>
              <a:gd name="connsiteY122" fmla="*/ 263295 h 1699043"/>
              <a:gd name="connsiteX123" fmla="*/ 5344878 w 10232859"/>
              <a:gd name="connsiteY123" fmla="*/ 276360 h 1699043"/>
              <a:gd name="connsiteX124" fmla="*/ 5413398 w 10232859"/>
              <a:gd name="connsiteY124" fmla="*/ 276235 h 1699043"/>
              <a:gd name="connsiteX125" fmla="*/ 5415629 w 10232859"/>
              <a:gd name="connsiteY125" fmla="*/ 275768 h 1699043"/>
              <a:gd name="connsiteX126" fmla="*/ 5433078 w 10232859"/>
              <a:gd name="connsiteY126" fmla="*/ 279684 h 1699043"/>
              <a:gd name="connsiteX127" fmla="*/ 5435759 w 10232859"/>
              <a:gd name="connsiteY127" fmla="*/ 283100 h 1699043"/>
              <a:gd name="connsiteX128" fmla="*/ 5447372 w 10232859"/>
              <a:gd name="connsiteY128" fmla="*/ 286587 h 1699043"/>
              <a:gd name="connsiteX129" fmla="*/ 5469289 w 10232859"/>
              <a:gd name="connsiteY129" fmla="*/ 295620 h 1699043"/>
              <a:gd name="connsiteX130" fmla="*/ 5508752 w 10232859"/>
              <a:gd name="connsiteY130" fmla="*/ 305753 h 1699043"/>
              <a:gd name="connsiteX131" fmla="*/ 5509657 w 10232859"/>
              <a:gd name="connsiteY131" fmla="*/ 304936 h 1699043"/>
              <a:gd name="connsiteX132" fmla="*/ 5521245 w 10232859"/>
              <a:gd name="connsiteY132" fmla="*/ 303688 h 1699043"/>
              <a:gd name="connsiteX133" fmla="*/ 5596538 w 10232859"/>
              <a:gd name="connsiteY133" fmla="*/ 291153 h 1699043"/>
              <a:gd name="connsiteX134" fmla="*/ 5632514 w 10232859"/>
              <a:gd name="connsiteY134" fmla="*/ 301962 h 1699043"/>
              <a:gd name="connsiteX135" fmla="*/ 5640005 w 10232859"/>
              <a:gd name="connsiteY135" fmla="*/ 303617 h 1699043"/>
              <a:gd name="connsiteX136" fmla="*/ 5640259 w 10232859"/>
              <a:gd name="connsiteY136" fmla="*/ 303435 h 1699043"/>
              <a:gd name="connsiteX137" fmla="*/ 5648365 w 10232859"/>
              <a:gd name="connsiteY137" fmla="*/ 304754 h 1699043"/>
              <a:gd name="connsiteX138" fmla="*/ 5653662 w 10232859"/>
              <a:gd name="connsiteY138" fmla="*/ 306635 h 1699043"/>
              <a:gd name="connsiteX139" fmla="*/ 5668196 w 10232859"/>
              <a:gd name="connsiteY139" fmla="*/ 309846 h 1699043"/>
              <a:gd name="connsiteX140" fmla="*/ 5673886 w 10232859"/>
              <a:gd name="connsiteY140" fmla="*/ 309526 h 1699043"/>
              <a:gd name="connsiteX141" fmla="*/ 5677139 w 10232859"/>
              <a:gd name="connsiteY141" fmla="*/ 307345 h 1699043"/>
              <a:gd name="connsiteX142" fmla="*/ 5708983 w 10232859"/>
              <a:gd name="connsiteY142" fmla="*/ 306674 h 1699043"/>
              <a:gd name="connsiteX143" fmla="*/ 5773909 w 10232859"/>
              <a:gd name="connsiteY143" fmla="*/ 312061 h 1699043"/>
              <a:gd name="connsiteX144" fmla="*/ 5809500 w 10232859"/>
              <a:gd name="connsiteY144" fmla="*/ 318450 h 1699043"/>
              <a:gd name="connsiteX145" fmla="*/ 5908729 w 10232859"/>
              <a:gd name="connsiteY145" fmla="*/ 332335 h 1699043"/>
              <a:gd name="connsiteX146" fmla="*/ 5990524 w 10232859"/>
              <a:gd name="connsiteY146" fmla="*/ 350618 h 1699043"/>
              <a:gd name="connsiteX147" fmla="*/ 6029302 w 10232859"/>
              <a:gd name="connsiteY147" fmla="*/ 361365 h 1699043"/>
              <a:gd name="connsiteX148" fmla="*/ 6086225 w 10232859"/>
              <a:gd name="connsiteY148" fmla="*/ 339621 h 1699043"/>
              <a:gd name="connsiteX149" fmla="*/ 6105063 w 10232859"/>
              <a:gd name="connsiteY149" fmla="*/ 347340 h 1699043"/>
              <a:gd name="connsiteX150" fmla="*/ 6195166 w 10232859"/>
              <a:gd name="connsiteY150" fmla="*/ 360190 h 1699043"/>
              <a:gd name="connsiteX151" fmla="*/ 6216259 w 10232859"/>
              <a:gd name="connsiteY151" fmla="*/ 363365 h 1699043"/>
              <a:gd name="connsiteX152" fmla="*/ 6228331 w 10232859"/>
              <a:gd name="connsiteY152" fmla="*/ 364034 h 1699043"/>
              <a:gd name="connsiteX153" fmla="*/ 6229602 w 10232859"/>
              <a:gd name="connsiteY153" fmla="*/ 363414 h 1699043"/>
              <a:gd name="connsiteX154" fmla="*/ 6258988 w 10232859"/>
              <a:gd name="connsiteY154" fmla="*/ 378660 h 1699043"/>
              <a:gd name="connsiteX155" fmla="*/ 6264106 w 10232859"/>
              <a:gd name="connsiteY155" fmla="*/ 379141 h 1699043"/>
              <a:gd name="connsiteX156" fmla="*/ 6281703 w 10232859"/>
              <a:gd name="connsiteY156" fmla="*/ 391054 h 1699043"/>
              <a:gd name="connsiteX157" fmla="*/ 6291622 w 10232859"/>
              <a:gd name="connsiteY157" fmla="*/ 396155 h 1699043"/>
              <a:gd name="connsiteX158" fmla="*/ 6292712 w 10232859"/>
              <a:gd name="connsiteY158" fmla="*/ 399771 h 1699043"/>
              <a:gd name="connsiteX159" fmla="*/ 6308227 w 10232859"/>
              <a:gd name="connsiteY159" fmla="*/ 406196 h 1699043"/>
              <a:gd name="connsiteX160" fmla="*/ 6328981 w 10232859"/>
              <a:gd name="connsiteY160" fmla="*/ 409495 h 1699043"/>
              <a:gd name="connsiteX161" fmla="*/ 6368693 w 10232859"/>
              <a:gd name="connsiteY161" fmla="*/ 417845 h 1699043"/>
              <a:gd name="connsiteX162" fmla="*/ 6414811 w 10232859"/>
              <a:gd name="connsiteY162" fmla="*/ 452200 h 1699043"/>
              <a:gd name="connsiteX163" fmla="*/ 6467879 w 10232859"/>
              <a:gd name="connsiteY163" fmla="*/ 468248 h 1699043"/>
              <a:gd name="connsiteX164" fmla="*/ 6564351 w 10232859"/>
              <a:gd name="connsiteY164" fmla="*/ 537518 h 1699043"/>
              <a:gd name="connsiteX165" fmla="*/ 6711178 w 10232859"/>
              <a:gd name="connsiteY165" fmla="*/ 573610 h 1699043"/>
              <a:gd name="connsiteX166" fmla="*/ 6764036 w 10232859"/>
              <a:gd name="connsiteY166" fmla="*/ 588943 h 1699043"/>
              <a:gd name="connsiteX167" fmla="*/ 6858983 w 10232859"/>
              <a:gd name="connsiteY167" fmla="*/ 623723 h 1699043"/>
              <a:gd name="connsiteX168" fmla="*/ 6910661 w 10232859"/>
              <a:gd name="connsiteY168" fmla="*/ 634620 h 1699043"/>
              <a:gd name="connsiteX169" fmla="*/ 6944111 w 10232859"/>
              <a:gd name="connsiteY169" fmla="*/ 659502 h 1699043"/>
              <a:gd name="connsiteX170" fmla="*/ 6965771 w 10232859"/>
              <a:gd name="connsiteY170" fmla="*/ 659931 h 1699043"/>
              <a:gd name="connsiteX171" fmla="*/ 6969639 w 10232859"/>
              <a:gd name="connsiteY171" fmla="*/ 659837 h 1699043"/>
              <a:gd name="connsiteX172" fmla="*/ 6982242 w 10232859"/>
              <a:gd name="connsiteY172" fmla="*/ 663112 h 1699043"/>
              <a:gd name="connsiteX173" fmla="*/ 6989387 w 10232859"/>
              <a:gd name="connsiteY173" fmla="*/ 659474 h 1699043"/>
              <a:gd name="connsiteX174" fmla="*/ 7010930 w 10232859"/>
              <a:gd name="connsiteY174" fmla="*/ 661134 h 1699043"/>
              <a:gd name="connsiteX175" fmla="*/ 7033125 w 10232859"/>
              <a:gd name="connsiteY175" fmla="*/ 668436 h 1699043"/>
              <a:gd name="connsiteX176" fmla="*/ 7134461 w 10232859"/>
              <a:gd name="connsiteY176" fmla="*/ 708192 h 1699043"/>
              <a:gd name="connsiteX177" fmla="*/ 7197450 w 10232859"/>
              <a:gd name="connsiteY177" fmla="*/ 729094 h 1699043"/>
              <a:gd name="connsiteX178" fmla="*/ 7225084 w 10232859"/>
              <a:gd name="connsiteY178" fmla="*/ 732505 h 1699043"/>
              <a:gd name="connsiteX179" fmla="*/ 7261183 w 10232859"/>
              <a:gd name="connsiteY179" fmla="*/ 740313 h 1699043"/>
              <a:gd name="connsiteX180" fmla="*/ 7327760 w 10232859"/>
              <a:gd name="connsiteY180" fmla="*/ 750586 h 1699043"/>
              <a:gd name="connsiteX181" fmla="*/ 7412222 w 10232859"/>
              <a:gd name="connsiteY181" fmla="*/ 770487 h 1699043"/>
              <a:gd name="connsiteX182" fmla="*/ 7457904 w 10232859"/>
              <a:gd name="connsiteY182" fmla="*/ 804321 h 1699043"/>
              <a:gd name="connsiteX183" fmla="*/ 7465795 w 10232859"/>
              <a:gd name="connsiteY183" fmla="*/ 802598 h 1699043"/>
              <a:gd name="connsiteX184" fmla="*/ 7505046 w 10232859"/>
              <a:gd name="connsiteY184" fmla="*/ 816517 h 1699043"/>
              <a:gd name="connsiteX185" fmla="*/ 7623220 w 10232859"/>
              <a:gd name="connsiteY185" fmla="*/ 888520 h 1699043"/>
              <a:gd name="connsiteX186" fmla="*/ 7700458 w 10232859"/>
              <a:gd name="connsiteY186" fmla="*/ 915079 h 1699043"/>
              <a:gd name="connsiteX187" fmla="*/ 7730988 w 10232859"/>
              <a:gd name="connsiteY187" fmla="*/ 920756 h 1699043"/>
              <a:gd name="connsiteX188" fmla="*/ 7781942 w 10232859"/>
              <a:gd name="connsiteY188" fmla="*/ 930503 h 1699043"/>
              <a:gd name="connsiteX189" fmla="*/ 7827704 w 10232859"/>
              <a:gd name="connsiteY189" fmla="*/ 928558 h 1699043"/>
              <a:gd name="connsiteX190" fmla="*/ 7912084 w 10232859"/>
              <a:gd name="connsiteY190" fmla="*/ 963800 h 1699043"/>
              <a:gd name="connsiteX191" fmla="*/ 7982264 w 10232859"/>
              <a:gd name="connsiteY191" fmla="*/ 975773 h 1699043"/>
              <a:gd name="connsiteX192" fmla="*/ 7991272 w 10232859"/>
              <a:gd name="connsiteY192" fmla="*/ 981104 h 1699043"/>
              <a:gd name="connsiteX193" fmla="*/ 8006496 w 10232859"/>
              <a:gd name="connsiteY193" fmla="*/ 972839 h 1699043"/>
              <a:gd name="connsiteX194" fmla="*/ 8034497 w 10232859"/>
              <a:gd name="connsiteY194" fmla="*/ 972054 h 1699043"/>
              <a:gd name="connsiteX195" fmla="*/ 8150881 w 10232859"/>
              <a:gd name="connsiteY195" fmla="*/ 990411 h 1699043"/>
              <a:gd name="connsiteX196" fmla="*/ 8172106 w 10232859"/>
              <a:gd name="connsiteY196" fmla="*/ 990512 h 1699043"/>
              <a:gd name="connsiteX197" fmla="*/ 8196076 w 10232859"/>
              <a:gd name="connsiteY197" fmla="*/ 1000078 h 1699043"/>
              <a:gd name="connsiteX198" fmla="*/ 8247463 w 10232859"/>
              <a:gd name="connsiteY198" fmla="*/ 1016332 h 1699043"/>
              <a:gd name="connsiteX199" fmla="*/ 8279272 w 10232859"/>
              <a:gd name="connsiteY199" fmla="*/ 1032921 h 1699043"/>
              <a:gd name="connsiteX200" fmla="*/ 8289611 w 10232859"/>
              <a:gd name="connsiteY200" fmla="*/ 1028630 h 1699043"/>
              <a:gd name="connsiteX201" fmla="*/ 8311483 w 10232859"/>
              <a:gd name="connsiteY201" fmla="*/ 1029399 h 1699043"/>
              <a:gd name="connsiteX202" fmla="*/ 8399489 w 10232859"/>
              <a:gd name="connsiteY202" fmla="*/ 1048562 h 1699043"/>
              <a:gd name="connsiteX203" fmla="*/ 8415973 w 10232859"/>
              <a:gd name="connsiteY203" fmla="*/ 1049660 h 1699043"/>
              <a:gd name="connsiteX204" fmla="*/ 8433326 w 10232859"/>
              <a:gd name="connsiteY204" fmla="*/ 1057881 h 1699043"/>
              <a:gd name="connsiteX205" fmla="*/ 8502328 w 10232859"/>
              <a:gd name="connsiteY205" fmla="*/ 1091498 h 1699043"/>
              <a:gd name="connsiteX206" fmla="*/ 8534346 w 10232859"/>
              <a:gd name="connsiteY206" fmla="*/ 1106980 h 1699043"/>
              <a:gd name="connsiteX207" fmla="*/ 8534980 w 10232859"/>
              <a:gd name="connsiteY207" fmla="*/ 1110861 h 1699043"/>
              <a:gd name="connsiteX208" fmla="*/ 8544104 w 10232859"/>
              <a:gd name="connsiteY208" fmla="*/ 1108406 h 1699043"/>
              <a:gd name="connsiteX209" fmla="*/ 8567742 w 10232859"/>
              <a:gd name="connsiteY209" fmla="*/ 1117590 h 1699043"/>
              <a:gd name="connsiteX210" fmla="*/ 8633779 w 10232859"/>
              <a:gd name="connsiteY210" fmla="*/ 1139226 h 1699043"/>
              <a:gd name="connsiteX211" fmla="*/ 8676965 w 10232859"/>
              <a:gd name="connsiteY211" fmla="*/ 1156949 h 1699043"/>
              <a:gd name="connsiteX212" fmla="*/ 8698944 w 10232859"/>
              <a:gd name="connsiteY212" fmla="*/ 1156939 h 1699043"/>
              <a:gd name="connsiteX213" fmla="*/ 8711456 w 10232859"/>
              <a:gd name="connsiteY213" fmla="*/ 1169217 h 1699043"/>
              <a:gd name="connsiteX214" fmla="*/ 8732793 w 10232859"/>
              <a:gd name="connsiteY214" fmla="*/ 1172972 h 1699043"/>
              <a:gd name="connsiteX215" fmla="*/ 8751897 w 10232859"/>
              <a:gd name="connsiteY215" fmla="*/ 1190886 h 1699043"/>
              <a:gd name="connsiteX216" fmla="*/ 8793564 w 10232859"/>
              <a:gd name="connsiteY216" fmla="*/ 1172572 h 1699043"/>
              <a:gd name="connsiteX217" fmla="*/ 8834270 w 10232859"/>
              <a:gd name="connsiteY217" fmla="*/ 1206624 h 1699043"/>
              <a:gd name="connsiteX218" fmla="*/ 8853872 w 10232859"/>
              <a:gd name="connsiteY218" fmla="*/ 1214714 h 1699043"/>
              <a:gd name="connsiteX219" fmla="*/ 8861901 w 10232859"/>
              <a:gd name="connsiteY219" fmla="*/ 1211375 h 1699043"/>
              <a:gd name="connsiteX220" fmla="*/ 8874168 w 10232859"/>
              <a:gd name="connsiteY220" fmla="*/ 1213967 h 1699043"/>
              <a:gd name="connsiteX221" fmla="*/ 8871123 w 10232859"/>
              <a:gd name="connsiteY221" fmla="*/ 1221160 h 1699043"/>
              <a:gd name="connsiteX222" fmla="*/ 8903537 w 10232859"/>
              <a:gd name="connsiteY222" fmla="*/ 1230588 h 1699043"/>
              <a:gd name="connsiteX223" fmla="*/ 8933767 w 10232859"/>
              <a:gd name="connsiteY223" fmla="*/ 1263368 h 1699043"/>
              <a:gd name="connsiteX224" fmla="*/ 8985765 w 10232859"/>
              <a:gd name="connsiteY224" fmla="*/ 1287664 h 1699043"/>
              <a:gd name="connsiteX225" fmla="*/ 9071444 w 10232859"/>
              <a:gd name="connsiteY225" fmla="*/ 1317305 h 1699043"/>
              <a:gd name="connsiteX226" fmla="*/ 9096711 w 10232859"/>
              <a:gd name="connsiteY226" fmla="*/ 1327777 h 1699043"/>
              <a:gd name="connsiteX227" fmla="*/ 9338853 w 10232859"/>
              <a:gd name="connsiteY227" fmla="*/ 1448046 h 1699043"/>
              <a:gd name="connsiteX228" fmla="*/ 9520814 w 10232859"/>
              <a:gd name="connsiteY228" fmla="*/ 1449827 h 1699043"/>
              <a:gd name="connsiteX229" fmla="*/ 9702271 w 10232859"/>
              <a:gd name="connsiteY229" fmla="*/ 1488553 h 1699043"/>
              <a:gd name="connsiteX230" fmla="*/ 9744273 w 10232859"/>
              <a:gd name="connsiteY230" fmla="*/ 1523512 h 1699043"/>
              <a:gd name="connsiteX231" fmla="*/ 9771903 w 10232859"/>
              <a:gd name="connsiteY231" fmla="*/ 1530034 h 1699043"/>
              <a:gd name="connsiteX232" fmla="*/ 9818565 w 10232859"/>
              <a:gd name="connsiteY232" fmla="*/ 1538545 h 1699043"/>
              <a:gd name="connsiteX233" fmla="*/ 9882202 w 10232859"/>
              <a:gd name="connsiteY233" fmla="*/ 1565888 h 1699043"/>
              <a:gd name="connsiteX234" fmla="*/ 10022025 w 10232859"/>
              <a:gd name="connsiteY234" fmla="*/ 1599696 h 1699043"/>
              <a:gd name="connsiteX235" fmla="*/ 10220406 w 10232859"/>
              <a:gd name="connsiteY235" fmla="*/ 1677005 h 1699043"/>
              <a:gd name="connsiteX236" fmla="*/ 10232859 w 10232859"/>
              <a:gd name="connsiteY236" fmla="*/ 1699043 h 1699043"/>
              <a:gd name="connsiteX237" fmla="*/ 0 w 10232859"/>
              <a:gd name="connsiteY237" fmla="*/ 1699043 h 1699043"/>
              <a:gd name="connsiteX238" fmla="*/ 0 w 10232859"/>
              <a:gd name="connsiteY238" fmla="*/ 21828 h 1699043"/>
              <a:gd name="connsiteX239" fmla="*/ 8097 w 10232859"/>
              <a:gd name="connsiteY239" fmla="*/ 24355 h 1699043"/>
              <a:gd name="connsiteX240" fmla="*/ 77128 w 10232859"/>
              <a:gd name="connsiteY240" fmla="*/ 6867 h 1699043"/>
              <a:gd name="connsiteX241" fmla="*/ 188338 w 10232859"/>
              <a:gd name="connsiteY241" fmla="*/ 5079 h 1699043"/>
              <a:gd name="connsiteX242" fmla="*/ 298809 w 10232859"/>
              <a:gd name="connsiteY242" fmla="*/ 6198 h 1699043"/>
              <a:gd name="connsiteX243" fmla="*/ 338985 w 10232859"/>
              <a:gd name="connsiteY243" fmla="*/ 8006 h 1699043"/>
              <a:gd name="connsiteX244" fmla="*/ 409815 w 10232859"/>
              <a:gd name="connsiteY244" fmla="*/ 5045 h 1699043"/>
              <a:gd name="connsiteX0" fmla="*/ 409815 w 10232859"/>
              <a:gd name="connsiteY0" fmla="*/ 5045 h 1699043"/>
              <a:gd name="connsiteX1" fmla="*/ 456316 w 10232859"/>
              <a:gd name="connsiteY1" fmla="*/ 4077 h 1699043"/>
              <a:gd name="connsiteX2" fmla="*/ 463611 w 10232859"/>
              <a:gd name="connsiteY2" fmla="*/ 18441 h 1699043"/>
              <a:gd name="connsiteX3" fmla="*/ 506289 w 10232859"/>
              <a:gd name="connsiteY3" fmla="*/ 21667 h 1699043"/>
              <a:gd name="connsiteX4" fmla="*/ 547180 w 10232859"/>
              <a:gd name="connsiteY4" fmla="*/ 10297 h 1699043"/>
              <a:gd name="connsiteX5" fmla="*/ 599180 w 10232859"/>
              <a:gd name="connsiteY5" fmla="*/ 9165 h 1699043"/>
              <a:gd name="connsiteX6" fmla="*/ 630247 w 10232859"/>
              <a:gd name="connsiteY6" fmla="*/ 8332 h 1699043"/>
              <a:gd name="connsiteX7" fmla="*/ 715463 w 10232859"/>
              <a:gd name="connsiteY7" fmla="*/ 18029 h 1699043"/>
              <a:gd name="connsiteX8" fmla="*/ 862866 w 10232859"/>
              <a:gd name="connsiteY8" fmla="*/ 63233 h 1699043"/>
              <a:gd name="connsiteX9" fmla="*/ 906400 w 10232859"/>
              <a:gd name="connsiteY9" fmla="*/ 68570 h 1699043"/>
              <a:gd name="connsiteX10" fmla="*/ 912698 w 10232859"/>
              <a:gd name="connsiteY10" fmla="*/ 65266 h 1699043"/>
              <a:gd name="connsiteX11" fmla="*/ 972936 w 10232859"/>
              <a:gd name="connsiteY11" fmla="*/ 88549 h 1699043"/>
              <a:gd name="connsiteX12" fmla="*/ 1061158 w 10232859"/>
              <a:gd name="connsiteY12" fmla="*/ 90302 h 1699043"/>
              <a:gd name="connsiteX13" fmla="*/ 1127764 w 10232859"/>
              <a:gd name="connsiteY13" fmla="*/ 86443 h 1699043"/>
              <a:gd name="connsiteX14" fmla="*/ 1165092 w 10232859"/>
              <a:gd name="connsiteY14" fmla="*/ 86517 h 1699043"/>
              <a:gd name="connsiteX15" fmla="*/ 1192274 w 10232859"/>
              <a:gd name="connsiteY15" fmla="*/ 84088 h 1699043"/>
              <a:gd name="connsiteX16" fmla="*/ 1261359 w 10232859"/>
              <a:gd name="connsiteY16" fmla="*/ 91263 h 1699043"/>
              <a:gd name="connsiteX17" fmla="*/ 1375826 w 10232859"/>
              <a:gd name="connsiteY17" fmla="*/ 108740 h 1699043"/>
              <a:gd name="connsiteX18" fmla="*/ 1400134 w 10232859"/>
              <a:gd name="connsiteY18" fmla="*/ 111208 h 1699043"/>
              <a:gd name="connsiteX19" fmla="*/ 1420782 w 10232859"/>
              <a:gd name="connsiteY19" fmla="*/ 108347 h 1699043"/>
              <a:gd name="connsiteX20" fmla="*/ 1425360 w 10232859"/>
              <a:gd name="connsiteY20" fmla="*/ 103343 h 1699043"/>
              <a:gd name="connsiteX21" fmla="*/ 1438688 w 10232859"/>
              <a:gd name="connsiteY21" fmla="*/ 103900 h 1699043"/>
              <a:gd name="connsiteX22" fmla="*/ 1442183 w 10232859"/>
              <a:gd name="connsiteY22" fmla="*/ 103008 h 1699043"/>
              <a:gd name="connsiteX23" fmla="*/ 1462271 w 10232859"/>
              <a:gd name="connsiteY23" fmla="*/ 98933 h 1699043"/>
              <a:gd name="connsiteX24" fmla="*/ 1506437 w 10232859"/>
              <a:gd name="connsiteY24" fmla="*/ 116084 h 1699043"/>
              <a:gd name="connsiteX25" fmla="*/ 1559721 w 10232859"/>
              <a:gd name="connsiteY25" fmla="*/ 115918 h 1699043"/>
              <a:gd name="connsiteX26" fmla="*/ 1763086 w 10232859"/>
              <a:gd name="connsiteY26" fmla="*/ 148431 h 1699043"/>
              <a:gd name="connsiteX27" fmla="*/ 1909571 w 10232859"/>
              <a:gd name="connsiteY27" fmla="*/ 158571 h 1699043"/>
              <a:gd name="connsiteX28" fmla="*/ 2002612 w 10232859"/>
              <a:gd name="connsiteY28" fmla="*/ 185342 h 1699043"/>
              <a:gd name="connsiteX29" fmla="*/ 2155278 w 10232859"/>
              <a:gd name="connsiteY29" fmla="*/ 197824 h 1699043"/>
              <a:gd name="connsiteX30" fmla="*/ 2166398 w 10232859"/>
              <a:gd name="connsiteY30" fmla="*/ 206965 h 1699043"/>
              <a:gd name="connsiteX31" fmla="*/ 2180455 w 10232859"/>
              <a:gd name="connsiteY31" fmla="*/ 212894 h 1699043"/>
              <a:gd name="connsiteX32" fmla="*/ 2182638 w 10232859"/>
              <a:gd name="connsiteY32" fmla="*/ 212313 h 1699043"/>
              <a:gd name="connsiteX33" fmla="*/ 2200348 w 10232859"/>
              <a:gd name="connsiteY33" fmla="*/ 215316 h 1699043"/>
              <a:gd name="connsiteX34" fmla="*/ 2203307 w 10232859"/>
              <a:gd name="connsiteY34" fmla="*/ 218590 h 1699043"/>
              <a:gd name="connsiteX35" fmla="*/ 2215170 w 10232859"/>
              <a:gd name="connsiteY35" fmla="*/ 221472 h 1699043"/>
              <a:gd name="connsiteX36" fmla="*/ 2237765 w 10232859"/>
              <a:gd name="connsiteY36" fmla="*/ 229357 h 1699043"/>
              <a:gd name="connsiteX37" fmla="*/ 2242719 w 10232859"/>
              <a:gd name="connsiteY37" fmla="*/ 228760 h 1699043"/>
              <a:gd name="connsiteX38" fmla="*/ 2277928 w 10232859"/>
              <a:gd name="connsiteY38" fmla="*/ 237427 h 1699043"/>
              <a:gd name="connsiteX39" fmla="*/ 2278759 w 10232859"/>
              <a:gd name="connsiteY39" fmla="*/ 236563 h 1699043"/>
              <a:gd name="connsiteX40" fmla="*/ 2290187 w 10232859"/>
              <a:gd name="connsiteY40" fmla="*/ 234709 h 1699043"/>
              <a:gd name="connsiteX41" fmla="*/ 2364066 w 10232859"/>
              <a:gd name="connsiteY41" fmla="*/ 218237 h 1699043"/>
              <a:gd name="connsiteX42" fmla="*/ 2400814 w 10232859"/>
              <a:gd name="connsiteY42" fmla="*/ 227165 h 1699043"/>
              <a:gd name="connsiteX43" fmla="*/ 2408414 w 10232859"/>
              <a:gd name="connsiteY43" fmla="*/ 228429 h 1699043"/>
              <a:gd name="connsiteX44" fmla="*/ 2408650 w 10232859"/>
              <a:gd name="connsiteY44" fmla="*/ 228234 h 1699043"/>
              <a:gd name="connsiteX45" fmla="*/ 2416835 w 10232859"/>
              <a:gd name="connsiteY45" fmla="*/ 229128 h 1699043"/>
              <a:gd name="connsiteX46" fmla="*/ 2422271 w 10232859"/>
              <a:gd name="connsiteY46" fmla="*/ 230733 h 1699043"/>
              <a:gd name="connsiteX47" fmla="*/ 2490341 w 10232859"/>
              <a:gd name="connsiteY47" fmla="*/ 211074 h 1699043"/>
              <a:gd name="connsiteX48" fmla="*/ 2588929 w 10232859"/>
              <a:gd name="connsiteY48" fmla="*/ 200980 h 1699043"/>
              <a:gd name="connsiteX49" fmla="*/ 2687426 w 10232859"/>
              <a:gd name="connsiteY49" fmla="*/ 193848 h 1699043"/>
              <a:gd name="connsiteX50" fmla="*/ 2723517 w 10232859"/>
              <a:gd name="connsiteY50" fmla="*/ 192652 h 1699043"/>
              <a:gd name="connsiteX51" fmla="*/ 2785956 w 10232859"/>
              <a:gd name="connsiteY51" fmla="*/ 184404 h 1699043"/>
              <a:gd name="connsiteX52" fmla="*/ 2813378 w 10232859"/>
              <a:gd name="connsiteY52" fmla="*/ 176833 h 1699043"/>
              <a:gd name="connsiteX53" fmla="*/ 2814782 w 10232859"/>
              <a:gd name="connsiteY53" fmla="*/ 177153 h 1699043"/>
              <a:gd name="connsiteX54" fmla="*/ 2816580 w 10232859"/>
              <a:gd name="connsiteY54" fmla="*/ 174366 h 1699043"/>
              <a:gd name="connsiteX55" fmla="*/ 2821623 w 10232859"/>
              <a:gd name="connsiteY55" fmla="*/ 172875 h 1699043"/>
              <a:gd name="connsiteX56" fmla="*/ 2836688 w 10232859"/>
              <a:gd name="connsiteY56" fmla="*/ 172971 h 1699043"/>
              <a:gd name="connsiteX57" fmla="*/ 2842564 w 10232859"/>
              <a:gd name="connsiteY57" fmla="*/ 173695 h 1699043"/>
              <a:gd name="connsiteX58" fmla="*/ 2850712 w 10232859"/>
              <a:gd name="connsiteY58" fmla="*/ 173290 h 1699043"/>
              <a:gd name="connsiteX59" fmla="*/ 2850846 w 10232859"/>
              <a:gd name="connsiteY59" fmla="*/ 173062 h 1699043"/>
              <a:gd name="connsiteX60" fmla="*/ 2858611 w 10232859"/>
              <a:gd name="connsiteY60" fmla="*/ 173112 h 1699043"/>
              <a:gd name="connsiteX61" fmla="*/ 2897454 w 10232859"/>
              <a:gd name="connsiteY61" fmla="*/ 176114 h 1699043"/>
              <a:gd name="connsiteX62" fmla="*/ 2940369 w 10232859"/>
              <a:gd name="connsiteY62" fmla="*/ 152944 h 1699043"/>
              <a:gd name="connsiteX63" fmla="*/ 2959670 w 10232859"/>
              <a:gd name="connsiteY63" fmla="*/ 148367 h 1699043"/>
              <a:gd name="connsiteX64" fmla="*/ 2969615 w 10232859"/>
              <a:gd name="connsiteY64" fmla="*/ 144755 h 1699043"/>
              <a:gd name="connsiteX65" fmla="*/ 2970000 w 10232859"/>
              <a:gd name="connsiteY65" fmla="*/ 143776 h 1699043"/>
              <a:gd name="connsiteX66" fmla="*/ 3007272 w 10232859"/>
              <a:gd name="connsiteY66" fmla="*/ 146766 h 1699043"/>
              <a:gd name="connsiteX67" fmla="*/ 3011677 w 10232859"/>
              <a:gd name="connsiteY67" fmla="*/ 145404 h 1699043"/>
              <a:gd name="connsiteX68" fmla="*/ 3036668 w 10232859"/>
              <a:gd name="connsiteY68" fmla="*/ 149604 h 1699043"/>
              <a:gd name="connsiteX69" fmla="*/ 3049208 w 10232859"/>
              <a:gd name="connsiteY69" fmla="*/ 150573 h 1699043"/>
              <a:gd name="connsiteX70" fmla="*/ 3053517 w 10232859"/>
              <a:gd name="connsiteY70" fmla="*/ 153322 h 1699043"/>
              <a:gd name="connsiteX71" fmla="*/ 3071637 w 10232859"/>
              <a:gd name="connsiteY71" fmla="*/ 153496 h 1699043"/>
              <a:gd name="connsiteX72" fmla="*/ 3110077 w 10232859"/>
              <a:gd name="connsiteY72" fmla="*/ 149202 h 1699043"/>
              <a:gd name="connsiteX73" fmla="*/ 3173743 w 10232859"/>
              <a:gd name="connsiteY73" fmla="*/ 159581 h 1699043"/>
              <a:gd name="connsiteX74" fmla="*/ 3254203 w 10232859"/>
              <a:gd name="connsiteY74" fmla="*/ 151756 h 1699043"/>
              <a:gd name="connsiteX75" fmla="*/ 3380350 w 10232859"/>
              <a:gd name="connsiteY75" fmla="*/ 151151 h 1699043"/>
              <a:gd name="connsiteX76" fmla="*/ 3476147 w 10232859"/>
              <a:gd name="connsiteY76" fmla="*/ 170925 h 1699043"/>
              <a:gd name="connsiteX77" fmla="*/ 3581876 w 10232859"/>
              <a:gd name="connsiteY77" fmla="*/ 150448 h 1699043"/>
              <a:gd name="connsiteX78" fmla="*/ 3704761 w 10232859"/>
              <a:gd name="connsiteY78" fmla="*/ 150492 h 1699043"/>
              <a:gd name="connsiteX79" fmla="*/ 3755040 w 10232859"/>
              <a:gd name="connsiteY79" fmla="*/ 141978 h 1699043"/>
              <a:gd name="connsiteX80" fmla="*/ 3804689 w 10232859"/>
              <a:gd name="connsiteY80" fmla="*/ 151893 h 1699043"/>
              <a:gd name="connsiteX81" fmla="*/ 3821793 w 10232859"/>
              <a:gd name="connsiteY81" fmla="*/ 144743 h 1699043"/>
              <a:gd name="connsiteX82" fmla="*/ 3824682 w 10232859"/>
              <a:gd name="connsiteY82" fmla="*/ 143319 h 1699043"/>
              <a:gd name="connsiteX83" fmla="*/ 3837536 w 10232859"/>
              <a:gd name="connsiteY83" fmla="*/ 141778 h 1699043"/>
              <a:gd name="connsiteX84" fmla="*/ 3839550 w 10232859"/>
              <a:gd name="connsiteY84" fmla="*/ 136147 h 1699043"/>
              <a:gd name="connsiteX85" fmla="*/ 3857743 w 10232859"/>
              <a:gd name="connsiteY85" fmla="*/ 130104 h 1699043"/>
              <a:gd name="connsiteX86" fmla="*/ 3881852 w 10232859"/>
              <a:gd name="connsiteY86" fmla="*/ 128717 h 1699043"/>
              <a:gd name="connsiteX87" fmla="*/ 3998088 w 10232859"/>
              <a:gd name="connsiteY87" fmla="*/ 127932 h 1699043"/>
              <a:gd name="connsiteX88" fmla="*/ 4066682 w 10232859"/>
              <a:gd name="connsiteY88" fmla="*/ 124147 h 1699043"/>
              <a:gd name="connsiteX89" fmla="*/ 4091246 w 10232859"/>
              <a:gd name="connsiteY89" fmla="*/ 117503 h 1699043"/>
              <a:gd name="connsiteX90" fmla="*/ 4126556 w 10232859"/>
              <a:gd name="connsiteY90" fmla="*/ 111725 h 1699043"/>
              <a:gd name="connsiteX91" fmla="*/ 4187717 w 10232859"/>
              <a:gd name="connsiteY91" fmla="*/ 97496 h 1699043"/>
              <a:gd name="connsiteX92" fmla="*/ 4220826 w 10232859"/>
              <a:gd name="connsiteY92" fmla="*/ 95991 h 1699043"/>
              <a:gd name="connsiteX93" fmla="*/ 4239014 w 10232859"/>
              <a:gd name="connsiteY93" fmla="*/ 90840 h 1699043"/>
              <a:gd name="connsiteX94" fmla="*/ 4246653 w 10232859"/>
              <a:gd name="connsiteY94" fmla="*/ 91360 h 1699043"/>
              <a:gd name="connsiteX95" fmla="*/ 4271841 w 10232859"/>
              <a:gd name="connsiteY95" fmla="*/ 90188 h 1699043"/>
              <a:gd name="connsiteX96" fmla="*/ 4286277 w 10232859"/>
              <a:gd name="connsiteY96" fmla="*/ 90173 h 1699043"/>
              <a:gd name="connsiteX97" fmla="*/ 4292025 w 10232859"/>
              <a:gd name="connsiteY97" fmla="*/ 90407 h 1699043"/>
              <a:gd name="connsiteX98" fmla="*/ 4304713 w 10232859"/>
              <a:gd name="connsiteY98" fmla="*/ 95673 h 1699043"/>
              <a:gd name="connsiteX99" fmla="*/ 4321285 w 10232859"/>
              <a:gd name="connsiteY99" fmla="*/ 93560 h 1699043"/>
              <a:gd name="connsiteX100" fmla="*/ 4339561 w 10232859"/>
              <a:gd name="connsiteY100" fmla="*/ 98806 h 1699043"/>
              <a:gd name="connsiteX101" fmla="*/ 4343990 w 10232859"/>
              <a:gd name="connsiteY101" fmla="*/ 94576 h 1699043"/>
              <a:gd name="connsiteX102" fmla="*/ 4358885 w 10232859"/>
              <a:gd name="connsiteY102" fmla="*/ 90264 h 1699043"/>
              <a:gd name="connsiteX103" fmla="*/ 4371648 w 10232859"/>
              <a:gd name="connsiteY103" fmla="*/ 95312 h 1699043"/>
              <a:gd name="connsiteX104" fmla="*/ 4398380 w 10232859"/>
              <a:gd name="connsiteY104" fmla="*/ 98447 h 1699043"/>
              <a:gd name="connsiteX105" fmla="*/ 4405729 w 10232859"/>
              <a:gd name="connsiteY105" fmla="*/ 97677 h 1699043"/>
              <a:gd name="connsiteX106" fmla="*/ 4431408 w 10232859"/>
              <a:gd name="connsiteY106" fmla="*/ 104311 h 1699043"/>
              <a:gd name="connsiteX107" fmla="*/ 4472183 w 10232859"/>
              <a:gd name="connsiteY107" fmla="*/ 109916 h 1699043"/>
              <a:gd name="connsiteX108" fmla="*/ 4518828 w 10232859"/>
              <a:gd name="connsiteY108" fmla="*/ 112600 h 1699043"/>
              <a:gd name="connsiteX109" fmla="*/ 4532040 w 10232859"/>
              <a:gd name="connsiteY109" fmla="*/ 117793 h 1699043"/>
              <a:gd name="connsiteX110" fmla="*/ 4617778 w 10232859"/>
              <a:gd name="connsiteY110" fmla="*/ 130479 h 1699043"/>
              <a:gd name="connsiteX111" fmla="*/ 4641872 w 10232859"/>
              <a:gd name="connsiteY111" fmla="*/ 134207 h 1699043"/>
              <a:gd name="connsiteX112" fmla="*/ 4662766 w 10232859"/>
              <a:gd name="connsiteY112" fmla="*/ 132438 h 1699043"/>
              <a:gd name="connsiteX113" fmla="*/ 4667770 w 10232859"/>
              <a:gd name="connsiteY113" fmla="*/ 127694 h 1699043"/>
              <a:gd name="connsiteX114" fmla="*/ 4681052 w 10232859"/>
              <a:gd name="connsiteY114" fmla="*/ 128947 h 1699043"/>
              <a:gd name="connsiteX115" fmla="*/ 4684624 w 10232859"/>
              <a:gd name="connsiteY115" fmla="*/ 128241 h 1699043"/>
              <a:gd name="connsiteX116" fmla="*/ 4705061 w 10232859"/>
              <a:gd name="connsiteY116" fmla="*/ 125234 h 1699043"/>
              <a:gd name="connsiteX117" fmla="*/ 4747746 w 10232859"/>
              <a:gd name="connsiteY117" fmla="*/ 144617 h 1699043"/>
              <a:gd name="connsiteX118" fmla="*/ 4867014 w 10232859"/>
              <a:gd name="connsiteY118" fmla="*/ 164145 h 1699043"/>
              <a:gd name="connsiteX119" fmla="*/ 5001600 w 10232859"/>
              <a:gd name="connsiteY119" fmla="*/ 190239 h 1699043"/>
              <a:gd name="connsiteX120" fmla="*/ 5115965 w 10232859"/>
              <a:gd name="connsiteY120" fmla="*/ 186069 h 1699043"/>
              <a:gd name="connsiteX121" fmla="*/ 5193957 w 10232859"/>
              <a:gd name="connsiteY121" fmla="*/ 229364 h 1699043"/>
              <a:gd name="connsiteX122" fmla="*/ 5275907 w 10232859"/>
              <a:gd name="connsiteY122" fmla="*/ 263295 h 1699043"/>
              <a:gd name="connsiteX123" fmla="*/ 5344878 w 10232859"/>
              <a:gd name="connsiteY123" fmla="*/ 276360 h 1699043"/>
              <a:gd name="connsiteX124" fmla="*/ 5413398 w 10232859"/>
              <a:gd name="connsiteY124" fmla="*/ 276235 h 1699043"/>
              <a:gd name="connsiteX125" fmla="*/ 5415629 w 10232859"/>
              <a:gd name="connsiteY125" fmla="*/ 275768 h 1699043"/>
              <a:gd name="connsiteX126" fmla="*/ 5433078 w 10232859"/>
              <a:gd name="connsiteY126" fmla="*/ 279684 h 1699043"/>
              <a:gd name="connsiteX127" fmla="*/ 5435759 w 10232859"/>
              <a:gd name="connsiteY127" fmla="*/ 283100 h 1699043"/>
              <a:gd name="connsiteX128" fmla="*/ 5447372 w 10232859"/>
              <a:gd name="connsiteY128" fmla="*/ 286587 h 1699043"/>
              <a:gd name="connsiteX129" fmla="*/ 5469289 w 10232859"/>
              <a:gd name="connsiteY129" fmla="*/ 295620 h 1699043"/>
              <a:gd name="connsiteX130" fmla="*/ 5508752 w 10232859"/>
              <a:gd name="connsiteY130" fmla="*/ 305753 h 1699043"/>
              <a:gd name="connsiteX131" fmla="*/ 5509657 w 10232859"/>
              <a:gd name="connsiteY131" fmla="*/ 304936 h 1699043"/>
              <a:gd name="connsiteX132" fmla="*/ 5521245 w 10232859"/>
              <a:gd name="connsiteY132" fmla="*/ 303688 h 1699043"/>
              <a:gd name="connsiteX133" fmla="*/ 5596538 w 10232859"/>
              <a:gd name="connsiteY133" fmla="*/ 291153 h 1699043"/>
              <a:gd name="connsiteX134" fmla="*/ 5632514 w 10232859"/>
              <a:gd name="connsiteY134" fmla="*/ 301962 h 1699043"/>
              <a:gd name="connsiteX135" fmla="*/ 5640005 w 10232859"/>
              <a:gd name="connsiteY135" fmla="*/ 303617 h 1699043"/>
              <a:gd name="connsiteX136" fmla="*/ 5640259 w 10232859"/>
              <a:gd name="connsiteY136" fmla="*/ 303435 h 1699043"/>
              <a:gd name="connsiteX137" fmla="*/ 5648365 w 10232859"/>
              <a:gd name="connsiteY137" fmla="*/ 304754 h 1699043"/>
              <a:gd name="connsiteX138" fmla="*/ 5653662 w 10232859"/>
              <a:gd name="connsiteY138" fmla="*/ 306635 h 1699043"/>
              <a:gd name="connsiteX139" fmla="*/ 5668196 w 10232859"/>
              <a:gd name="connsiteY139" fmla="*/ 309846 h 1699043"/>
              <a:gd name="connsiteX140" fmla="*/ 5673886 w 10232859"/>
              <a:gd name="connsiteY140" fmla="*/ 309526 h 1699043"/>
              <a:gd name="connsiteX141" fmla="*/ 5677139 w 10232859"/>
              <a:gd name="connsiteY141" fmla="*/ 307345 h 1699043"/>
              <a:gd name="connsiteX142" fmla="*/ 5708983 w 10232859"/>
              <a:gd name="connsiteY142" fmla="*/ 306674 h 1699043"/>
              <a:gd name="connsiteX143" fmla="*/ 5773909 w 10232859"/>
              <a:gd name="connsiteY143" fmla="*/ 312061 h 1699043"/>
              <a:gd name="connsiteX144" fmla="*/ 5809500 w 10232859"/>
              <a:gd name="connsiteY144" fmla="*/ 318450 h 1699043"/>
              <a:gd name="connsiteX145" fmla="*/ 5908729 w 10232859"/>
              <a:gd name="connsiteY145" fmla="*/ 332335 h 1699043"/>
              <a:gd name="connsiteX146" fmla="*/ 5990524 w 10232859"/>
              <a:gd name="connsiteY146" fmla="*/ 350618 h 1699043"/>
              <a:gd name="connsiteX147" fmla="*/ 6029302 w 10232859"/>
              <a:gd name="connsiteY147" fmla="*/ 361365 h 1699043"/>
              <a:gd name="connsiteX148" fmla="*/ 6086225 w 10232859"/>
              <a:gd name="connsiteY148" fmla="*/ 339621 h 1699043"/>
              <a:gd name="connsiteX149" fmla="*/ 6105063 w 10232859"/>
              <a:gd name="connsiteY149" fmla="*/ 347340 h 1699043"/>
              <a:gd name="connsiteX150" fmla="*/ 6195166 w 10232859"/>
              <a:gd name="connsiteY150" fmla="*/ 360190 h 1699043"/>
              <a:gd name="connsiteX151" fmla="*/ 6216259 w 10232859"/>
              <a:gd name="connsiteY151" fmla="*/ 363365 h 1699043"/>
              <a:gd name="connsiteX152" fmla="*/ 6228331 w 10232859"/>
              <a:gd name="connsiteY152" fmla="*/ 364034 h 1699043"/>
              <a:gd name="connsiteX153" fmla="*/ 6229602 w 10232859"/>
              <a:gd name="connsiteY153" fmla="*/ 363414 h 1699043"/>
              <a:gd name="connsiteX154" fmla="*/ 6258988 w 10232859"/>
              <a:gd name="connsiteY154" fmla="*/ 378660 h 1699043"/>
              <a:gd name="connsiteX155" fmla="*/ 6264106 w 10232859"/>
              <a:gd name="connsiteY155" fmla="*/ 379141 h 1699043"/>
              <a:gd name="connsiteX156" fmla="*/ 6281703 w 10232859"/>
              <a:gd name="connsiteY156" fmla="*/ 391054 h 1699043"/>
              <a:gd name="connsiteX157" fmla="*/ 6291622 w 10232859"/>
              <a:gd name="connsiteY157" fmla="*/ 396155 h 1699043"/>
              <a:gd name="connsiteX158" fmla="*/ 6292712 w 10232859"/>
              <a:gd name="connsiteY158" fmla="*/ 399771 h 1699043"/>
              <a:gd name="connsiteX159" fmla="*/ 6308227 w 10232859"/>
              <a:gd name="connsiteY159" fmla="*/ 406196 h 1699043"/>
              <a:gd name="connsiteX160" fmla="*/ 6328981 w 10232859"/>
              <a:gd name="connsiteY160" fmla="*/ 409495 h 1699043"/>
              <a:gd name="connsiteX161" fmla="*/ 6368693 w 10232859"/>
              <a:gd name="connsiteY161" fmla="*/ 417845 h 1699043"/>
              <a:gd name="connsiteX162" fmla="*/ 6414811 w 10232859"/>
              <a:gd name="connsiteY162" fmla="*/ 452200 h 1699043"/>
              <a:gd name="connsiteX163" fmla="*/ 6467879 w 10232859"/>
              <a:gd name="connsiteY163" fmla="*/ 468248 h 1699043"/>
              <a:gd name="connsiteX164" fmla="*/ 6564351 w 10232859"/>
              <a:gd name="connsiteY164" fmla="*/ 537518 h 1699043"/>
              <a:gd name="connsiteX165" fmla="*/ 6711178 w 10232859"/>
              <a:gd name="connsiteY165" fmla="*/ 573610 h 1699043"/>
              <a:gd name="connsiteX166" fmla="*/ 6764036 w 10232859"/>
              <a:gd name="connsiteY166" fmla="*/ 588943 h 1699043"/>
              <a:gd name="connsiteX167" fmla="*/ 6858983 w 10232859"/>
              <a:gd name="connsiteY167" fmla="*/ 623723 h 1699043"/>
              <a:gd name="connsiteX168" fmla="*/ 6910661 w 10232859"/>
              <a:gd name="connsiteY168" fmla="*/ 634620 h 1699043"/>
              <a:gd name="connsiteX169" fmla="*/ 6944111 w 10232859"/>
              <a:gd name="connsiteY169" fmla="*/ 659502 h 1699043"/>
              <a:gd name="connsiteX170" fmla="*/ 6965771 w 10232859"/>
              <a:gd name="connsiteY170" fmla="*/ 659931 h 1699043"/>
              <a:gd name="connsiteX171" fmla="*/ 6969639 w 10232859"/>
              <a:gd name="connsiteY171" fmla="*/ 659837 h 1699043"/>
              <a:gd name="connsiteX172" fmla="*/ 6982242 w 10232859"/>
              <a:gd name="connsiteY172" fmla="*/ 663112 h 1699043"/>
              <a:gd name="connsiteX173" fmla="*/ 6989387 w 10232859"/>
              <a:gd name="connsiteY173" fmla="*/ 659474 h 1699043"/>
              <a:gd name="connsiteX174" fmla="*/ 7010930 w 10232859"/>
              <a:gd name="connsiteY174" fmla="*/ 661134 h 1699043"/>
              <a:gd name="connsiteX175" fmla="*/ 7033125 w 10232859"/>
              <a:gd name="connsiteY175" fmla="*/ 668436 h 1699043"/>
              <a:gd name="connsiteX176" fmla="*/ 7134461 w 10232859"/>
              <a:gd name="connsiteY176" fmla="*/ 708192 h 1699043"/>
              <a:gd name="connsiteX177" fmla="*/ 7197450 w 10232859"/>
              <a:gd name="connsiteY177" fmla="*/ 729094 h 1699043"/>
              <a:gd name="connsiteX178" fmla="*/ 7225084 w 10232859"/>
              <a:gd name="connsiteY178" fmla="*/ 732505 h 1699043"/>
              <a:gd name="connsiteX179" fmla="*/ 7261183 w 10232859"/>
              <a:gd name="connsiteY179" fmla="*/ 740313 h 1699043"/>
              <a:gd name="connsiteX180" fmla="*/ 7327760 w 10232859"/>
              <a:gd name="connsiteY180" fmla="*/ 750586 h 1699043"/>
              <a:gd name="connsiteX181" fmla="*/ 7412222 w 10232859"/>
              <a:gd name="connsiteY181" fmla="*/ 770487 h 1699043"/>
              <a:gd name="connsiteX182" fmla="*/ 7457904 w 10232859"/>
              <a:gd name="connsiteY182" fmla="*/ 804321 h 1699043"/>
              <a:gd name="connsiteX183" fmla="*/ 7465795 w 10232859"/>
              <a:gd name="connsiteY183" fmla="*/ 802598 h 1699043"/>
              <a:gd name="connsiteX184" fmla="*/ 7505046 w 10232859"/>
              <a:gd name="connsiteY184" fmla="*/ 816517 h 1699043"/>
              <a:gd name="connsiteX185" fmla="*/ 7623220 w 10232859"/>
              <a:gd name="connsiteY185" fmla="*/ 888520 h 1699043"/>
              <a:gd name="connsiteX186" fmla="*/ 7700458 w 10232859"/>
              <a:gd name="connsiteY186" fmla="*/ 915079 h 1699043"/>
              <a:gd name="connsiteX187" fmla="*/ 7730988 w 10232859"/>
              <a:gd name="connsiteY187" fmla="*/ 920756 h 1699043"/>
              <a:gd name="connsiteX188" fmla="*/ 7781942 w 10232859"/>
              <a:gd name="connsiteY188" fmla="*/ 930503 h 1699043"/>
              <a:gd name="connsiteX189" fmla="*/ 7827704 w 10232859"/>
              <a:gd name="connsiteY189" fmla="*/ 928558 h 1699043"/>
              <a:gd name="connsiteX190" fmla="*/ 7912084 w 10232859"/>
              <a:gd name="connsiteY190" fmla="*/ 963800 h 1699043"/>
              <a:gd name="connsiteX191" fmla="*/ 7982264 w 10232859"/>
              <a:gd name="connsiteY191" fmla="*/ 975773 h 1699043"/>
              <a:gd name="connsiteX192" fmla="*/ 7991272 w 10232859"/>
              <a:gd name="connsiteY192" fmla="*/ 981104 h 1699043"/>
              <a:gd name="connsiteX193" fmla="*/ 8006496 w 10232859"/>
              <a:gd name="connsiteY193" fmla="*/ 972839 h 1699043"/>
              <a:gd name="connsiteX194" fmla="*/ 8150881 w 10232859"/>
              <a:gd name="connsiteY194" fmla="*/ 990411 h 1699043"/>
              <a:gd name="connsiteX195" fmla="*/ 8172106 w 10232859"/>
              <a:gd name="connsiteY195" fmla="*/ 990512 h 1699043"/>
              <a:gd name="connsiteX196" fmla="*/ 8196076 w 10232859"/>
              <a:gd name="connsiteY196" fmla="*/ 1000078 h 1699043"/>
              <a:gd name="connsiteX197" fmla="*/ 8247463 w 10232859"/>
              <a:gd name="connsiteY197" fmla="*/ 1016332 h 1699043"/>
              <a:gd name="connsiteX198" fmla="*/ 8279272 w 10232859"/>
              <a:gd name="connsiteY198" fmla="*/ 1032921 h 1699043"/>
              <a:gd name="connsiteX199" fmla="*/ 8289611 w 10232859"/>
              <a:gd name="connsiteY199" fmla="*/ 1028630 h 1699043"/>
              <a:gd name="connsiteX200" fmla="*/ 8311483 w 10232859"/>
              <a:gd name="connsiteY200" fmla="*/ 1029399 h 1699043"/>
              <a:gd name="connsiteX201" fmla="*/ 8399489 w 10232859"/>
              <a:gd name="connsiteY201" fmla="*/ 1048562 h 1699043"/>
              <a:gd name="connsiteX202" fmla="*/ 8415973 w 10232859"/>
              <a:gd name="connsiteY202" fmla="*/ 1049660 h 1699043"/>
              <a:gd name="connsiteX203" fmla="*/ 8433326 w 10232859"/>
              <a:gd name="connsiteY203" fmla="*/ 1057881 h 1699043"/>
              <a:gd name="connsiteX204" fmla="*/ 8502328 w 10232859"/>
              <a:gd name="connsiteY204" fmla="*/ 1091498 h 1699043"/>
              <a:gd name="connsiteX205" fmla="*/ 8534346 w 10232859"/>
              <a:gd name="connsiteY205" fmla="*/ 1106980 h 1699043"/>
              <a:gd name="connsiteX206" fmla="*/ 8534980 w 10232859"/>
              <a:gd name="connsiteY206" fmla="*/ 1110861 h 1699043"/>
              <a:gd name="connsiteX207" fmla="*/ 8544104 w 10232859"/>
              <a:gd name="connsiteY207" fmla="*/ 1108406 h 1699043"/>
              <a:gd name="connsiteX208" fmla="*/ 8567742 w 10232859"/>
              <a:gd name="connsiteY208" fmla="*/ 1117590 h 1699043"/>
              <a:gd name="connsiteX209" fmla="*/ 8633779 w 10232859"/>
              <a:gd name="connsiteY209" fmla="*/ 1139226 h 1699043"/>
              <a:gd name="connsiteX210" fmla="*/ 8676965 w 10232859"/>
              <a:gd name="connsiteY210" fmla="*/ 1156949 h 1699043"/>
              <a:gd name="connsiteX211" fmla="*/ 8698944 w 10232859"/>
              <a:gd name="connsiteY211" fmla="*/ 1156939 h 1699043"/>
              <a:gd name="connsiteX212" fmla="*/ 8711456 w 10232859"/>
              <a:gd name="connsiteY212" fmla="*/ 1169217 h 1699043"/>
              <a:gd name="connsiteX213" fmla="*/ 8732793 w 10232859"/>
              <a:gd name="connsiteY213" fmla="*/ 1172972 h 1699043"/>
              <a:gd name="connsiteX214" fmla="*/ 8751897 w 10232859"/>
              <a:gd name="connsiteY214" fmla="*/ 1190886 h 1699043"/>
              <a:gd name="connsiteX215" fmla="*/ 8793564 w 10232859"/>
              <a:gd name="connsiteY215" fmla="*/ 1172572 h 1699043"/>
              <a:gd name="connsiteX216" fmla="*/ 8834270 w 10232859"/>
              <a:gd name="connsiteY216" fmla="*/ 1206624 h 1699043"/>
              <a:gd name="connsiteX217" fmla="*/ 8853872 w 10232859"/>
              <a:gd name="connsiteY217" fmla="*/ 1214714 h 1699043"/>
              <a:gd name="connsiteX218" fmla="*/ 8861901 w 10232859"/>
              <a:gd name="connsiteY218" fmla="*/ 1211375 h 1699043"/>
              <a:gd name="connsiteX219" fmla="*/ 8874168 w 10232859"/>
              <a:gd name="connsiteY219" fmla="*/ 1213967 h 1699043"/>
              <a:gd name="connsiteX220" fmla="*/ 8871123 w 10232859"/>
              <a:gd name="connsiteY220" fmla="*/ 1221160 h 1699043"/>
              <a:gd name="connsiteX221" fmla="*/ 8903537 w 10232859"/>
              <a:gd name="connsiteY221" fmla="*/ 1230588 h 1699043"/>
              <a:gd name="connsiteX222" fmla="*/ 8933767 w 10232859"/>
              <a:gd name="connsiteY222" fmla="*/ 1263368 h 1699043"/>
              <a:gd name="connsiteX223" fmla="*/ 8985765 w 10232859"/>
              <a:gd name="connsiteY223" fmla="*/ 1287664 h 1699043"/>
              <a:gd name="connsiteX224" fmla="*/ 9071444 w 10232859"/>
              <a:gd name="connsiteY224" fmla="*/ 1317305 h 1699043"/>
              <a:gd name="connsiteX225" fmla="*/ 9096711 w 10232859"/>
              <a:gd name="connsiteY225" fmla="*/ 1327777 h 1699043"/>
              <a:gd name="connsiteX226" fmla="*/ 9338853 w 10232859"/>
              <a:gd name="connsiteY226" fmla="*/ 1448046 h 1699043"/>
              <a:gd name="connsiteX227" fmla="*/ 9520814 w 10232859"/>
              <a:gd name="connsiteY227" fmla="*/ 1449827 h 1699043"/>
              <a:gd name="connsiteX228" fmla="*/ 9702271 w 10232859"/>
              <a:gd name="connsiteY228" fmla="*/ 1488553 h 1699043"/>
              <a:gd name="connsiteX229" fmla="*/ 9744273 w 10232859"/>
              <a:gd name="connsiteY229" fmla="*/ 1523512 h 1699043"/>
              <a:gd name="connsiteX230" fmla="*/ 9771903 w 10232859"/>
              <a:gd name="connsiteY230" fmla="*/ 1530034 h 1699043"/>
              <a:gd name="connsiteX231" fmla="*/ 9818565 w 10232859"/>
              <a:gd name="connsiteY231" fmla="*/ 1538545 h 1699043"/>
              <a:gd name="connsiteX232" fmla="*/ 9882202 w 10232859"/>
              <a:gd name="connsiteY232" fmla="*/ 1565888 h 1699043"/>
              <a:gd name="connsiteX233" fmla="*/ 10022025 w 10232859"/>
              <a:gd name="connsiteY233" fmla="*/ 1599696 h 1699043"/>
              <a:gd name="connsiteX234" fmla="*/ 10220406 w 10232859"/>
              <a:gd name="connsiteY234" fmla="*/ 1677005 h 1699043"/>
              <a:gd name="connsiteX235" fmla="*/ 10232859 w 10232859"/>
              <a:gd name="connsiteY235" fmla="*/ 1699043 h 1699043"/>
              <a:gd name="connsiteX236" fmla="*/ 0 w 10232859"/>
              <a:gd name="connsiteY236" fmla="*/ 1699043 h 1699043"/>
              <a:gd name="connsiteX237" fmla="*/ 0 w 10232859"/>
              <a:gd name="connsiteY237" fmla="*/ 21828 h 1699043"/>
              <a:gd name="connsiteX238" fmla="*/ 8097 w 10232859"/>
              <a:gd name="connsiteY238" fmla="*/ 24355 h 1699043"/>
              <a:gd name="connsiteX239" fmla="*/ 77128 w 10232859"/>
              <a:gd name="connsiteY239" fmla="*/ 6867 h 1699043"/>
              <a:gd name="connsiteX240" fmla="*/ 188338 w 10232859"/>
              <a:gd name="connsiteY240" fmla="*/ 5079 h 1699043"/>
              <a:gd name="connsiteX241" fmla="*/ 298809 w 10232859"/>
              <a:gd name="connsiteY241" fmla="*/ 6198 h 1699043"/>
              <a:gd name="connsiteX242" fmla="*/ 338985 w 10232859"/>
              <a:gd name="connsiteY242" fmla="*/ 8006 h 1699043"/>
              <a:gd name="connsiteX243" fmla="*/ 409815 w 10232859"/>
              <a:gd name="connsiteY243" fmla="*/ 5045 h 1699043"/>
              <a:gd name="connsiteX0" fmla="*/ 409815 w 10232859"/>
              <a:gd name="connsiteY0" fmla="*/ 5045 h 1699043"/>
              <a:gd name="connsiteX1" fmla="*/ 456316 w 10232859"/>
              <a:gd name="connsiteY1" fmla="*/ 4077 h 1699043"/>
              <a:gd name="connsiteX2" fmla="*/ 463611 w 10232859"/>
              <a:gd name="connsiteY2" fmla="*/ 18441 h 1699043"/>
              <a:gd name="connsiteX3" fmla="*/ 506289 w 10232859"/>
              <a:gd name="connsiteY3" fmla="*/ 21667 h 1699043"/>
              <a:gd name="connsiteX4" fmla="*/ 547180 w 10232859"/>
              <a:gd name="connsiteY4" fmla="*/ 10297 h 1699043"/>
              <a:gd name="connsiteX5" fmla="*/ 599180 w 10232859"/>
              <a:gd name="connsiteY5" fmla="*/ 9165 h 1699043"/>
              <a:gd name="connsiteX6" fmla="*/ 630247 w 10232859"/>
              <a:gd name="connsiteY6" fmla="*/ 8332 h 1699043"/>
              <a:gd name="connsiteX7" fmla="*/ 715463 w 10232859"/>
              <a:gd name="connsiteY7" fmla="*/ 18029 h 1699043"/>
              <a:gd name="connsiteX8" fmla="*/ 862866 w 10232859"/>
              <a:gd name="connsiteY8" fmla="*/ 63233 h 1699043"/>
              <a:gd name="connsiteX9" fmla="*/ 906400 w 10232859"/>
              <a:gd name="connsiteY9" fmla="*/ 68570 h 1699043"/>
              <a:gd name="connsiteX10" fmla="*/ 912698 w 10232859"/>
              <a:gd name="connsiteY10" fmla="*/ 65266 h 1699043"/>
              <a:gd name="connsiteX11" fmla="*/ 972936 w 10232859"/>
              <a:gd name="connsiteY11" fmla="*/ 88549 h 1699043"/>
              <a:gd name="connsiteX12" fmla="*/ 1061158 w 10232859"/>
              <a:gd name="connsiteY12" fmla="*/ 90302 h 1699043"/>
              <a:gd name="connsiteX13" fmla="*/ 1127764 w 10232859"/>
              <a:gd name="connsiteY13" fmla="*/ 86443 h 1699043"/>
              <a:gd name="connsiteX14" fmla="*/ 1165092 w 10232859"/>
              <a:gd name="connsiteY14" fmla="*/ 86517 h 1699043"/>
              <a:gd name="connsiteX15" fmla="*/ 1192274 w 10232859"/>
              <a:gd name="connsiteY15" fmla="*/ 84088 h 1699043"/>
              <a:gd name="connsiteX16" fmla="*/ 1261359 w 10232859"/>
              <a:gd name="connsiteY16" fmla="*/ 91263 h 1699043"/>
              <a:gd name="connsiteX17" fmla="*/ 1375826 w 10232859"/>
              <a:gd name="connsiteY17" fmla="*/ 108740 h 1699043"/>
              <a:gd name="connsiteX18" fmla="*/ 1400134 w 10232859"/>
              <a:gd name="connsiteY18" fmla="*/ 111208 h 1699043"/>
              <a:gd name="connsiteX19" fmla="*/ 1420782 w 10232859"/>
              <a:gd name="connsiteY19" fmla="*/ 108347 h 1699043"/>
              <a:gd name="connsiteX20" fmla="*/ 1425360 w 10232859"/>
              <a:gd name="connsiteY20" fmla="*/ 103343 h 1699043"/>
              <a:gd name="connsiteX21" fmla="*/ 1438688 w 10232859"/>
              <a:gd name="connsiteY21" fmla="*/ 103900 h 1699043"/>
              <a:gd name="connsiteX22" fmla="*/ 1442183 w 10232859"/>
              <a:gd name="connsiteY22" fmla="*/ 103008 h 1699043"/>
              <a:gd name="connsiteX23" fmla="*/ 1462271 w 10232859"/>
              <a:gd name="connsiteY23" fmla="*/ 98933 h 1699043"/>
              <a:gd name="connsiteX24" fmla="*/ 1506437 w 10232859"/>
              <a:gd name="connsiteY24" fmla="*/ 116084 h 1699043"/>
              <a:gd name="connsiteX25" fmla="*/ 1559721 w 10232859"/>
              <a:gd name="connsiteY25" fmla="*/ 115918 h 1699043"/>
              <a:gd name="connsiteX26" fmla="*/ 1763086 w 10232859"/>
              <a:gd name="connsiteY26" fmla="*/ 148431 h 1699043"/>
              <a:gd name="connsiteX27" fmla="*/ 1909571 w 10232859"/>
              <a:gd name="connsiteY27" fmla="*/ 158571 h 1699043"/>
              <a:gd name="connsiteX28" fmla="*/ 2002612 w 10232859"/>
              <a:gd name="connsiteY28" fmla="*/ 185342 h 1699043"/>
              <a:gd name="connsiteX29" fmla="*/ 2155278 w 10232859"/>
              <a:gd name="connsiteY29" fmla="*/ 197824 h 1699043"/>
              <a:gd name="connsiteX30" fmla="*/ 2166398 w 10232859"/>
              <a:gd name="connsiteY30" fmla="*/ 206965 h 1699043"/>
              <a:gd name="connsiteX31" fmla="*/ 2180455 w 10232859"/>
              <a:gd name="connsiteY31" fmla="*/ 212894 h 1699043"/>
              <a:gd name="connsiteX32" fmla="*/ 2182638 w 10232859"/>
              <a:gd name="connsiteY32" fmla="*/ 212313 h 1699043"/>
              <a:gd name="connsiteX33" fmla="*/ 2200348 w 10232859"/>
              <a:gd name="connsiteY33" fmla="*/ 215316 h 1699043"/>
              <a:gd name="connsiteX34" fmla="*/ 2203307 w 10232859"/>
              <a:gd name="connsiteY34" fmla="*/ 218590 h 1699043"/>
              <a:gd name="connsiteX35" fmla="*/ 2215170 w 10232859"/>
              <a:gd name="connsiteY35" fmla="*/ 221472 h 1699043"/>
              <a:gd name="connsiteX36" fmla="*/ 2237765 w 10232859"/>
              <a:gd name="connsiteY36" fmla="*/ 229357 h 1699043"/>
              <a:gd name="connsiteX37" fmla="*/ 2242719 w 10232859"/>
              <a:gd name="connsiteY37" fmla="*/ 228760 h 1699043"/>
              <a:gd name="connsiteX38" fmla="*/ 2277928 w 10232859"/>
              <a:gd name="connsiteY38" fmla="*/ 237427 h 1699043"/>
              <a:gd name="connsiteX39" fmla="*/ 2278759 w 10232859"/>
              <a:gd name="connsiteY39" fmla="*/ 236563 h 1699043"/>
              <a:gd name="connsiteX40" fmla="*/ 2290187 w 10232859"/>
              <a:gd name="connsiteY40" fmla="*/ 234709 h 1699043"/>
              <a:gd name="connsiteX41" fmla="*/ 2364066 w 10232859"/>
              <a:gd name="connsiteY41" fmla="*/ 218237 h 1699043"/>
              <a:gd name="connsiteX42" fmla="*/ 2400814 w 10232859"/>
              <a:gd name="connsiteY42" fmla="*/ 227165 h 1699043"/>
              <a:gd name="connsiteX43" fmla="*/ 2408414 w 10232859"/>
              <a:gd name="connsiteY43" fmla="*/ 228429 h 1699043"/>
              <a:gd name="connsiteX44" fmla="*/ 2408650 w 10232859"/>
              <a:gd name="connsiteY44" fmla="*/ 228234 h 1699043"/>
              <a:gd name="connsiteX45" fmla="*/ 2416835 w 10232859"/>
              <a:gd name="connsiteY45" fmla="*/ 229128 h 1699043"/>
              <a:gd name="connsiteX46" fmla="*/ 2422271 w 10232859"/>
              <a:gd name="connsiteY46" fmla="*/ 230733 h 1699043"/>
              <a:gd name="connsiteX47" fmla="*/ 2490341 w 10232859"/>
              <a:gd name="connsiteY47" fmla="*/ 211074 h 1699043"/>
              <a:gd name="connsiteX48" fmla="*/ 2588929 w 10232859"/>
              <a:gd name="connsiteY48" fmla="*/ 200980 h 1699043"/>
              <a:gd name="connsiteX49" fmla="*/ 2687426 w 10232859"/>
              <a:gd name="connsiteY49" fmla="*/ 193848 h 1699043"/>
              <a:gd name="connsiteX50" fmla="*/ 2723517 w 10232859"/>
              <a:gd name="connsiteY50" fmla="*/ 192652 h 1699043"/>
              <a:gd name="connsiteX51" fmla="*/ 2785956 w 10232859"/>
              <a:gd name="connsiteY51" fmla="*/ 184404 h 1699043"/>
              <a:gd name="connsiteX52" fmla="*/ 2813378 w 10232859"/>
              <a:gd name="connsiteY52" fmla="*/ 176833 h 1699043"/>
              <a:gd name="connsiteX53" fmla="*/ 2814782 w 10232859"/>
              <a:gd name="connsiteY53" fmla="*/ 177153 h 1699043"/>
              <a:gd name="connsiteX54" fmla="*/ 2816580 w 10232859"/>
              <a:gd name="connsiteY54" fmla="*/ 174366 h 1699043"/>
              <a:gd name="connsiteX55" fmla="*/ 2821623 w 10232859"/>
              <a:gd name="connsiteY55" fmla="*/ 172875 h 1699043"/>
              <a:gd name="connsiteX56" fmla="*/ 2836688 w 10232859"/>
              <a:gd name="connsiteY56" fmla="*/ 172971 h 1699043"/>
              <a:gd name="connsiteX57" fmla="*/ 2842564 w 10232859"/>
              <a:gd name="connsiteY57" fmla="*/ 173695 h 1699043"/>
              <a:gd name="connsiteX58" fmla="*/ 2850712 w 10232859"/>
              <a:gd name="connsiteY58" fmla="*/ 173290 h 1699043"/>
              <a:gd name="connsiteX59" fmla="*/ 2850846 w 10232859"/>
              <a:gd name="connsiteY59" fmla="*/ 173062 h 1699043"/>
              <a:gd name="connsiteX60" fmla="*/ 2858611 w 10232859"/>
              <a:gd name="connsiteY60" fmla="*/ 173112 h 1699043"/>
              <a:gd name="connsiteX61" fmla="*/ 2897454 w 10232859"/>
              <a:gd name="connsiteY61" fmla="*/ 176114 h 1699043"/>
              <a:gd name="connsiteX62" fmla="*/ 2940369 w 10232859"/>
              <a:gd name="connsiteY62" fmla="*/ 152944 h 1699043"/>
              <a:gd name="connsiteX63" fmla="*/ 2959670 w 10232859"/>
              <a:gd name="connsiteY63" fmla="*/ 148367 h 1699043"/>
              <a:gd name="connsiteX64" fmla="*/ 2969615 w 10232859"/>
              <a:gd name="connsiteY64" fmla="*/ 144755 h 1699043"/>
              <a:gd name="connsiteX65" fmla="*/ 2970000 w 10232859"/>
              <a:gd name="connsiteY65" fmla="*/ 143776 h 1699043"/>
              <a:gd name="connsiteX66" fmla="*/ 3007272 w 10232859"/>
              <a:gd name="connsiteY66" fmla="*/ 146766 h 1699043"/>
              <a:gd name="connsiteX67" fmla="*/ 3011677 w 10232859"/>
              <a:gd name="connsiteY67" fmla="*/ 145404 h 1699043"/>
              <a:gd name="connsiteX68" fmla="*/ 3036668 w 10232859"/>
              <a:gd name="connsiteY68" fmla="*/ 149604 h 1699043"/>
              <a:gd name="connsiteX69" fmla="*/ 3049208 w 10232859"/>
              <a:gd name="connsiteY69" fmla="*/ 150573 h 1699043"/>
              <a:gd name="connsiteX70" fmla="*/ 3053517 w 10232859"/>
              <a:gd name="connsiteY70" fmla="*/ 153322 h 1699043"/>
              <a:gd name="connsiteX71" fmla="*/ 3071637 w 10232859"/>
              <a:gd name="connsiteY71" fmla="*/ 153496 h 1699043"/>
              <a:gd name="connsiteX72" fmla="*/ 3110077 w 10232859"/>
              <a:gd name="connsiteY72" fmla="*/ 149202 h 1699043"/>
              <a:gd name="connsiteX73" fmla="*/ 3173743 w 10232859"/>
              <a:gd name="connsiteY73" fmla="*/ 159581 h 1699043"/>
              <a:gd name="connsiteX74" fmla="*/ 3254203 w 10232859"/>
              <a:gd name="connsiteY74" fmla="*/ 151756 h 1699043"/>
              <a:gd name="connsiteX75" fmla="*/ 3380350 w 10232859"/>
              <a:gd name="connsiteY75" fmla="*/ 151151 h 1699043"/>
              <a:gd name="connsiteX76" fmla="*/ 3476147 w 10232859"/>
              <a:gd name="connsiteY76" fmla="*/ 170925 h 1699043"/>
              <a:gd name="connsiteX77" fmla="*/ 3581876 w 10232859"/>
              <a:gd name="connsiteY77" fmla="*/ 150448 h 1699043"/>
              <a:gd name="connsiteX78" fmla="*/ 3704761 w 10232859"/>
              <a:gd name="connsiteY78" fmla="*/ 150492 h 1699043"/>
              <a:gd name="connsiteX79" fmla="*/ 3755040 w 10232859"/>
              <a:gd name="connsiteY79" fmla="*/ 141978 h 1699043"/>
              <a:gd name="connsiteX80" fmla="*/ 3804689 w 10232859"/>
              <a:gd name="connsiteY80" fmla="*/ 151893 h 1699043"/>
              <a:gd name="connsiteX81" fmla="*/ 3821793 w 10232859"/>
              <a:gd name="connsiteY81" fmla="*/ 144743 h 1699043"/>
              <a:gd name="connsiteX82" fmla="*/ 3824682 w 10232859"/>
              <a:gd name="connsiteY82" fmla="*/ 143319 h 1699043"/>
              <a:gd name="connsiteX83" fmla="*/ 3837536 w 10232859"/>
              <a:gd name="connsiteY83" fmla="*/ 141778 h 1699043"/>
              <a:gd name="connsiteX84" fmla="*/ 3839550 w 10232859"/>
              <a:gd name="connsiteY84" fmla="*/ 136147 h 1699043"/>
              <a:gd name="connsiteX85" fmla="*/ 3857743 w 10232859"/>
              <a:gd name="connsiteY85" fmla="*/ 130104 h 1699043"/>
              <a:gd name="connsiteX86" fmla="*/ 3881852 w 10232859"/>
              <a:gd name="connsiteY86" fmla="*/ 128717 h 1699043"/>
              <a:gd name="connsiteX87" fmla="*/ 3998088 w 10232859"/>
              <a:gd name="connsiteY87" fmla="*/ 127932 h 1699043"/>
              <a:gd name="connsiteX88" fmla="*/ 4066682 w 10232859"/>
              <a:gd name="connsiteY88" fmla="*/ 124147 h 1699043"/>
              <a:gd name="connsiteX89" fmla="*/ 4091246 w 10232859"/>
              <a:gd name="connsiteY89" fmla="*/ 117503 h 1699043"/>
              <a:gd name="connsiteX90" fmla="*/ 4126556 w 10232859"/>
              <a:gd name="connsiteY90" fmla="*/ 111725 h 1699043"/>
              <a:gd name="connsiteX91" fmla="*/ 4187717 w 10232859"/>
              <a:gd name="connsiteY91" fmla="*/ 97496 h 1699043"/>
              <a:gd name="connsiteX92" fmla="*/ 4220826 w 10232859"/>
              <a:gd name="connsiteY92" fmla="*/ 95991 h 1699043"/>
              <a:gd name="connsiteX93" fmla="*/ 4239014 w 10232859"/>
              <a:gd name="connsiteY93" fmla="*/ 90840 h 1699043"/>
              <a:gd name="connsiteX94" fmla="*/ 4246653 w 10232859"/>
              <a:gd name="connsiteY94" fmla="*/ 91360 h 1699043"/>
              <a:gd name="connsiteX95" fmla="*/ 4271841 w 10232859"/>
              <a:gd name="connsiteY95" fmla="*/ 90188 h 1699043"/>
              <a:gd name="connsiteX96" fmla="*/ 4286277 w 10232859"/>
              <a:gd name="connsiteY96" fmla="*/ 90173 h 1699043"/>
              <a:gd name="connsiteX97" fmla="*/ 4292025 w 10232859"/>
              <a:gd name="connsiteY97" fmla="*/ 90407 h 1699043"/>
              <a:gd name="connsiteX98" fmla="*/ 4304713 w 10232859"/>
              <a:gd name="connsiteY98" fmla="*/ 95673 h 1699043"/>
              <a:gd name="connsiteX99" fmla="*/ 4321285 w 10232859"/>
              <a:gd name="connsiteY99" fmla="*/ 93560 h 1699043"/>
              <a:gd name="connsiteX100" fmla="*/ 4339561 w 10232859"/>
              <a:gd name="connsiteY100" fmla="*/ 98806 h 1699043"/>
              <a:gd name="connsiteX101" fmla="*/ 4343990 w 10232859"/>
              <a:gd name="connsiteY101" fmla="*/ 94576 h 1699043"/>
              <a:gd name="connsiteX102" fmla="*/ 4358885 w 10232859"/>
              <a:gd name="connsiteY102" fmla="*/ 90264 h 1699043"/>
              <a:gd name="connsiteX103" fmla="*/ 4371648 w 10232859"/>
              <a:gd name="connsiteY103" fmla="*/ 95312 h 1699043"/>
              <a:gd name="connsiteX104" fmla="*/ 4398380 w 10232859"/>
              <a:gd name="connsiteY104" fmla="*/ 98447 h 1699043"/>
              <a:gd name="connsiteX105" fmla="*/ 4405729 w 10232859"/>
              <a:gd name="connsiteY105" fmla="*/ 97677 h 1699043"/>
              <a:gd name="connsiteX106" fmla="*/ 4431408 w 10232859"/>
              <a:gd name="connsiteY106" fmla="*/ 104311 h 1699043"/>
              <a:gd name="connsiteX107" fmla="*/ 4472183 w 10232859"/>
              <a:gd name="connsiteY107" fmla="*/ 109916 h 1699043"/>
              <a:gd name="connsiteX108" fmla="*/ 4518828 w 10232859"/>
              <a:gd name="connsiteY108" fmla="*/ 112600 h 1699043"/>
              <a:gd name="connsiteX109" fmla="*/ 4532040 w 10232859"/>
              <a:gd name="connsiteY109" fmla="*/ 117793 h 1699043"/>
              <a:gd name="connsiteX110" fmla="*/ 4617778 w 10232859"/>
              <a:gd name="connsiteY110" fmla="*/ 130479 h 1699043"/>
              <a:gd name="connsiteX111" fmla="*/ 4641872 w 10232859"/>
              <a:gd name="connsiteY111" fmla="*/ 134207 h 1699043"/>
              <a:gd name="connsiteX112" fmla="*/ 4662766 w 10232859"/>
              <a:gd name="connsiteY112" fmla="*/ 132438 h 1699043"/>
              <a:gd name="connsiteX113" fmla="*/ 4667770 w 10232859"/>
              <a:gd name="connsiteY113" fmla="*/ 127694 h 1699043"/>
              <a:gd name="connsiteX114" fmla="*/ 4681052 w 10232859"/>
              <a:gd name="connsiteY114" fmla="*/ 128947 h 1699043"/>
              <a:gd name="connsiteX115" fmla="*/ 4684624 w 10232859"/>
              <a:gd name="connsiteY115" fmla="*/ 128241 h 1699043"/>
              <a:gd name="connsiteX116" fmla="*/ 4705061 w 10232859"/>
              <a:gd name="connsiteY116" fmla="*/ 125234 h 1699043"/>
              <a:gd name="connsiteX117" fmla="*/ 4747746 w 10232859"/>
              <a:gd name="connsiteY117" fmla="*/ 144617 h 1699043"/>
              <a:gd name="connsiteX118" fmla="*/ 4867014 w 10232859"/>
              <a:gd name="connsiteY118" fmla="*/ 164145 h 1699043"/>
              <a:gd name="connsiteX119" fmla="*/ 5001600 w 10232859"/>
              <a:gd name="connsiteY119" fmla="*/ 190239 h 1699043"/>
              <a:gd name="connsiteX120" fmla="*/ 5115965 w 10232859"/>
              <a:gd name="connsiteY120" fmla="*/ 186069 h 1699043"/>
              <a:gd name="connsiteX121" fmla="*/ 5193957 w 10232859"/>
              <a:gd name="connsiteY121" fmla="*/ 229364 h 1699043"/>
              <a:gd name="connsiteX122" fmla="*/ 5275907 w 10232859"/>
              <a:gd name="connsiteY122" fmla="*/ 263295 h 1699043"/>
              <a:gd name="connsiteX123" fmla="*/ 5344878 w 10232859"/>
              <a:gd name="connsiteY123" fmla="*/ 276360 h 1699043"/>
              <a:gd name="connsiteX124" fmla="*/ 5413398 w 10232859"/>
              <a:gd name="connsiteY124" fmla="*/ 276235 h 1699043"/>
              <a:gd name="connsiteX125" fmla="*/ 5415629 w 10232859"/>
              <a:gd name="connsiteY125" fmla="*/ 275768 h 1699043"/>
              <a:gd name="connsiteX126" fmla="*/ 5433078 w 10232859"/>
              <a:gd name="connsiteY126" fmla="*/ 279684 h 1699043"/>
              <a:gd name="connsiteX127" fmla="*/ 5435759 w 10232859"/>
              <a:gd name="connsiteY127" fmla="*/ 283100 h 1699043"/>
              <a:gd name="connsiteX128" fmla="*/ 5447372 w 10232859"/>
              <a:gd name="connsiteY128" fmla="*/ 286587 h 1699043"/>
              <a:gd name="connsiteX129" fmla="*/ 5469289 w 10232859"/>
              <a:gd name="connsiteY129" fmla="*/ 295620 h 1699043"/>
              <a:gd name="connsiteX130" fmla="*/ 5508752 w 10232859"/>
              <a:gd name="connsiteY130" fmla="*/ 305753 h 1699043"/>
              <a:gd name="connsiteX131" fmla="*/ 5509657 w 10232859"/>
              <a:gd name="connsiteY131" fmla="*/ 304936 h 1699043"/>
              <a:gd name="connsiteX132" fmla="*/ 5521245 w 10232859"/>
              <a:gd name="connsiteY132" fmla="*/ 303688 h 1699043"/>
              <a:gd name="connsiteX133" fmla="*/ 5596538 w 10232859"/>
              <a:gd name="connsiteY133" fmla="*/ 291153 h 1699043"/>
              <a:gd name="connsiteX134" fmla="*/ 5632514 w 10232859"/>
              <a:gd name="connsiteY134" fmla="*/ 301962 h 1699043"/>
              <a:gd name="connsiteX135" fmla="*/ 5640005 w 10232859"/>
              <a:gd name="connsiteY135" fmla="*/ 303617 h 1699043"/>
              <a:gd name="connsiteX136" fmla="*/ 5640259 w 10232859"/>
              <a:gd name="connsiteY136" fmla="*/ 303435 h 1699043"/>
              <a:gd name="connsiteX137" fmla="*/ 5648365 w 10232859"/>
              <a:gd name="connsiteY137" fmla="*/ 304754 h 1699043"/>
              <a:gd name="connsiteX138" fmla="*/ 5653662 w 10232859"/>
              <a:gd name="connsiteY138" fmla="*/ 306635 h 1699043"/>
              <a:gd name="connsiteX139" fmla="*/ 5668196 w 10232859"/>
              <a:gd name="connsiteY139" fmla="*/ 309846 h 1699043"/>
              <a:gd name="connsiteX140" fmla="*/ 5673886 w 10232859"/>
              <a:gd name="connsiteY140" fmla="*/ 309526 h 1699043"/>
              <a:gd name="connsiteX141" fmla="*/ 5677139 w 10232859"/>
              <a:gd name="connsiteY141" fmla="*/ 307345 h 1699043"/>
              <a:gd name="connsiteX142" fmla="*/ 5708983 w 10232859"/>
              <a:gd name="connsiteY142" fmla="*/ 306674 h 1699043"/>
              <a:gd name="connsiteX143" fmla="*/ 5773909 w 10232859"/>
              <a:gd name="connsiteY143" fmla="*/ 312061 h 1699043"/>
              <a:gd name="connsiteX144" fmla="*/ 5809500 w 10232859"/>
              <a:gd name="connsiteY144" fmla="*/ 318450 h 1699043"/>
              <a:gd name="connsiteX145" fmla="*/ 5908729 w 10232859"/>
              <a:gd name="connsiteY145" fmla="*/ 332335 h 1699043"/>
              <a:gd name="connsiteX146" fmla="*/ 5990524 w 10232859"/>
              <a:gd name="connsiteY146" fmla="*/ 350618 h 1699043"/>
              <a:gd name="connsiteX147" fmla="*/ 6029302 w 10232859"/>
              <a:gd name="connsiteY147" fmla="*/ 361365 h 1699043"/>
              <a:gd name="connsiteX148" fmla="*/ 6086225 w 10232859"/>
              <a:gd name="connsiteY148" fmla="*/ 339621 h 1699043"/>
              <a:gd name="connsiteX149" fmla="*/ 6105063 w 10232859"/>
              <a:gd name="connsiteY149" fmla="*/ 347340 h 1699043"/>
              <a:gd name="connsiteX150" fmla="*/ 6195166 w 10232859"/>
              <a:gd name="connsiteY150" fmla="*/ 360190 h 1699043"/>
              <a:gd name="connsiteX151" fmla="*/ 6216259 w 10232859"/>
              <a:gd name="connsiteY151" fmla="*/ 363365 h 1699043"/>
              <a:gd name="connsiteX152" fmla="*/ 6228331 w 10232859"/>
              <a:gd name="connsiteY152" fmla="*/ 364034 h 1699043"/>
              <a:gd name="connsiteX153" fmla="*/ 6229602 w 10232859"/>
              <a:gd name="connsiteY153" fmla="*/ 363414 h 1699043"/>
              <a:gd name="connsiteX154" fmla="*/ 6258988 w 10232859"/>
              <a:gd name="connsiteY154" fmla="*/ 378660 h 1699043"/>
              <a:gd name="connsiteX155" fmla="*/ 6264106 w 10232859"/>
              <a:gd name="connsiteY155" fmla="*/ 379141 h 1699043"/>
              <a:gd name="connsiteX156" fmla="*/ 6281703 w 10232859"/>
              <a:gd name="connsiteY156" fmla="*/ 391054 h 1699043"/>
              <a:gd name="connsiteX157" fmla="*/ 6291622 w 10232859"/>
              <a:gd name="connsiteY157" fmla="*/ 396155 h 1699043"/>
              <a:gd name="connsiteX158" fmla="*/ 6292712 w 10232859"/>
              <a:gd name="connsiteY158" fmla="*/ 399771 h 1699043"/>
              <a:gd name="connsiteX159" fmla="*/ 6308227 w 10232859"/>
              <a:gd name="connsiteY159" fmla="*/ 406196 h 1699043"/>
              <a:gd name="connsiteX160" fmla="*/ 6328981 w 10232859"/>
              <a:gd name="connsiteY160" fmla="*/ 409495 h 1699043"/>
              <a:gd name="connsiteX161" fmla="*/ 6368693 w 10232859"/>
              <a:gd name="connsiteY161" fmla="*/ 417845 h 1699043"/>
              <a:gd name="connsiteX162" fmla="*/ 6414811 w 10232859"/>
              <a:gd name="connsiteY162" fmla="*/ 452200 h 1699043"/>
              <a:gd name="connsiteX163" fmla="*/ 6467879 w 10232859"/>
              <a:gd name="connsiteY163" fmla="*/ 468248 h 1699043"/>
              <a:gd name="connsiteX164" fmla="*/ 6564351 w 10232859"/>
              <a:gd name="connsiteY164" fmla="*/ 537518 h 1699043"/>
              <a:gd name="connsiteX165" fmla="*/ 6711178 w 10232859"/>
              <a:gd name="connsiteY165" fmla="*/ 573610 h 1699043"/>
              <a:gd name="connsiteX166" fmla="*/ 6764036 w 10232859"/>
              <a:gd name="connsiteY166" fmla="*/ 588943 h 1699043"/>
              <a:gd name="connsiteX167" fmla="*/ 6858983 w 10232859"/>
              <a:gd name="connsiteY167" fmla="*/ 623723 h 1699043"/>
              <a:gd name="connsiteX168" fmla="*/ 6910661 w 10232859"/>
              <a:gd name="connsiteY168" fmla="*/ 634620 h 1699043"/>
              <a:gd name="connsiteX169" fmla="*/ 6944111 w 10232859"/>
              <a:gd name="connsiteY169" fmla="*/ 659502 h 1699043"/>
              <a:gd name="connsiteX170" fmla="*/ 6965771 w 10232859"/>
              <a:gd name="connsiteY170" fmla="*/ 659931 h 1699043"/>
              <a:gd name="connsiteX171" fmla="*/ 6969639 w 10232859"/>
              <a:gd name="connsiteY171" fmla="*/ 659837 h 1699043"/>
              <a:gd name="connsiteX172" fmla="*/ 6982242 w 10232859"/>
              <a:gd name="connsiteY172" fmla="*/ 663112 h 1699043"/>
              <a:gd name="connsiteX173" fmla="*/ 6989387 w 10232859"/>
              <a:gd name="connsiteY173" fmla="*/ 659474 h 1699043"/>
              <a:gd name="connsiteX174" fmla="*/ 7010930 w 10232859"/>
              <a:gd name="connsiteY174" fmla="*/ 661134 h 1699043"/>
              <a:gd name="connsiteX175" fmla="*/ 7033125 w 10232859"/>
              <a:gd name="connsiteY175" fmla="*/ 668436 h 1699043"/>
              <a:gd name="connsiteX176" fmla="*/ 7134461 w 10232859"/>
              <a:gd name="connsiteY176" fmla="*/ 708192 h 1699043"/>
              <a:gd name="connsiteX177" fmla="*/ 7197450 w 10232859"/>
              <a:gd name="connsiteY177" fmla="*/ 729094 h 1699043"/>
              <a:gd name="connsiteX178" fmla="*/ 7225084 w 10232859"/>
              <a:gd name="connsiteY178" fmla="*/ 732505 h 1699043"/>
              <a:gd name="connsiteX179" fmla="*/ 7261183 w 10232859"/>
              <a:gd name="connsiteY179" fmla="*/ 740313 h 1699043"/>
              <a:gd name="connsiteX180" fmla="*/ 7327760 w 10232859"/>
              <a:gd name="connsiteY180" fmla="*/ 750586 h 1699043"/>
              <a:gd name="connsiteX181" fmla="*/ 7412222 w 10232859"/>
              <a:gd name="connsiteY181" fmla="*/ 770487 h 1699043"/>
              <a:gd name="connsiteX182" fmla="*/ 7457904 w 10232859"/>
              <a:gd name="connsiteY182" fmla="*/ 804321 h 1699043"/>
              <a:gd name="connsiteX183" fmla="*/ 7465795 w 10232859"/>
              <a:gd name="connsiteY183" fmla="*/ 802598 h 1699043"/>
              <a:gd name="connsiteX184" fmla="*/ 7505046 w 10232859"/>
              <a:gd name="connsiteY184" fmla="*/ 816517 h 1699043"/>
              <a:gd name="connsiteX185" fmla="*/ 7623220 w 10232859"/>
              <a:gd name="connsiteY185" fmla="*/ 888520 h 1699043"/>
              <a:gd name="connsiteX186" fmla="*/ 7700458 w 10232859"/>
              <a:gd name="connsiteY186" fmla="*/ 915079 h 1699043"/>
              <a:gd name="connsiteX187" fmla="*/ 7730988 w 10232859"/>
              <a:gd name="connsiteY187" fmla="*/ 920756 h 1699043"/>
              <a:gd name="connsiteX188" fmla="*/ 7781942 w 10232859"/>
              <a:gd name="connsiteY188" fmla="*/ 930503 h 1699043"/>
              <a:gd name="connsiteX189" fmla="*/ 7827704 w 10232859"/>
              <a:gd name="connsiteY189" fmla="*/ 928558 h 1699043"/>
              <a:gd name="connsiteX190" fmla="*/ 7912084 w 10232859"/>
              <a:gd name="connsiteY190" fmla="*/ 963800 h 1699043"/>
              <a:gd name="connsiteX191" fmla="*/ 7982264 w 10232859"/>
              <a:gd name="connsiteY191" fmla="*/ 975773 h 1699043"/>
              <a:gd name="connsiteX192" fmla="*/ 7991272 w 10232859"/>
              <a:gd name="connsiteY192" fmla="*/ 981104 h 1699043"/>
              <a:gd name="connsiteX193" fmla="*/ 8079795 w 10232859"/>
              <a:gd name="connsiteY193" fmla="*/ 982983 h 1699043"/>
              <a:gd name="connsiteX194" fmla="*/ 8150881 w 10232859"/>
              <a:gd name="connsiteY194" fmla="*/ 990411 h 1699043"/>
              <a:gd name="connsiteX195" fmla="*/ 8172106 w 10232859"/>
              <a:gd name="connsiteY195" fmla="*/ 990512 h 1699043"/>
              <a:gd name="connsiteX196" fmla="*/ 8196076 w 10232859"/>
              <a:gd name="connsiteY196" fmla="*/ 1000078 h 1699043"/>
              <a:gd name="connsiteX197" fmla="*/ 8247463 w 10232859"/>
              <a:gd name="connsiteY197" fmla="*/ 1016332 h 1699043"/>
              <a:gd name="connsiteX198" fmla="*/ 8279272 w 10232859"/>
              <a:gd name="connsiteY198" fmla="*/ 1032921 h 1699043"/>
              <a:gd name="connsiteX199" fmla="*/ 8289611 w 10232859"/>
              <a:gd name="connsiteY199" fmla="*/ 1028630 h 1699043"/>
              <a:gd name="connsiteX200" fmla="*/ 8311483 w 10232859"/>
              <a:gd name="connsiteY200" fmla="*/ 1029399 h 1699043"/>
              <a:gd name="connsiteX201" fmla="*/ 8399489 w 10232859"/>
              <a:gd name="connsiteY201" fmla="*/ 1048562 h 1699043"/>
              <a:gd name="connsiteX202" fmla="*/ 8415973 w 10232859"/>
              <a:gd name="connsiteY202" fmla="*/ 1049660 h 1699043"/>
              <a:gd name="connsiteX203" fmla="*/ 8433326 w 10232859"/>
              <a:gd name="connsiteY203" fmla="*/ 1057881 h 1699043"/>
              <a:gd name="connsiteX204" fmla="*/ 8502328 w 10232859"/>
              <a:gd name="connsiteY204" fmla="*/ 1091498 h 1699043"/>
              <a:gd name="connsiteX205" fmla="*/ 8534346 w 10232859"/>
              <a:gd name="connsiteY205" fmla="*/ 1106980 h 1699043"/>
              <a:gd name="connsiteX206" fmla="*/ 8534980 w 10232859"/>
              <a:gd name="connsiteY206" fmla="*/ 1110861 h 1699043"/>
              <a:gd name="connsiteX207" fmla="*/ 8544104 w 10232859"/>
              <a:gd name="connsiteY207" fmla="*/ 1108406 h 1699043"/>
              <a:gd name="connsiteX208" fmla="*/ 8567742 w 10232859"/>
              <a:gd name="connsiteY208" fmla="*/ 1117590 h 1699043"/>
              <a:gd name="connsiteX209" fmla="*/ 8633779 w 10232859"/>
              <a:gd name="connsiteY209" fmla="*/ 1139226 h 1699043"/>
              <a:gd name="connsiteX210" fmla="*/ 8676965 w 10232859"/>
              <a:gd name="connsiteY210" fmla="*/ 1156949 h 1699043"/>
              <a:gd name="connsiteX211" fmla="*/ 8698944 w 10232859"/>
              <a:gd name="connsiteY211" fmla="*/ 1156939 h 1699043"/>
              <a:gd name="connsiteX212" fmla="*/ 8711456 w 10232859"/>
              <a:gd name="connsiteY212" fmla="*/ 1169217 h 1699043"/>
              <a:gd name="connsiteX213" fmla="*/ 8732793 w 10232859"/>
              <a:gd name="connsiteY213" fmla="*/ 1172972 h 1699043"/>
              <a:gd name="connsiteX214" fmla="*/ 8751897 w 10232859"/>
              <a:gd name="connsiteY214" fmla="*/ 1190886 h 1699043"/>
              <a:gd name="connsiteX215" fmla="*/ 8793564 w 10232859"/>
              <a:gd name="connsiteY215" fmla="*/ 1172572 h 1699043"/>
              <a:gd name="connsiteX216" fmla="*/ 8834270 w 10232859"/>
              <a:gd name="connsiteY216" fmla="*/ 1206624 h 1699043"/>
              <a:gd name="connsiteX217" fmla="*/ 8853872 w 10232859"/>
              <a:gd name="connsiteY217" fmla="*/ 1214714 h 1699043"/>
              <a:gd name="connsiteX218" fmla="*/ 8861901 w 10232859"/>
              <a:gd name="connsiteY218" fmla="*/ 1211375 h 1699043"/>
              <a:gd name="connsiteX219" fmla="*/ 8874168 w 10232859"/>
              <a:gd name="connsiteY219" fmla="*/ 1213967 h 1699043"/>
              <a:gd name="connsiteX220" fmla="*/ 8871123 w 10232859"/>
              <a:gd name="connsiteY220" fmla="*/ 1221160 h 1699043"/>
              <a:gd name="connsiteX221" fmla="*/ 8903537 w 10232859"/>
              <a:gd name="connsiteY221" fmla="*/ 1230588 h 1699043"/>
              <a:gd name="connsiteX222" fmla="*/ 8933767 w 10232859"/>
              <a:gd name="connsiteY222" fmla="*/ 1263368 h 1699043"/>
              <a:gd name="connsiteX223" fmla="*/ 8985765 w 10232859"/>
              <a:gd name="connsiteY223" fmla="*/ 1287664 h 1699043"/>
              <a:gd name="connsiteX224" fmla="*/ 9071444 w 10232859"/>
              <a:gd name="connsiteY224" fmla="*/ 1317305 h 1699043"/>
              <a:gd name="connsiteX225" fmla="*/ 9096711 w 10232859"/>
              <a:gd name="connsiteY225" fmla="*/ 1327777 h 1699043"/>
              <a:gd name="connsiteX226" fmla="*/ 9338853 w 10232859"/>
              <a:gd name="connsiteY226" fmla="*/ 1448046 h 1699043"/>
              <a:gd name="connsiteX227" fmla="*/ 9520814 w 10232859"/>
              <a:gd name="connsiteY227" fmla="*/ 1449827 h 1699043"/>
              <a:gd name="connsiteX228" fmla="*/ 9702271 w 10232859"/>
              <a:gd name="connsiteY228" fmla="*/ 1488553 h 1699043"/>
              <a:gd name="connsiteX229" fmla="*/ 9744273 w 10232859"/>
              <a:gd name="connsiteY229" fmla="*/ 1523512 h 1699043"/>
              <a:gd name="connsiteX230" fmla="*/ 9771903 w 10232859"/>
              <a:gd name="connsiteY230" fmla="*/ 1530034 h 1699043"/>
              <a:gd name="connsiteX231" fmla="*/ 9818565 w 10232859"/>
              <a:gd name="connsiteY231" fmla="*/ 1538545 h 1699043"/>
              <a:gd name="connsiteX232" fmla="*/ 9882202 w 10232859"/>
              <a:gd name="connsiteY232" fmla="*/ 1565888 h 1699043"/>
              <a:gd name="connsiteX233" fmla="*/ 10022025 w 10232859"/>
              <a:gd name="connsiteY233" fmla="*/ 1599696 h 1699043"/>
              <a:gd name="connsiteX234" fmla="*/ 10220406 w 10232859"/>
              <a:gd name="connsiteY234" fmla="*/ 1677005 h 1699043"/>
              <a:gd name="connsiteX235" fmla="*/ 10232859 w 10232859"/>
              <a:gd name="connsiteY235" fmla="*/ 1699043 h 1699043"/>
              <a:gd name="connsiteX236" fmla="*/ 0 w 10232859"/>
              <a:gd name="connsiteY236" fmla="*/ 1699043 h 1699043"/>
              <a:gd name="connsiteX237" fmla="*/ 0 w 10232859"/>
              <a:gd name="connsiteY237" fmla="*/ 21828 h 1699043"/>
              <a:gd name="connsiteX238" fmla="*/ 8097 w 10232859"/>
              <a:gd name="connsiteY238" fmla="*/ 24355 h 1699043"/>
              <a:gd name="connsiteX239" fmla="*/ 77128 w 10232859"/>
              <a:gd name="connsiteY239" fmla="*/ 6867 h 1699043"/>
              <a:gd name="connsiteX240" fmla="*/ 188338 w 10232859"/>
              <a:gd name="connsiteY240" fmla="*/ 5079 h 1699043"/>
              <a:gd name="connsiteX241" fmla="*/ 298809 w 10232859"/>
              <a:gd name="connsiteY241" fmla="*/ 6198 h 1699043"/>
              <a:gd name="connsiteX242" fmla="*/ 338985 w 10232859"/>
              <a:gd name="connsiteY242" fmla="*/ 8006 h 1699043"/>
              <a:gd name="connsiteX243" fmla="*/ 409815 w 10232859"/>
              <a:gd name="connsiteY243" fmla="*/ 5045 h 1699043"/>
              <a:gd name="connsiteX0" fmla="*/ 409815 w 10232859"/>
              <a:gd name="connsiteY0" fmla="*/ 5045 h 1699043"/>
              <a:gd name="connsiteX1" fmla="*/ 456316 w 10232859"/>
              <a:gd name="connsiteY1" fmla="*/ 4077 h 1699043"/>
              <a:gd name="connsiteX2" fmla="*/ 463611 w 10232859"/>
              <a:gd name="connsiteY2" fmla="*/ 18441 h 1699043"/>
              <a:gd name="connsiteX3" fmla="*/ 506289 w 10232859"/>
              <a:gd name="connsiteY3" fmla="*/ 21667 h 1699043"/>
              <a:gd name="connsiteX4" fmla="*/ 547180 w 10232859"/>
              <a:gd name="connsiteY4" fmla="*/ 10297 h 1699043"/>
              <a:gd name="connsiteX5" fmla="*/ 599180 w 10232859"/>
              <a:gd name="connsiteY5" fmla="*/ 9165 h 1699043"/>
              <a:gd name="connsiteX6" fmla="*/ 630247 w 10232859"/>
              <a:gd name="connsiteY6" fmla="*/ 8332 h 1699043"/>
              <a:gd name="connsiteX7" fmla="*/ 715463 w 10232859"/>
              <a:gd name="connsiteY7" fmla="*/ 18029 h 1699043"/>
              <a:gd name="connsiteX8" fmla="*/ 862866 w 10232859"/>
              <a:gd name="connsiteY8" fmla="*/ 63233 h 1699043"/>
              <a:gd name="connsiteX9" fmla="*/ 906400 w 10232859"/>
              <a:gd name="connsiteY9" fmla="*/ 68570 h 1699043"/>
              <a:gd name="connsiteX10" fmla="*/ 912698 w 10232859"/>
              <a:gd name="connsiteY10" fmla="*/ 65266 h 1699043"/>
              <a:gd name="connsiteX11" fmla="*/ 972936 w 10232859"/>
              <a:gd name="connsiteY11" fmla="*/ 88549 h 1699043"/>
              <a:gd name="connsiteX12" fmla="*/ 1061158 w 10232859"/>
              <a:gd name="connsiteY12" fmla="*/ 90302 h 1699043"/>
              <a:gd name="connsiteX13" fmla="*/ 1127764 w 10232859"/>
              <a:gd name="connsiteY13" fmla="*/ 86443 h 1699043"/>
              <a:gd name="connsiteX14" fmla="*/ 1165092 w 10232859"/>
              <a:gd name="connsiteY14" fmla="*/ 86517 h 1699043"/>
              <a:gd name="connsiteX15" fmla="*/ 1192274 w 10232859"/>
              <a:gd name="connsiteY15" fmla="*/ 84088 h 1699043"/>
              <a:gd name="connsiteX16" fmla="*/ 1261359 w 10232859"/>
              <a:gd name="connsiteY16" fmla="*/ 91263 h 1699043"/>
              <a:gd name="connsiteX17" fmla="*/ 1375826 w 10232859"/>
              <a:gd name="connsiteY17" fmla="*/ 108740 h 1699043"/>
              <a:gd name="connsiteX18" fmla="*/ 1400134 w 10232859"/>
              <a:gd name="connsiteY18" fmla="*/ 111208 h 1699043"/>
              <a:gd name="connsiteX19" fmla="*/ 1420782 w 10232859"/>
              <a:gd name="connsiteY19" fmla="*/ 108347 h 1699043"/>
              <a:gd name="connsiteX20" fmla="*/ 1425360 w 10232859"/>
              <a:gd name="connsiteY20" fmla="*/ 103343 h 1699043"/>
              <a:gd name="connsiteX21" fmla="*/ 1438688 w 10232859"/>
              <a:gd name="connsiteY21" fmla="*/ 103900 h 1699043"/>
              <a:gd name="connsiteX22" fmla="*/ 1442183 w 10232859"/>
              <a:gd name="connsiteY22" fmla="*/ 103008 h 1699043"/>
              <a:gd name="connsiteX23" fmla="*/ 1462271 w 10232859"/>
              <a:gd name="connsiteY23" fmla="*/ 98933 h 1699043"/>
              <a:gd name="connsiteX24" fmla="*/ 1506437 w 10232859"/>
              <a:gd name="connsiteY24" fmla="*/ 116084 h 1699043"/>
              <a:gd name="connsiteX25" fmla="*/ 1559721 w 10232859"/>
              <a:gd name="connsiteY25" fmla="*/ 115918 h 1699043"/>
              <a:gd name="connsiteX26" fmla="*/ 1763086 w 10232859"/>
              <a:gd name="connsiteY26" fmla="*/ 148431 h 1699043"/>
              <a:gd name="connsiteX27" fmla="*/ 1909571 w 10232859"/>
              <a:gd name="connsiteY27" fmla="*/ 158571 h 1699043"/>
              <a:gd name="connsiteX28" fmla="*/ 2002612 w 10232859"/>
              <a:gd name="connsiteY28" fmla="*/ 185342 h 1699043"/>
              <a:gd name="connsiteX29" fmla="*/ 2155278 w 10232859"/>
              <a:gd name="connsiteY29" fmla="*/ 197824 h 1699043"/>
              <a:gd name="connsiteX30" fmla="*/ 2166398 w 10232859"/>
              <a:gd name="connsiteY30" fmla="*/ 206965 h 1699043"/>
              <a:gd name="connsiteX31" fmla="*/ 2180455 w 10232859"/>
              <a:gd name="connsiteY31" fmla="*/ 212894 h 1699043"/>
              <a:gd name="connsiteX32" fmla="*/ 2182638 w 10232859"/>
              <a:gd name="connsiteY32" fmla="*/ 212313 h 1699043"/>
              <a:gd name="connsiteX33" fmla="*/ 2200348 w 10232859"/>
              <a:gd name="connsiteY33" fmla="*/ 215316 h 1699043"/>
              <a:gd name="connsiteX34" fmla="*/ 2203307 w 10232859"/>
              <a:gd name="connsiteY34" fmla="*/ 218590 h 1699043"/>
              <a:gd name="connsiteX35" fmla="*/ 2215170 w 10232859"/>
              <a:gd name="connsiteY35" fmla="*/ 221472 h 1699043"/>
              <a:gd name="connsiteX36" fmla="*/ 2237765 w 10232859"/>
              <a:gd name="connsiteY36" fmla="*/ 229357 h 1699043"/>
              <a:gd name="connsiteX37" fmla="*/ 2242719 w 10232859"/>
              <a:gd name="connsiteY37" fmla="*/ 228760 h 1699043"/>
              <a:gd name="connsiteX38" fmla="*/ 2277928 w 10232859"/>
              <a:gd name="connsiteY38" fmla="*/ 237427 h 1699043"/>
              <a:gd name="connsiteX39" fmla="*/ 2278759 w 10232859"/>
              <a:gd name="connsiteY39" fmla="*/ 236563 h 1699043"/>
              <a:gd name="connsiteX40" fmla="*/ 2290187 w 10232859"/>
              <a:gd name="connsiteY40" fmla="*/ 234709 h 1699043"/>
              <a:gd name="connsiteX41" fmla="*/ 2364066 w 10232859"/>
              <a:gd name="connsiteY41" fmla="*/ 218237 h 1699043"/>
              <a:gd name="connsiteX42" fmla="*/ 2400814 w 10232859"/>
              <a:gd name="connsiteY42" fmla="*/ 227165 h 1699043"/>
              <a:gd name="connsiteX43" fmla="*/ 2408414 w 10232859"/>
              <a:gd name="connsiteY43" fmla="*/ 228429 h 1699043"/>
              <a:gd name="connsiteX44" fmla="*/ 2408650 w 10232859"/>
              <a:gd name="connsiteY44" fmla="*/ 228234 h 1699043"/>
              <a:gd name="connsiteX45" fmla="*/ 2416835 w 10232859"/>
              <a:gd name="connsiteY45" fmla="*/ 229128 h 1699043"/>
              <a:gd name="connsiteX46" fmla="*/ 2422271 w 10232859"/>
              <a:gd name="connsiteY46" fmla="*/ 230733 h 1699043"/>
              <a:gd name="connsiteX47" fmla="*/ 2490341 w 10232859"/>
              <a:gd name="connsiteY47" fmla="*/ 211074 h 1699043"/>
              <a:gd name="connsiteX48" fmla="*/ 2588929 w 10232859"/>
              <a:gd name="connsiteY48" fmla="*/ 200980 h 1699043"/>
              <a:gd name="connsiteX49" fmla="*/ 2687426 w 10232859"/>
              <a:gd name="connsiteY49" fmla="*/ 193848 h 1699043"/>
              <a:gd name="connsiteX50" fmla="*/ 2723517 w 10232859"/>
              <a:gd name="connsiteY50" fmla="*/ 192652 h 1699043"/>
              <a:gd name="connsiteX51" fmla="*/ 2785956 w 10232859"/>
              <a:gd name="connsiteY51" fmla="*/ 184404 h 1699043"/>
              <a:gd name="connsiteX52" fmla="*/ 2813378 w 10232859"/>
              <a:gd name="connsiteY52" fmla="*/ 176833 h 1699043"/>
              <a:gd name="connsiteX53" fmla="*/ 2814782 w 10232859"/>
              <a:gd name="connsiteY53" fmla="*/ 177153 h 1699043"/>
              <a:gd name="connsiteX54" fmla="*/ 2816580 w 10232859"/>
              <a:gd name="connsiteY54" fmla="*/ 174366 h 1699043"/>
              <a:gd name="connsiteX55" fmla="*/ 2821623 w 10232859"/>
              <a:gd name="connsiteY55" fmla="*/ 172875 h 1699043"/>
              <a:gd name="connsiteX56" fmla="*/ 2836688 w 10232859"/>
              <a:gd name="connsiteY56" fmla="*/ 172971 h 1699043"/>
              <a:gd name="connsiteX57" fmla="*/ 2842564 w 10232859"/>
              <a:gd name="connsiteY57" fmla="*/ 173695 h 1699043"/>
              <a:gd name="connsiteX58" fmla="*/ 2850712 w 10232859"/>
              <a:gd name="connsiteY58" fmla="*/ 173290 h 1699043"/>
              <a:gd name="connsiteX59" fmla="*/ 2850846 w 10232859"/>
              <a:gd name="connsiteY59" fmla="*/ 173062 h 1699043"/>
              <a:gd name="connsiteX60" fmla="*/ 2858611 w 10232859"/>
              <a:gd name="connsiteY60" fmla="*/ 173112 h 1699043"/>
              <a:gd name="connsiteX61" fmla="*/ 2897454 w 10232859"/>
              <a:gd name="connsiteY61" fmla="*/ 176114 h 1699043"/>
              <a:gd name="connsiteX62" fmla="*/ 2940369 w 10232859"/>
              <a:gd name="connsiteY62" fmla="*/ 152944 h 1699043"/>
              <a:gd name="connsiteX63" fmla="*/ 2959670 w 10232859"/>
              <a:gd name="connsiteY63" fmla="*/ 148367 h 1699043"/>
              <a:gd name="connsiteX64" fmla="*/ 2969615 w 10232859"/>
              <a:gd name="connsiteY64" fmla="*/ 144755 h 1699043"/>
              <a:gd name="connsiteX65" fmla="*/ 2970000 w 10232859"/>
              <a:gd name="connsiteY65" fmla="*/ 143776 h 1699043"/>
              <a:gd name="connsiteX66" fmla="*/ 3007272 w 10232859"/>
              <a:gd name="connsiteY66" fmla="*/ 146766 h 1699043"/>
              <a:gd name="connsiteX67" fmla="*/ 3011677 w 10232859"/>
              <a:gd name="connsiteY67" fmla="*/ 145404 h 1699043"/>
              <a:gd name="connsiteX68" fmla="*/ 3036668 w 10232859"/>
              <a:gd name="connsiteY68" fmla="*/ 149604 h 1699043"/>
              <a:gd name="connsiteX69" fmla="*/ 3049208 w 10232859"/>
              <a:gd name="connsiteY69" fmla="*/ 150573 h 1699043"/>
              <a:gd name="connsiteX70" fmla="*/ 3053517 w 10232859"/>
              <a:gd name="connsiteY70" fmla="*/ 153322 h 1699043"/>
              <a:gd name="connsiteX71" fmla="*/ 3071637 w 10232859"/>
              <a:gd name="connsiteY71" fmla="*/ 153496 h 1699043"/>
              <a:gd name="connsiteX72" fmla="*/ 3110077 w 10232859"/>
              <a:gd name="connsiteY72" fmla="*/ 149202 h 1699043"/>
              <a:gd name="connsiteX73" fmla="*/ 3173743 w 10232859"/>
              <a:gd name="connsiteY73" fmla="*/ 159581 h 1699043"/>
              <a:gd name="connsiteX74" fmla="*/ 3254203 w 10232859"/>
              <a:gd name="connsiteY74" fmla="*/ 151756 h 1699043"/>
              <a:gd name="connsiteX75" fmla="*/ 3380350 w 10232859"/>
              <a:gd name="connsiteY75" fmla="*/ 151151 h 1699043"/>
              <a:gd name="connsiteX76" fmla="*/ 3476147 w 10232859"/>
              <a:gd name="connsiteY76" fmla="*/ 170925 h 1699043"/>
              <a:gd name="connsiteX77" fmla="*/ 3581876 w 10232859"/>
              <a:gd name="connsiteY77" fmla="*/ 150448 h 1699043"/>
              <a:gd name="connsiteX78" fmla="*/ 3704761 w 10232859"/>
              <a:gd name="connsiteY78" fmla="*/ 150492 h 1699043"/>
              <a:gd name="connsiteX79" fmla="*/ 3755040 w 10232859"/>
              <a:gd name="connsiteY79" fmla="*/ 141978 h 1699043"/>
              <a:gd name="connsiteX80" fmla="*/ 3804689 w 10232859"/>
              <a:gd name="connsiteY80" fmla="*/ 151893 h 1699043"/>
              <a:gd name="connsiteX81" fmla="*/ 3821793 w 10232859"/>
              <a:gd name="connsiteY81" fmla="*/ 144743 h 1699043"/>
              <a:gd name="connsiteX82" fmla="*/ 3824682 w 10232859"/>
              <a:gd name="connsiteY82" fmla="*/ 143319 h 1699043"/>
              <a:gd name="connsiteX83" fmla="*/ 3837536 w 10232859"/>
              <a:gd name="connsiteY83" fmla="*/ 141778 h 1699043"/>
              <a:gd name="connsiteX84" fmla="*/ 3839550 w 10232859"/>
              <a:gd name="connsiteY84" fmla="*/ 136147 h 1699043"/>
              <a:gd name="connsiteX85" fmla="*/ 3857743 w 10232859"/>
              <a:gd name="connsiteY85" fmla="*/ 130104 h 1699043"/>
              <a:gd name="connsiteX86" fmla="*/ 3881852 w 10232859"/>
              <a:gd name="connsiteY86" fmla="*/ 128717 h 1699043"/>
              <a:gd name="connsiteX87" fmla="*/ 3998088 w 10232859"/>
              <a:gd name="connsiteY87" fmla="*/ 127932 h 1699043"/>
              <a:gd name="connsiteX88" fmla="*/ 4066682 w 10232859"/>
              <a:gd name="connsiteY88" fmla="*/ 124147 h 1699043"/>
              <a:gd name="connsiteX89" fmla="*/ 4091246 w 10232859"/>
              <a:gd name="connsiteY89" fmla="*/ 117503 h 1699043"/>
              <a:gd name="connsiteX90" fmla="*/ 4126556 w 10232859"/>
              <a:gd name="connsiteY90" fmla="*/ 111725 h 1699043"/>
              <a:gd name="connsiteX91" fmla="*/ 4187717 w 10232859"/>
              <a:gd name="connsiteY91" fmla="*/ 97496 h 1699043"/>
              <a:gd name="connsiteX92" fmla="*/ 4220826 w 10232859"/>
              <a:gd name="connsiteY92" fmla="*/ 95991 h 1699043"/>
              <a:gd name="connsiteX93" fmla="*/ 4239014 w 10232859"/>
              <a:gd name="connsiteY93" fmla="*/ 90840 h 1699043"/>
              <a:gd name="connsiteX94" fmla="*/ 4246653 w 10232859"/>
              <a:gd name="connsiteY94" fmla="*/ 91360 h 1699043"/>
              <a:gd name="connsiteX95" fmla="*/ 4271841 w 10232859"/>
              <a:gd name="connsiteY95" fmla="*/ 90188 h 1699043"/>
              <a:gd name="connsiteX96" fmla="*/ 4286277 w 10232859"/>
              <a:gd name="connsiteY96" fmla="*/ 90173 h 1699043"/>
              <a:gd name="connsiteX97" fmla="*/ 4292025 w 10232859"/>
              <a:gd name="connsiteY97" fmla="*/ 90407 h 1699043"/>
              <a:gd name="connsiteX98" fmla="*/ 4304713 w 10232859"/>
              <a:gd name="connsiteY98" fmla="*/ 95673 h 1699043"/>
              <a:gd name="connsiteX99" fmla="*/ 4321285 w 10232859"/>
              <a:gd name="connsiteY99" fmla="*/ 93560 h 1699043"/>
              <a:gd name="connsiteX100" fmla="*/ 4339561 w 10232859"/>
              <a:gd name="connsiteY100" fmla="*/ 98806 h 1699043"/>
              <a:gd name="connsiteX101" fmla="*/ 4343990 w 10232859"/>
              <a:gd name="connsiteY101" fmla="*/ 94576 h 1699043"/>
              <a:gd name="connsiteX102" fmla="*/ 4358885 w 10232859"/>
              <a:gd name="connsiteY102" fmla="*/ 90264 h 1699043"/>
              <a:gd name="connsiteX103" fmla="*/ 4371648 w 10232859"/>
              <a:gd name="connsiteY103" fmla="*/ 95312 h 1699043"/>
              <a:gd name="connsiteX104" fmla="*/ 4398380 w 10232859"/>
              <a:gd name="connsiteY104" fmla="*/ 98447 h 1699043"/>
              <a:gd name="connsiteX105" fmla="*/ 4405729 w 10232859"/>
              <a:gd name="connsiteY105" fmla="*/ 97677 h 1699043"/>
              <a:gd name="connsiteX106" fmla="*/ 4431408 w 10232859"/>
              <a:gd name="connsiteY106" fmla="*/ 104311 h 1699043"/>
              <a:gd name="connsiteX107" fmla="*/ 4472183 w 10232859"/>
              <a:gd name="connsiteY107" fmla="*/ 109916 h 1699043"/>
              <a:gd name="connsiteX108" fmla="*/ 4518828 w 10232859"/>
              <a:gd name="connsiteY108" fmla="*/ 112600 h 1699043"/>
              <a:gd name="connsiteX109" fmla="*/ 4532040 w 10232859"/>
              <a:gd name="connsiteY109" fmla="*/ 117793 h 1699043"/>
              <a:gd name="connsiteX110" fmla="*/ 4617778 w 10232859"/>
              <a:gd name="connsiteY110" fmla="*/ 130479 h 1699043"/>
              <a:gd name="connsiteX111" fmla="*/ 4641872 w 10232859"/>
              <a:gd name="connsiteY111" fmla="*/ 134207 h 1699043"/>
              <a:gd name="connsiteX112" fmla="*/ 4662766 w 10232859"/>
              <a:gd name="connsiteY112" fmla="*/ 132438 h 1699043"/>
              <a:gd name="connsiteX113" fmla="*/ 4667770 w 10232859"/>
              <a:gd name="connsiteY113" fmla="*/ 127694 h 1699043"/>
              <a:gd name="connsiteX114" fmla="*/ 4681052 w 10232859"/>
              <a:gd name="connsiteY114" fmla="*/ 128947 h 1699043"/>
              <a:gd name="connsiteX115" fmla="*/ 4684624 w 10232859"/>
              <a:gd name="connsiteY115" fmla="*/ 128241 h 1699043"/>
              <a:gd name="connsiteX116" fmla="*/ 4705061 w 10232859"/>
              <a:gd name="connsiteY116" fmla="*/ 125234 h 1699043"/>
              <a:gd name="connsiteX117" fmla="*/ 4747746 w 10232859"/>
              <a:gd name="connsiteY117" fmla="*/ 144617 h 1699043"/>
              <a:gd name="connsiteX118" fmla="*/ 4867014 w 10232859"/>
              <a:gd name="connsiteY118" fmla="*/ 164145 h 1699043"/>
              <a:gd name="connsiteX119" fmla="*/ 5001600 w 10232859"/>
              <a:gd name="connsiteY119" fmla="*/ 190239 h 1699043"/>
              <a:gd name="connsiteX120" fmla="*/ 5115965 w 10232859"/>
              <a:gd name="connsiteY120" fmla="*/ 186069 h 1699043"/>
              <a:gd name="connsiteX121" fmla="*/ 5193957 w 10232859"/>
              <a:gd name="connsiteY121" fmla="*/ 229364 h 1699043"/>
              <a:gd name="connsiteX122" fmla="*/ 5275907 w 10232859"/>
              <a:gd name="connsiteY122" fmla="*/ 263295 h 1699043"/>
              <a:gd name="connsiteX123" fmla="*/ 5344878 w 10232859"/>
              <a:gd name="connsiteY123" fmla="*/ 276360 h 1699043"/>
              <a:gd name="connsiteX124" fmla="*/ 5413398 w 10232859"/>
              <a:gd name="connsiteY124" fmla="*/ 276235 h 1699043"/>
              <a:gd name="connsiteX125" fmla="*/ 5415629 w 10232859"/>
              <a:gd name="connsiteY125" fmla="*/ 275768 h 1699043"/>
              <a:gd name="connsiteX126" fmla="*/ 5433078 w 10232859"/>
              <a:gd name="connsiteY126" fmla="*/ 279684 h 1699043"/>
              <a:gd name="connsiteX127" fmla="*/ 5435759 w 10232859"/>
              <a:gd name="connsiteY127" fmla="*/ 283100 h 1699043"/>
              <a:gd name="connsiteX128" fmla="*/ 5447372 w 10232859"/>
              <a:gd name="connsiteY128" fmla="*/ 286587 h 1699043"/>
              <a:gd name="connsiteX129" fmla="*/ 5469289 w 10232859"/>
              <a:gd name="connsiteY129" fmla="*/ 295620 h 1699043"/>
              <a:gd name="connsiteX130" fmla="*/ 5508752 w 10232859"/>
              <a:gd name="connsiteY130" fmla="*/ 305753 h 1699043"/>
              <a:gd name="connsiteX131" fmla="*/ 5509657 w 10232859"/>
              <a:gd name="connsiteY131" fmla="*/ 304936 h 1699043"/>
              <a:gd name="connsiteX132" fmla="*/ 5521245 w 10232859"/>
              <a:gd name="connsiteY132" fmla="*/ 303688 h 1699043"/>
              <a:gd name="connsiteX133" fmla="*/ 5596538 w 10232859"/>
              <a:gd name="connsiteY133" fmla="*/ 291153 h 1699043"/>
              <a:gd name="connsiteX134" fmla="*/ 5632514 w 10232859"/>
              <a:gd name="connsiteY134" fmla="*/ 301962 h 1699043"/>
              <a:gd name="connsiteX135" fmla="*/ 5640005 w 10232859"/>
              <a:gd name="connsiteY135" fmla="*/ 303617 h 1699043"/>
              <a:gd name="connsiteX136" fmla="*/ 5640259 w 10232859"/>
              <a:gd name="connsiteY136" fmla="*/ 303435 h 1699043"/>
              <a:gd name="connsiteX137" fmla="*/ 5648365 w 10232859"/>
              <a:gd name="connsiteY137" fmla="*/ 304754 h 1699043"/>
              <a:gd name="connsiteX138" fmla="*/ 5653662 w 10232859"/>
              <a:gd name="connsiteY138" fmla="*/ 306635 h 1699043"/>
              <a:gd name="connsiteX139" fmla="*/ 5668196 w 10232859"/>
              <a:gd name="connsiteY139" fmla="*/ 309846 h 1699043"/>
              <a:gd name="connsiteX140" fmla="*/ 5673886 w 10232859"/>
              <a:gd name="connsiteY140" fmla="*/ 309526 h 1699043"/>
              <a:gd name="connsiteX141" fmla="*/ 5677139 w 10232859"/>
              <a:gd name="connsiteY141" fmla="*/ 307345 h 1699043"/>
              <a:gd name="connsiteX142" fmla="*/ 5708983 w 10232859"/>
              <a:gd name="connsiteY142" fmla="*/ 306674 h 1699043"/>
              <a:gd name="connsiteX143" fmla="*/ 5773909 w 10232859"/>
              <a:gd name="connsiteY143" fmla="*/ 312061 h 1699043"/>
              <a:gd name="connsiteX144" fmla="*/ 5809500 w 10232859"/>
              <a:gd name="connsiteY144" fmla="*/ 318450 h 1699043"/>
              <a:gd name="connsiteX145" fmla="*/ 5908729 w 10232859"/>
              <a:gd name="connsiteY145" fmla="*/ 332335 h 1699043"/>
              <a:gd name="connsiteX146" fmla="*/ 5990524 w 10232859"/>
              <a:gd name="connsiteY146" fmla="*/ 350618 h 1699043"/>
              <a:gd name="connsiteX147" fmla="*/ 6029302 w 10232859"/>
              <a:gd name="connsiteY147" fmla="*/ 361365 h 1699043"/>
              <a:gd name="connsiteX148" fmla="*/ 6086225 w 10232859"/>
              <a:gd name="connsiteY148" fmla="*/ 339621 h 1699043"/>
              <a:gd name="connsiteX149" fmla="*/ 6105063 w 10232859"/>
              <a:gd name="connsiteY149" fmla="*/ 347340 h 1699043"/>
              <a:gd name="connsiteX150" fmla="*/ 6195166 w 10232859"/>
              <a:gd name="connsiteY150" fmla="*/ 360190 h 1699043"/>
              <a:gd name="connsiteX151" fmla="*/ 6216259 w 10232859"/>
              <a:gd name="connsiteY151" fmla="*/ 363365 h 1699043"/>
              <a:gd name="connsiteX152" fmla="*/ 6228331 w 10232859"/>
              <a:gd name="connsiteY152" fmla="*/ 364034 h 1699043"/>
              <a:gd name="connsiteX153" fmla="*/ 6229602 w 10232859"/>
              <a:gd name="connsiteY153" fmla="*/ 363414 h 1699043"/>
              <a:gd name="connsiteX154" fmla="*/ 6258988 w 10232859"/>
              <a:gd name="connsiteY154" fmla="*/ 378660 h 1699043"/>
              <a:gd name="connsiteX155" fmla="*/ 6264106 w 10232859"/>
              <a:gd name="connsiteY155" fmla="*/ 379141 h 1699043"/>
              <a:gd name="connsiteX156" fmla="*/ 6281703 w 10232859"/>
              <a:gd name="connsiteY156" fmla="*/ 391054 h 1699043"/>
              <a:gd name="connsiteX157" fmla="*/ 6291622 w 10232859"/>
              <a:gd name="connsiteY157" fmla="*/ 396155 h 1699043"/>
              <a:gd name="connsiteX158" fmla="*/ 6292712 w 10232859"/>
              <a:gd name="connsiteY158" fmla="*/ 399771 h 1699043"/>
              <a:gd name="connsiteX159" fmla="*/ 6308227 w 10232859"/>
              <a:gd name="connsiteY159" fmla="*/ 406196 h 1699043"/>
              <a:gd name="connsiteX160" fmla="*/ 6328981 w 10232859"/>
              <a:gd name="connsiteY160" fmla="*/ 409495 h 1699043"/>
              <a:gd name="connsiteX161" fmla="*/ 6368693 w 10232859"/>
              <a:gd name="connsiteY161" fmla="*/ 417845 h 1699043"/>
              <a:gd name="connsiteX162" fmla="*/ 6414811 w 10232859"/>
              <a:gd name="connsiteY162" fmla="*/ 452200 h 1699043"/>
              <a:gd name="connsiteX163" fmla="*/ 6467879 w 10232859"/>
              <a:gd name="connsiteY163" fmla="*/ 468248 h 1699043"/>
              <a:gd name="connsiteX164" fmla="*/ 6564351 w 10232859"/>
              <a:gd name="connsiteY164" fmla="*/ 537518 h 1699043"/>
              <a:gd name="connsiteX165" fmla="*/ 6711178 w 10232859"/>
              <a:gd name="connsiteY165" fmla="*/ 573610 h 1699043"/>
              <a:gd name="connsiteX166" fmla="*/ 6764036 w 10232859"/>
              <a:gd name="connsiteY166" fmla="*/ 588943 h 1699043"/>
              <a:gd name="connsiteX167" fmla="*/ 6858983 w 10232859"/>
              <a:gd name="connsiteY167" fmla="*/ 623723 h 1699043"/>
              <a:gd name="connsiteX168" fmla="*/ 6910661 w 10232859"/>
              <a:gd name="connsiteY168" fmla="*/ 634620 h 1699043"/>
              <a:gd name="connsiteX169" fmla="*/ 6944111 w 10232859"/>
              <a:gd name="connsiteY169" fmla="*/ 659502 h 1699043"/>
              <a:gd name="connsiteX170" fmla="*/ 6965771 w 10232859"/>
              <a:gd name="connsiteY170" fmla="*/ 659931 h 1699043"/>
              <a:gd name="connsiteX171" fmla="*/ 6969639 w 10232859"/>
              <a:gd name="connsiteY171" fmla="*/ 659837 h 1699043"/>
              <a:gd name="connsiteX172" fmla="*/ 6982242 w 10232859"/>
              <a:gd name="connsiteY172" fmla="*/ 663112 h 1699043"/>
              <a:gd name="connsiteX173" fmla="*/ 6989387 w 10232859"/>
              <a:gd name="connsiteY173" fmla="*/ 659474 h 1699043"/>
              <a:gd name="connsiteX174" fmla="*/ 7010930 w 10232859"/>
              <a:gd name="connsiteY174" fmla="*/ 661134 h 1699043"/>
              <a:gd name="connsiteX175" fmla="*/ 7033125 w 10232859"/>
              <a:gd name="connsiteY175" fmla="*/ 668436 h 1699043"/>
              <a:gd name="connsiteX176" fmla="*/ 7134461 w 10232859"/>
              <a:gd name="connsiteY176" fmla="*/ 708192 h 1699043"/>
              <a:gd name="connsiteX177" fmla="*/ 7197450 w 10232859"/>
              <a:gd name="connsiteY177" fmla="*/ 729094 h 1699043"/>
              <a:gd name="connsiteX178" fmla="*/ 7225084 w 10232859"/>
              <a:gd name="connsiteY178" fmla="*/ 732505 h 1699043"/>
              <a:gd name="connsiteX179" fmla="*/ 7261183 w 10232859"/>
              <a:gd name="connsiteY179" fmla="*/ 740313 h 1699043"/>
              <a:gd name="connsiteX180" fmla="*/ 7327760 w 10232859"/>
              <a:gd name="connsiteY180" fmla="*/ 750586 h 1699043"/>
              <a:gd name="connsiteX181" fmla="*/ 7412222 w 10232859"/>
              <a:gd name="connsiteY181" fmla="*/ 770487 h 1699043"/>
              <a:gd name="connsiteX182" fmla="*/ 7457904 w 10232859"/>
              <a:gd name="connsiteY182" fmla="*/ 804321 h 1699043"/>
              <a:gd name="connsiteX183" fmla="*/ 7465795 w 10232859"/>
              <a:gd name="connsiteY183" fmla="*/ 802598 h 1699043"/>
              <a:gd name="connsiteX184" fmla="*/ 7505046 w 10232859"/>
              <a:gd name="connsiteY184" fmla="*/ 816517 h 1699043"/>
              <a:gd name="connsiteX185" fmla="*/ 7623220 w 10232859"/>
              <a:gd name="connsiteY185" fmla="*/ 888520 h 1699043"/>
              <a:gd name="connsiteX186" fmla="*/ 7700458 w 10232859"/>
              <a:gd name="connsiteY186" fmla="*/ 915079 h 1699043"/>
              <a:gd name="connsiteX187" fmla="*/ 7730988 w 10232859"/>
              <a:gd name="connsiteY187" fmla="*/ 920756 h 1699043"/>
              <a:gd name="connsiteX188" fmla="*/ 7781942 w 10232859"/>
              <a:gd name="connsiteY188" fmla="*/ 930503 h 1699043"/>
              <a:gd name="connsiteX189" fmla="*/ 7827704 w 10232859"/>
              <a:gd name="connsiteY189" fmla="*/ 928558 h 1699043"/>
              <a:gd name="connsiteX190" fmla="*/ 7912084 w 10232859"/>
              <a:gd name="connsiteY190" fmla="*/ 963800 h 1699043"/>
              <a:gd name="connsiteX191" fmla="*/ 7982264 w 10232859"/>
              <a:gd name="connsiteY191" fmla="*/ 975773 h 1699043"/>
              <a:gd name="connsiteX192" fmla="*/ 7991272 w 10232859"/>
              <a:gd name="connsiteY192" fmla="*/ 981104 h 1699043"/>
              <a:gd name="connsiteX193" fmla="*/ 8079795 w 10232859"/>
              <a:gd name="connsiteY193" fmla="*/ 982983 h 1699043"/>
              <a:gd name="connsiteX194" fmla="*/ 8150881 w 10232859"/>
              <a:gd name="connsiteY194" fmla="*/ 990411 h 1699043"/>
              <a:gd name="connsiteX195" fmla="*/ 8172106 w 10232859"/>
              <a:gd name="connsiteY195" fmla="*/ 990512 h 1699043"/>
              <a:gd name="connsiteX196" fmla="*/ 8196076 w 10232859"/>
              <a:gd name="connsiteY196" fmla="*/ 1000078 h 1699043"/>
              <a:gd name="connsiteX197" fmla="*/ 8247463 w 10232859"/>
              <a:gd name="connsiteY197" fmla="*/ 1016332 h 1699043"/>
              <a:gd name="connsiteX198" fmla="*/ 8279272 w 10232859"/>
              <a:gd name="connsiteY198" fmla="*/ 1032921 h 1699043"/>
              <a:gd name="connsiteX199" fmla="*/ 8289611 w 10232859"/>
              <a:gd name="connsiteY199" fmla="*/ 1028630 h 1699043"/>
              <a:gd name="connsiteX200" fmla="*/ 8311483 w 10232859"/>
              <a:gd name="connsiteY200" fmla="*/ 1029399 h 1699043"/>
              <a:gd name="connsiteX201" fmla="*/ 8399489 w 10232859"/>
              <a:gd name="connsiteY201" fmla="*/ 1048562 h 1699043"/>
              <a:gd name="connsiteX202" fmla="*/ 8415973 w 10232859"/>
              <a:gd name="connsiteY202" fmla="*/ 1049660 h 1699043"/>
              <a:gd name="connsiteX203" fmla="*/ 8433326 w 10232859"/>
              <a:gd name="connsiteY203" fmla="*/ 1057881 h 1699043"/>
              <a:gd name="connsiteX204" fmla="*/ 8502328 w 10232859"/>
              <a:gd name="connsiteY204" fmla="*/ 1091498 h 1699043"/>
              <a:gd name="connsiteX205" fmla="*/ 8534346 w 10232859"/>
              <a:gd name="connsiteY205" fmla="*/ 1106980 h 1699043"/>
              <a:gd name="connsiteX206" fmla="*/ 8534980 w 10232859"/>
              <a:gd name="connsiteY206" fmla="*/ 1110861 h 1699043"/>
              <a:gd name="connsiteX207" fmla="*/ 8544104 w 10232859"/>
              <a:gd name="connsiteY207" fmla="*/ 1108406 h 1699043"/>
              <a:gd name="connsiteX208" fmla="*/ 8567742 w 10232859"/>
              <a:gd name="connsiteY208" fmla="*/ 1117590 h 1699043"/>
              <a:gd name="connsiteX209" fmla="*/ 8633779 w 10232859"/>
              <a:gd name="connsiteY209" fmla="*/ 1139226 h 1699043"/>
              <a:gd name="connsiteX210" fmla="*/ 8676965 w 10232859"/>
              <a:gd name="connsiteY210" fmla="*/ 1156949 h 1699043"/>
              <a:gd name="connsiteX211" fmla="*/ 8698944 w 10232859"/>
              <a:gd name="connsiteY211" fmla="*/ 1156939 h 1699043"/>
              <a:gd name="connsiteX212" fmla="*/ 8732793 w 10232859"/>
              <a:gd name="connsiteY212" fmla="*/ 1172972 h 1699043"/>
              <a:gd name="connsiteX213" fmla="*/ 8751897 w 10232859"/>
              <a:gd name="connsiteY213" fmla="*/ 1190886 h 1699043"/>
              <a:gd name="connsiteX214" fmla="*/ 8793564 w 10232859"/>
              <a:gd name="connsiteY214" fmla="*/ 1172572 h 1699043"/>
              <a:gd name="connsiteX215" fmla="*/ 8834270 w 10232859"/>
              <a:gd name="connsiteY215" fmla="*/ 1206624 h 1699043"/>
              <a:gd name="connsiteX216" fmla="*/ 8853872 w 10232859"/>
              <a:gd name="connsiteY216" fmla="*/ 1214714 h 1699043"/>
              <a:gd name="connsiteX217" fmla="*/ 8861901 w 10232859"/>
              <a:gd name="connsiteY217" fmla="*/ 1211375 h 1699043"/>
              <a:gd name="connsiteX218" fmla="*/ 8874168 w 10232859"/>
              <a:gd name="connsiteY218" fmla="*/ 1213967 h 1699043"/>
              <a:gd name="connsiteX219" fmla="*/ 8871123 w 10232859"/>
              <a:gd name="connsiteY219" fmla="*/ 1221160 h 1699043"/>
              <a:gd name="connsiteX220" fmla="*/ 8903537 w 10232859"/>
              <a:gd name="connsiteY220" fmla="*/ 1230588 h 1699043"/>
              <a:gd name="connsiteX221" fmla="*/ 8933767 w 10232859"/>
              <a:gd name="connsiteY221" fmla="*/ 1263368 h 1699043"/>
              <a:gd name="connsiteX222" fmla="*/ 8985765 w 10232859"/>
              <a:gd name="connsiteY222" fmla="*/ 1287664 h 1699043"/>
              <a:gd name="connsiteX223" fmla="*/ 9071444 w 10232859"/>
              <a:gd name="connsiteY223" fmla="*/ 1317305 h 1699043"/>
              <a:gd name="connsiteX224" fmla="*/ 9096711 w 10232859"/>
              <a:gd name="connsiteY224" fmla="*/ 1327777 h 1699043"/>
              <a:gd name="connsiteX225" fmla="*/ 9338853 w 10232859"/>
              <a:gd name="connsiteY225" fmla="*/ 1448046 h 1699043"/>
              <a:gd name="connsiteX226" fmla="*/ 9520814 w 10232859"/>
              <a:gd name="connsiteY226" fmla="*/ 1449827 h 1699043"/>
              <a:gd name="connsiteX227" fmla="*/ 9702271 w 10232859"/>
              <a:gd name="connsiteY227" fmla="*/ 1488553 h 1699043"/>
              <a:gd name="connsiteX228" fmla="*/ 9744273 w 10232859"/>
              <a:gd name="connsiteY228" fmla="*/ 1523512 h 1699043"/>
              <a:gd name="connsiteX229" fmla="*/ 9771903 w 10232859"/>
              <a:gd name="connsiteY229" fmla="*/ 1530034 h 1699043"/>
              <a:gd name="connsiteX230" fmla="*/ 9818565 w 10232859"/>
              <a:gd name="connsiteY230" fmla="*/ 1538545 h 1699043"/>
              <a:gd name="connsiteX231" fmla="*/ 9882202 w 10232859"/>
              <a:gd name="connsiteY231" fmla="*/ 1565888 h 1699043"/>
              <a:gd name="connsiteX232" fmla="*/ 10022025 w 10232859"/>
              <a:gd name="connsiteY232" fmla="*/ 1599696 h 1699043"/>
              <a:gd name="connsiteX233" fmla="*/ 10220406 w 10232859"/>
              <a:gd name="connsiteY233" fmla="*/ 1677005 h 1699043"/>
              <a:gd name="connsiteX234" fmla="*/ 10232859 w 10232859"/>
              <a:gd name="connsiteY234" fmla="*/ 1699043 h 1699043"/>
              <a:gd name="connsiteX235" fmla="*/ 0 w 10232859"/>
              <a:gd name="connsiteY235" fmla="*/ 1699043 h 1699043"/>
              <a:gd name="connsiteX236" fmla="*/ 0 w 10232859"/>
              <a:gd name="connsiteY236" fmla="*/ 21828 h 1699043"/>
              <a:gd name="connsiteX237" fmla="*/ 8097 w 10232859"/>
              <a:gd name="connsiteY237" fmla="*/ 24355 h 1699043"/>
              <a:gd name="connsiteX238" fmla="*/ 77128 w 10232859"/>
              <a:gd name="connsiteY238" fmla="*/ 6867 h 1699043"/>
              <a:gd name="connsiteX239" fmla="*/ 188338 w 10232859"/>
              <a:gd name="connsiteY239" fmla="*/ 5079 h 1699043"/>
              <a:gd name="connsiteX240" fmla="*/ 298809 w 10232859"/>
              <a:gd name="connsiteY240" fmla="*/ 6198 h 1699043"/>
              <a:gd name="connsiteX241" fmla="*/ 338985 w 10232859"/>
              <a:gd name="connsiteY241" fmla="*/ 8006 h 1699043"/>
              <a:gd name="connsiteX242" fmla="*/ 409815 w 10232859"/>
              <a:gd name="connsiteY242" fmla="*/ 5045 h 1699043"/>
              <a:gd name="connsiteX0" fmla="*/ 409815 w 10232859"/>
              <a:gd name="connsiteY0" fmla="*/ 5045 h 1699043"/>
              <a:gd name="connsiteX1" fmla="*/ 456316 w 10232859"/>
              <a:gd name="connsiteY1" fmla="*/ 4077 h 1699043"/>
              <a:gd name="connsiteX2" fmla="*/ 463611 w 10232859"/>
              <a:gd name="connsiteY2" fmla="*/ 18441 h 1699043"/>
              <a:gd name="connsiteX3" fmla="*/ 506289 w 10232859"/>
              <a:gd name="connsiteY3" fmla="*/ 21667 h 1699043"/>
              <a:gd name="connsiteX4" fmla="*/ 547180 w 10232859"/>
              <a:gd name="connsiteY4" fmla="*/ 10297 h 1699043"/>
              <a:gd name="connsiteX5" fmla="*/ 599180 w 10232859"/>
              <a:gd name="connsiteY5" fmla="*/ 9165 h 1699043"/>
              <a:gd name="connsiteX6" fmla="*/ 630247 w 10232859"/>
              <a:gd name="connsiteY6" fmla="*/ 8332 h 1699043"/>
              <a:gd name="connsiteX7" fmla="*/ 715463 w 10232859"/>
              <a:gd name="connsiteY7" fmla="*/ 18029 h 1699043"/>
              <a:gd name="connsiteX8" fmla="*/ 862866 w 10232859"/>
              <a:gd name="connsiteY8" fmla="*/ 63233 h 1699043"/>
              <a:gd name="connsiteX9" fmla="*/ 906400 w 10232859"/>
              <a:gd name="connsiteY9" fmla="*/ 68570 h 1699043"/>
              <a:gd name="connsiteX10" fmla="*/ 912698 w 10232859"/>
              <a:gd name="connsiteY10" fmla="*/ 65266 h 1699043"/>
              <a:gd name="connsiteX11" fmla="*/ 972936 w 10232859"/>
              <a:gd name="connsiteY11" fmla="*/ 88549 h 1699043"/>
              <a:gd name="connsiteX12" fmla="*/ 1061158 w 10232859"/>
              <a:gd name="connsiteY12" fmla="*/ 90302 h 1699043"/>
              <a:gd name="connsiteX13" fmla="*/ 1127764 w 10232859"/>
              <a:gd name="connsiteY13" fmla="*/ 86443 h 1699043"/>
              <a:gd name="connsiteX14" fmla="*/ 1165092 w 10232859"/>
              <a:gd name="connsiteY14" fmla="*/ 86517 h 1699043"/>
              <a:gd name="connsiteX15" fmla="*/ 1192274 w 10232859"/>
              <a:gd name="connsiteY15" fmla="*/ 84088 h 1699043"/>
              <a:gd name="connsiteX16" fmla="*/ 1261359 w 10232859"/>
              <a:gd name="connsiteY16" fmla="*/ 91263 h 1699043"/>
              <a:gd name="connsiteX17" fmla="*/ 1375826 w 10232859"/>
              <a:gd name="connsiteY17" fmla="*/ 108740 h 1699043"/>
              <a:gd name="connsiteX18" fmla="*/ 1400134 w 10232859"/>
              <a:gd name="connsiteY18" fmla="*/ 111208 h 1699043"/>
              <a:gd name="connsiteX19" fmla="*/ 1420782 w 10232859"/>
              <a:gd name="connsiteY19" fmla="*/ 108347 h 1699043"/>
              <a:gd name="connsiteX20" fmla="*/ 1425360 w 10232859"/>
              <a:gd name="connsiteY20" fmla="*/ 103343 h 1699043"/>
              <a:gd name="connsiteX21" fmla="*/ 1438688 w 10232859"/>
              <a:gd name="connsiteY21" fmla="*/ 103900 h 1699043"/>
              <a:gd name="connsiteX22" fmla="*/ 1442183 w 10232859"/>
              <a:gd name="connsiteY22" fmla="*/ 103008 h 1699043"/>
              <a:gd name="connsiteX23" fmla="*/ 1462271 w 10232859"/>
              <a:gd name="connsiteY23" fmla="*/ 98933 h 1699043"/>
              <a:gd name="connsiteX24" fmla="*/ 1506437 w 10232859"/>
              <a:gd name="connsiteY24" fmla="*/ 116084 h 1699043"/>
              <a:gd name="connsiteX25" fmla="*/ 1559721 w 10232859"/>
              <a:gd name="connsiteY25" fmla="*/ 115918 h 1699043"/>
              <a:gd name="connsiteX26" fmla="*/ 1763086 w 10232859"/>
              <a:gd name="connsiteY26" fmla="*/ 148431 h 1699043"/>
              <a:gd name="connsiteX27" fmla="*/ 1909571 w 10232859"/>
              <a:gd name="connsiteY27" fmla="*/ 158571 h 1699043"/>
              <a:gd name="connsiteX28" fmla="*/ 2002612 w 10232859"/>
              <a:gd name="connsiteY28" fmla="*/ 185342 h 1699043"/>
              <a:gd name="connsiteX29" fmla="*/ 2155278 w 10232859"/>
              <a:gd name="connsiteY29" fmla="*/ 197824 h 1699043"/>
              <a:gd name="connsiteX30" fmla="*/ 2166398 w 10232859"/>
              <a:gd name="connsiteY30" fmla="*/ 206965 h 1699043"/>
              <a:gd name="connsiteX31" fmla="*/ 2180455 w 10232859"/>
              <a:gd name="connsiteY31" fmla="*/ 212894 h 1699043"/>
              <a:gd name="connsiteX32" fmla="*/ 2182638 w 10232859"/>
              <a:gd name="connsiteY32" fmla="*/ 212313 h 1699043"/>
              <a:gd name="connsiteX33" fmla="*/ 2200348 w 10232859"/>
              <a:gd name="connsiteY33" fmla="*/ 215316 h 1699043"/>
              <a:gd name="connsiteX34" fmla="*/ 2203307 w 10232859"/>
              <a:gd name="connsiteY34" fmla="*/ 218590 h 1699043"/>
              <a:gd name="connsiteX35" fmla="*/ 2215170 w 10232859"/>
              <a:gd name="connsiteY35" fmla="*/ 221472 h 1699043"/>
              <a:gd name="connsiteX36" fmla="*/ 2237765 w 10232859"/>
              <a:gd name="connsiteY36" fmla="*/ 229357 h 1699043"/>
              <a:gd name="connsiteX37" fmla="*/ 2242719 w 10232859"/>
              <a:gd name="connsiteY37" fmla="*/ 228760 h 1699043"/>
              <a:gd name="connsiteX38" fmla="*/ 2277928 w 10232859"/>
              <a:gd name="connsiteY38" fmla="*/ 237427 h 1699043"/>
              <a:gd name="connsiteX39" fmla="*/ 2278759 w 10232859"/>
              <a:gd name="connsiteY39" fmla="*/ 236563 h 1699043"/>
              <a:gd name="connsiteX40" fmla="*/ 2290187 w 10232859"/>
              <a:gd name="connsiteY40" fmla="*/ 234709 h 1699043"/>
              <a:gd name="connsiteX41" fmla="*/ 2364066 w 10232859"/>
              <a:gd name="connsiteY41" fmla="*/ 218237 h 1699043"/>
              <a:gd name="connsiteX42" fmla="*/ 2400814 w 10232859"/>
              <a:gd name="connsiteY42" fmla="*/ 227165 h 1699043"/>
              <a:gd name="connsiteX43" fmla="*/ 2408414 w 10232859"/>
              <a:gd name="connsiteY43" fmla="*/ 228429 h 1699043"/>
              <a:gd name="connsiteX44" fmla="*/ 2408650 w 10232859"/>
              <a:gd name="connsiteY44" fmla="*/ 228234 h 1699043"/>
              <a:gd name="connsiteX45" fmla="*/ 2416835 w 10232859"/>
              <a:gd name="connsiteY45" fmla="*/ 229128 h 1699043"/>
              <a:gd name="connsiteX46" fmla="*/ 2422271 w 10232859"/>
              <a:gd name="connsiteY46" fmla="*/ 230733 h 1699043"/>
              <a:gd name="connsiteX47" fmla="*/ 2490341 w 10232859"/>
              <a:gd name="connsiteY47" fmla="*/ 211074 h 1699043"/>
              <a:gd name="connsiteX48" fmla="*/ 2588929 w 10232859"/>
              <a:gd name="connsiteY48" fmla="*/ 200980 h 1699043"/>
              <a:gd name="connsiteX49" fmla="*/ 2687426 w 10232859"/>
              <a:gd name="connsiteY49" fmla="*/ 193848 h 1699043"/>
              <a:gd name="connsiteX50" fmla="*/ 2723517 w 10232859"/>
              <a:gd name="connsiteY50" fmla="*/ 192652 h 1699043"/>
              <a:gd name="connsiteX51" fmla="*/ 2785956 w 10232859"/>
              <a:gd name="connsiteY51" fmla="*/ 184404 h 1699043"/>
              <a:gd name="connsiteX52" fmla="*/ 2813378 w 10232859"/>
              <a:gd name="connsiteY52" fmla="*/ 176833 h 1699043"/>
              <a:gd name="connsiteX53" fmla="*/ 2814782 w 10232859"/>
              <a:gd name="connsiteY53" fmla="*/ 177153 h 1699043"/>
              <a:gd name="connsiteX54" fmla="*/ 2816580 w 10232859"/>
              <a:gd name="connsiteY54" fmla="*/ 174366 h 1699043"/>
              <a:gd name="connsiteX55" fmla="*/ 2821623 w 10232859"/>
              <a:gd name="connsiteY55" fmla="*/ 172875 h 1699043"/>
              <a:gd name="connsiteX56" fmla="*/ 2836688 w 10232859"/>
              <a:gd name="connsiteY56" fmla="*/ 172971 h 1699043"/>
              <a:gd name="connsiteX57" fmla="*/ 2842564 w 10232859"/>
              <a:gd name="connsiteY57" fmla="*/ 173695 h 1699043"/>
              <a:gd name="connsiteX58" fmla="*/ 2850712 w 10232859"/>
              <a:gd name="connsiteY58" fmla="*/ 173290 h 1699043"/>
              <a:gd name="connsiteX59" fmla="*/ 2850846 w 10232859"/>
              <a:gd name="connsiteY59" fmla="*/ 173062 h 1699043"/>
              <a:gd name="connsiteX60" fmla="*/ 2858611 w 10232859"/>
              <a:gd name="connsiteY60" fmla="*/ 173112 h 1699043"/>
              <a:gd name="connsiteX61" fmla="*/ 2897454 w 10232859"/>
              <a:gd name="connsiteY61" fmla="*/ 176114 h 1699043"/>
              <a:gd name="connsiteX62" fmla="*/ 2940369 w 10232859"/>
              <a:gd name="connsiteY62" fmla="*/ 152944 h 1699043"/>
              <a:gd name="connsiteX63" fmla="*/ 2959670 w 10232859"/>
              <a:gd name="connsiteY63" fmla="*/ 148367 h 1699043"/>
              <a:gd name="connsiteX64" fmla="*/ 2969615 w 10232859"/>
              <a:gd name="connsiteY64" fmla="*/ 144755 h 1699043"/>
              <a:gd name="connsiteX65" fmla="*/ 2970000 w 10232859"/>
              <a:gd name="connsiteY65" fmla="*/ 143776 h 1699043"/>
              <a:gd name="connsiteX66" fmla="*/ 3007272 w 10232859"/>
              <a:gd name="connsiteY66" fmla="*/ 146766 h 1699043"/>
              <a:gd name="connsiteX67" fmla="*/ 3011677 w 10232859"/>
              <a:gd name="connsiteY67" fmla="*/ 145404 h 1699043"/>
              <a:gd name="connsiteX68" fmla="*/ 3036668 w 10232859"/>
              <a:gd name="connsiteY68" fmla="*/ 149604 h 1699043"/>
              <a:gd name="connsiteX69" fmla="*/ 3049208 w 10232859"/>
              <a:gd name="connsiteY69" fmla="*/ 150573 h 1699043"/>
              <a:gd name="connsiteX70" fmla="*/ 3053517 w 10232859"/>
              <a:gd name="connsiteY70" fmla="*/ 153322 h 1699043"/>
              <a:gd name="connsiteX71" fmla="*/ 3071637 w 10232859"/>
              <a:gd name="connsiteY71" fmla="*/ 153496 h 1699043"/>
              <a:gd name="connsiteX72" fmla="*/ 3110077 w 10232859"/>
              <a:gd name="connsiteY72" fmla="*/ 149202 h 1699043"/>
              <a:gd name="connsiteX73" fmla="*/ 3173743 w 10232859"/>
              <a:gd name="connsiteY73" fmla="*/ 159581 h 1699043"/>
              <a:gd name="connsiteX74" fmla="*/ 3254203 w 10232859"/>
              <a:gd name="connsiteY74" fmla="*/ 151756 h 1699043"/>
              <a:gd name="connsiteX75" fmla="*/ 3380350 w 10232859"/>
              <a:gd name="connsiteY75" fmla="*/ 151151 h 1699043"/>
              <a:gd name="connsiteX76" fmla="*/ 3476147 w 10232859"/>
              <a:gd name="connsiteY76" fmla="*/ 170925 h 1699043"/>
              <a:gd name="connsiteX77" fmla="*/ 3581876 w 10232859"/>
              <a:gd name="connsiteY77" fmla="*/ 150448 h 1699043"/>
              <a:gd name="connsiteX78" fmla="*/ 3704761 w 10232859"/>
              <a:gd name="connsiteY78" fmla="*/ 150492 h 1699043"/>
              <a:gd name="connsiteX79" fmla="*/ 3755040 w 10232859"/>
              <a:gd name="connsiteY79" fmla="*/ 141978 h 1699043"/>
              <a:gd name="connsiteX80" fmla="*/ 3804689 w 10232859"/>
              <a:gd name="connsiteY80" fmla="*/ 151893 h 1699043"/>
              <a:gd name="connsiteX81" fmla="*/ 3821793 w 10232859"/>
              <a:gd name="connsiteY81" fmla="*/ 144743 h 1699043"/>
              <a:gd name="connsiteX82" fmla="*/ 3824682 w 10232859"/>
              <a:gd name="connsiteY82" fmla="*/ 143319 h 1699043"/>
              <a:gd name="connsiteX83" fmla="*/ 3837536 w 10232859"/>
              <a:gd name="connsiteY83" fmla="*/ 141778 h 1699043"/>
              <a:gd name="connsiteX84" fmla="*/ 3839550 w 10232859"/>
              <a:gd name="connsiteY84" fmla="*/ 136147 h 1699043"/>
              <a:gd name="connsiteX85" fmla="*/ 3857743 w 10232859"/>
              <a:gd name="connsiteY85" fmla="*/ 130104 h 1699043"/>
              <a:gd name="connsiteX86" fmla="*/ 3881852 w 10232859"/>
              <a:gd name="connsiteY86" fmla="*/ 128717 h 1699043"/>
              <a:gd name="connsiteX87" fmla="*/ 3998088 w 10232859"/>
              <a:gd name="connsiteY87" fmla="*/ 127932 h 1699043"/>
              <a:gd name="connsiteX88" fmla="*/ 4066682 w 10232859"/>
              <a:gd name="connsiteY88" fmla="*/ 124147 h 1699043"/>
              <a:gd name="connsiteX89" fmla="*/ 4091246 w 10232859"/>
              <a:gd name="connsiteY89" fmla="*/ 117503 h 1699043"/>
              <a:gd name="connsiteX90" fmla="*/ 4126556 w 10232859"/>
              <a:gd name="connsiteY90" fmla="*/ 111725 h 1699043"/>
              <a:gd name="connsiteX91" fmla="*/ 4187717 w 10232859"/>
              <a:gd name="connsiteY91" fmla="*/ 97496 h 1699043"/>
              <a:gd name="connsiteX92" fmla="*/ 4220826 w 10232859"/>
              <a:gd name="connsiteY92" fmla="*/ 95991 h 1699043"/>
              <a:gd name="connsiteX93" fmla="*/ 4239014 w 10232859"/>
              <a:gd name="connsiteY93" fmla="*/ 90840 h 1699043"/>
              <a:gd name="connsiteX94" fmla="*/ 4246653 w 10232859"/>
              <a:gd name="connsiteY94" fmla="*/ 91360 h 1699043"/>
              <a:gd name="connsiteX95" fmla="*/ 4271841 w 10232859"/>
              <a:gd name="connsiteY95" fmla="*/ 90188 h 1699043"/>
              <a:gd name="connsiteX96" fmla="*/ 4286277 w 10232859"/>
              <a:gd name="connsiteY96" fmla="*/ 90173 h 1699043"/>
              <a:gd name="connsiteX97" fmla="*/ 4292025 w 10232859"/>
              <a:gd name="connsiteY97" fmla="*/ 90407 h 1699043"/>
              <a:gd name="connsiteX98" fmla="*/ 4304713 w 10232859"/>
              <a:gd name="connsiteY98" fmla="*/ 95673 h 1699043"/>
              <a:gd name="connsiteX99" fmla="*/ 4321285 w 10232859"/>
              <a:gd name="connsiteY99" fmla="*/ 93560 h 1699043"/>
              <a:gd name="connsiteX100" fmla="*/ 4339561 w 10232859"/>
              <a:gd name="connsiteY100" fmla="*/ 98806 h 1699043"/>
              <a:gd name="connsiteX101" fmla="*/ 4343990 w 10232859"/>
              <a:gd name="connsiteY101" fmla="*/ 94576 h 1699043"/>
              <a:gd name="connsiteX102" fmla="*/ 4358885 w 10232859"/>
              <a:gd name="connsiteY102" fmla="*/ 90264 h 1699043"/>
              <a:gd name="connsiteX103" fmla="*/ 4371648 w 10232859"/>
              <a:gd name="connsiteY103" fmla="*/ 95312 h 1699043"/>
              <a:gd name="connsiteX104" fmla="*/ 4398380 w 10232859"/>
              <a:gd name="connsiteY104" fmla="*/ 98447 h 1699043"/>
              <a:gd name="connsiteX105" fmla="*/ 4405729 w 10232859"/>
              <a:gd name="connsiteY105" fmla="*/ 97677 h 1699043"/>
              <a:gd name="connsiteX106" fmla="*/ 4431408 w 10232859"/>
              <a:gd name="connsiteY106" fmla="*/ 104311 h 1699043"/>
              <a:gd name="connsiteX107" fmla="*/ 4472183 w 10232859"/>
              <a:gd name="connsiteY107" fmla="*/ 109916 h 1699043"/>
              <a:gd name="connsiteX108" fmla="*/ 4518828 w 10232859"/>
              <a:gd name="connsiteY108" fmla="*/ 112600 h 1699043"/>
              <a:gd name="connsiteX109" fmla="*/ 4532040 w 10232859"/>
              <a:gd name="connsiteY109" fmla="*/ 117793 h 1699043"/>
              <a:gd name="connsiteX110" fmla="*/ 4617778 w 10232859"/>
              <a:gd name="connsiteY110" fmla="*/ 130479 h 1699043"/>
              <a:gd name="connsiteX111" fmla="*/ 4641872 w 10232859"/>
              <a:gd name="connsiteY111" fmla="*/ 134207 h 1699043"/>
              <a:gd name="connsiteX112" fmla="*/ 4662766 w 10232859"/>
              <a:gd name="connsiteY112" fmla="*/ 132438 h 1699043"/>
              <a:gd name="connsiteX113" fmla="*/ 4667770 w 10232859"/>
              <a:gd name="connsiteY113" fmla="*/ 127694 h 1699043"/>
              <a:gd name="connsiteX114" fmla="*/ 4681052 w 10232859"/>
              <a:gd name="connsiteY114" fmla="*/ 128947 h 1699043"/>
              <a:gd name="connsiteX115" fmla="*/ 4684624 w 10232859"/>
              <a:gd name="connsiteY115" fmla="*/ 128241 h 1699043"/>
              <a:gd name="connsiteX116" fmla="*/ 4705061 w 10232859"/>
              <a:gd name="connsiteY116" fmla="*/ 125234 h 1699043"/>
              <a:gd name="connsiteX117" fmla="*/ 4747746 w 10232859"/>
              <a:gd name="connsiteY117" fmla="*/ 144617 h 1699043"/>
              <a:gd name="connsiteX118" fmla="*/ 4867014 w 10232859"/>
              <a:gd name="connsiteY118" fmla="*/ 164145 h 1699043"/>
              <a:gd name="connsiteX119" fmla="*/ 5001600 w 10232859"/>
              <a:gd name="connsiteY119" fmla="*/ 190239 h 1699043"/>
              <a:gd name="connsiteX120" fmla="*/ 5115965 w 10232859"/>
              <a:gd name="connsiteY120" fmla="*/ 186069 h 1699043"/>
              <a:gd name="connsiteX121" fmla="*/ 5193957 w 10232859"/>
              <a:gd name="connsiteY121" fmla="*/ 229364 h 1699043"/>
              <a:gd name="connsiteX122" fmla="*/ 5275907 w 10232859"/>
              <a:gd name="connsiteY122" fmla="*/ 263295 h 1699043"/>
              <a:gd name="connsiteX123" fmla="*/ 5344878 w 10232859"/>
              <a:gd name="connsiteY123" fmla="*/ 276360 h 1699043"/>
              <a:gd name="connsiteX124" fmla="*/ 5413398 w 10232859"/>
              <a:gd name="connsiteY124" fmla="*/ 276235 h 1699043"/>
              <a:gd name="connsiteX125" fmla="*/ 5415629 w 10232859"/>
              <a:gd name="connsiteY125" fmla="*/ 275768 h 1699043"/>
              <a:gd name="connsiteX126" fmla="*/ 5433078 w 10232859"/>
              <a:gd name="connsiteY126" fmla="*/ 279684 h 1699043"/>
              <a:gd name="connsiteX127" fmla="*/ 5435759 w 10232859"/>
              <a:gd name="connsiteY127" fmla="*/ 283100 h 1699043"/>
              <a:gd name="connsiteX128" fmla="*/ 5447372 w 10232859"/>
              <a:gd name="connsiteY128" fmla="*/ 286587 h 1699043"/>
              <a:gd name="connsiteX129" fmla="*/ 5469289 w 10232859"/>
              <a:gd name="connsiteY129" fmla="*/ 295620 h 1699043"/>
              <a:gd name="connsiteX130" fmla="*/ 5508752 w 10232859"/>
              <a:gd name="connsiteY130" fmla="*/ 305753 h 1699043"/>
              <a:gd name="connsiteX131" fmla="*/ 5509657 w 10232859"/>
              <a:gd name="connsiteY131" fmla="*/ 304936 h 1699043"/>
              <a:gd name="connsiteX132" fmla="*/ 5521245 w 10232859"/>
              <a:gd name="connsiteY132" fmla="*/ 303688 h 1699043"/>
              <a:gd name="connsiteX133" fmla="*/ 5596538 w 10232859"/>
              <a:gd name="connsiteY133" fmla="*/ 291153 h 1699043"/>
              <a:gd name="connsiteX134" fmla="*/ 5632514 w 10232859"/>
              <a:gd name="connsiteY134" fmla="*/ 301962 h 1699043"/>
              <a:gd name="connsiteX135" fmla="*/ 5640005 w 10232859"/>
              <a:gd name="connsiteY135" fmla="*/ 303617 h 1699043"/>
              <a:gd name="connsiteX136" fmla="*/ 5640259 w 10232859"/>
              <a:gd name="connsiteY136" fmla="*/ 303435 h 1699043"/>
              <a:gd name="connsiteX137" fmla="*/ 5648365 w 10232859"/>
              <a:gd name="connsiteY137" fmla="*/ 304754 h 1699043"/>
              <a:gd name="connsiteX138" fmla="*/ 5653662 w 10232859"/>
              <a:gd name="connsiteY138" fmla="*/ 306635 h 1699043"/>
              <a:gd name="connsiteX139" fmla="*/ 5668196 w 10232859"/>
              <a:gd name="connsiteY139" fmla="*/ 309846 h 1699043"/>
              <a:gd name="connsiteX140" fmla="*/ 5673886 w 10232859"/>
              <a:gd name="connsiteY140" fmla="*/ 309526 h 1699043"/>
              <a:gd name="connsiteX141" fmla="*/ 5677139 w 10232859"/>
              <a:gd name="connsiteY141" fmla="*/ 307345 h 1699043"/>
              <a:gd name="connsiteX142" fmla="*/ 5708983 w 10232859"/>
              <a:gd name="connsiteY142" fmla="*/ 306674 h 1699043"/>
              <a:gd name="connsiteX143" fmla="*/ 5773909 w 10232859"/>
              <a:gd name="connsiteY143" fmla="*/ 312061 h 1699043"/>
              <a:gd name="connsiteX144" fmla="*/ 5809500 w 10232859"/>
              <a:gd name="connsiteY144" fmla="*/ 318450 h 1699043"/>
              <a:gd name="connsiteX145" fmla="*/ 5908729 w 10232859"/>
              <a:gd name="connsiteY145" fmla="*/ 332335 h 1699043"/>
              <a:gd name="connsiteX146" fmla="*/ 5990524 w 10232859"/>
              <a:gd name="connsiteY146" fmla="*/ 350618 h 1699043"/>
              <a:gd name="connsiteX147" fmla="*/ 6029302 w 10232859"/>
              <a:gd name="connsiteY147" fmla="*/ 361365 h 1699043"/>
              <a:gd name="connsiteX148" fmla="*/ 6086225 w 10232859"/>
              <a:gd name="connsiteY148" fmla="*/ 339621 h 1699043"/>
              <a:gd name="connsiteX149" fmla="*/ 6105063 w 10232859"/>
              <a:gd name="connsiteY149" fmla="*/ 347340 h 1699043"/>
              <a:gd name="connsiteX150" fmla="*/ 6195166 w 10232859"/>
              <a:gd name="connsiteY150" fmla="*/ 360190 h 1699043"/>
              <a:gd name="connsiteX151" fmla="*/ 6216259 w 10232859"/>
              <a:gd name="connsiteY151" fmla="*/ 363365 h 1699043"/>
              <a:gd name="connsiteX152" fmla="*/ 6228331 w 10232859"/>
              <a:gd name="connsiteY152" fmla="*/ 364034 h 1699043"/>
              <a:gd name="connsiteX153" fmla="*/ 6229602 w 10232859"/>
              <a:gd name="connsiteY153" fmla="*/ 363414 h 1699043"/>
              <a:gd name="connsiteX154" fmla="*/ 6258988 w 10232859"/>
              <a:gd name="connsiteY154" fmla="*/ 378660 h 1699043"/>
              <a:gd name="connsiteX155" fmla="*/ 6264106 w 10232859"/>
              <a:gd name="connsiteY155" fmla="*/ 379141 h 1699043"/>
              <a:gd name="connsiteX156" fmla="*/ 6281703 w 10232859"/>
              <a:gd name="connsiteY156" fmla="*/ 391054 h 1699043"/>
              <a:gd name="connsiteX157" fmla="*/ 6291622 w 10232859"/>
              <a:gd name="connsiteY157" fmla="*/ 396155 h 1699043"/>
              <a:gd name="connsiteX158" fmla="*/ 6292712 w 10232859"/>
              <a:gd name="connsiteY158" fmla="*/ 399771 h 1699043"/>
              <a:gd name="connsiteX159" fmla="*/ 6308227 w 10232859"/>
              <a:gd name="connsiteY159" fmla="*/ 406196 h 1699043"/>
              <a:gd name="connsiteX160" fmla="*/ 6328981 w 10232859"/>
              <a:gd name="connsiteY160" fmla="*/ 409495 h 1699043"/>
              <a:gd name="connsiteX161" fmla="*/ 6368693 w 10232859"/>
              <a:gd name="connsiteY161" fmla="*/ 417845 h 1699043"/>
              <a:gd name="connsiteX162" fmla="*/ 6414811 w 10232859"/>
              <a:gd name="connsiteY162" fmla="*/ 452200 h 1699043"/>
              <a:gd name="connsiteX163" fmla="*/ 6467879 w 10232859"/>
              <a:gd name="connsiteY163" fmla="*/ 468248 h 1699043"/>
              <a:gd name="connsiteX164" fmla="*/ 6564351 w 10232859"/>
              <a:gd name="connsiteY164" fmla="*/ 537518 h 1699043"/>
              <a:gd name="connsiteX165" fmla="*/ 6711178 w 10232859"/>
              <a:gd name="connsiteY165" fmla="*/ 573610 h 1699043"/>
              <a:gd name="connsiteX166" fmla="*/ 6764036 w 10232859"/>
              <a:gd name="connsiteY166" fmla="*/ 588943 h 1699043"/>
              <a:gd name="connsiteX167" fmla="*/ 6858983 w 10232859"/>
              <a:gd name="connsiteY167" fmla="*/ 623723 h 1699043"/>
              <a:gd name="connsiteX168" fmla="*/ 6910661 w 10232859"/>
              <a:gd name="connsiteY168" fmla="*/ 634620 h 1699043"/>
              <a:gd name="connsiteX169" fmla="*/ 6944111 w 10232859"/>
              <a:gd name="connsiteY169" fmla="*/ 659502 h 1699043"/>
              <a:gd name="connsiteX170" fmla="*/ 6965771 w 10232859"/>
              <a:gd name="connsiteY170" fmla="*/ 659931 h 1699043"/>
              <a:gd name="connsiteX171" fmla="*/ 6969639 w 10232859"/>
              <a:gd name="connsiteY171" fmla="*/ 659837 h 1699043"/>
              <a:gd name="connsiteX172" fmla="*/ 6982242 w 10232859"/>
              <a:gd name="connsiteY172" fmla="*/ 663112 h 1699043"/>
              <a:gd name="connsiteX173" fmla="*/ 6989387 w 10232859"/>
              <a:gd name="connsiteY173" fmla="*/ 659474 h 1699043"/>
              <a:gd name="connsiteX174" fmla="*/ 7010930 w 10232859"/>
              <a:gd name="connsiteY174" fmla="*/ 661134 h 1699043"/>
              <a:gd name="connsiteX175" fmla="*/ 7033125 w 10232859"/>
              <a:gd name="connsiteY175" fmla="*/ 668436 h 1699043"/>
              <a:gd name="connsiteX176" fmla="*/ 7134461 w 10232859"/>
              <a:gd name="connsiteY176" fmla="*/ 708192 h 1699043"/>
              <a:gd name="connsiteX177" fmla="*/ 7197450 w 10232859"/>
              <a:gd name="connsiteY177" fmla="*/ 729094 h 1699043"/>
              <a:gd name="connsiteX178" fmla="*/ 7225084 w 10232859"/>
              <a:gd name="connsiteY178" fmla="*/ 732505 h 1699043"/>
              <a:gd name="connsiteX179" fmla="*/ 7261183 w 10232859"/>
              <a:gd name="connsiteY179" fmla="*/ 740313 h 1699043"/>
              <a:gd name="connsiteX180" fmla="*/ 7327760 w 10232859"/>
              <a:gd name="connsiteY180" fmla="*/ 750586 h 1699043"/>
              <a:gd name="connsiteX181" fmla="*/ 7412222 w 10232859"/>
              <a:gd name="connsiteY181" fmla="*/ 770487 h 1699043"/>
              <a:gd name="connsiteX182" fmla="*/ 7457904 w 10232859"/>
              <a:gd name="connsiteY182" fmla="*/ 804321 h 1699043"/>
              <a:gd name="connsiteX183" fmla="*/ 7465795 w 10232859"/>
              <a:gd name="connsiteY183" fmla="*/ 802598 h 1699043"/>
              <a:gd name="connsiteX184" fmla="*/ 7505046 w 10232859"/>
              <a:gd name="connsiteY184" fmla="*/ 816517 h 1699043"/>
              <a:gd name="connsiteX185" fmla="*/ 7623220 w 10232859"/>
              <a:gd name="connsiteY185" fmla="*/ 888520 h 1699043"/>
              <a:gd name="connsiteX186" fmla="*/ 7700458 w 10232859"/>
              <a:gd name="connsiteY186" fmla="*/ 915079 h 1699043"/>
              <a:gd name="connsiteX187" fmla="*/ 7730988 w 10232859"/>
              <a:gd name="connsiteY187" fmla="*/ 920756 h 1699043"/>
              <a:gd name="connsiteX188" fmla="*/ 7781942 w 10232859"/>
              <a:gd name="connsiteY188" fmla="*/ 930503 h 1699043"/>
              <a:gd name="connsiteX189" fmla="*/ 7827704 w 10232859"/>
              <a:gd name="connsiteY189" fmla="*/ 928558 h 1699043"/>
              <a:gd name="connsiteX190" fmla="*/ 7912084 w 10232859"/>
              <a:gd name="connsiteY190" fmla="*/ 963800 h 1699043"/>
              <a:gd name="connsiteX191" fmla="*/ 7982264 w 10232859"/>
              <a:gd name="connsiteY191" fmla="*/ 975773 h 1699043"/>
              <a:gd name="connsiteX192" fmla="*/ 7991272 w 10232859"/>
              <a:gd name="connsiteY192" fmla="*/ 981104 h 1699043"/>
              <a:gd name="connsiteX193" fmla="*/ 8079795 w 10232859"/>
              <a:gd name="connsiteY193" fmla="*/ 982983 h 1699043"/>
              <a:gd name="connsiteX194" fmla="*/ 8150881 w 10232859"/>
              <a:gd name="connsiteY194" fmla="*/ 990411 h 1699043"/>
              <a:gd name="connsiteX195" fmla="*/ 8172106 w 10232859"/>
              <a:gd name="connsiteY195" fmla="*/ 990512 h 1699043"/>
              <a:gd name="connsiteX196" fmla="*/ 8196076 w 10232859"/>
              <a:gd name="connsiteY196" fmla="*/ 1000078 h 1699043"/>
              <a:gd name="connsiteX197" fmla="*/ 8247463 w 10232859"/>
              <a:gd name="connsiteY197" fmla="*/ 1016332 h 1699043"/>
              <a:gd name="connsiteX198" fmla="*/ 8279272 w 10232859"/>
              <a:gd name="connsiteY198" fmla="*/ 1032921 h 1699043"/>
              <a:gd name="connsiteX199" fmla="*/ 8289611 w 10232859"/>
              <a:gd name="connsiteY199" fmla="*/ 1028630 h 1699043"/>
              <a:gd name="connsiteX200" fmla="*/ 8311483 w 10232859"/>
              <a:gd name="connsiteY200" fmla="*/ 1029399 h 1699043"/>
              <a:gd name="connsiteX201" fmla="*/ 8399489 w 10232859"/>
              <a:gd name="connsiteY201" fmla="*/ 1048562 h 1699043"/>
              <a:gd name="connsiteX202" fmla="*/ 8415973 w 10232859"/>
              <a:gd name="connsiteY202" fmla="*/ 1049660 h 1699043"/>
              <a:gd name="connsiteX203" fmla="*/ 8433326 w 10232859"/>
              <a:gd name="connsiteY203" fmla="*/ 1057881 h 1699043"/>
              <a:gd name="connsiteX204" fmla="*/ 8502328 w 10232859"/>
              <a:gd name="connsiteY204" fmla="*/ 1091498 h 1699043"/>
              <a:gd name="connsiteX205" fmla="*/ 8534346 w 10232859"/>
              <a:gd name="connsiteY205" fmla="*/ 1106980 h 1699043"/>
              <a:gd name="connsiteX206" fmla="*/ 8534980 w 10232859"/>
              <a:gd name="connsiteY206" fmla="*/ 1110861 h 1699043"/>
              <a:gd name="connsiteX207" fmla="*/ 8544104 w 10232859"/>
              <a:gd name="connsiteY207" fmla="*/ 1108406 h 1699043"/>
              <a:gd name="connsiteX208" fmla="*/ 8567742 w 10232859"/>
              <a:gd name="connsiteY208" fmla="*/ 1117590 h 1699043"/>
              <a:gd name="connsiteX209" fmla="*/ 8633779 w 10232859"/>
              <a:gd name="connsiteY209" fmla="*/ 1139226 h 1699043"/>
              <a:gd name="connsiteX210" fmla="*/ 8676965 w 10232859"/>
              <a:gd name="connsiteY210" fmla="*/ 1156949 h 1699043"/>
              <a:gd name="connsiteX211" fmla="*/ 8698944 w 10232859"/>
              <a:gd name="connsiteY211" fmla="*/ 1156939 h 1699043"/>
              <a:gd name="connsiteX212" fmla="*/ 8751897 w 10232859"/>
              <a:gd name="connsiteY212" fmla="*/ 1190886 h 1699043"/>
              <a:gd name="connsiteX213" fmla="*/ 8793564 w 10232859"/>
              <a:gd name="connsiteY213" fmla="*/ 1172572 h 1699043"/>
              <a:gd name="connsiteX214" fmla="*/ 8834270 w 10232859"/>
              <a:gd name="connsiteY214" fmla="*/ 1206624 h 1699043"/>
              <a:gd name="connsiteX215" fmla="*/ 8853872 w 10232859"/>
              <a:gd name="connsiteY215" fmla="*/ 1214714 h 1699043"/>
              <a:gd name="connsiteX216" fmla="*/ 8861901 w 10232859"/>
              <a:gd name="connsiteY216" fmla="*/ 1211375 h 1699043"/>
              <a:gd name="connsiteX217" fmla="*/ 8874168 w 10232859"/>
              <a:gd name="connsiteY217" fmla="*/ 1213967 h 1699043"/>
              <a:gd name="connsiteX218" fmla="*/ 8871123 w 10232859"/>
              <a:gd name="connsiteY218" fmla="*/ 1221160 h 1699043"/>
              <a:gd name="connsiteX219" fmla="*/ 8903537 w 10232859"/>
              <a:gd name="connsiteY219" fmla="*/ 1230588 h 1699043"/>
              <a:gd name="connsiteX220" fmla="*/ 8933767 w 10232859"/>
              <a:gd name="connsiteY220" fmla="*/ 1263368 h 1699043"/>
              <a:gd name="connsiteX221" fmla="*/ 8985765 w 10232859"/>
              <a:gd name="connsiteY221" fmla="*/ 1287664 h 1699043"/>
              <a:gd name="connsiteX222" fmla="*/ 9071444 w 10232859"/>
              <a:gd name="connsiteY222" fmla="*/ 1317305 h 1699043"/>
              <a:gd name="connsiteX223" fmla="*/ 9096711 w 10232859"/>
              <a:gd name="connsiteY223" fmla="*/ 1327777 h 1699043"/>
              <a:gd name="connsiteX224" fmla="*/ 9338853 w 10232859"/>
              <a:gd name="connsiteY224" fmla="*/ 1448046 h 1699043"/>
              <a:gd name="connsiteX225" fmla="*/ 9520814 w 10232859"/>
              <a:gd name="connsiteY225" fmla="*/ 1449827 h 1699043"/>
              <a:gd name="connsiteX226" fmla="*/ 9702271 w 10232859"/>
              <a:gd name="connsiteY226" fmla="*/ 1488553 h 1699043"/>
              <a:gd name="connsiteX227" fmla="*/ 9744273 w 10232859"/>
              <a:gd name="connsiteY227" fmla="*/ 1523512 h 1699043"/>
              <a:gd name="connsiteX228" fmla="*/ 9771903 w 10232859"/>
              <a:gd name="connsiteY228" fmla="*/ 1530034 h 1699043"/>
              <a:gd name="connsiteX229" fmla="*/ 9818565 w 10232859"/>
              <a:gd name="connsiteY229" fmla="*/ 1538545 h 1699043"/>
              <a:gd name="connsiteX230" fmla="*/ 9882202 w 10232859"/>
              <a:gd name="connsiteY230" fmla="*/ 1565888 h 1699043"/>
              <a:gd name="connsiteX231" fmla="*/ 10022025 w 10232859"/>
              <a:gd name="connsiteY231" fmla="*/ 1599696 h 1699043"/>
              <a:gd name="connsiteX232" fmla="*/ 10220406 w 10232859"/>
              <a:gd name="connsiteY232" fmla="*/ 1677005 h 1699043"/>
              <a:gd name="connsiteX233" fmla="*/ 10232859 w 10232859"/>
              <a:gd name="connsiteY233" fmla="*/ 1699043 h 1699043"/>
              <a:gd name="connsiteX234" fmla="*/ 0 w 10232859"/>
              <a:gd name="connsiteY234" fmla="*/ 1699043 h 1699043"/>
              <a:gd name="connsiteX235" fmla="*/ 0 w 10232859"/>
              <a:gd name="connsiteY235" fmla="*/ 21828 h 1699043"/>
              <a:gd name="connsiteX236" fmla="*/ 8097 w 10232859"/>
              <a:gd name="connsiteY236" fmla="*/ 24355 h 1699043"/>
              <a:gd name="connsiteX237" fmla="*/ 77128 w 10232859"/>
              <a:gd name="connsiteY237" fmla="*/ 6867 h 1699043"/>
              <a:gd name="connsiteX238" fmla="*/ 188338 w 10232859"/>
              <a:gd name="connsiteY238" fmla="*/ 5079 h 1699043"/>
              <a:gd name="connsiteX239" fmla="*/ 298809 w 10232859"/>
              <a:gd name="connsiteY239" fmla="*/ 6198 h 1699043"/>
              <a:gd name="connsiteX240" fmla="*/ 338985 w 10232859"/>
              <a:gd name="connsiteY240" fmla="*/ 8006 h 1699043"/>
              <a:gd name="connsiteX241" fmla="*/ 409815 w 10232859"/>
              <a:gd name="connsiteY241" fmla="*/ 5045 h 1699043"/>
              <a:gd name="connsiteX0" fmla="*/ 409815 w 10232859"/>
              <a:gd name="connsiteY0" fmla="*/ 5045 h 1699043"/>
              <a:gd name="connsiteX1" fmla="*/ 456316 w 10232859"/>
              <a:gd name="connsiteY1" fmla="*/ 4077 h 1699043"/>
              <a:gd name="connsiteX2" fmla="*/ 463611 w 10232859"/>
              <a:gd name="connsiteY2" fmla="*/ 18441 h 1699043"/>
              <a:gd name="connsiteX3" fmla="*/ 506289 w 10232859"/>
              <a:gd name="connsiteY3" fmla="*/ 21667 h 1699043"/>
              <a:gd name="connsiteX4" fmla="*/ 547180 w 10232859"/>
              <a:gd name="connsiteY4" fmla="*/ 10297 h 1699043"/>
              <a:gd name="connsiteX5" fmla="*/ 599180 w 10232859"/>
              <a:gd name="connsiteY5" fmla="*/ 9165 h 1699043"/>
              <a:gd name="connsiteX6" fmla="*/ 630247 w 10232859"/>
              <a:gd name="connsiteY6" fmla="*/ 8332 h 1699043"/>
              <a:gd name="connsiteX7" fmla="*/ 715463 w 10232859"/>
              <a:gd name="connsiteY7" fmla="*/ 18029 h 1699043"/>
              <a:gd name="connsiteX8" fmla="*/ 862866 w 10232859"/>
              <a:gd name="connsiteY8" fmla="*/ 63233 h 1699043"/>
              <a:gd name="connsiteX9" fmla="*/ 906400 w 10232859"/>
              <a:gd name="connsiteY9" fmla="*/ 68570 h 1699043"/>
              <a:gd name="connsiteX10" fmla="*/ 912698 w 10232859"/>
              <a:gd name="connsiteY10" fmla="*/ 65266 h 1699043"/>
              <a:gd name="connsiteX11" fmla="*/ 972936 w 10232859"/>
              <a:gd name="connsiteY11" fmla="*/ 88549 h 1699043"/>
              <a:gd name="connsiteX12" fmla="*/ 1061158 w 10232859"/>
              <a:gd name="connsiteY12" fmla="*/ 90302 h 1699043"/>
              <a:gd name="connsiteX13" fmla="*/ 1127764 w 10232859"/>
              <a:gd name="connsiteY13" fmla="*/ 86443 h 1699043"/>
              <a:gd name="connsiteX14" fmla="*/ 1165092 w 10232859"/>
              <a:gd name="connsiteY14" fmla="*/ 86517 h 1699043"/>
              <a:gd name="connsiteX15" fmla="*/ 1192274 w 10232859"/>
              <a:gd name="connsiteY15" fmla="*/ 84088 h 1699043"/>
              <a:gd name="connsiteX16" fmla="*/ 1261359 w 10232859"/>
              <a:gd name="connsiteY16" fmla="*/ 91263 h 1699043"/>
              <a:gd name="connsiteX17" fmla="*/ 1375826 w 10232859"/>
              <a:gd name="connsiteY17" fmla="*/ 108740 h 1699043"/>
              <a:gd name="connsiteX18" fmla="*/ 1400134 w 10232859"/>
              <a:gd name="connsiteY18" fmla="*/ 111208 h 1699043"/>
              <a:gd name="connsiteX19" fmla="*/ 1420782 w 10232859"/>
              <a:gd name="connsiteY19" fmla="*/ 108347 h 1699043"/>
              <a:gd name="connsiteX20" fmla="*/ 1425360 w 10232859"/>
              <a:gd name="connsiteY20" fmla="*/ 103343 h 1699043"/>
              <a:gd name="connsiteX21" fmla="*/ 1438688 w 10232859"/>
              <a:gd name="connsiteY21" fmla="*/ 103900 h 1699043"/>
              <a:gd name="connsiteX22" fmla="*/ 1442183 w 10232859"/>
              <a:gd name="connsiteY22" fmla="*/ 103008 h 1699043"/>
              <a:gd name="connsiteX23" fmla="*/ 1462271 w 10232859"/>
              <a:gd name="connsiteY23" fmla="*/ 98933 h 1699043"/>
              <a:gd name="connsiteX24" fmla="*/ 1506437 w 10232859"/>
              <a:gd name="connsiteY24" fmla="*/ 116084 h 1699043"/>
              <a:gd name="connsiteX25" fmla="*/ 1559721 w 10232859"/>
              <a:gd name="connsiteY25" fmla="*/ 115918 h 1699043"/>
              <a:gd name="connsiteX26" fmla="*/ 1763086 w 10232859"/>
              <a:gd name="connsiteY26" fmla="*/ 148431 h 1699043"/>
              <a:gd name="connsiteX27" fmla="*/ 1909571 w 10232859"/>
              <a:gd name="connsiteY27" fmla="*/ 158571 h 1699043"/>
              <a:gd name="connsiteX28" fmla="*/ 2002612 w 10232859"/>
              <a:gd name="connsiteY28" fmla="*/ 185342 h 1699043"/>
              <a:gd name="connsiteX29" fmla="*/ 2155278 w 10232859"/>
              <a:gd name="connsiteY29" fmla="*/ 197824 h 1699043"/>
              <a:gd name="connsiteX30" fmla="*/ 2166398 w 10232859"/>
              <a:gd name="connsiteY30" fmla="*/ 206965 h 1699043"/>
              <a:gd name="connsiteX31" fmla="*/ 2180455 w 10232859"/>
              <a:gd name="connsiteY31" fmla="*/ 212894 h 1699043"/>
              <a:gd name="connsiteX32" fmla="*/ 2182638 w 10232859"/>
              <a:gd name="connsiteY32" fmla="*/ 212313 h 1699043"/>
              <a:gd name="connsiteX33" fmla="*/ 2200348 w 10232859"/>
              <a:gd name="connsiteY33" fmla="*/ 215316 h 1699043"/>
              <a:gd name="connsiteX34" fmla="*/ 2203307 w 10232859"/>
              <a:gd name="connsiteY34" fmla="*/ 218590 h 1699043"/>
              <a:gd name="connsiteX35" fmla="*/ 2215170 w 10232859"/>
              <a:gd name="connsiteY35" fmla="*/ 221472 h 1699043"/>
              <a:gd name="connsiteX36" fmla="*/ 2237765 w 10232859"/>
              <a:gd name="connsiteY36" fmla="*/ 229357 h 1699043"/>
              <a:gd name="connsiteX37" fmla="*/ 2242719 w 10232859"/>
              <a:gd name="connsiteY37" fmla="*/ 228760 h 1699043"/>
              <a:gd name="connsiteX38" fmla="*/ 2277928 w 10232859"/>
              <a:gd name="connsiteY38" fmla="*/ 237427 h 1699043"/>
              <a:gd name="connsiteX39" fmla="*/ 2278759 w 10232859"/>
              <a:gd name="connsiteY39" fmla="*/ 236563 h 1699043"/>
              <a:gd name="connsiteX40" fmla="*/ 2290187 w 10232859"/>
              <a:gd name="connsiteY40" fmla="*/ 234709 h 1699043"/>
              <a:gd name="connsiteX41" fmla="*/ 2364066 w 10232859"/>
              <a:gd name="connsiteY41" fmla="*/ 218237 h 1699043"/>
              <a:gd name="connsiteX42" fmla="*/ 2400814 w 10232859"/>
              <a:gd name="connsiteY42" fmla="*/ 227165 h 1699043"/>
              <a:gd name="connsiteX43" fmla="*/ 2408414 w 10232859"/>
              <a:gd name="connsiteY43" fmla="*/ 228429 h 1699043"/>
              <a:gd name="connsiteX44" fmla="*/ 2408650 w 10232859"/>
              <a:gd name="connsiteY44" fmla="*/ 228234 h 1699043"/>
              <a:gd name="connsiteX45" fmla="*/ 2416835 w 10232859"/>
              <a:gd name="connsiteY45" fmla="*/ 229128 h 1699043"/>
              <a:gd name="connsiteX46" fmla="*/ 2422271 w 10232859"/>
              <a:gd name="connsiteY46" fmla="*/ 230733 h 1699043"/>
              <a:gd name="connsiteX47" fmla="*/ 2490341 w 10232859"/>
              <a:gd name="connsiteY47" fmla="*/ 211074 h 1699043"/>
              <a:gd name="connsiteX48" fmla="*/ 2588929 w 10232859"/>
              <a:gd name="connsiteY48" fmla="*/ 200980 h 1699043"/>
              <a:gd name="connsiteX49" fmla="*/ 2687426 w 10232859"/>
              <a:gd name="connsiteY49" fmla="*/ 193848 h 1699043"/>
              <a:gd name="connsiteX50" fmla="*/ 2723517 w 10232859"/>
              <a:gd name="connsiteY50" fmla="*/ 192652 h 1699043"/>
              <a:gd name="connsiteX51" fmla="*/ 2785956 w 10232859"/>
              <a:gd name="connsiteY51" fmla="*/ 184404 h 1699043"/>
              <a:gd name="connsiteX52" fmla="*/ 2813378 w 10232859"/>
              <a:gd name="connsiteY52" fmla="*/ 176833 h 1699043"/>
              <a:gd name="connsiteX53" fmla="*/ 2814782 w 10232859"/>
              <a:gd name="connsiteY53" fmla="*/ 177153 h 1699043"/>
              <a:gd name="connsiteX54" fmla="*/ 2816580 w 10232859"/>
              <a:gd name="connsiteY54" fmla="*/ 174366 h 1699043"/>
              <a:gd name="connsiteX55" fmla="*/ 2821623 w 10232859"/>
              <a:gd name="connsiteY55" fmla="*/ 172875 h 1699043"/>
              <a:gd name="connsiteX56" fmla="*/ 2836688 w 10232859"/>
              <a:gd name="connsiteY56" fmla="*/ 172971 h 1699043"/>
              <a:gd name="connsiteX57" fmla="*/ 2842564 w 10232859"/>
              <a:gd name="connsiteY57" fmla="*/ 173695 h 1699043"/>
              <a:gd name="connsiteX58" fmla="*/ 2850712 w 10232859"/>
              <a:gd name="connsiteY58" fmla="*/ 173290 h 1699043"/>
              <a:gd name="connsiteX59" fmla="*/ 2850846 w 10232859"/>
              <a:gd name="connsiteY59" fmla="*/ 173062 h 1699043"/>
              <a:gd name="connsiteX60" fmla="*/ 2858611 w 10232859"/>
              <a:gd name="connsiteY60" fmla="*/ 173112 h 1699043"/>
              <a:gd name="connsiteX61" fmla="*/ 2897454 w 10232859"/>
              <a:gd name="connsiteY61" fmla="*/ 176114 h 1699043"/>
              <a:gd name="connsiteX62" fmla="*/ 2940369 w 10232859"/>
              <a:gd name="connsiteY62" fmla="*/ 152944 h 1699043"/>
              <a:gd name="connsiteX63" fmla="*/ 2959670 w 10232859"/>
              <a:gd name="connsiteY63" fmla="*/ 148367 h 1699043"/>
              <a:gd name="connsiteX64" fmla="*/ 2969615 w 10232859"/>
              <a:gd name="connsiteY64" fmla="*/ 144755 h 1699043"/>
              <a:gd name="connsiteX65" fmla="*/ 2970000 w 10232859"/>
              <a:gd name="connsiteY65" fmla="*/ 143776 h 1699043"/>
              <a:gd name="connsiteX66" fmla="*/ 3007272 w 10232859"/>
              <a:gd name="connsiteY66" fmla="*/ 146766 h 1699043"/>
              <a:gd name="connsiteX67" fmla="*/ 3011677 w 10232859"/>
              <a:gd name="connsiteY67" fmla="*/ 145404 h 1699043"/>
              <a:gd name="connsiteX68" fmla="*/ 3036668 w 10232859"/>
              <a:gd name="connsiteY68" fmla="*/ 149604 h 1699043"/>
              <a:gd name="connsiteX69" fmla="*/ 3049208 w 10232859"/>
              <a:gd name="connsiteY69" fmla="*/ 150573 h 1699043"/>
              <a:gd name="connsiteX70" fmla="*/ 3053517 w 10232859"/>
              <a:gd name="connsiteY70" fmla="*/ 153322 h 1699043"/>
              <a:gd name="connsiteX71" fmla="*/ 3071637 w 10232859"/>
              <a:gd name="connsiteY71" fmla="*/ 153496 h 1699043"/>
              <a:gd name="connsiteX72" fmla="*/ 3110077 w 10232859"/>
              <a:gd name="connsiteY72" fmla="*/ 149202 h 1699043"/>
              <a:gd name="connsiteX73" fmla="*/ 3173743 w 10232859"/>
              <a:gd name="connsiteY73" fmla="*/ 159581 h 1699043"/>
              <a:gd name="connsiteX74" fmla="*/ 3254203 w 10232859"/>
              <a:gd name="connsiteY74" fmla="*/ 151756 h 1699043"/>
              <a:gd name="connsiteX75" fmla="*/ 3380350 w 10232859"/>
              <a:gd name="connsiteY75" fmla="*/ 151151 h 1699043"/>
              <a:gd name="connsiteX76" fmla="*/ 3476147 w 10232859"/>
              <a:gd name="connsiteY76" fmla="*/ 170925 h 1699043"/>
              <a:gd name="connsiteX77" fmla="*/ 3581876 w 10232859"/>
              <a:gd name="connsiteY77" fmla="*/ 150448 h 1699043"/>
              <a:gd name="connsiteX78" fmla="*/ 3704761 w 10232859"/>
              <a:gd name="connsiteY78" fmla="*/ 150492 h 1699043"/>
              <a:gd name="connsiteX79" fmla="*/ 3755040 w 10232859"/>
              <a:gd name="connsiteY79" fmla="*/ 141978 h 1699043"/>
              <a:gd name="connsiteX80" fmla="*/ 3804689 w 10232859"/>
              <a:gd name="connsiteY80" fmla="*/ 151893 h 1699043"/>
              <a:gd name="connsiteX81" fmla="*/ 3821793 w 10232859"/>
              <a:gd name="connsiteY81" fmla="*/ 144743 h 1699043"/>
              <a:gd name="connsiteX82" fmla="*/ 3824682 w 10232859"/>
              <a:gd name="connsiteY82" fmla="*/ 143319 h 1699043"/>
              <a:gd name="connsiteX83" fmla="*/ 3837536 w 10232859"/>
              <a:gd name="connsiteY83" fmla="*/ 141778 h 1699043"/>
              <a:gd name="connsiteX84" fmla="*/ 3839550 w 10232859"/>
              <a:gd name="connsiteY84" fmla="*/ 136147 h 1699043"/>
              <a:gd name="connsiteX85" fmla="*/ 3857743 w 10232859"/>
              <a:gd name="connsiteY85" fmla="*/ 130104 h 1699043"/>
              <a:gd name="connsiteX86" fmla="*/ 3881852 w 10232859"/>
              <a:gd name="connsiteY86" fmla="*/ 128717 h 1699043"/>
              <a:gd name="connsiteX87" fmla="*/ 3998088 w 10232859"/>
              <a:gd name="connsiteY87" fmla="*/ 127932 h 1699043"/>
              <a:gd name="connsiteX88" fmla="*/ 4066682 w 10232859"/>
              <a:gd name="connsiteY88" fmla="*/ 124147 h 1699043"/>
              <a:gd name="connsiteX89" fmla="*/ 4091246 w 10232859"/>
              <a:gd name="connsiteY89" fmla="*/ 117503 h 1699043"/>
              <a:gd name="connsiteX90" fmla="*/ 4126556 w 10232859"/>
              <a:gd name="connsiteY90" fmla="*/ 111725 h 1699043"/>
              <a:gd name="connsiteX91" fmla="*/ 4187717 w 10232859"/>
              <a:gd name="connsiteY91" fmla="*/ 97496 h 1699043"/>
              <a:gd name="connsiteX92" fmla="*/ 4220826 w 10232859"/>
              <a:gd name="connsiteY92" fmla="*/ 95991 h 1699043"/>
              <a:gd name="connsiteX93" fmla="*/ 4239014 w 10232859"/>
              <a:gd name="connsiteY93" fmla="*/ 90840 h 1699043"/>
              <a:gd name="connsiteX94" fmla="*/ 4246653 w 10232859"/>
              <a:gd name="connsiteY94" fmla="*/ 91360 h 1699043"/>
              <a:gd name="connsiteX95" fmla="*/ 4271841 w 10232859"/>
              <a:gd name="connsiteY95" fmla="*/ 90188 h 1699043"/>
              <a:gd name="connsiteX96" fmla="*/ 4286277 w 10232859"/>
              <a:gd name="connsiteY96" fmla="*/ 90173 h 1699043"/>
              <a:gd name="connsiteX97" fmla="*/ 4292025 w 10232859"/>
              <a:gd name="connsiteY97" fmla="*/ 90407 h 1699043"/>
              <a:gd name="connsiteX98" fmla="*/ 4304713 w 10232859"/>
              <a:gd name="connsiteY98" fmla="*/ 95673 h 1699043"/>
              <a:gd name="connsiteX99" fmla="*/ 4321285 w 10232859"/>
              <a:gd name="connsiteY99" fmla="*/ 93560 h 1699043"/>
              <a:gd name="connsiteX100" fmla="*/ 4339561 w 10232859"/>
              <a:gd name="connsiteY100" fmla="*/ 98806 h 1699043"/>
              <a:gd name="connsiteX101" fmla="*/ 4343990 w 10232859"/>
              <a:gd name="connsiteY101" fmla="*/ 94576 h 1699043"/>
              <a:gd name="connsiteX102" fmla="*/ 4358885 w 10232859"/>
              <a:gd name="connsiteY102" fmla="*/ 90264 h 1699043"/>
              <a:gd name="connsiteX103" fmla="*/ 4371648 w 10232859"/>
              <a:gd name="connsiteY103" fmla="*/ 95312 h 1699043"/>
              <a:gd name="connsiteX104" fmla="*/ 4398380 w 10232859"/>
              <a:gd name="connsiteY104" fmla="*/ 98447 h 1699043"/>
              <a:gd name="connsiteX105" fmla="*/ 4405729 w 10232859"/>
              <a:gd name="connsiteY105" fmla="*/ 97677 h 1699043"/>
              <a:gd name="connsiteX106" fmla="*/ 4431408 w 10232859"/>
              <a:gd name="connsiteY106" fmla="*/ 104311 h 1699043"/>
              <a:gd name="connsiteX107" fmla="*/ 4472183 w 10232859"/>
              <a:gd name="connsiteY107" fmla="*/ 109916 h 1699043"/>
              <a:gd name="connsiteX108" fmla="*/ 4518828 w 10232859"/>
              <a:gd name="connsiteY108" fmla="*/ 112600 h 1699043"/>
              <a:gd name="connsiteX109" fmla="*/ 4532040 w 10232859"/>
              <a:gd name="connsiteY109" fmla="*/ 117793 h 1699043"/>
              <a:gd name="connsiteX110" fmla="*/ 4617778 w 10232859"/>
              <a:gd name="connsiteY110" fmla="*/ 130479 h 1699043"/>
              <a:gd name="connsiteX111" fmla="*/ 4641872 w 10232859"/>
              <a:gd name="connsiteY111" fmla="*/ 134207 h 1699043"/>
              <a:gd name="connsiteX112" fmla="*/ 4662766 w 10232859"/>
              <a:gd name="connsiteY112" fmla="*/ 132438 h 1699043"/>
              <a:gd name="connsiteX113" fmla="*/ 4667770 w 10232859"/>
              <a:gd name="connsiteY113" fmla="*/ 127694 h 1699043"/>
              <a:gd name="connsiteX114" fmla="*/ 4681052 w 10232859"/>
              <a:gd name="connsiteY114" fmla="*/ 128947 h 1699043"/>
              <a:gd name="connsiteX115" fmla="*/ 4684624 w 10232859"/>
              <a:gd name="connsiteY115" fmla="*/ 128241 h 1699043"/>
              <a:gd name="connsiteX116" fmla="*/ 4705061 w 10232859"/>
              <a:gd name="connsiteY116" fmla="*/ 125234 h 1699043"/>
              <a:gd name="connsiteX117" fmla="*/ 4747746 w 10232859"/>
              <a:gd name="connsiteY117" fmla="*/ 144617 h 1699043"/>
              <a:gd name="connsiteX118" fmla="*/ 4867014 w 10232859"/>
              <a:gd name="connsiteY118" fmla="*/ 164145 h 1699043"/>
              <a:gd name="connsiteX119" fmla="*/ 5001600 w 10232859"/>
              <a:gd name="connsiteY119" fmla="*/ 190239 h 1699043"/>
              <a:gd name="connsiteX120" fmla="*/ 5115965 w 10232859"/>
              <a:gd name="connsiteY120" fmla="*/ 186069 h 1699043"/>
              <a:gd name="connsiteX121" fmla="*/ 5193957 w 10232859"/>
              <a:gd name="connsiteY121" fmla="*/ 229364 h 1699043"/>
              <a:gd name="connsiteX122" fmla="*/ 5275907 w 10232859"/>
              <a:gd name="connsiteY122" fmla="*/ 263295 h 1699043"/>
              <a:gd name="connsiteX123" fmla="*/ 5344878 w 10232859"/>
              <a:gd name="connsiteY123" fmla="*/ 276360 h 1699043"/>
              <a:gd name="connsiteX124" fmla="*/ 5413398 w 10232859"/>
              <a:gd name="connsiteY124" fmla="*/ 276235 h 1699043"/>
              <a:gd name="connsiteX125" fmla="*/ 5415629 w 10232859"/>
              <a:gd name="connsiteY125" fmla="*/ 275768 h 1699043"/>
              <a:gd name="connsiteX126" fmla="*/ 5433078 w 10232859"/>
              <a:gd name="connsiteY126" fmla="*/ 279684 h 1699043"/>
              <a:gd name="connsiteX127" fmla="*/ 5435759 w 10232859"/>
              <a:gd name="connsiteY127" fmla="*/ 283100 h 1699043"/>
              <a:gd name="connsiteX128" fmla="*/ 5447372 w 10232859"/>
              <a:gd name="connsiteY128" fmla="*/ 286587 h 1699043"/>
              <a:gd name="connsiteX129" fmla="*/ 5469289 w 10232859"/>
              <a:gd name="connsiteY129" fmla="*/ 295620 h 1699043"/>
              <a:gd name="connsiteX130" fmla="*/ 5508752 w 10232859"/>
              <a:gd name="connsiteY130" fmla="*/ 305753 h 1699043"/>
              <a:gd name="connsiteX131" fmla="*/ 5509657 w 10232859"/>
              <a:gd name="connsiteY131" fmla="*/ 304936 h 1699043"/>
              <a:gd name="connsiteX132" fmla="*/ 5521245 w 10232859"/>
              <a:gd name="connsiteY132" fmla="*/ 303688 h 1699043"/>
              <a:gd name="connsiteX133" fmla="*/ 5596538 w 10232859"/>
              <a:gd name="connsiteY133" fmla="*/ 291153 h 1699043"/>
              <a:gd name="connsiteX134" fmla="*/ 5632514 w 10232859"/>
              <a:gd name="connsiteY134" fmla="*/ 301962 h 1699043"/>
              <a:gd name="connsiteX135" fmla="*/ 5640005 w 10232859"/>
              <a:gd name="connsiteY135" fmla="*/ 303617 h 1699043"/>
              <a:gd name="connsiteX136" fmla="*/ 5640259 w 10232859"/>
              <a:gd name="connsiteY136" fmla="*/ 303435 h 1699043"/>
              <a:gd name="connsiteX137" fmla="*/ 5648365 w 10232859"/>
              <a:gd name="connsiteY137" fmla="*/ 304754 h 1699043"/>
              <a:gd name="connsiteX138" fmla="*/ 5653662 w 10232859"/>
              <a:gd name="connsiteY138" fmla="*/ 306635 h 1699043"/>
              <a:gd name="connsiteX139" fmla="*/ 5668196 w 10232859"/>
              <a:gd name="connsiteY139" fmla="*/ 309846 h 1699043"/>
              <a:gd name="connsiteX140" fmla="*/ 5673886 w 10232859"/>
              <a:gd name="connsiteY140" fmla="*/ 309526 h 1699043"/>
              <a:gd name="connsiteX141" fmla="*/ 5677139 w 10232859"/>
              <a:gd name="connsiteY141" fmla="*/ 307345 h 1699043"/>
              <a:gd name="connsiteX142" fmla="*/ 5708983 w 10232859"/>
              <a:gd name="connsiteY142" fmla="*/ 306674 h 1699043"/>
              <a:gd name="connsiteX143" fmla="*/ 5773909 w 10232859"/>
              <a:gd name="connsiteY143" fmla="*/ 312061 h 1699043"/>
              <a:gd name="connsiteX144" fmla="*/ 5809500 w 10232859"/>
              <a:gd name="connsiteY144" fmla="*/ 318450 h 1699043"/>
              <a:gd name="connsiteX145" fmla="*/ 5908729 w 10232859"/>
              <a:gd name="connsiteY145" fmla="*/ 332335 h 1699043"/>
              <a:gd name="connsiteX146" fmla="*/ 5990524 w 10232859"/>
              <a:gd name="connsiteY146" fmla="*/ 350618 h 1699043"/>
              <a:gd name="connsiteX147" fmla="*/ 6029302 w 10232859"/>
              <a:gd name="connsiteY147" fmla="*/ 361365 h 1699043"/>
              <a:gd name="connsiteX148" fmla="*/ 6086225 w 10232859"/>
              <a:gd name="connsiteY148" fmla="*/ 339621 h 1699043"/>
              <a:gd name="connsiteX149" fmla="*/ 6105063 w 10232859"/>
              <a:gd name="connsiteY149" fmla="*/ 347340 h 1699043"/>
              <a:gd name="connsiteX150" fmla="*/ 6195166 w 10232859"/>
              <a:gd name="connsiteY150" fmla="*/ 360190 h 1699043"/>
              <a:gd name="connsiteX151" fmla="*/ 6216259 w 10232859"/>
              <a:gd name="connsiteY151" fmla="*/ 363365 h 1699043"/>
              <a:gd name="connsiteX152" fmla="*/ 6228331 w 10232859"/>
              <a:gd name="connsiteY152" fmla="*/ 364034 h 1699043"/>
              <a:gd name="connsiteX153" fmla="*/ 6229602 w 10232859"/>
              <a:gd name="connsiteY153" fmla="*/ 363414 h 1699043"/>
              <a:gd name="connsiteX154" fmla="*/ 6258988 w 10232859"/>
              <a:gd name="connsiteY154" fmla="*/ 378660 h 1699043"/>
              <a:gd name="connsiteX155" fmla="*/ 6264106 w 10232859"/>
              <a:gd name="connsiteY155" fmla="*/ 379141 h 1699043"/>
              <a:gd name="connsiteX156" fmla="*/ 6281703 w 10232859"/>
              <a:gd name="connsiteY156" fmla="*/ 391054 h 1699043"/>
              <a:gd name="connsiteX157" fmla="*/ 6291622 w 10232859"/>
              <a:gd name="connsiteY157" fmla="*/ 396155 h 1699043"/>
              <a:gd name="connsiteX158" fmla="*/ 6292712 w 10232859"/>
              <a:gd name="connsiteY158" fmla="*/ 399771 h 1699043"/>
              <a:gd name="connsiteX159" fmla="*/ 6308227 w 10232859"/>
              <a:gd name="connsiteY159" fmla="*/ 406196 h 1699043"/>
              <a:gd name="connsiteX160" fmla="*/ 6328981 w 10232859"/>
              <a:gd name="connsiteY160" fmla="*/ 409495 h 1699043"/>
              <a:gd name="connsiteX161" fmla="*/ 6368693 w 10232859"/>
              <a:gd name="connsiteY161" fmla="*/ 417845 h 1699043"/>
              <a:gd name="connsiteX162" fmla="*/ 6414811 w 10232859"/>
              <a:gd name="connsiteY162" fmla="*/ 452200 h 1699043"/>
              <a:gd name="connsiteX163" fmla="*/ 6467879 w 10232859"/>
              <a:gd name="connsiteY163" fmla="*/ 468248 h 1699043"/>
              <a:gd name="connsiteX164" fmla="*/ 6564351 w 10232859"/>
              <a:gd name="connsiteY164" fmla="*/ 537518 h 1699043"/>
              <a:gd name="connsiteX165" fmla="*/ 6711178 w 10232859"/>
              <a:gd name="connsiteY165" fmla="*/ 573610 h 1699043"/>
              <a:gd name="connsiteX166" fmla="*/ 6764036 w 10232859"/>
              <a:gd name="connsiteY166" fmla="*/ 588943 h 1699043"/>
              <a:gd name="connsiteX167" fmla="*/ 6858983 w 10232859"/>
              <a:gd name="connsiteY167" fmla="*/ 623723 h 1699043"/>
              <a:gd name="connsiteX168" fmla="*/ 6910661 w 10232859"/>
              <a:gd name="connsiteY168" fmla="*/ 634620 h 1699043"/>
              <a:gd name="connsiteX169" fmla="*/ 6944111 w 10232859"/>
              <a:gd name="connsiteY169" fmla="*/ 659502 h 1699043"/>
              <a:gd name="connsiteX170" fmla="*/ 6965771 w 10232859"/>
              <a:gd name="connsiteY170" fmla="*/ 659931 h 1699043"/>
              <a:gd name="connsiteX171" fmla="*/ 6969639 w 10232859"/>
              <a:gd name="connsiteY171" fmla="*/ 659837 h 1699043"/>
              <a:gd name="connsiteX172" fmla="*/ 6982242 w 10232859"/>
              <a:gd name="connsiteY172" fmla="*/ 663112 h 1699043"/>
              <a:gd name="connsiteX173" fmla="*/ 6989387 w 10232859"/>
              <a:gd name="connsiteY173" fmla="*/ 659474 h 1699043"/>
              <a:gd name="connsiteX174" fmla="*/ 7010930 w 10232859"/>
              <a:gd name="connsiteY174" fmla="*/ 661134 h 1699043"/>
              <a:gd name="connsiteX175" fmla="*/ 7033125 w 10232859"/>
              <a:gd name="connsiteY175" fmla="*/ 668436 h 1699043"/>
              <a:gd name="connsiteX176" fmla="*/ 7134461 w 10232859"/>
              <a:gd name="connsiteY176" fmla="*/ 708192 h 1699043"/>
              <a:gd name="connsiteX177" fmla="*/ 7197450 w 10232859"/>
              <a:gd name="connsiteY177" fmla="*/ 729094 h 1699043"/>
              <a:gd name="connsiteX178" fmla="*/ 7225084 w 10232859"/>
              <a:gd name="connsiteY178" fmla="*/ 732505 h 1699043"/>
              <a:gd name="connsiteX179" fmla="*/ 7261183 w 10232859"/>
              <a:gd name="connsiteY179" fmla="*/ 740313 h 1699043"/>
              <a:gd name="connsiteX180" fmla="*/ 7327760 w 10232859"/>
              <a:gd name="connsiteY180" fmla="*/ 750586 h 1699043"/>
              <a:gd name="connsiteX181" fmla="*/ 7412222 w 10232859"/>
              <a:gd name="connsiteY181" fmla="*/ 770487 h 1699043"/>
              <a:gd name="connsiteX182" fmla="*/ 7457904 w 10232859"/>
              <a:gd name="connsiteY182" fmla="*/ 804321 h 1699043"/>
              <a:gd name="connsiteX183" fmla="*/ 7465795 w 10232859"/>
              <a:gd name="connsiteY183" fmla="*/ 802598 h 1699043"/>
              <a:gd name="connsiteX184" fmla="*/ 7505046 w 10232859"/>
              <a:gd name="connsiteY184" fmla="*/ 816517 h 1699043"/>
              <a:gd name="connsiteX185" fmla="*/ 7623220 w 10232859"/>
              <a:gd name="connsiteY185" fmla="*/ 888520 h 1699043"/>
              <a:gd name="connsiteX186" fmla="*/ 7700458 w 10232859"/>
              <a:gd name="connsiteY186" fmla="*/ 915079 h 1699043"/>
              <a:gd name="connsiteX187" fmla="*/ 7730988 w 10232859"/>
              <a:gd name="connsiteY187" fmla="*/ 920756 h 1699043"/>
              <a:gd name="connsiteX188" fmla="*/ 7781942 w 10232859"/>
              <a:gd name="connsiteY188" fmla="*/ 930503 h 1699043"/>
              <a:gd name="connsiteX189" fmla="*/ 7827704 w 10232859"/>
              <a:gd name="connsiteY189" fmla="*/ 928558 h 1699043"/>
              <a:gd name="connsiteX190" fmla="*/ 7912084 w 10232859"/>
              <a:gd name="connsiteY190" fmla="*/ 963800 h 1699043"/>
              <a:gd name="connsiteX191" fmla="*/ 7982264 w 10232859"/>
              <a:gd name="connsiteY191" fmla="*/ 975773 h 1699043"/>
              <a:gd name="connsiteX192" fmla="*/ 7991272 w 10232859"/>
              <a:gd name="connsiteY192" fmla="*/ 981104 h 1699043"/>
              <a:gd name="connsiteX193" fmla="*/ 8079795 w 10232859"/>
              <a:gd name="connsiteY193" fmla="*/ 982983 h 1699043"/>
              <a:gd name="connsiteX194" fmla="*/ 8150881 w 10232859"/>
              <a:gd name="connsiteY194" fmla="*/ 990411 h 1699043"/>
              <a:gd name="connsiteX195" fmla="*/ 8172106 w 10232859"/>
              <a:gd name="connsiteY195" fmla="*/ 990512 h 1699043"/>
              <a:gd name="connsiteX196" fmla="*/ 8196076 w 10232859"/>
              <a:gd name="connsiteY196" fmla="*/ 1000078 h 1699043"/>
              <a:gd name="connsiteX197" fmla="*/ 8247463 w 10232859"/>
              <a:gd name="connsiteY197" fmla="*/ 1016332 h 1699043"/>
              <a:gd name="connsiteX198" fmla="*/ 8279272 w 10232859"/>
              <a:gd name="connsiteY198" fmla="*/ 1032921 h 1699043"/>
              <a:gd name="connsiteX199" fmla="*/ 8289611 w 10232859"/>
              <a:gd name="connsiteY199" fmla="*/ 1028630 h 1699043"/>
              <a:gd name="connsiteX200" fmla="*/ 8311483 w 10232859"/>
              <a:gd name="connsiteY200" fmla="*/ 1029399 h 1699043"/>
              <a:gd name="connsiteX201" fmla="*/ 8399489 w 10232859"/>
              <a:gd name="connsiteY201" fmla="*/ 1048562 h 1699043"/>
              <a:gd name="connsiteX202" fmla="*/ 8415973 w 10232859"/>
              <a:gd name="connsiteY202" fmla="*/ 1049660 h 1699043"/>
              <a:gd name="connsiteX203" fmla="*/ 8433326 w 10232859"/>
              <a:gd name="connsiteY203" fmla="*/ 1057881 h 1699043"/>
              <a:gd name="connsiteX204" fmla="*/ 8502328 w 10232859"/>
              <a:gd name="connsiteY204" fmla="*/ 1091498 h 1699043"/>
              <a:gd name="connsiteX205" fmla="*/ 8534346 w 10232859"/>
              <a:gd name="connsiteY205" fmla="*/ 1106980 h 1699043"/>
              <a:gd name="connsiteX206" fmla="*/ 8534980 w 10232859"/>
              <a:gd name="connsiteY206" fmla="*/ 1110861 h 1699043"/>
              <a:gd name="connsiteX207" fmla="*/ 8544104 w 10232859"/>
              <a:gd name="connsiteY207" fmla="*/ 1108406 h 1699043"/>
              <a:gd name="connsiteX208" fmla="*/ 8567742 w 10232859"/>
              <a:gd name="connsiteY208" fmla="*/ 1117590 h 1699043"/>
              <a:gd name="connsiteX209" fmla="*/ 8633779 w 10232859"/>
              <a:gd name="connsiteY209" fmla="*/ 1139226 h 1699043"/>
              <a:gd name="connsiteX210" fmla="*/ 8676965 w 10232859"/>
              <a:gd name="connsiteY210" fmla="*/ 1156949 h 1699043"/>
              <a:gd name="connsiteX211" fmla="*/ 8698944 w 10232859"/>
              <a:gd name="connsiteY211" fmla="*/ 1156939 h 1699043"/>
              <a:gd name="connsiteX212" fmla="*/ 8751897 w 10232859"/>
              <a:gd name="connsiteY212" fmla="*/ 1190886 h 1699043"/>
              <a:gd name="connsiteX213" fmla="*/ 8834270 w 10232859"/>
              <a:gd name="connsiteY213" fmla="*/ 1206624 h 1699043"/>
              <a:gd name="connsiteX214" fmla="*/ 8853872 w 10232859"/>
              <a:gd name="connsiteY214" fmla="*/ 1214714 h 1699043"/>
              <a:gd name="connsiteX215" fmla="*/ 8861901 w 10232859"/>
              <a:gd name="connsiteY215" fmla="*/ 1211375 h 1699043"/>
              <a:gd name="connsiteX216" fmla="*/ 8874168 w 10232859"/>
              <a:gd name="connsiteY216" fmla="*/ 1213967 h 1699043"/>
              <a:gd name="connsiteX217" fmla="*/ 8871123 w 10232859"/>
              <a:gd name="connsiteY217" fmla="*/ 1221160 h 1699043"/>
              <a:gd name="connsiteX218" fmla="*/ 8903537 w 10232859"/>
              <a:gd name="connsiteY218" fmla="*/ 1230588 h 1699043"/>
              <a:gd name="connsiteX219" fmla="*/ 8933767 w 10232859"/>
              <a:gd name="connsiteY219" fmla="*/ 1263368 h 1699043"/>
              <a:gd name="connsiteX220" fmla="*/ 8985765 w 10232859"/>
              <a:gd name="connsiteY220" fmla="*/ 1287664 h 1699043"/>
              <a:gd name="connsiteX221" fmla="*/ 9071444 w 10232859"/>
              <a:gd name="connsiteY221" fmla="*/ 1317305 h 1699043"/>
              <a:gd name="connsiteX222" fmla="*/ 9096711 w 10232859"/>
              <a:gd name="connsiteY222" fmla="*/ 1327777 h 1699043"/>
              <a:gd name="connsiteX223" fmla="*/ 9338853 w 10232859"/>
              <a:gd name="connsiteY223" fmla="*/ 1448046 h 1699043"/>
              <a:gd name="connsiteX224" fmla="*/ 9520814 w 10232859"/>
              <a:gd name="connsiteY224" fmla="*/ 1449827 h 1699043"/>
              <a:gd name="connsiteX225" fmla="*/ 9702271 w 10232859"/>
              <a:gd name="connsiteY225" fmla="*/ 1488553 h 1699043"/>
              <a:gd name="connsiteX226" fmla="*/ 9744273 w 10232859"/>
              <a:gd name="connsiteY226" fmla="*/ 1523512 h 1699043"/>
              <a:gd name="connsiteX227" fmla="*/ 9771903 w 10232859"/>
              <a:gd name="connsiteY227" fmla="*/ 1530034 h 1699043"/>
              <a:gd name="connsiteX228" fmla="*/ 9818565 w 10232859"/>
              <a:gd name="connsiteY228" fmla="*/ 1538545 h 1699043"/>
              <a:gd name="connsiteX229" fmla="*/ 9882202 w 10232859"/>
              <a:gd name="connsiteY229" fmla="*/ 1565888 h 1699043"/>
              <a:gd name="connsiteX230" fmla="*/ 10022025 w 10232859"/>
              <a:gd name="connsiteY230" fmla="*/ 1599696 h 1699043"/>
              <a:gd name="connsiteX231" fmla="*/ 10220406 w 10232859"/>
              <a:gd name="connsiteY231" fmla="*/ 1677005 h 1699043"/>
              <a:gd name="connsiteX232" fmla="*/ 10232859 w 10232859"/>
              <a:gd name="connsiteY232" fmla="*/ 1699043 h 1699043"/>
              <a:gd name="connsiteX233" fmla="*/ 0 w 10232859"/>
              <a:gd name="connsiteY233" fmla="*/ 1699043 h 1699043"/>
              <a:gd name="connsiteX234" fmla="*/ 0 w 10232859"/>
              <a:gd name="connsiteY234" fmla="*/ 21828 h 1699043"/>
              <a:gd name="connsiteX235" fmla="*/ 8097 w 10232859"/>
              <a:gd name="connsiteY235" fmla="*/ 24355 h 1699043"/>
              <a:gd name="connsiteX236" fmla="*/ 77128 w 10232859"/>
              <a:gd name="connsiteY236" fmla="*/ 6867 h 1699043"/>
              <a:gd name="connsiteX237" fmla="*/ 188338 w 10232859"/>
              <a:gd name="connsiteY237" fmla="*/ 5079 h 1699043"/>
              <a:gd name="connsiteX238" fmla="*/ 298809 w 10232859"/>
              <a:gd name="connsiteY238" fmla="*/ 6198 h 1699043"/>
              <a:gd name="connsiteX239" fmla="*/ 338985 w 10232859"/>
              <a:gd name="connsiteY239" fmla="*/ 8006 h 1699043"/>
              <a:gd name="connsiteX240" fmla="*/ 409815 w 10232859"/>
              <a:gd name="connsiteY240" fmla="*/ 5045 h 1699043"/>
              <a:gd name="connsiteX0" fmla="*/ 409815 w 10232859"/>
              <a:gd name="connsiteY0" fmla="*/ 5045 h 1699043"/>
              <a:gd name="connsiteX1" fmla="*/ 456316 w 10232859"/>
              <a:gd name="connsiteY1" fmla="*/ 4077 h 1699043"/>
              <a:gd name="connsiteX2" fmla="*/ 463611 w 10232859"/>
              <a:gd name="connsiteY2" fmla="*/ 18441 h 1699043"/>
              <a:gd name="connsiteX3" fmla="*/ 506289 w 10232859"/>
              <a:gd name="connsiteY3" fmla="*/ 21667 h 1699043"/>
              <a:gd name="connsiteX4" fmla="*/ 547180 w 10232859"/>
              <a:gd name="connsiteY4" fmla="*/ 10297 h 1699043"/>
              <a:gd name="connsiteX5" fmla="*/ 599180 w 10232859"/>
              <a:gd name="connsiteY5" fmla="*/ 9165 h 1699043"/>
              <a:gd name="connsiteX6" fmla="*/ 630247 w 10232859"/>
              <a:gd name="connsiteY6" fmla="*/ 8332 h 1699043"/>
              <a:gd name="connsiteX7" fmla="*/ 715463 w 10232859"/>
              <a:gd name="connsiteY7" fmla="*/ 18029 h 1699043"/>
              <a:gd name="connsiteX8" fmla="*/ 862866 w 10232859"/>
              <a:gd name="connsiteY8" fmla="*/ 63233 h 1699043"/>
              <a:gd name="connsiteX9" fmla="*/ 906400 w 10232859"/>
              <a:gd name="connsiteY9" fmla="*/ 68570 h 1699043"/>
              <a:gd name="connsiteX10" fmla="*/ 912698 w 10232859"/>
              <a:gd name="connsiteY10" fmla="*/ 65266 h 1699043"/>
              <a:gd name="connsiteX11" fmla="*/ 972936 w 10232859"/>
              <a:gd name="connsiteY11" fmla="*/ 88549 h 1699043"/>
              <a:gd name="connsiteX12" fmla="*/ 1061158 w 10232859"/>
              <a:gd name="connsiteY12" fmla="*/ 90302 h 1699043"/>
              <a:gd name="connsiteX13" fmla="*/ 1127764 w 10232859"/>
              <a:gd name="connsiteY13" fmla="*/ 86443 h 1699043"/>
              <a:gd name="connsiteX14" fmla="*/ 1165092 w 10232859"/>
              <a:gd name="connsiteY14" fmla="*/ 86517 h 1699043"/>
              <a:gd name="connsiteX15" fmla="*/ 1192274 w 10232859"/>
              <a:gd name="connsiteY15" fmla="*/ 84088 h 1699043"/>
              <a:gd name="connsiteX16" fmla="*/ 1261359 w 10232859"/>
              <a:gd name="connsiteY16" fmla="*/ 91263 h 1699043"/>
              <a:gd name="connsiteX17" fmla="*/ 1375826 w 10232859"/>
              <a:gd name="connsiteY17" fmla="*/ 108740 h 1699043"/>
              <a:gd name="connsiteX18" fmla="*/ 1400134 w 10232859"/>
              <a:gd name="connsiteY18" fmla="*/ 111208 h 1699043"/>
              <a:gd name="connsiteX19" fmla="*/ 1420782 w 10232859"/>
              <a:gd name="connsiteY19" fmla="*/ 108347 h 1699043"/>
              <a:gd name="connsiteX20" fmla="*/ 1425360 w 10232859"/>
              <a:gd name="connsiteY20" fmla="*/ 103343 h 1699043"/>
              <a:gd name="connsiteX21" fmla="*/ 1438688 w 10232859"/>
              <a:gd name="connsiteY21" fmla="*/ 103900 h 1699043"/>
              <a:gd name="connsiteX22" fmla="*/ 1442183 w 10232859"/>
              <a:gd name="connsiteY22" fmla="*/ 103008 h 1699043"/>
              <a:gd name="connsiteX23" fmla="*/ 1462271 w 10232859"/>
              <a:gd name="connsiteY23" fmla="*/ 98933 h 1699043"/>
              <a:gd name="connsiteX24" fmla="*/ 1506437 w 10232859"/>
              <a:gd name="connsiteY24" fmla="*/ 116084 h 1699043"/>
              <a:gd name="connsiteX25" fmla="*/ 1559721 w 10232859"/>
              <a:gd name="connsiteY25" fmla="*/ 115918 h 1699043"/>
              <a:gd name="connsiteX26" fmla="*/ 1763086 w 10232859"/>
              <a:gd name="connsiteY26" fmla="*/ 148431 h 1699043"/>
              <a:gd name="connsiteX27" fmla="*/ 1909571 w 10232859"/>
              <a:gd name="connsiteY27" fmla="*/ 158571 h 1699043"/>
              <a:gd name="connsiteX28" fmla="*/ 2002612 w 10232859"/>
              <a:gd name="connsiteY28" fmla="*/ 185342 h 1699043"/>
              <a:gd name="connsiteX29" fmla="*/ 2155278 w 10232859"/>
              <a:gd name="connsiteY29" fmla="*/ 197824 h 1699043"/>
              <a:gd name="connsiteX30" fmla="*/ 2166398 w 10232859"/>
              <a:gd name="connsiteY30" fmla="*/ 206965 h 1699043"/>
              <a:gd name="connsiteX31" fmla="*/ 2180455 w 10232859"/>
              <a:gd name="connsiteY31" fmla="*/ 212894 h 1699043"/>
              <a:gd name="connsiteX32" fmla="*/ 2182638 w 10232859"/>
              <a:gd name="connsiteY32" fmla="*/ 212313 h 1699043"/>
              <a:gd name="connsiteX33" fmla="*/ 2200348 w 10232859"/>
              <a:gd name="connsiteY33" fmla="*/ 215316 h 1699043"/>
              <a:gd name="connsiteX34" fmla="*/ 2203307 w 10232859"/>
              <a:gd name="connsiteY34" fmla="*/ 218590 h 1699043"/>
              <a:gd name="connsiteX35" fmla="*/ 2215170 w 10232859"/>
              <a:gd name="connsiteY35" fmla="*/ 221472 h 1699043"/>
              <a:gd name="connsiteX36" fmla="*/ 2237765 w 10232859"/>
              <a:gd name="connsiteY36" fmla="*/ 229357 h 1699043"/>
              <a:gd name="connsiteX37" fmla="*/ 2242719 w 10232859"/>
              <a:gd name="connsiteY37" fmla="*/ 228760 h 1699043"/>
              <a:gd name="connsiteX38" fmla="*/ 2277928 w 10232859"/>
              <a:gd name="connsiteY38" fmla="*/ 237427 h 1699043"/>
              <a:gd name="connsiteX39" fmla="*/ 2278759 w 10232859"/>
              <a:gd name="connsiteY39" fmla="*/ 236563 h 1699043"/>
              <a:gd name="connsiteX40" fmla="*/ 2290187 w 10232859"/>
              <a:gd name="connsiteY40" fmla="*/ 234709 h 1699043"/>
              <a:gd name="connsiteX41" fmla="*/ 2364066 w 10232859"/>
              <a:gd name="connsiteY41" fmla="*/ 218237 h 1699043"/>
              <a:gd name="connsiteX42" fmla="*/ 2400814 w 10232859"/>
              <a:gd name="connsiteY42" fmla="*/ 227165 h 1699043"/>
              <a:gd name="connsiteX43" fmla="*/ 2408414 w 10232859"/>
              <a:gd name="connsiteY43" fmla="*/ 228429 h 1699043"/>
              <a:gd name="connsiteX44" fmla="*/ 2408650 w 10232859"/>
              <a:gd name="connsiteY44" fmla="*/ 228234 h 1699043"/>
              <a:gd name="connsiteX45" fmla="*/ 2416835 w 10232859"/>
              <a:gd name="connsiteY45" fmla="*/ 229128 h 1699043"/>
              <a:gd name="connsiteX46" fmla="*/ 2422271 w 10232859"/>
              <a:gd name="connsiteY46" fmla="*/ 230733 h 1699043"/>
              <a:gd name="connsiteX47" fmla="*/ 2490341 w 10232859"/>
              <a:gd name="connsiteY47" fmla="*/ 211074 h 1699043"/>
              <a:gd name="connsiteX48" fmla="*/ 2588929 w 10232859"/>
              <a:gd name="connsiteY48" fmla="*/ 200980 h 1699043"/>
              <a:gd name="connsiteX49" fmla="*/ 2687426 w 10232859"/>
              <a:gd name="connsiteY49" fmla="*/ 193848 h 1699043"/>
              <a:gd name="connsiteX50" fmla="*/ 2723517 w 10232859"/>
              <a:gd name="connsiteY50" fmla="*/ 192652 h 1699043"/>
              <a:gd name="connsiteX51" fmla="*/ 2785956 w 10232859"/>
              <a:gd name="connsiteY51" fmla="*/ 184404 h 1699043"/>
              <a:gd name="connsiteX52" fmla="*/ 2813378 w 10232859"/>
              <a:gd name="connsiteY52" fmla="*/ 176833 h 1699043"/>
              <a:gd name="connsiteX53" fmla="*/ 2814782 w 10232859"/>
              <a:gd name="connsiteY53" fmla="*/ 177153 h 1699043"/>
              <a:gd name="connsiteX54" fmla="*/ 2816580 w 10232859"/>
              <a:gd name="connsiteY54" fmla="*/ 174366 h 1699043"/>
              <a:gd name="connsiteX55" fmla="*/ 2821623 w 10232859"/>
              <a:gd name="connsiteY55" fmla="*/ 172875 h 1699043"/>
              <a:gd name="connsiteX56" fmla="*/ 2836688 w 10232859"/>
              <a:gd name="connsiteY56" fmla="*/ 172971 h 1699043"/>
              <a:gd name="connsiteX57" fmla="*/ 2842564 w 10232859"/>
              <a:gd name="connsiteY57" fmla="*/ 173695 h 1699043"/>
              <a:gd name="connsiteX58" fmla="*/ 2850712 w 10232859"/>
              <a:gd name="connsiteY58" fmla="*/ 173290 h 1699043"/>
              <a:gd name="connsiteX59" fmla="*/ 2850846 w 10232859"/>
              <a:gd name="connsiteY59" fmla="*/ 173062 h 1699043"/>
              <a:gd name="connsiteX60" fmla="*/ 2858611 w 10232859"/>
              <a:gd name="connsiteY60" fmla="*/ 173112 h 1699043"/>
              <a:gd name="connsiteX61" fmla="*/ 2897454 w 10232859"/>
              <a:gd name="connsiteY61" fmla="*/ 176114 h 1699043"/>
              <a:gd name="connsiteX62" fmla="*/ 2940369 w 10232859"/>
              <a:gd name="connsiteY62" fmla="*/ 152944 h 1699043"/>
              <a:gd name="connsiteX63" fmla="*/ 2959670 w 10232859"/>
              <a:gd name="connsiteY63" fmla="*/ 148367 h 1699043"/>
              <a:gd name="connsiteX64" fmla="*/ 2969615 w 10232859"/>
              <a:gd name="connsiteY64" fmla="*/ 144755 h 1699043"/>
              <a:gd name="connsiteX65" fmla="*/ 2970000 w 10232859"/>
              <a:gd name="connsiteY65" fmla="*/ 143776 h 1699043"/>
              <a:gd name="connsiteX66" fmla="*/ 3007272 w 10232859"/>
              <a:gd name="connsiteY66" fmla="*/ 146766 h 1699043"/>
              <a:gd name="connsiteX67" fmla="*/ 3011677 w 10232859"/>
              <a:gd name="connsiteY67" fmla="*/ 145404 h 1699043"/>
              <a:gd name="connsiteX68" fmla="*/ 3036668 w 10232859"/>
              <a:gd name="connsiteY68" fmla="*/ 149604 h 1699043"/>
              <a:gd name="connsiteX69" fmla="*/ 3049208 w 10232859"/>
              <a:gd name="connsiteY69" fmla="*/ 150573 h 1699043"/>
              <a:gd name="connsiteX70" fmla="*/ 3053517 w 10232859"/>
              <a:gd name="connsiteY70" fmla="*/ 153322 h 1699043"/>
              <a:gd name="connsiteX71" fmla="*/ 3071637 w 10232859"/>
              <a:gd name="connsiteY71" fmla="*/ 153496 h 1699043"/>
              <a:gd name="connsiteX72" fmla="*/ 3110077 w 10232859"/>
              <a:gd name="connsiteY72" fmla="*/ 149202 h 1699043"/>
              <a:gd name="connsiteX73" fmla="*/ 3173743 w 10232859"/>
              <a:gd name="connsiteY73" fmla="*/ 159581 h 1699043"/>
              <a:gd name="connsiteX74" fmla="*/ 3254203 w 10232859"/>
              <a:gd name="connsiteY74" fmla="*/ 151756 h 1699043"/>
              <a:gd name="connsiteX75" fmla="*/ 3380350 w 10232859"/>
              <a:gd name="connsiteY75" fmla="*/ 151151 h 1699043"/>
              <a:gd name="connsiteX76" fmla="*/ 3476147 w 10232859"/>
              <a:gd name="connsiteY76" fmla="*/ 170925 h 1699043"/>
              <a:gd name="connsiteX77" fmla="*/ 3581876 w 10232859"/>
              <a:gd name="connsiteY77" fmla="*/ 150448 h 1699043"/>
              <a:gd name="connsiteX78" fmla="*/ 3704761 w 10232859"/>
              <a:gd name="connsiteY78" fmla="*/ 150492 h 1699043"/>
              <a:gd name="connsiteX79" fmla="*/ 3755040 w 10232859"/>
              <a:gd name="connsiteY79" fmla="*/ 141978 h 1699043"/>
              <a:gd name="connsiteX80" fmla="*/ 3804689 w 10232859"/>
              <a:gd name="connsiteY80" fmla="*/ 151893 h 1699043"/>
              <a:gd name="connsiteX81" fmla="*/ 3821793 w 10232859"/>
              <a:gd name="connsiteY81" fmla="*/ 144743 h 1699043"/>
              <a:gd name="connsiteX82" fmla="*/ 3824682 w 10232859"/>
              <a:gd name="connsiteY82" fmla="*/ 143319 h 1699043"/>
              <a:gd name="connsiteX83" fmla="*/ 3837536 w 10232859"/>
              <a:gd name="connsiteY83" fmla="*/ 141778 h 1699043"/>
              <a:gd name="connsiteX84" fmla="*/ 3839550 w 10232859"/>
              <a:gd name="connsiteY84" fmla="*/ 136147 h 1699043"/>
              <a:gd name="connsiteX85" fmla="*/ 3857743 w 10232859"/>
              <a:gd name="connsiteY85" fmla="*/ 130104 h 1699043"/>
              <a:gd name="connsiteX86" fmla="*/ 3881852 w 10232859"/>
              <a:gd name="connsiteY86" fmla="*/ 128717 h 1699043"/>
              <a:gd name="connsiteX87" fmla="*/ 3998088 w 10232859"/>
              <a:gd name="connsiteY87" fmla="*/ 127932 h 1699043"/>
              <a:gd name="connsiteX88" fmla="*/ 4066682 w 10232859"/>
              <a:gd name="connsiteY88" fmla="*/ 124147 h 1699043"/>
              <a:gd name="connsiteX89" fmla="*/ 4091246 w 10232859"/>
              <a:gd name="connsiteY89" fmla="*/ 117503 h 1699043"/>
              <a:gd name="connsiteX90" fmla="*/ 4126556 w 10232859"/>
              <a:gd name="connsiteY90" fmla="*/ 111725 h 1699043"/>
              <a:gd name="connsiteX91" fmla="*/ 4187717 w 10232859"/>
              <a:gd name="connsiteY91" fmla="*/ 97496 h 1699043"/>
              <a:gd name="connsiteX92" fmla="*/ 4220826 w 10232859"/>
              <a:gd name="connsiteY92" fmla="*/ 95991 h 1699043"/>
              <a:gd name="connsiteX93" fmla="*/ 4239014 w 10232859"/>
              <a:gd name="connsiteY93" fmla="*/ 90840 h 1699043"/>
              <a:gd name="connsiteX94" fmla="*/ 4246653 w 10232859"/>
              <a:gd name="connsiteY94" fmla="*/ 91360 h 1699043"/>
              <a:gd name="connsiteX95" fmla="*/ 4271841 w 10232859"/>
              <a:gd name="connsiteY95" fmla="*/ 90188 h 1699043"/>
              <a:gd name="connsiteX96" fmla="*/ 4286277 w 10232859"/>
              <a:gd name="connsiteY96" fmla="*/ 90173 h 1699043"/>
              <a:gd name="connsiteX97" fmla="*/ 4292025 w 10232859"/>
              <a:gd name="connsiteY97" fmla="*/ 90407 h 1699043"/>
              <a:gd name="connsiteX98" fmla="*/ 4304713 w 10232859"/>
              <a:gd name="connsiteY98" fmla="*/ 95673 h 1699043"/>
              <a:gd name="connsiteX99" fmla="*/ 4321285 w 10232859"/>
              <a:gd name="connsiteY99" fmla="*/ 93560 h 1699043"/>
              <a:gd name="connsiteX100" fmla="*/ 4339561 w 10232859"/>
              <a:gd name="connsiteY100" fmla="*/ 98806 h 1699043"/>
              <a:gd name="connsiteX101" fmla="*/ 4343990 w 10232859"/>
              <a:gd name="connsiteY101" fmla="*/ 94576 h 1699043"/>
              <a:gd name="connsiteX102" fmla="*/ 4358885 w 10232859"/>
              <a:gd name="connsiteY102" fmla="*/ 90264 h 1699043"/>
              <a:gd name="connsiteX103" fmla="*/ 4371648 w 10232859"/>
              <a:gd name="connsiteY103" fmla="*/ 95312 h 1699043"/>
              <a:gd name="connsiteX104" fmla="*/ 4398380 w 10232859"/>
              <a:gd name="connsiteY104" fmla="*/ 98447 h 1699043"/>
              <a:gd name="connsiteX105" fmla="*/ 4405729 w 10232859"/>
              <a:gd name="connsiteY105" fmla="*/ 97677 h 1699043"/>
              <a:gd name="connsiteX106" fmla="*/ 4431408 w 10232859"/>
              <a:gd name="connsiteY106" fmla="*/ 104311 h 1699043"/>
              <a:gd name="connsiteX107" fmla="*/ 4472183 w 10232859"/>
              <a:gd name="connsiteY107" fmla="*/ 109916 h 1699043"/>
              <a:gd name="connsiteX108" fmla="*/ 4518828 w 10232859"/>
              <a:gd name="connsiteY108" fmla="*/ 112600 h 1699043"/>
              <a:gd name="connsiteX109" fmla="*/ 4532040 w 10232859"/>
              <a:gd name="connsiteY109" fmla="*/ 117793 h 1699043"/>
              <a:gd name="connsiteX110" fmla="*/ 4617778 w 10232859"/>
              <a:gd name="connsiteY110" fmla="*/ 130479 h 1699043"/>
              <a:gd name="connsiteX111" fmla="*/ 4641872 w 10232859"/>
              <a:gd name="connsiteY111" fmla="*/ 134207 h 1699043"/>
              <a:gd name="connsiteX112" fmla="*/ 4662766 w 10232859"/>
              <a:gd name="connsiteY112" fmla="*/ 132438 h 1699043"/>
              <a:gd name="connsiteX113" fmla="*/ 4667770 w 10232859"/>
              <a:gd name="connsiteY113" fmla="*/ 127694 h 1699043"/>
              <a:gd name="connsiteX114" fmla="*/ 4681052 w 10232859"/>
              <a:gd name="connsiteY114" fmla="*/ 128947 h 1699043"/>
              <a:gd name="connsiteX115" fmla="*/ 4684624 w 10232859"/>
              <a:gd name="connsiteY115" fmla="*/ 128241 h 1699043"/>
              <a:gd name="connsiteX116" fmla="*/ 4705061 w 10232859"/>
              <a:gd name="connsiteY116" fmla="*/ 125234 h 1699043"/>
              <a:gd name="connsiteX117" fmla="*/ 4747746 w 10232859"/>
              <a:gd name="connsiteY117" fmla="*/ 144617 h 1699043"/>
              <a:gd name="connsiteX118" fmla="*/ 4867014 w 10232859"/>
              <a:gd name="connsiteY118" fmla="*/ 164145 h 1699043"/>
              <a:gd name="connsiteX119" fmla="*/ 5001600 w 10232859"/>
              <a:gd name="connsiteY119" fmla="*/ 190239 h 1699043"/>
              <a:gd name="connsiteX120" fmla="*/ 5115965 w 10232859"/>
              <a:gd name="connsiteY120" fmla="*/ 186069 h 1699043"/>
              <a:gd name="connsiteX121" fmla="*/ 5193957 w 10232859"/>
              <a:gd name="connsiteY121" fmla="*/ 229364 h 1699043"/>
              <a:gd name="connsiteX122" fmla="*/ 5275907 w 10232859"/>
              <a:gd name="connsiteY122" fmla="*/ 263295 h 1699043"/>
              <a:gd name="connsiteX123" fmla="*/ 5344878 w 10232859"/>
              <a:gd name="connsiteY123" fmla="*/ 276360 h 1699043"/>
              <a:gd name="connsiteX124" fmla="*/ 5413398 w 10232859"/>
              <a:gd name="connsiteY124" fmla="*/ 276235 h 1699043"/>
              <a:gd name="connsiteX125" fmla="*/ 5415629 w 10232859"/>
              <a:gd name="connsiteY125" fmla="*/ 275768 h 1699043"/>
              <a:gd name="connsiteX126" fmla="*/ 5433078 w 10232859"/>
              <a:gd name="connsiteY126" fmla="*/ 279684 h 1699043"/>
              <a:gd name="connsiteX127" fmla="*/ 5435759 w 10232859"/>
              <a:gd name="connsiteY127" fmla="*/ 283100 h 1699043"/>
              <a:gd name="connsiteX128" fmla="*/ 5447372 w 10232859"/>
              <a:gd name="connsiteY128" fmla="*/ 286587 h 1699043"/>
              <a:gd name="connsiteX129" fmla="*/ 5469289 w 10232859"/>
              <a:gd name="connsiteY129" fmla="*/ 295620 h 1699043"/>
              <a:gd name="connsiteX130" fmla="*/ 5508752 w 10232859"/>
              <a:gd name="connsiteY130" fmla="*/ 305753 h 1699043"/>
              <a:gd name="connsiteX131" fmla="*/ 5509657 w 10232859"/>
              <a:gd name="connsiteY131" fmla="*/ 304936 h 1699043"/>
              <a:gd name="connsiteX132" fmla="*/ 5521245 w 10232859"/>
              <a:gd name="connsiteY132" fmla="*/ 303688 h 1699043"/>
              <a:gd name="connsiteX133" fmla="*/ 5596538 w 10232859"/>
              <a:gd name="connsiteY133" fmla="*/ 291153 h 1699043"/>
              <a:gd name="connsiteX134" fmla="*/ 5632514 w 10232859"/>
              <a:gd name="connsiteY134" fmla="*/ 301962 h 1699043"/>
              <a:gd name="connsiteX135" fmla="*/ 5640005 w 10232859"/>
              <a:gd name="connsiteY135" fmla="*/ 303617 h 1699043"/>
              <a:gd name="connsiteX136" fmla="*/ 5640259 w 10232859"/>
              <a:gd name="connsiteY136" fmla="*/ 303435 h 1699043"/>
              <a:gd name="connsiteX137" fmla="*/ 5648365 w 10232859"/>
              <a:gd name="connsiteY137" fmla="*/ 304754 h 1699043"/>
              <a:gd name="connsiteX138" fmla="*/ 5653662 w 10232859"/>
              <a:gd name="connsiteY138" fmla="*/ 306635 h 1699043"/>
              <a:gd name="connsiteX139" fmla="*/ 5668196 w 10232859"/>
              <a:gd name="connsiteY139" fmla="*/ 309846 h 1699043"/>
              <a:gd name="connsiteX140" fmla="*/ 5673886 w 10232859"/>
              <a:gd name="connsiteY140" fmla="*/ 309526 h 1699043"/>
              <a:gd name="connsiteX141" fmla="*/ 5677139 w 10232859"/>
              <a:gd name="connsiteY141" fmla="*/ 307345 h 1699043"/>
              <a:gd name="connsiteX142" fmla="*/ 5708983 w 10232859"/>
              <a:gd name="connsiteY142" fmla="*/ 306674 h 1699043"/>
              <a:gd name="connsiteX143" fmla="*/ 5773909 w 10232859"/>
              <a:gd name="connsiteY143" fmla="*/ 312061 h 1699043"/>
              <a:gd name="connsiteX144" fmla="*/ 5809500 w 10232859"/>
              <a:gd name="connsiteY144" fmla="*/ 318450 h 1699043"/>
              <a:gd name="connsiteX145" fmla="*/ 5908729 w 10232859"/>
              <a:gd name="connsiteY145" fmla="*/ 332335 h 1699043"/>
              <a:gd name="connsiteX146" fmla="*/ 5990524 w 10232859"/>
              <a:gd name="connsiteY146" fmla="*/ 350618 h 1699043"/>
              <a:gd name="connsiteX147" fmla="*/ 6029302 w 10232859"/>
              <a:gd name="connsiteY147" fmla="*/ 361365 h 1699043"/>
              <a:gd name="connsiteX148" fmla="*/ 6086225 w 10232859"/>
              <a:gd name="connsiteY148" fmla="*/ 339621 h 1699043"/>
              <a:gd name="connsiteX149" fmla="*/ 6105063 w 10232859"/>
              <a:gd name="connsiteY149" fmla="*/ 347340 h 1699043"/>
              <a:gd name="connsiteX150" fmla="*/ 6195166 w 10232859"/>
              <a:gd name="connsiteY150" fmla="*/ 360190 h 1699043"/>
              <a:gd name="connsiteX151" fmla="*/ 6216259 w 10232859"/>
              <a:gd name="connsiteY151" fmla="*/ 363365 h 1699043"/>
              <a:gd name="connsiteX152" fmla="*/ 6228331 w 10232859"/>
              <a:gd name="connsiteY152" fmla="*/ 364034 h 1699043"/>
              <a:gd name="connsiteX153" fmla="*/ 6229602 w 10232859"/>
              <a:gd name="connsiteY153" fmla="*/ 363414 h 1699043"/>
              <a:gd name="connsiteX154" fmla="*/ 6258988 w 10232859"/>
              <a:gd name="connsiteY154" fmla="*/ 378660 h 1699043"/>
              <a:gd name="connsiteX155" fmla="*/ 6264106 w 10232859"/>
              <a:gd name="connsiteY155" fmla="*/ 379141 h 1699043"/>
              <a:gd name="connsiteX156" fmla="*/ 6281703 w 10232859"/>
              <a:gd name="connsiteY156" fmla="*/ 391054 h 1699043"/>
              <a:gd name="connsiteX157" fmla="*/ 6291622 w 10232859"/>
              <a:gd name="connsiteY157" fmla="*/ 396155 h 1699043"/>
              <a:gd name="connsiteX158" fmla="*/ 6292712 w 10232859"/>
              <a:gd name="connsiteY158" fmla="*/ 399771 h 1699043"/>
              <a:gd name="connsiteX159" fmla="*/ 6308227 w 10232859"/>
              <a:gd name="connsiteY159" fmla="*/ 406196 h 1699043"/>
              <a:gd name="connsiteX160" fmla="*/ 6328981 w 10232859"/>
              <a:gd name="connsiteY160" fmla="*/ 409495 h 1699043"/>
              <a:gd name="connsiteX161" fmla="*/ 6368693 w 10232859"/>
              <a:gd name="connsiteY161" fmla="*/ 417845 h 1699043"/>
              <a:gd name="connsiteX162" fmla="*/ 6414811 w 10232859"/>
              <a:gd name="connsiteY162" fmla="*/ 452200 h 1699043"/>
              <a:gd name="connsiteX163" fmla="*/ 6467879 w 10232859"/>
              <a:gd name="connsiteY163" fmla="*/ 468248 h 1699043"/>
              <a:gd name="connsiteX164" fmla="*/ 6564351 w 10232859"/>
              <a:gd name="connsiteY164" fmla="*/ 537518 h 1699043"/>
              <a:gd name="connsiteX165" fmla="*/ 6711178 w 10232859"/>
              <a:gd name="connsiteY165" fmla="*/ 573610 h 1699043"/>
              <a:gd name="connsiteX166" fmla="*/ 6764036 w 10232859"/>
              <a:gd name="connsiteY166" fmla="*/ 588943 h 1699043"/>
              <a:gd name="connsiteX167" fmla="*/ 6858983 w 10232859"/>
              <a:gd name="connsiteY167" fmla="*/ 623723 h 1699043"/>
              <a:gd name="connsiteX168" fmla="*/ 6910661 w 10232859"/>
              <a:gd name="connsiteY168" fmla="*/ 634620 h 1699043"/>
              <a:gd name="connsiteX169" fmla="*/ 6944111 w 10232859"/>
              <a:gd name="connsiteY169" fmla="*/ 659502 h 1699043"/>
              <a:gd name="connsiteX170" fmla="*/ 6965771 w 10232859"/>
              <a:gd name="connsiteY170" fmla="*/ 659931 h 1699043"/>
              <a:gd name="connsiteX171" fmla="*/ 6969639 w 10232859"/>
              <a:gd name="connsiteY171" fmla="*/ 659837 h 1699043"/>
              <a:gd name="connsiteX172" fmla="*/ 6982242 w 10232859"/>
              <a:gd name="connsiteY172" fmla="*/ 663112 h 1699043"/>
              <a:gd name="connsiteX173" fmla="*/ 6989387 w 10232859"/>
              <a:gd name="connsiteY173" fmla="*/ 659474 h 1699043"/>
              <a:gd name="connsiteX174" fmla="*/ 7010930 w 10232859"/>
              <a:gd name="connsiteY174" fmla="*/ 661134 h 1699043"/>
              <a:gd name="connsiteX175" fmla="*/ 7033125 w 10232859"/>
              <a:gd name="connsiteY175" fmla="*/ 668436 h 1699043"/>
              <a:gd name="connsiteX176" fmla="*/ 7134461 w 10232859"/>
              <a:gd name="connsiteY176" fmla="*/ 708192 h 1699043"/>
              <a:gd name="connsiteX177" fmla="*/ 7197450 w 10232859"/>
              <a:gd name="connsiteY177" fmla="*/ 729094 h 1699043"/>
              <a:gd name="connsiteX178" fmla="*/ 7225084 w 10232859"/>
              <a:gd name="connsiteY178" fmla="*/ 732505 h 1699043"/>
              <a:gd name="connsiteX179" fmla="*/ 7261183 w 10232859"/>
              <a:gd name="connsiteY179" fmla="*/ 740313 h 1699043"/>
              <a:gd name="connsiteX180" fmla="*/ 7327760 w 10232859"/>
              <a:gd name="connsiteY180" fmla="*/ 750586 h 1699043"/>
              <a:gd name="connsiteX181" fmla="*/ 7412222 w 10232859"/>
              <a:gd name="connsiteY181" fmla="*/ 770487 h 1699043"/>
              <a:gd name="connsiteX182" fmla="*/ 7457904 w 10232859"/>
              <a:gd name="connsiteY182" fmla="*/ 804321 h 1699043"/>
              <a:gd name="connsiteX183" fmla="*/ 7465795 w 10232859"/>
              <a:gd name="connsiteY183" fmla="*/ 802598 h 1699043"/>
              <a:gd name="connsiteX184" fmla="*/ 7505046 w 10232859"/>
              <a:gd name="connsiteY184" fmla="*/ 816517 h 1699043"/>
              <a:gd name="connsiteX185" fmla="*/ 7623220 w 10232859"/>
              <a:gd name="connsiteY185" fmla="*/ 888520 h 1699043"/>
              <a:gd name="connsiteX186" fmla="*/ 7700458 w 10232859"/>
              <a:gd name="connsiteY186" fmla="*/ 915079 h 1699043"/>
              <a:gd name="connsiteX187" fmla="*/ 7730988 w 10232859"/>
              <a:gd name="connsiteY187" fmla="*/ 920756 h 1699043"/>
              <a:gd name="connsiteX188" fmla="*/ 7781942 w 10232859"/>
              <a:gd name="connsiteY188" fmla="*/ 930503 h 1699043"/>
              <a:gd name="connsiteX189" fmla="*/ 7827704 w 10232859"/>
              <a:gd name="connsiteY189" fmla="*/ 928558 h 1699043"/>
              <a:gd name="connsiteX190" fmla="*/ 7912084 w 10232859"/>
              <a:gd name="connsiteY190" fmla="*/ 963800 h 1699043"/>
              <a:gd name="connsiteX191" fmla="*/ 7982264 w 10232859"/>
              <a:gd name="connsiteY191" fmla="*/ 975773 h 1699043"/>
              <a:gd name="connsiteX192" fmla="*/ 7991272 w 10232859"/>
              <a:gd name="connsiteY192" fmla="*/ 981104 h 1699043"/>
              <a:gd name="connsiteX193" fmla="*/ 8079795 w 10232859"/>
              <a:gd name="connsiteY193" fmla="*/ 982983 h 1699043"/>
              <a:gd name="connsiteX194" fmla="*/ 8150881 w 10232859"/>
              <a:gd name="connsiteY194" fmla="*/ 990411 h 1699043"/>
              <a:gd name="connsiteX195" fmla="*/ 8172106 w 10232859"/>
              <a:gd name="connsiteY195" fmla="*/ 990512 h 1699043"/>
              <a:gd name="connsiteX196" fmla="*/ 8196076 w 10232859"/>
              <a:gd name="connsiteY196" fmla="*/ 1000078 h 1699043"/>
              <a:gd name="connsiteX197" fmla="*/ 8247463 w 10232859"/>
              <a:gd name="connsiteY197" fmla="*/ 1016332 h 1699043"/>
              <a:gd name="connsiteX198" fmla="*/ 8279272 w 10232859"/>
              <a:gd name="connsiteY198" fmla="*/ 1032921 h 1699043"/>
              <a:gd name="connsiteX199" fmla="*/ 8289611 w 10232859"/>
              <a:gd name="connsiteY199" fmla="*/ 1028630 h 1699043"/>
              <a:gd name="connsiteX200" fmla="*/ 8311483 w 10232859"/>
              <a:gd name="connsiteY200" fmla="*/ 1029399 h 1699043"/>
              <a:gd name="connsiteX201" fmla="*/ 8399489 w 10232859"/>
              <a:gd name="connsiteY201" fmla="*/ 1048562 h 1699043"/>
              <a:gd name="connsiteX202" fmla="*/ 8415973 w 10232859"/>
              <a:gd name="connsiteY202" fmla="*/ 1049660 h 1699043"/>
              <a:gd name="connsiteX203" fmla="*/ 8433326 w 10232859"/>
              <a:gd name="connsiteY203" fmla="*/ 1057881 h 1699043"/>
              <a:gd name="connsiteX204" fmla="*/ 8502328 w 10232859"/>
              <a:gd name="connsiteY204" fmla="*/ 1091498 h 1699043"/>
              <a:gd name="connsiteX205" fmla="*/ 8534346 w 10232859"/>
              <a:gd name="connsiteY205" fmla="*/ 1106980 h 1699043"/>
              <a:gd name="connsiteX206" fmla="*/ 8534980 w 10232859"/>
              <a:gd name="connsiteY206" fmla="*/ 1110861 h 1699043"/>
              <a:gd name="connsiteX207" fmla="*/ 8544104 w 10232859"/>
              <a:gd name="connsiteY207" fmla="*/ 1108406 h 1699043"/>
              <a:gd name="connsiteX208" fmla="*/ 8567742 w 10232859"/>
              <a:gd name="connsiteY208" fmla="*/ 1117590 h 1699043"/>
              <a:gd name="connsiteX209" fmla="*/ 8633779 w 10232859"/>
              <a:gd name="connsiteY209" fmla="*/ 1139226 h 1699043"/>
              <a:gd name="connsiteX210" fmla="*/ 8676965 w 10232859"/>
              <a:gd name="connsiteY210" fmla="*/ 1156949 h 1699043"/>
              <a:gd name="connsiteX211" fmla="*/ 8698944 w 10232859"/>
              <a:gd name="connsiteY211" fmla="*/ 1156939 h 1699043"/>
              <a:gd name="connsiteX212" fmla="*/ 8751897 w 10232859"/>
              <a:gd name="connsiteY212" fmla="*/ 1190886 h 1699043"/>
              <a:gd name="connsiteX213" fmla="*/ 8834270 w 10232859"/>
              <a:gd name="connsiteY213" fmla="*/ 1206624 h 1699043"/>
              <a:gd name="connsiteX214" fmla="*/ 8853872 w 10232859"/>
              <a:gd name="connsiteY214" fmla="*/ 1214714 h 1699043"/>
              <a:gd name="connsiteX215" fmla="*/ 8861901 w 10232859"/>
              <a:gd name="connsiteY215" fmla="*/ 1211375 h 1699043"/>
              <a:gd name="connsiteX216" fmla="*/ 8874168 w 10232859"/>
              <a:gd name="connsiteY216" fmla="*/ 1213967 h 1699043"/>
              <a:gd name="connsiteX217" fmla="*/ 8871123 w 10232859"/>
              <a:gd name="connsiteY217" fmla="*/ 1221160 h 1699043"/>
              <a:gd name="connsiteX218" fmla="*/ 8903537 w 10232859"/>
              <a:gd name="connsiteY218" fmla="*/ 1230588 h 1699043"/>
              <a:gd name="connsiteX219" fmla="*/ 8933767 w 10232859"/>
              <a:gd name="connsiteY219" fmla="*/ 1263368 h 1699043"/>
              <a:gd name="connsiteX220" fmla="*/ 8985765 w 10232859"/>
              <a:gd name="connsiteY220" fmla="*/ 1287664 h 1699043"/>
              <a:gd name="connsiteX221" fmla="*/ 9071444 w 10232859"/>
              <a:gd name="connsiteY221" fmla="*/ 1317305 h 1699043"/>
              <a:gd name="connsiteX222" fmla="*/ 9096711 w 10232859"/>
              <a:gd name="connsiteY222" fmla="*/ 1327777 h 1699043"/>
              <a:gd name="connsiteX223" fmla="*/ 9338853 w 10232859"/>
              <a:gd name="connsiteY223" fmla="*/ 1448046 h 1699043"/>
              <a:gd name="connsiteX224" fmla="*/ 9520814 w 10232859"/>
              <a:gd name="connsiteY224" fmla="*/ 1449827 h 1699043"/>
              <a:gd name="connsiteX225" fmla="*/ 9702271 w 10232859"/>
              <a:gd name="connsiteY225" fmla="*/ 1488553 h 1699043"/>
              <a:gd name="connsiteX226" fmla="*/ 9744273 w 10232859"/>
              <a:gd name="connsiteY226" fmla="*/ 1523512 h 1699043"/>
              <a:gd name="connsiteX227" fmla="*/ 9771903 w 10232859"/>
              <a:gd name="connsiteY227" fmla="*/ 1530034 h 1699043"/>
              <a:gd name="connsiteX228" fmla="*/ 9818565 w 10232859"/>
              <a:gd name="connsiteY228" fmla="*/ 1538545 h 1699043"/>
              <a:gd name="connsiteX229" fmla="*/ 9882202 w 10232859"/>
              <a:gd name="connsiteY229" fmla="*/ 1565888 h 1699043"/>
              <a:gd name="connsiteX230" fmla="*/ 10022025 w 10232859"/>
              <a:gd name="connsiteY230" fmla="*/ 1599696 h 1699043"/>
              <a:gd name="connsiteX231" fmla="*/ 10220406 w 10232859"/>
              <a:gd name="connsiteY231" fmla="*/ 1677005 h 1699043"/>
              <a:gd name="connsiteX232" fmla="*/ 10232859 w 10232859"/>
              <a:gd name="connsiteY232" fmla="*/ 1699043 h 1699043"/>
              <a:gd name="connsiteX233" fmla="*/ 0 w 10232859"/>
              <a:gd name="connsiteY233" fmla="*/ 1699043 h 1699043"/>
              <a:gd name="connsiteX234" fmla="*/ 0 w 10232859"/>
              <a:gd name="connsiteY234" fmla="*/ 21828 h 1699043"/>
              <a:gd name="connsiteX235" fmla="*/ 8097 w 10232859"/>
              <a:gd name="connsiteY235" fmla="*/ 24355 h 1699043"/>
              <a:gd name="connsiteX236" fmla="*/ 77128 w 10232859"/>
              <a:gd name="connsiteY236" fmla="*/ 6867 h 1699043"/>
              <a:gd name="connsiteX237" fmla="*/ 188338 w 10232859"/>
              <a:gd name="connsiteY237" fmla="*/ 5079 h 1699043"/>
              <a:gd name="connsiteX238" fmla="*/ 298809 w 10232859"/>
              <a:gd name="connsiteY238" fmla="*/ 6198 h 1699043"/>
              <a:gd name="connsiteX239" fmla="*/ 338985 w 10232859"/>
              <a:gd name="connsiteY239" fmla="*/ 8006 h 1699043"/>
              <a:gd name="connsiteX240" fmla="*/ 409815 w 10232859"/>
              <a:gd name="connsiteY240" fmla="*/ 5045 h 1699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</a:cxnLst>
            <a:rect l="l" t="t" r="r" b="b"/>
            <a:pathLst>
              <a:path w="10232859" h="1699043">
                <a:moveTo>
                  <a:pt x="409815" y="5045"/>
                </a:moveTo>
                <a:cubicBezTo>
                  <a:pt x="429370" y="4390"/>
                  <a:pt x="447350" y="1844"/>
                  <a:pt x="456316" y="4077"/>
                </a:cubicBezTo>
                <a:cubicBezTo>
                  <a:pt x="477158" y="7678"/>
                  <a:pt x="444163" y="18056"/>
                  <a:pt x="463611" y="18441"/>
                </a:cubicBezTo>
                <a:cubicBezTo>
                  <a:pt x="482411" y="11619"/>
                  <a:pt x="487072" y="29834"/>
                  <a:pt x="506289" y="21667"/>
                </a:cubicBezTo>
                <a:cubicBezTo>
                  <a:pt x="496843" y="8226"/>
                  <a:pt x="549409" y="22324"/>
                  <a:pt x="547180" y="10297"/>
                </a:cubicBezTo>
                <a:cubicBezTo>
                  <a:pt x="570685" y="26535"/>
                  <a:pt x="573306" y="5039"/>
                  <a:pt x="599180" y="9165"/>
                </a:cubicBezTo>
                <a:cubicBezTo>
                  <a:pt x="612602" y="15098"/>
                  <a:pt x="621179" y="15818"/>
                  <a:pt x="630247" y="8332"/>
                </a:cubicBezTo>
                <a:cubicBezTo>
                  <a:pt x="692592" y="37344"/>
                  <a:pt x="662498" y="8239"/>
                  <a:pt x="715463" y="18029"/>
                </a:cubicBezTo>
                <a:cubicBezTo>
                  <a:pt x="761811" y="28765"/>
                  <a:pt x="812435" y="34762"/>
                  <a:pt x="862866" y="63233"/>
                </a:cubicBezTo>
                <a:cubicBezTo>
                  <a:pt x="873066" y="71493"/>
                  <a:pt x="892555" y="73882"/>
                  <a:pt x="906400" y="68570"/>
                </a:cubicBezTo>
                <a:cubicBezTo>
                  <a:pt x="908782" y="67655"/>
                  <a:pt x="910904" y="66542"/>
                  <a:pt x="912698" y="65266"/>
                </a:cubicBezTo>
                <a:cubicBezTo>
                  <a:pt x="943729" y="85619"/>
                  <a:pt x="957570" y="74516"/>
                  <a:pt x="972936" y="88549"/>
                </a:cubicBezTo>
                <a:cubicBezTo>
                  <a:pt x="1016216" y="93123"/>
                  <a:pt x="1046982" y="78021"/>
                  <a:pt x="1061158" y="90302"/>
                </a:cubicBezTo>
                <a:cubicBezTo>
                  <a:pt x="1082487" y="88877"/>
                  <a:pt x="1108723" y="73289"/>
                  <a:pt x="1127764" y="86443"/>
                </a:cubicBezTo>
                <a:cubicBezTo>
                  <a:pt x="1127604" y="75222"/>
                  <a:pt x="1154212" y="94228"/>
                  <a:pt x="1165092" y="86517"/>
                </a:cubicBezTo>
                <a:cubicBezTo>
                  <a:pt x="1172532" y="79848"/>
                  <a:pt x="1182339" y="84060"/>
                  <a:pt x="1192274" y="84088"/>
                </a:cubicBezTo>
                <a:cubicBezTo>
                  <a:pt x="1203651" y="78585"/>
                  <a:pt x="1248434" y="85441"/>
                  <a:pt x="1261359" y="91263"/>
                </a:cubicBezTo>
                <a:cubicBezTo>
                  <a:pt x="1294377" y="112056"/>
                  <a:pt x="1348832" y="92888"/>
                  <a:pt x="1375826" y="108740"/>
                </a:cubicBezTo>
                <a:cubicBezTo>
                  <a:pt x="1384490" y="110842"/>
                  <a:pt x="1392528" y="111481"/>
                  <a:pt x="1400134" y="111208"/>
                </a:cubicBezTo>
                <a:lnTo>
                  <a:pt x="1420782" y="108347"/>
                </a:lnTo>
                <a:lnTo>
                  <a:pt x="1425360" y="103343"/>
                </a:lnTo>
                <a:lnTo>
                  <a:pt x="1438688" y="103900"/>
                </a:lnTo>
                <a:lnTo>
                  <a:pt x="1442183" y="103008"/>
                </a:lnTo>
                <a:cubicBezTo>
                  <a:pt x="1448852" y="101280"/>
                  <a:pt x="1455482" y="99738"/>
                  <a:pt x="1462271" y="98933"/>
                </a:cubicBezTo>
                <a:cubicBezTo>
                  <a:pt x="1460480" y="123023"/>
                  <a:pt x="1519712" y="96044"/>
                  <a:pt x="1506437" y="116084"/>
                </a:cubicBezTo>
                <a:cubicBezTo>
                  <a:pt x="1543421" y="115842"/>
                  <a:pt x="1521082" y="134981"/>
                  <a:pt x="1559721" y="115918"/>
                </a:cubicBezTo>
                <a:cubicBezTo>
                  <a:pt x="1622424" y="132591"/>
                  <a:pt x="1709577" y="121173"/>
                  <a:pt x="1763086" y="148431"/>
                </a:cubicBezTo>
                <a:cubicBezTo>
                  <a:pt x="1815897" y="152158"/>
                  <a:pt x="1869650" y="152419"/>
                  <a:pt x="1909571" y="158571"/>
                </a:cubicBezTo>
                <a:cubicBezTo>
                  <a:pt x="1944577" y="152584"/>
                  <a:pt x="1963780" y="165894"/>
                  <a:pt x="2002612" y="185342"/>
                </a:cubicBezTo>
                <a:cubicBezTo>
                  <a:pt x="2057542" y="188412"/>
                  <a:pt x="2102353" y="209660"/>
                  <a:pt x="2155278" y="197824"/>
                </a:cubicBezTo>
                <a:cubicBezTo>
                  <a:pt x="2158165" y="201469"/>
                  <a:pt x="2161968" y="204456"/>
                  <a:pt x="2166398" y="206965"/>
                </a:cubicBezTo>
                <a:lnTo>
                  <a:pt x="2180455" y="212894"/>
                </a:lnTo>
                <a:lnTo>
                  <a:pt x="2182638" y="212313"/>
                </a:lnTo>
                <a:cubicBezTo>
                  <a:pt x="2191756" y="211797"/>
                  <a:pt x="2196930" y="213146"/>
                  <a:pt x="2200348" y="215316"/>
                </a:cubicBezTo>
                <a:lnTo>
                  <a:pt x="2203307" y="218590"/>
                </a:lnTo>
                <a:lnTo>
                  <a:pt x="2215170" y="221472"/>
                </a:lnTo>
                <a:lnTo>
                  <a:pt x="2237765" y="229357"/>
                </a:lnTo>
                <a:lnTo>
                  <a:pt x="2242719" y="228760"/>
                </a:lnTo>
                <a:lnTo>
                  <a:pt x="2277928" y="237427"/>
                </a:lnTo>
                <a:lnTo>
                  <a:pt x="2278759" y="236563"/>
                </a:lnTo>
                <a:cubicBezTo>
                  <a:pt x="2281421" y="234823"/>
                  <a:pt x="2284901" y="233911"/>
                  <a:pt x="2290187" y="234709"/>
                </a:cubicBezTo>
                <a:cubicBezTo>
                  <a:pt x="2304405" y="231655"/>
                  <a:pt x="2345628" y="219494"/>
                  <a:pt x="2364066" y="218237"/>
                </a:cubicBezTo>
                <a:cubicBezTo>
                  <a:pt x="2375743" y="221506"/>
                  <a:pt x="2388068" y="224536"/>
                  <a:pt x="2400814" y="227165"/>
                </a:cubicBezTo>
                <a:lnTo>
                  <a:pt x="2408414" y="228429"/>
                </a:lnTo>
                <a:lnTo>
                  <a:pt x="2408650" y="228234"/>
                </a:lnTo>
                <a:cubicBezTo>
                  <a:pt x="2410483" y="228038"/>
                  <a:pt x="2413050" y="228278"/>
                  <a:pt x="2416835" y="229128"/>
                </a:cubicBezTo>
                <a:lnTo>
                  <a:pt x="2422271" y="230733"/>
                </a:lnTo>
                <a:lnTo>
                  <a:pt x="2490341" y="211074"/>
                </a:lnTo>
                <a:cubicBezTo>
                  <a:pt x="2529316" y="208871"/>
                  <a:pt x="2549401" y="191268"/>
                  <a:pt x="2588929" y="200980"/>
                </a:cubicBezTo>
                <a:cubicBezTo>
                  <a:pt x="2625398" y="198847"/>
                  <a:pt x="2654940" y="190424"/>
                  <a:pt x="2687426" y="193848"/>
                </a:cubicBezTo>
                <a:cubicBezTo>
                  <a:pt x="2698335" y="187864"/>
                  <a:pt x="2709521" y="185129"/>
                  <a:pt x="2723517" y="192652"/>
                </a:cubicBezTo>
                <a:cubicBezTo>
                  <a:pt x="2756835" y="188350"/>
                  <a:pt x="2761531" y="176438"/>
                  <a:pt x="2785956" y="184404"/>
                </a:cubicBezTo>
                <a:cubicBezTo>
                  <a:pt x="2799369" y="164864"/>
                  <a:pt x="2802708" y="171921"/>
                  <a:pt x="2813378" y="176833"/>
                </a:cubicBezTo>
                <a:lnTo>
                  <a:pt x="2814782" y="177153"/>
                </a:lnTo>
                <a:lnTo>
                  <a:pt x="2816580" y="174366"/>
                </a:lnTo>
                <a:lnTo>
                  <a:pt x="2821623" y="172875"/>
                </a:lnTo>
                <a:lnTo>
                  <a:pt x="2836688" y="172971"/>
                </a:lnTo>
                <a:lnTo>
                  <a:pt x="2842564" y="173695"/>
                </a:lnTo>
                <a:cubicBezTo>
                  <a:pt x="2846534" y="173937"/>
                  <a:pt x="2849070" y="173769"/>
                  <a:pt x="2850712" y="173290"/>
                </a:cubicBezTo>
                <a:cubicBezTo>
                  <a:pt x="2850757" y="173214"/>
                  <a:pt x="2850801" y="173138"/>
                  <a:pt x="2850846" y="173062"/>
                </a:cubicBezTo>
                <a:lnTo>
                  <a:pt x="2858611" y="173112"/>
                </a:lnTo>
                <a:cubicBezTo>
                  <a:pt x="2871867" y="173694"/>
                  <a:pt x="2884913" y="174736"/>
                  <a:pt x="2897454" y="176114"/>
                </a:cubicBezTo>
                <a:cubicBezTo>
                  <a:pt x="2903755" y="163406"/>
                  <a:pt x="2952342" y="175773"/>
                  <a:pt x="2940369" y="152944"/>
                </a:cubicBezTo>
                <a:cubicBezTo>
                  <a:pt x="2957076" y="154120"/>
                  <a:pt x="2969777" y="163235"/>
                  <a:pt x="2959670" y="148367"/>
                </a:cubicBezTo>
                <a:cubicBezTo>
                  <a:pt x="2965032" y="148320"/>
                  <a:pt x="2967900" y="146880"/>
                  <a:pt x="2969615" y="144755"/>
                </a:cubicBezTo>
                <a:lnTo>
                  <a:pt x="2970000" y="143776"/>
                </a:lnTo>
                <a:lnTo>
                  <a:pt x="3007272" y="146766"/>
                </a:lnTo>
                <a:lnTo>
                  <a:pt x="3011677" y="145404"/>
                </a:lnTo>
                <a:lnTo>
                  <a:pt x="3036668" y="149604"/>
                </a:lnTo>
                <a:lnTo>
                  <a:pt x="3049208" y="150573"/>
                </a:lnTo>
                <a:lnTo>
                  <a:pt x="3053517" y="153322"/>
                </a:lnTo>
                <a:cubicBezTo>
                  <a:pt x="3057746" y="154918"/>
                  <a:pt x="3063258" y="155431"/>
                  <a:pt x="3071637" y="153496"/>
                </a:cubicBezTo>
                <a:lnTo>
                  <a:pt x="3110077" y="149202"/>
                </a:lnTo>
                <a:lnTo>
                  <a:pt x="3173743" y="159581"/>
                </a:lnTo>
                <a:cubicBezTo>
                  <a:pt x="3203872" y="159443"/>
                  <a:pt x="3205720" y="152598"/>
                  <a:pt x="3254203" y="151756"/>
                </a:cubicBezTo>
                <a:cubicBezTo>
                  <a:pt x="3298520" y="170671"/>
                  <a:pt x="3274378" y="179402"/>
                  <a:pt x="3380350" y="151151"/>
                </a:cubicBezTo>
                <a:cubicBezTo>
                  <a:pt x="3433470" y="157383"/>
                  <a:pt x="3409905" y="153931"/>
                  <a:pt x="3476147" y="170925"/>
                </a:cubicBezTo>
                <a:cubicBezTo>
                  <a:pt x="3495624" y="172754"/>
                  <a:pt x="3573433" y="153024"/>
                  <a:pt x="3581876" y="150448"/>
                </a:cubicBezTo>
                <a:cubicBezTo>
                  <a:pt x="3645019" y="168821"/>
                  <a:pt x="3637816" y="143953"/>
                  <a:pt x="3704761" y="150492"/>
                </a:cubicBezTo>
                <a:cubicBezTo>
                  <a:pt x="3732481" y="125722"/>
                  <a:pt x="3720202" y="148011"/>
                  <a:pt x="3755040" y="141978"/>
                </a:cubicBezTo>
                <a:cubicBezTo>
                  <a:pt x="3751742" y="163732"/>
                  <a:pt x="3795265" y="127963"/>
                  <a:pt x="3804689" y="151893"/>
                </a:cubicBezTo>
                <a:cubicBezTo>
                  <a:pt x="3810732" y="150037"/>
                  <a:pt x="3816287" y="147485"/>
                  <a:pt x="3821793" y="144743"/>
                </a:cubicBezTo>
                <a:lnTo>
                  <a:pt x="3824682" y="143319"/>
                </a:lnTo>
                <a:lnTo>
                  <a:pt x="3837536" y="141778"/>
                </a:lnTo>
                <a:lnTo>
                  <a:pt x="3839550" y="136147"/>
                </a:lnTo>
                <a:lnTo>
                  <a:pt x="3857743" y="130104"/>
                </a:lnTo>
                <a:cubicBezTo>
                  <a:pt x="3864805" y="128643"/>
                  <a:pt x="3872697" y="128011"/>
                  <a:pt x="3881852" y="128717"/>
                </a:cubicBezTo>
                <a:cubicBezTo>
                  <a:pt x="3914678" y="140047"/>
                  <a:pt x="3949962" y="139745"/>
                  <a:pt x="3998088" y="127932"/>
                </a:cubicBezTo>
                <a:cubicBezTo>
                  <a:pt x="4012987" y="131622"/>
                  <a:pt x="4058471" y="131332"/>
                  <a:pt x="4066682" y="124147"/>
                </a:cubicBezTo>
                <a:cubicBezTo>
                  <a:pt x="4076084" y="122618"/>
                  <a:pt x="4087294" y="125216"/>
                  <a:pt x="4091246" y="117503"/>
                </a:cubicBezTo>
                <a:cubicBezTo>
                  <a:pt x="4097972" y="108229"/>
                  <a:pt x="4131886" y="122717"/>
                  <a:pt x="4126556" y="111725"/>
                </a:cubicBezTo>
                <a:cubicBezTo>
                  <a:pt x="4150620" y="121653"/>
                  <a:pt x="4168222" y="102239"/>
                  <a:pt x="4187717" y="97496"/>
                </a:cubicBezTo>
                <a:cubicBezTo>
                  <a:pt x="4197248" y="102415"/>
                  <a:pt x="4207541" y="99960"/>
                  <a:pt x="4220826" y="95991"/>
                </a:cubicBezTo>
                <a:lnTo>
                  <a:pt x="4239014" y="90840"/>
                </a:lnTo>
                <a:lnTo>
                  <a:pt x="4246653" y="91360"/>
                </a:lnTo>
                <a:cubicBezTo>
                  <a:pt x="4255895" y="91263"/>
                  <a:pt x="4264334" y="90629"/>
                  <a:pt x="4271841" y="90188"/>
                </a:cubicBezTo>
                <a:lnTo>
                  <a:pt x="4286277" y="90173"/>
                </a:lnTo>
                <a:lnTo>
                  <a:pt x="4292025" y="90407"/>
                </a:lnTo>
                <a:lnTo>
                  <a:pt x="4304713" y="95673"/>
                </a:lnTo>
                <a:lnTo>
                  <a:pt x="4321285" y="93560"/>
                </a:lnTo>
                <a:lnTo>
                  <a:pt x="4339561" y="98806"/>
                </a:lnTo>
                <a:cubicBezTo>
                  <a:pt x="4340668" y="97273"/>
                  <a:pt x="4342159" y="95846"/>
                  <a:pt x="4343990" y="94576"/>
                </a:cubicBezTo>
                <a:lnTo>
                  <a:pt x="4358885" y="90264"/>
                </a:lnTo>
                <a:lnTo>
                  <a:pt x="4371648" y="95312"/>
                </a:lnTo>
                <a:cubicBezTo>
                  <a:pt x="4372251" y="86927"/>
                  <a:pt x="4386448" y="96257"/>
                  <a:pt x="4398380" y="98447"/>
                </a:cubicBezTo>
                <a:lnTo>
                  <a:pt x="4405729" y="97677"/>
                </a:lnTo>
                <a:lnTo>
                  <a:pt x="4431408" y="104311"/>
                </a:lnTo>
                <a:cubicBezTo>
                  <a:pt x="4445462" y="106988"/>
                  <a:pt x="4459011" y="108715"/>
                  <a:pt x="4472183" y="109916"/>
                </a:cubicBezTo>
                <a:lnTo>
                  <a:pt x="4518828" y="112600"/>
                </a:lnTo>
                <a:lnTo>
                  <a:pt x="4532040" y="117793"/>
                </a:lnTo>
                <a:cubicBezTo>
                  <a:pt x="4562193" y="123492"/>
                  <a:pt x="4598554" y="117583"/>
                  <a:pt x="4617778" y="130479"/>
                </a:cubicBezTo>
                <a:cubicBezTo>
                  <a:pt x="4626259" y="133024"/>
                  <a:pt x="4634242" y="134080"/>
                  <a:pt x="4641872" y="134207"/>
                </a:cubicBezTo>
                <a:lnTo>
                  <a:pt x="4662766" y="132438"/>
                </a:lnTo>
                <a:lnTo>
                  <a:pt x="4667770" y="127694"/>
                </a:lnTo>
                <a:lnTo>
                  <a:pt x="4681052" y="128947"/>
                </a:lnTo>
                <a:lnTo>
                  <a:pt x="4684624" y="128241"/>
                </a:lnTo>
                <a:cubicBezTo>
                  <a:pt x="4691441" y="126869"/>
                  <a:pt x="4698205" y="125683"/>
                  <a:pt x="4705061" y="125234"/>
                </a:cubicBezTo>
                <a:cubicBezTo>
                  <a:pt x="4701197" y="149124"/>
                  <a:pt x="4762747" y="125360"/>
                  <a:pt x="4747746" y="144617"/>
                </a:cubicBezTo>
                <a:cubicBezTo>
                  <a:pt x="4784752" y="146312"/>
                  <a:pt x="4823070" y="154053"/>
                  <a:pt x="4867014" y="164145"/>
                </a:cubicBezTo>
                <a:cubicBezTo>
                  <a:pt x="4928279" y="184021"/>
                  <a:pt x="4950439" y="160303"/>
                  <a:pt x="5001600" y="190239"/>
                </a:cubicBezTo>
                <a:cubicBezTo>
                  <a:pt x="5054087" y="196711"/>
                  <a:pt x="5076576" y="177858"/>
                  <a:pt x="5115965" y="186069"/>
                </a:cubicBezTo>
                <a:cubicBezTo>
                  <a:pt x="5141248" y="210877"/>
                  <a:pt x="5145689" y="221876"/>
                  <a:pt x="5193957" y="229364"/>
                </a:cubicBezTo>
                <a:cubicBezTo>
                  <a:pt x="5248620" y="235290"/>
                  <a:pt x="5221967" y="272312"/>
                  <a:pt x="5275907" y="263295"/>
                </a:cubicBezTo>
                <a:cubicBezTo>
                  <a:pt x="5278478" y="267074"/>
                  <a:pt x="5340662" y="273630"/>
                  <a:pt x="5344878" y="276360"/>
                </a:cubicBezTo>
                <a:lnTo>
                  <a:pt x="5413398" y="276235"/>
                </a:lnTo>
                <a:lnTo>
                  <a:pt x="5415629" y="275768"/>
                </a:lnTo>
                <a:cubicBezTo>
                  <a:pt x="5424792" y="275732"/>
                  <a:pt x="5429850" y="277347"/>
                  <a:pt x="5433078" y="279684"/>
                </a:cubicBezTo>
                <a:lnTo>
                  <a:pt x="5435759" y="283100"/>
                </a:lnTo>
                <a:lnTo>
                  <a:pt x="5447372" y="286587"/>
                </a:lnTo>
                <a:lnTo>
                  <a:pt x="5469289" y="295620"/>
                </a:lnTo>
                <a:lnTo>
                  <a:pt x="5508752" y="305753"/>
                </a:lnTo>
                <a:lnTo>
                  <a:pt x="5509657" y="304936"/>
                </a:lnTo>
                <a:cubicBezTo>
                  <a:pt x="5512470" y="303344"/>
                  <a:pt x="5516028" y="302619"/>
                  <a:pt x="5521245" y="303688"/>
                </a:cubicBezTo>
                <a:cubicBezTo>
                  <a:pt x="5535725" y="301391"/>
                  <a:pt x="5577993" y="291441"/>
                  <a:pt x="5596538" y="291153"/>
                </a:cubicBezTo>
                <a:cubicBezTo>
                  <a:pt x="5607932" y="295018"/>
                  <a:pt x="5619996" y="298677"/>
                  <a:pt x="5632514" y="301962"/>
                </a:cubicBezTo>
                <a:lnTo>
                  <a:pt x="5640005" y="303617"/>
                </a:lnTo>
                <a:lnTo>
                  <a:pt x="5640259" y="303435"/>
                </a:lnTo>
                <a:cubicBezTo>
                  <a:pt x="5642108" y="303337"/>
                  <a:pt x="5644653" y="303709"/>
                  <a:pt x="5648365" y="304754"/>
                </a:cubicBezTo>
                <a:lnTo>
                  <a:pt x="5653662" y="306635"/>
                </a:lnTo>
                <a:lnTo>
                  <a:pt x="5668196" y="309846"/>
                </a:lnTo>
                <a:lnTo>
                  <a:pt x="5673886" y="309526"/>
                </a:lnTo>
                <a:lnTo>
                  <a:pt x="5677139" y="307345"/>
                </a:lnTo>
                <a:lnTo>
                  <a:pt x="5708983" y="306674"/>
                </a:lnTo>
                <a:cubicBezTo>
                  <a:pt x="5728308" y="319040"/>
                  <a:pt x="5739318" y="309097"/>
                  <a:pt x="5773909" y="312061"/>
                </a:cubicBezTo>
                <a:cubicBezTo>
                  <a:pt x="5783376" y="321860"/>
                  <a:pt x="5795690" y="321672"/>
                  <a:pt x="5809500" y="318450"/>
                </a:cubicBezTo>
                <a:cubicBezTo>
                  <a:pt x="5839093" y="328324"/>
                  <a:pt x="5872263" y="326728"/>
                  <a:pt x="5908729" y="332335"/>
                </a:cubicBezTo>
                <a:cubicBezTo>
                  <a:pt x="5951727" y="334879"/>
                  <a:pt x="5963099" y="350288"/>
                  <a:pt x="5990524" y="350618"/>
                </a:cubicBezTo>
                <a:cubicBezTo>
                  <a:pt x="5991234" y="376742"/>
                  <a:pt x="6028592" y="335241"/>
                  <a:pt x="6029302" y="361365"/>
                </a:cubicBezTo>
                <a:lnTo>
                  <a:pt x="6086225" y="339621"/>
                </a:lnTo>
                <a:lnTo>
                  <a:pt x="6105063" y="347340"/>
                </a:lnTo>
                <a:cubicBezTo>
                  <a:pt x="6123220" y="350768"/>
                  <a:pt x="6176633" y="357519"/>
                  <a:pt x="6195166" y="360190"/>
                </a:cubicBezTo>
                <a:cubicBezTo>
                  <a:pt x="6208491" y="366896"/>
                  <a:pt x="6210739" y="378331"/>
                  <a:pt x="6216259" y="363365"/>
                </a:cubicBezTo>
                <a:cubicBezTo>
                  <a:pt x="6220943" y="365191"/>
                  <a:pt x="6224807" y="365077"/>
                  <a:pt x="6228331" y="364034"/>
                </a:cubicBezTo>
                <a:lnTo>
                  <a:pt x="6229602" y="363414"/>
                </a:lnTo>
                <a:lnTo>
                  <a:pt x="6258988" y="378660"/>
                </a:lnTo>
                <a:lnTo>
                  <a:pt x="6264106" y="379141"/>
                </a:lnTo>
                <a:lnTo>
                  <a:pt x="6281703" y="391054"/>
                </a:lnTo>
                <a:lnTo>
                  <a:pt x="6291622" y="396155"/>
                </a:lnTo>
                <a:lnTo>
                  <a:pt x="6292712" y="399771"/>
                </a:lnTo>
                <a:cubicBezTo>
                  <a:pt x="6294843" y="402467"/>
                  <a:pt x="6299119" y="404777"/>
                  <a:pt x="6308227" y="406196"/>
                </a:cubicBezTo>
                <a:lnTo>
                  <a:pt x="6328981" y="409495"/>
                </a:lnTo>
                <a:lnTo>
                  <a:pt x="6368693" y="417845"/>
                </a:lnTo>
                <a:cubicBezTo>
                  <a:pt x="6371618" y="421064"/>
                  <a:pt x="6413995" y="448260"/>
                  <a:pt x="6414811" y="452200"/>
                </a:cubicBezTo>
                <a:cubicBezTo>
                  <a:pt x="6472474" y="452324"/>
                  <a:pt x="6416366" y="454044"/>
                  <a:pt x="6467879" y="468248"/>
                </a:cubicBezTo>
                <a:cubicBezTo>
                  <a:pt x="6497136" y="485368"/>
                  <a:pt x="6544744" y="499929"/>
                  <a:pt x="6564351" y="537518"/>
                </a:cubicBezTo>
                <a:cubicBezTo>
                  <a:pt x="6600774" y="544284"/>
                  <a:pt x="6683084" y="572586"/>
                  <a:pt x="6711178" y="573610"/>
                </a:cubicBezTo>
                <a:cubicBezTo>
                  <a:pt x="6726278" y="581783"/>
                  <a:pt x="6766796" y="600843"/>
                  <a:pt x="6764036" y="588943"/>
                </a:cubicBezTo>
                <a:cubicBezTo>
                  <a:pt x="6830367" y="591215"/>
                  <a:pt x="6834546" y="616110"/>
                  <a:pt x="6858983" y="623723"/>
                </a:cubicBezTo>
                <a:cubicBezTo>
                  <a:pt x="6883420" y="631336"/>
                  <a:pt x="6874724" y="627173"/>
                  <a:pt x="6910661" y="634620"/>
                </a:cubicBezTo>
                <a:cubicBezTo>
                  <a:pt x="6886933" y="650238"/>
                  <a:pt x="6958918" y="637790"/>
                  <a:pt x="6944111" y="659502"/>
                </a:cubicBezTo>
                <a:cubicBezTo>
                  <a:pt x="6951121" y="660169"/>
                  <a:pt x="6958378" y="660132"/>
                  <a:pt x="6965771" y="659931"/>
                </a:cubicBezTo>
                <a:lnTo>
                  <a:pt x="6969639" y="659837"/>
                </a:lnTo>
                <a:lnTo>
                  <a:pt x="6982242" y="663112"/>
                </a:lnTo>
                <a:lnTo>
                  <a:pt x="6989387" y="659474"/>
                </a:lnTo>
                <a:lnTo>
                  <a:pt x="7010930" y="661134"/>
                </a:lnTo>
                <a:cubicBezTo>
                  <a:pt x="7018443" y="662461"/>
                  <a:pt x="7025878" y="664712"/>
                  <a:pt x="7033125" y="668436"/>
                </a:cubicBezTo>
                <a:cubicBezTo>
                  <a:pt x="7050655" y="688564"/>
                  <a:pt x="7113778" y="682286"/>
                  <a:pt x="7134461" y="708192"/>
                </a:cubicBezTo>
                <a:cubicBezTo>
                  <a:pt x="7143815" y="716210"/>
                  <a:pt x="7183449" y="731779"/>
                  <a:pt x="7197450" y="729094"/>
                </a:cubicBezTo>
                <a:cubicBezTo>
                  <a:pt x="7207053" y="731180"/>
                  <a:pt x="7214263" y="737074"/>
                  <a:pt x="7225084" y="732505"/>
                </a:cubicBezTo>
                <a:cubicBezTo>
                  <a:pt x="7239802" y="727692"/>
                  <a:pt x="7255247" y="750633"/>
                  <a:pt x="7261183" y="740313"/>
                </a:cubicBezTo>
                <a:cubicBezTo>
                  <a:pt x="7272476" y="756319"/>
                  <a:pt x="7306339" y="747471"/>
                  <a:pt x="7327760" y="750586"/>
                </a:cubicBezTo>
                <a:cubicBezTo>
                  <a:pt x="7334820" y="764783"/>
                  <a:pt x="7372804" y="757321"/>
                  <a:pt x="7412222" y="770487"/>
                </a:cubicBezTo>
                <a:cubicBezTo>
                  <a:pt x="7419482" y="786537"/>
                  <a:pt x="7438908" y="779230"/>
                  <a:pt x="7457904" y="804321"/>
                </a:cubicBezTo>
                <a:cubicBezTo>
                  <a:pt x="7460334" y="803523"/>
                  <a:pt x="7462991" y="802942"/>
                  <a:pt x="7465795" y="802598"/>
                </a:cubicBezTo>
                <a:cubicBezTo>
                  <a:pt x="7482080" y="800599"/>
                  <a:pt x="7499653" y="806831"/>
                  <a:pt x="7505046" y="816517"/>
                </a:cubicBezTo>
                <a:cubicBezTo>
                  <a:pt x="7538417" y="853074"/>
                  <a:pt x="7584173" y="869067"/>
                  <a:pt x="7623220" y="888520"/>
                </a:cubicBezTo>
                <a:cubicBezTo>
                  <a:pt x="7669184" y="908475"/>
                  <a:pt x="7655844" y="875556"/>
                  <a:pt x="7700458" y="915079"/>
                </a:cubicBezTo>
                <a:cubicBezTo>
                  <a:pt x="7713299" y="910096"/>
                  <a:pt x="7721213" y="912537"/>
                  <a:pt x="7730988" y="920756"/>
                </a:cubicBezTo>
                <a:cubicBezTo>
                  <a:pt x="7753798" y="929904"/>
                  <a:pt x="7768001" y="910742"/>
                  <a:pt x="7781942" y="930503"/>
                </a:cubicBezTo>
                <a:cubicBezTo>
                  <a:pt x="7786314" y="919014"/>
                  <a:pt x="7829555" y="942839"/>
                  <a:pt x="7827704" y="928558"/>
                </a:cubicBezTo>
                <a:cubicBezTo>
                  <a:pt x="7849394" y="934107"/>
                  <a:pt x="7886324" y="955931"/>
                  <a:pt x="7912084" y="963800"/>
                </a:cubicBezTo>
                <a:cubicBezTo>
                  <a:pt x="7931225" y="978091"/>
                  <a:pt x="7944890" y="969299"/>
                  <a:pt x="7982264" y="975773"/>
                </a:cubicBezTo>
                <a:lnTo>
                  <a:pt x="7991272" y="981104"/>
                </a:lnTo>
                <a:lnTo>
                  <a:pt x="8079795" y="982983"/>
                </a:lnTo>
                <a:cubicBezTo>
                  <a:pt x="8106396" y="984534"/>
                  <a:pt x="8123279" y="987466"/>
                  <a:pt x="8150881" y="990411"/>
                </a:cubicBezTo>
                <a:cubicBezTo>
                  <a:pt x="8155184" y="995435"/>
                  <a:pt x="8170794" y="995512"/>
                  <a:pt x="8172106" y="990512"/>
                </a:cubicBezTo>
                <a:cubicBezTo>
                  <a:pt x="8178349" y="993790"/>
                  <a:pt x="8190057" y="1007072"/>
                  <a:pt x="8196076" y="1000078"/>
                </a:cubicBezTo>
                <a:cubicBezTo>
                  <a:pt x="8214144" y="1004259"/>
                  <a:pt x="8231408" y="1009730"/>
                  <a:pt x="8247463" y="1016332"/>
                </a:cubicBezTo>
                <a:lnTo>
                  <a:pt x="8279272" y="1032921"/>
                </a:lnTo>
                <a:lnTo>
                  <a:pt x="8289611" y="1028630"/>
                </a:lnTo>
                <a:cubicBezTo>
                  <a:pt x="8296281" y="1026812"/>
                  <a:pt x="8303468" y="1026422"/>
                  <a:pt x="8311483" y="1029399"/>
                </a:cubicBezTo>
                <a:cubicBezTo>
                  <a:pt x="8353073" y="1061234"/>
                  <a:pt x="8320764" y="1016490"/>
                  <a:pt x="8399489" y="1048562"/>
                </a:cubicBezTo>
                <a:cubicBezTo>
                  <a:pt x="8402160" y="1052480"/>
                  <a:pt x="8414285" y="1053290"/>
                  <a:pt x="8415973" y="1049660"/>
                </a:cubicBezTo>
                <a:cubicBezTo>
                  <a:pt x="8420389" y="1052382"/>
                  <a:pt x="8427708" y="1062757"/>
                  <a:pt x="8433326" y="1057881"/>
                </a:cubicBezTo>
                <a:cubicBezTo>
                  <a:pt x="8460295" y="1065796"/>
                  <a:pt x="8484063" y="1077374"/>
                  <a:pt x="8502328" y="1091498"/>
                </a:cubicBezTo>
                <a:cubicBezTo>
                  <a:pt x="8531547" y="1095185"/>
                  <a:pt x="8534164" y="1100958"/>
                  <a:pt x="8534346" y="1106980"/>
                </a:cubicBezTo>
                <a:cubicBezTo>
                  <a:pt x="8534557" y="1108274"/>
                  <a:pt x="8534769" y="1109567"/>
                  <a:pt x="8534980" y="1110861"/>
                </a:cubicBezTo>
                <a:lnTo>
                  <a:pt x="8544104" y="1108406"/>
                </a:lnTo>
                <a:cubicBezTo>
                  <a:pt x="8553358" y="1107980"/>
                  <a:pt x="8560970" y="1111788"/>
                  <a:pt x="8567742" y="1117590"/>
                </a:cubicBezTo>
                <a:lnTo>
                  <a:pt x="8633779" y="1139226"/>
                </a:lnTo>
                <a:cubicBezTo>
                  <a:pt x="8631667" y="1160202"/>
                  <a:pt x="8667456" y="1147793"/>
                  <a:pt x="8676965" y="1156949"/>
                </a:cubicBezTo>
                <a:cubicBezTo>
                  <a:pt x="8686287" y="1153629"/>
                  <a:pt x="8693306" y="1154163"/>
                  <a:pt x="8698944" y="1156939"/>
                </a:cubicBezTo>
                <a:lnTo>
                  <a:pt x="8751897" y="1190886"/>
                </a:lnTo>
                <a:cubicBezTo>
                  <a:pt x="8774451" y="1199167"/>
                  <a:pt x="8817274" y="1202653"/>
                  <a:pt x="8834270" y="1206624"/>
                </a:cubicBezTo>
                <a:lnTo>
                  <a:pt x="8853872" y="1214714"/>
                </a:lnTo>
                <a:lnTo>
                  <a:pt x="8861901" y="1211375"/>
                </a:lnTo>
                <a:lnTo>
                  <a:pt x="8874168" y="1213967"/>
                </a:lnTo>
                <a:lnTo>
                  <a:pt x="8871123" y="1221160"/>
                </a:lnTo>
                <a:lnTo>
                  <a:pt x="8903537" y="1230588"/>
                </a:lnTo>
                <a:cubicBezTo>
                  <a:pt x="8927391" y="1238223"/>
                  <a:pt x="8944740" y="1247326"/>
                  <a:pt x="8933767" y="1263368"/>
                </a:cubicBezTo>
                <a:cubicBezTo>
                  <a:pt x="8934120" y="1285491"/>
                  <a:pt x="8996547" y="1266466"/>
                  <a:pt x="8985765" y="1287664"/>
                </a:cubicBezTo>
                <a:cubicBezTo>
                  <a:pt x="9013243" y="1278923"/>
                  <a:pt x="9037732" y="1309948"/>
                  <a:pt x="9071444" y="1317305"/>
                </a:cubicBezTo>
                <a:cubicBezTo>
                  <a:pt x="9072853" y="1328357"/>
                  <a:pt x="9080775" y="1329726"/>
                  <a:pt x="9096711" y="1327777"/>
                </a:cubicBezTo>
                <a:cubicBezTo>
                  <a:pt x="9206252" y="1348526"/>
                  <a:pt x="9301825" y="1489393"/>
                  <a:pt x="9338853" y="1448046"/>
                </a:cubicBezTo>
                <a:cubicBezTo>
                  <a:pt x="9364628" y="1453029"/>
                  <a:pt x="9440704" y="1458325"/>
                  <a:pt x="9520814" y="1449827"/>
                </a:cubicBezTo>
                <a:cubicBezTo>
                  <a:pt x="9536849" y="1478455"/>
                  <a:pt x="9672877" y="1480312"/>
                  <a:pt x="9702271" y="1488553"/>
                </a:cubicBezTo>
                <a:cubicBezTo>
                  <a:pt x="9702279" y="1504784"/>
                  <a:pt x="9757099" y="1502097"/>
                  <a:pt x="9744273" y="1523512"/>
                </a:cubicBezTo>
                <a:cubicBezTo>
                  <a:pt x="9746944" y="1534160"/>
                  <a:pt x="9761818" y="1537070"/>
                  <a:pt x="9771903" y="1530034"/>
                </a:cubicBezTo>
                <a:cubicBezTo>
                  <a:pt x="9788959" y="1535562"/>
                  <a:pt x="9795727" y="1548881"/>
                  <a:pt x="9818565" y="1538545"/>
                </a:cubicBezTo>
                <a:cubicBezTo>
                  <a:pt x="9842216" y="1545630"/>
                  <a:pt x="9854597" y="1583514"/>
                  <a:pt x="9882202" y="1565888"/>
                </a:cubicBezTo>
                <a:cubicBezTo>
                  <a:pt x="9890497" y="1603508"/>
                  <a:pt x="9975093" y="1584109"/>
                  <a:pt x="10022025" y="1599696"/>
                </a:cubicBezTo>
                <a:cubicBezTo>
                  <a:pt x="10087599" y="1644100"/>
                  <a:pt x="10182002" y="1632879"/>
                  <a:pt x="10220406" y="1677005"/>
                </a:cubicBezTo>
                <a:lnTo>
                  <a:pt x="10232859" y="1699043"/>
                </a:lnTo>
                <a:lnTo>
                  <a:pt x="0" y="1699043"/>
                </a:lnTo>
                <a:lnTo>
                  <a:pt x="0" y="21828"/>
                </a:lnTo>
                <a:lnTo>
                  <a:pt x="8097" y="24355"/>
                </a:lnTo>
                <a:cubicBezTo>
                  <a:pt x="43947" y="29235"/>
                  <a:pt x="34752" y="21899"/>
                  <a:pt x="77128" y="6867"/>
                </a:cubicBezTo>
                <a:cubicBezTo>
                  <a:pt x="120709" y="7920"/>
                  <a:pt x="146704" y="-7760"/>
                  <a:pt x="188338" y="5079"/>
                </a:cubicBezTo>
                <a:cubicBezTo>
                  <a:pt x="229133" y="5993"/>
                  <a:pt x="263614" y="138"/>
                  <a:pt x="298809" y="6198"/>
                </a:cubicBezTo>
                <a:cubicBezTo>
                  <a:pt x="312163" y="1206"/>
                  <a:pt x="325122" y="-563"/>
                  <a:pt x="338985" y="8006"/>
                </a:cubicBezTo>
                <a:cubicBezTo>
                  <a:pt x="376758" y="6523"/>
                  <a:pt x="384512" y="-4822"/>
                  <a:pt x="409815" y="5045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E5A78614-1D08-51B9-D018-44B2FB2204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482" y="5910583"/>
            <a:ext cx="6970985" cy="6676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HARMONOGRAM</a:t>
            </a:r>
          </a:p>
        </p:txBody>
      </p:sp>
    </p:spTree>
    <p:extLst>
      <p:ext uri="{BB962C8B-B14F-4D97-AF65-F5344CB8AC3E}">
        <p14:creationId xmlns:p14="http://schemas.microsoft.com/office/powerpoint/2010/main" val="24302283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E77E2070-0D9D-066A-3440-0ED414BA95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3945" y="2266156"/>
            <a:ext cx="6918055" cy="4591844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B8420531-5338-0558-62E5-C0BD4B06E3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173" y="77121"/>
            <a:ext cx="5665836" cy="4484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4445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37B2035-1FCB-439A-B421-095E136C7E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1CE2CF7-D5AA-4464-AC91-9ED1EA5D63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22D2D3E2-4308-697A-0DA5-D44AFF8B7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7859" y="609601"/>
            <a:ext cx="5683623" cy="1216024"/>
          </a:xfrm>
        </p:spPr>
        <p:txBody>
          <a:bodyPr>
            <a:normAutofit/>
          </a:bodyPr>
          <a:lstStyle/>
          <a:p>
            <a:r>
              <a:rPr lang="cs-CZ" sz="28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Hlavní rizika:</a:t>
            </a:r>
            <a:endParaRPr lang="cs-CZ" dirty="0"/>
          </a:p>
        </p:txBody>
      </p:sp>
      <p:pic>
        <p:nvPicPr>
          <p:cNvPr id="5" name="Picture 4" descr="Sticky notes on a wall">
            <a:extLst>
              <a:ext uri="{FF2B5EF4-FFF2-40B4-BE49-F238E27FC236}">
                <a16:creationId xmlns:a16="http://schemas.microsoft.com/office/drawing/2014/main" id="{8C54E6F2-827B-0A66-6734-82C4432C922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6549" r="26813" b="1"/>
          <a:stretch/>
        </p:blipFill>
        <p:spPr>
          <a:xfrm>
            <a:off x="20" y="2"/>
            <a:ext cx="4585628" cy="6857998"/>
          </a:xfrm>
          <a:custGeom>
            <a:avLst/>
            <a:gdLst/>
            <a:ahLst/>
            <a:cxnLst/>
            <a:rect l="l" t="t" r="r" b="b"/>
            <a:pathLst>
              <a:path w="4585648" h="6857998">
                <a:moveTo>
                  <a:pt x="0" y="0"/>
                </a:moveTo>
                <a:lnTo>
                  <a:pt x="3944047" y="0"/>
                </a:lnTo>
                <a:lnTo>
                  <a:pt x="3944688" y="10340"/>
                </a:lnTo>
                <a:cubicBezTo>
                  <a:pt x="3965528" y="36732"/>
                  <a:pt x="3945672" y="53579"/>
                  <a:pt x="3950304" y="81398"/>
                </a:cubicBezTo>
                <a:cubicBezTo>
                  <a:pt x="3979668" y="102733"/>
                  <a:pt x="3935739" y="103225"/>
                  <a:pt x="3930579" y="118301"/>
                </a:cubicBezTo>
                <a:lnTo>
                  <a:pt x="3930846" y="122373"/>
                </a:lnTo>
                <a:lnTo>
                  <a:pt x="3937038" y="132397"/>
                </a:lnTo>
                <a:lnTo>
                  <a:pt x="3940265" y="135982"/>
                </a:lnTo>
                <a:cubicBezTo>
                  <a:pt x="3942154" y="138523"/>
                  <a:pt x="3942977" y="140298"/>
                  <a:pt x="3943073" y="141620"/>
                </a:cubicBezTo>
                <a:cubicBezTo>
                  <a:pt x="3942998" y="141685"/>
                  <a:pt x="3942926" y="141751"/>
                  <a:pt x="3942854" y="141816"/>
                </a:cubicBezTo>
                <a:lnTo>
                  <a:pt x="3946045" y="146983"/>
                </a:lnTo>
                <a:cubicBezTo>
                  <a:pt x="3952085" y="155570"/>
                  <a:pt x="3958585" y="163800"/>
                  <a:pt x="3965281" y="171535"/>
                </a:cubicBezTo>
                <a:cubicBezTo>
                  <a:pt x="3952744" y="181711"/>
                  <a:pt x="3987015" y="208379"/>
                  <a:pt x="3955100" y="211093"/>
                </a:cubicBezTo>
                <a:cubicBezTo>
                  <a:pt x="3963231" y="221704"/>
                  <a:pt x="3979172" y="225918"/>
                  <a:pt x="3957453" y="226143"/>
                </a:cubicBezTo>
                <a:cubicBezTo>
                  <a:pt x="3959561" y="229747"/>
                  <a:pt x="3959011" y="232340"/>
                  <a:pt x="3957179" y="234484"/>
                </a:cubicBezTo>
                <a:lnTo>
                  <a:pt x="3956175" y="235199"/>
                </a:lnTo>
                <a:lnTo>
                  <a:pt x="3974755" y="258709"/>
                </a:lnTo>
                <a:cubicBezTo>
                  <a:pt x="3974810" y="259903"/>
                  <a:pt x="3974864" y="261097"/>
                  <a:pt x="3974919" y="262291"/>
                </a:cubicBezTo>
                <a:lnTo>
                  <a:pt x="3989981" y="277023"/>
                </a:lnTo>
                <a:lnTo>
                  <a:pt x="3996191" y="284947"/>
                </a:lnTo>
                <a:lnTo>
                  <a:pt x="4001190" y="286536"/>
                </a:lnTo>
                <a:cubicBezTo>
                  <a:pt x="4004786" y="288616"/>
                  <a:pt x="4007623" y="292056"/>
                  <a:pt x="4008705" y="298565"/>
                </a:cubicBezTo>
                <a:cubicBezTo>
                  <a:pt x="4008585" y="299108"/>
                  <a:pt x="4008465" y="299650"/>
                  <a:pt x="4008344" y="300194"/>
                </a:cubicBezTo>
                <a:lnTo>
                  <a:pt x="4019098" y="309203"/>
                </a:lnTo>
                <a:cubicBezTo>
                  <a:pt x="4023353" y="311943"/>
                  <a:pt x="4028131" y="314172"/>
                  <a:pt x="4033618" y="315650"/>
                </a:cubicBezTo>
                <a:cubicBezTo>
                  <a:pt x="4027964" y="354775"/>
                  <a:pt x="4065415" y="383133"/>
                  <a:pt x="4080284" y="421400"/>
                </a:cubicBezTo>
                <a:cubicBezTo>
                  <a:pt x="4052614" y="444764"/>
                  <a:pt x="4129047" y="500739"/>
                  <a:pt x="4168461" y="503092"/>
                </a:cubicBezTo>
                <a:cubicBezTo>
                  <a:pt x="4128023" y="511488"/>
                  <a:pt x="4257167" y="577423"/>
                  <a:pt x="4192557" y="560735"/>
                </a:cubicBezTo>
                <a:cubicBezTo>
                  <a:pt x="4202585" y="572893"/>
                  <a:pt x="4193454" y="589341"/>
                  <a:pt x="4176910" y="584674"/>
                </a:cubicBezTo>
                <a:cubicBezTo>
                  <a:pt x="4224177" y="618252"/>
                  <a:pt x="4225772" y="681450"/>
                  <a:pt x="4260533" y="723119"/>
                </a:cubicBezTo>
                <a:cubicBezTo>
                  <a:pt x="4242328" y="753272"/>
                  <a:pt x="4263820" y="734604"/>
                  <a:pt x="4270711" y="760720"/>
                </a:cubicBezTo>
                <a:cubicBezTo>
                  <a:pt x="4295191" y="748303"/>
                  <a:pt x="4270314" y="794183"/>
                  <a:pt x="4302509" y="789247"/>
                </a:cubicBezTo>
                <a:cubicBezTo>
                  <a:pt x="4302741" y="794159"/>
                  <a:pt x="4301954" y="799070"/>
                  <a:pt x="4300921" y="804034"/>
                </a:cubicBezTo>
                <a:cubicBezTo>
                  <a:pt x="4300749" y="804900"/>
                  <a:pt x="4300572" y="805767"/>
                  <a:pt x="4300400" y="806635"/>
                </a:cubicBezTo>
                <a:lnTo>
                  <a:pt x="4303753" y="815950"/>
                </a:lnTo>
                <a:lnTo>
                  <a:pt x="4297888" y="819940"/>
                </a:lnTo>
                <a:cubicBezTo>
                  <a:pt x="4297944" y="824938"/>
                  <a:pt x="4297999" y="829937"/>
                  <a:pt x="4298055" y="834935"/>
                </a:cubicBezTo>
                <a:cubicBezTo>
                  <a:pt x="4299172" y="840340"/>
                  <a:pt x="4301603" y="845911"/>
                  <a:pt x="4306135" y="851700"/>
                </a:cubicBezTo>
                <a:cubicBezTo>
                  <a:pt x="4332817" y="868320"/>
                  <a:pt x="4317557" y="909641"/>
                  <a:pt x="4352091" y="929754"/>
                </a:cubicBezTo>
                <a:cubicBezTo>
                  <a:pt x="4362479" y="937980"/>
                  <a:pt x="4380484" y="968513"/>
                  <a:pt x="4375270" y="977376"/>
                </a:cubicBezTo>
                <a:cubicBezTo>
                  <a:pt x="4377250" y="984377"/>
                  <a:pt x="4384849" y="990651"/>
                  <a:pt x="4377297" y="996912"/>
                </a:cubicBezTo>
                <a:cubicBezTo>
                  <a:pt x="4369005" y="1005760"/>
                  <a:pt x="4399874" y="1021625"/>
                  <a:pt x="4384684" y="1023223"/>
                </a:cubicBezTo>
                <a:cubicBezTo>
                  <a:pt x="4406172" y="1034643"/>
                  <a:pt x="4390237" y="1055523"/>
                  <a:pt x="4392472" y="1070780"/>
                </a:cubicBezTo>
                <a:cubicBezTo>
                  <a:pt x="4411832" y="1078905"/>
                  <a:pt x="4397439" y="1102903"/>
                  <a:pt x="4412067" y="1132722"/>
                </a:cubicBezTo>
                <a:cubicBezTo>
                  <a:pt x="4434025" y="1141419"/>
                  <a:pt x="4421728" y="1152870"/>
                  <a:pt x="4455281" y="1171648"/>
                </a:cubicBezTo>
                <a:cubicBezTo>
                  <a:pt x="4453907" y="1173110"/>
                  <a:pt x="4452815" y="1174775"/>
                  <a:pt x="4452047" y="1176593"/>
                </a:cubicBezTo>
                <a:cubicBezTo>
                  <a:pt x="4447572" y="1187166"/>
                  <a:pt x="4454607" y="1200545"/>
                  <a:pt x="4467755" y="1206479"/>
                </a:cubicBezTo>
                <a:lnTo>
                  <a:pt x="4498518" y="1230184"/>
                </a:lnTo>
                <a:lnTo>
                  <a:pt x="4503988" y="1239714"/>
                </a:lnTo>
                <a:cubicBezTo>
                  <a:pt x="4506730" y="1246063"/>
                  <a:pt x="4507415" y="1251722"/>
                  <a:pt x="4506821" y="1256926"/>
                </a:cubicBezTo>
                <a:lnTo>
                  <a:pt x="4502210" y="1270678"/>
                </a:lnTo>
                <a:lnTo>
                  <a:pt x="4494994" y="1272955"/>
                </a:lnTo>
                <a:lnTo>
                  <a:pt x="4495424" y="1282254"/>
                </a:lnTo>
                <a:lnTo>
                  <a:pt x="4494064" y="1284511"/>
                </a:lnTo>
                <a:cubicBezTo>
                  <a:pt x="4491436" y="1288808"/>
                  <a:pt x="4489075" y="1293117"/>
                  <a:pt x="4487745" y="1297660"/>
                </a:cubicBezTo>
                <a:cubicBezTo>
                  <a:pt x="4521914" y="1300656"/>
                  <a:pt x="4482088" y="1336801"/>
                  <a:pt x="4510831" y="1331158"/>
                </a:cubicBezTo>
                <a:cubicBezTo>
                  <a:pt x="4509485" y="1356644"/>
                  <a:pt x="4537196" y="1344587"/>
                  <a:pt x="4509149" y="1367911"/>
                </a:cubicBezTo>
                <a:cubicBezTo>
                  <a:pt x="4525575" y="1402569"/>
                  <a:pt x="4519252" y="1443943"/>
                  <a:pt x="4530734" y="1480066"/>
                </a:cubicBezTo>
                <a:lnTo>
                  <a:pt x="4531332" y="1481140"/>
                </a:lnTo>
                <a:lnTo>
                  <a:pt x="4523757" y="1500827"/>
                </a:lnTo>
                <a:lnTo>
                  <a:pt x="4517749" y="1528834"/>
                </a:lnTo>
                <a:lnTo>
                  <a:pt x="4510978" y="1526104"/>
                </a:lnTo>
                <a:cubicBezTo>
                  <a:pt x="4505305" y="1525236"/>
                  <a:pt x="4507721" y="1530251"/>
                  <a:pt x="4513177" y="1537822"/>
                </a:cubicBezTo>
                <a:lnTo>
                  <a:pt x="4515243" y="1540521"/>
                </a:lnTo>
                <a:lnTo>
                  <a:pt x="4514146" y="1545627"/>
                </a:lnTo>
                <a:cubicBezTo>
                  <a:pt x="4512031" y="1559801"/>
                  <a:pt x="4511188" y="1572109"/>
                  <a:pt x="4512185" y="1579228"/>
                </a:cubicBezTo>
                <a:cubicBezTo>
                  <a:pt x="4545845" y="1639398"/>
                  <a:pt x="4550705" y="1726741"/>
                  <a:pt x="4554335" y="1818364"/>
                </a:cubicBezTo>
                <a:cubicBezTo>
                  <a:pt x="4560401" y="1899079"/>
                  <a:pt x="4548295" y="2018831"/>
                  <a:pt x="4548582" y="2063518"/>
                </a:cubicBezTo>
                <a:lnTo>
                  <a:pt x="4556056" y="2086487"/>
                </a:lnTo>
                <a:lnTo>
                  <a:pt x="4554275" y="2089340"/>
                </a:lnTo>
                <a:cubicBezTo>
                  <a:pt x="4550593" y="2102174"/>
                  <a:pt x="4551716" y="2110234"/>
                  <a:pt x="4554956" y="2116163"/>
                </a:cubicBezTo>
                <a:lnTo>
                  <a:pt x="4560492" y="2121961"/>
                </a:lnTo>
                <a:lnTo>
                  <a:pt x="4571444" y="2176482"/>
                </a:lnTo>
                <a:lnTo>
                  <a:pt x="4575448" y="2237907"/>
                </a:lnTo>
                <a:lnTo>
                  <a:pt x="4573513" y="2238688"/>
                </a:lnTo>
                <a:cubicBezTo>
                  <a:pt x="4569330" y="2241686"/>
                  <a:pt x="4566526" y="2246244"/>
                  <a:pt x="4566533" y="2254203"/>
                </a:cubicBezTo>
                <a:cubicBezTo>
                  <a:pt x="4536852" y="2242405"/>
                  <a:pt x="4555170" y="2259280"/>
                  <a:pt x="4557814" y="2283790"/>
                </a:cubicBezTo>
                <a:cubicBezTo>
                  <a:pt x="4512304" y="2270934"/>
                  <a:pt x="4537738" y="2340304"/>
                  <a:pt x="4512647" y="2352361"/>
                </a:cubicBezTo>
                <a:cubicBezTo>
                  <a:pt x="4515616" y="2370657"/>
                  <a:pt x="4517925" y="2389769"/>
                  <a:pt x="4519328" y="2409295"/>
                </a:cubicBezTo>
                <a:lnTo>
                  <a:pt x="4519571" y="2420793"/>
                </a:lnTo>
                <a:lnTo>
                  <a:pt x="4519120" y="2421041"/>
                </a:lnTo>
                <a:cubicBezTo>
                  <a:pt x="4518201" y="2423576"/>
                  <a:pt x="4517918" y="2427373"/>
                  <a:pt x="4518471" y="2433205"/>
                </a:cubicBezTo>
                <a:lnTo>
                  <a:pt x="4461595" y="2530080"/>
                </a:lnTo>
                <a:cubicBezTo>
                  <a:pt x="4445853" y="2584934"/>
                  <a:pt x="4405533" y="2605402"/>
                  <a:pt x="4412936" y="2666699"/>
                </a:cubicBezTo>
                <a:cubicBezTo>
                  <a:pt x="4398065" y="2717991"/>
                  <a:pt x="4372927" y="2756371"/>
                  <a:pt x="4370093" y="2804588"/>
                </a:cubicBezTo>
                <a:cubicBezTo>
                  <a:pt x="4347398" y="2879436"/>
                  <a:pt x="4272392" y="2939011"/>
                  <a:pt x="4262477" y="3058637"/>
                </a:cubicBezTo>
                <a:cubicBezTo>
                  <a:pt x="4283714" y="3099999"/>
                  <a:pt x="4256160" y="3144249"/>
                  <a:pt x="4253454" y="3179447"/>
                </a:cubicBezTo>
                <a:cubicBezTo>
                  <a:pt x="4259242" y="3200557"/>
                  <a:pt x="4257117" y="3211737"/>
                  <a:pt x="4239228" y="3217364"/>
                </a:cubicBezTo>
                <a:cubicBezTo>
                  <a:pt x="4268875" y="3316502"/>
                  <a:pt x="4225924" y="3257304"/>
                  <a:pt x="4222932" y="3330364"/>
                </a:cubicBezTo>
                <a:cubicBezTo>
                  <a:pt x="4224428" y="3395928"/>
                  <a:pt x="4215196" y="3463236"/>
                  <a:pt x="4248669" y="3547193"/>
                </a:cubicBezTo>
                <a:cubicBezTo>
                  <a:pt x="4260183" y="3566053"/>
                  <a:pt x="4256781" y="3592027"/>
                  <a:pt x="4241070" y="3605210"/>
                </a:cubicBezTo>
                <a:cubicBezTo>
                  <a:pt x="4238364" y="3607478"/>
                  <a:pt x="4235392" y="3609274"/>
                  <a:pt x="4232239" y="3610540"/>
                </a:cubicBezTo>
                <a:cubicBezTo>
                  <a:pt x="4258208" y="3664330"/>
                  <a:pt x="4231517" y="3673159"/>
                  <a:pt x="4251881" y="3702764"/>
                </a:cubicBezTo>
                <a:cubicBezTo>
                  <a:pt x="4242939" y="3759891"/>
                  <a:pt x="4201773" y="3786712"/>
                  <a:pt x="4219293" y="3813528"/>
                </a:cubicBezTo>
                <a:cubicBezTo>
                  <a:pt x="4207910" y="3838914"/>
                  <a:pt x="4167663" y="3859754"/>
                  <a:pt x="4184863" y="3893255"/>
                </a:cubicBezTo>
                <a:cubicBezTo>
                  <a:pt x="4163644" y="3884625"/>
                  <a:pt x="4188862" y="3931915"/>
                  <a:pt x="4169808" y="3939619"/>
                </a:cubicBezTo>
                <a:cubicBezTo>
                  <a:pt x="4154129" y="3943837"/>
                  <a:pt x="4158129" y="3959170"/>
                  <a:pt x="4154137" y="3971517"/>
                </a:cubicBezTo>
                <a:cubicBezTo>
                  <a:pt x="4139069" y="3981495"/>
                  <a:pt x="4133844" y="4042203"/>
                  <a:pt x="4139625" y="4062614"/>
                </a:cubicBezTo>
                <a:cubicBezTo>
                  <a:pt x="4165622" y="4119195"/>
                  <a:pt x="4107101" y="4172348"/>
                  <a:pt x="4126180" y="4217749"/>
                </a:cubicBezTo>
                <a:cubicBezTo>
                  <a:pt x="4128014" y="4267056"/>
                  <a:pt x="4089563" y="4286360"/>
                  <a:pt x="4072389" y="4317623"/>
                </a:cubicBezTo>
                <a:cubicBezTo>
                  <a:pt x="4062182" y="4356545"/>
                  <a:pt x="4071264" y="4384138"/>
                  <a:pt x="4064937" y="4451279"/>
                </a:cubicBezTo>
                <a:cubicBezTo>
                  <a:pt x="4050628" y="4512697"/>
                  <a:pt x="4048851" y="4652154"/>
                  <a:pt x="4034424" y="4720470"/>
                </a:cubicBezTo>
                <a:cubicBezTo>
                  <a:pt x="3973937" y="4868361"/>
                  <a:pt x="4025760" y="4964348"/>
                  <a:pt x="4016334" y="5052878"/>
                </a:cubicBezTo>
                <a:cubicBezTo>
                  <a:pt x="3999794" y="5123327"/>
                  <a:pt x="4021855" y="5194887"/>
                  <a:pt x="3977865" y="5251650"/>
                </a:cubicBezTo>
                <a:cubicBezTo>
                  <a:pt x="3973961" y="5317292"/>
                  <a:pt x="3987477" y="5410025"/>
                  <a:pt x="3997669" y="5413392"/>
                </a:cubicBezTo>
                <a:cubicBezTo>
                  <a:pt x="3969262" y="5397845"/>
                  <a:pt x="3981248" y="5449403"/>
                  <a:pt x="3981869" y="5471875"/>
                </a:cubicBezTo>
                <a:cubicBezTo>
                  <a:pt x="3957580" y="5534944"/>
                  <a:pt x="3976666" y="5598829"/>
                  <a:pt x="3901990" y="5708604"/>
                </a:cubicBezTo>
                <a:cubicBezTo>
                  <a:pt x="3897618" y="5810136"/>
                  <a:pt x="3870199" y="5788842"/>
                  <a:pt x="3860571" y="5821275"/>
                </a:cubicBezTo>
                <a:cubicBezTo>
                  <a:pt x="3868171" y="5831278"/>
                  <a:pt x="3866949" y="5900968"/>
                  <a:pt x="3849074" y="5900679"/>
                </a:cubicBezTo>
                <a:cubicBezTo>
                  <a:pt x="3871964" y="5925143"/>
                  <a:pt x="3834226" y="5972433"/>
                  <a:pt x="3841809" y="5992005"/>
                </a:cubicBezTo>
                <a:cubicBezTo>
                  <a:pt x="3848533" y="6035132"/>
                  <a:pt x="3834497" y="6078819"/>
                  <a:pt x="3832901" y="6122412"/>
                </a:cubicBezTo>
                <a:cubicBezTo>
                  <a:pt x="3799640" y="6263751"/>
                  <a:pt x="3784898" y="6198720"/>
                  <a:pt x="3804166" y="6389843"/>
                </a:cubicBezTo>
                <a:cubicBezTo>
                  <a:pt x="3799226" y="6482285"/>
                  <a:pt x="3740829" y="6538361"/>
                  <a:pt x="3736537" y="6595214"/>
                </a:cubicBezTo>
                <a:cubicBezTo>
                  <a:pt x="3692112" y="6745846"/>
                  <a:pt x="3660956" y="6804405"/>
                  <a:pt x="3649707" y="6848925"/>
                </a:cubicBezTo>
                <a:lnTo>
                  <a:pt x="3649314" y="6857996"/>
                </a:lnTo>
                <a:lnTo>
                  <a:pt x="4585648" y="6857996"/>
                </a:lnTo>
                <a:lnTo>
                  <a:pt x="4585648" y="6857998"/>
                </a:lnTo>
                <a:lnTo>
                  <a:pt x="0" y="6857998"/>
                </a:lnTo>
                <a:close/>
              </a:path>
            </a:pathLst>
          </a:custGeom>
        </p:spPr>
      </p:pic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7522A2C-02D5-E568-EA6D-6B6773EE93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7384" y="2435226"/>
            <a:ext cx="7102880" cy="3371157"/>
          </a:xfrm>
        </p:spPr>
        <p:txBody>
          <a:bodyPr>
            <a:noAutofit/>
          </a:bodyPr>
          <a:lstStyle/>
          <a:p>
            <a:pPr marL="0" lvl="0" indent="0" algn="ctr">
              <a:lnSpc>
                <a:spcPct val="90000"/>
              </a:lnSpc>
              <a:spcAft>
                <a:spcPts val="800"/>
              </a:spcAft>
              <a:buSzPts val="1000"/>
              <a:buNone/>
              <a:tabLst>
                <a:tab pos="457200" algn="l"/>
              </a:tabLst>
            </a:pPr>
            <a:r>
              <a:rPr lang="cs-CZ" sz="1800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Zpoždění integrace se stávajícím systémem:</a:t>
            </a:r>
            <a:br>
              <a:rPr lang="cs-CZ" sz="18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cs-CZ" sz="1800" i="1" u="sng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Reakce</a:t>
            </a:r>
            <a:r>
              <a:rPr lang="cs-CZ" sz="1800" i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  <a:r>
              <a:rPr lang="cs-CZ" sz="18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Aktivní komunikace s IT úřadu, zajištění podpory od dodavatele stávajícího systému.</a:t>
            </a:r>
          </a:p>
          <a:p>
            <a:pPr marL="0" lvl="0" indent="0" algn="ctr">
              <a:lnSpc>
                <a:spcPct val="90000"/>
              </a:lnSpc>
              <a:spcAft>
                <a:spcPts val="800"/>
              </a:spcAft>
              <a:buSzPts val="1000"/>
              <a:buNone/>
              <a:tabLst>
                <a:tab pos="457200" algn="l"/>
              </a:tabLst>
            </a:pPr>
            <a:r>
              <a:rPr lang="cs-CZ" sz="1800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Nedostatečná koordinace mezi uživateli a vývojovým týmem:</a:t>
            </a:r>
            <a:br>
              <a:rPr lang="cs-CZ" sz="1800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cs-CZ" sz="1800" i="1" u="sng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Reakce</a:t>
            </a:r>
            <a:r>
              <a:rPr lang="cs-CZ" sz="1800" i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  <a:r>
              <a:rPr lang="cs-CZ" sz="18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Pravidelná zpětná vazba, workshopy a konzultace </a:t>
            </a:r>
          </a:p>
          <a:p>
            <a:pPr marL="0" lvl="0" indent="0" algn="ctr">
              <a:lnSpc>
                <a:spcPct val="90000"/>
              </a:lnSpc>
              <a:spcAft>
                <a:spcPts val="800"/>
              </a:spcAft>
              <a:buSzPts val="1000"/>
              <a:buNone/>
              <a:tabLst>
                <a:tab pos="457200" algn="l"/>
              </a:tabLst>
            </a:pPr>
            <a:r>
              <a:rPr lang="cs-CZ" sz="1800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Technické komplikace s generováním PDF a předáváním metadat:</a:t>
            </a:r>
            <a:br>
              <a:rPr lang="cs-CZ" sz="1800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cs-CZ" sz="1800" i="1" u="sng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Reakce</a:t>
            </a:r>
            <a:r>
              <a:rPr lang="cs-CZ" sz="1800" i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  <a:r>
              <a:rPr lang="cs-CZ" sz="18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Prototypování a rozsáhlé testování v reálných podmínkách.</a:t>
            </a:r>
          </a:p>
          <a:p>
            <a:pPr marL="0" lvl="0" indent="0" algn="ctr">
              <a:lnSpc>
                <a:spcPct val="90000"/>
              </a:lnSpc>
              <a:spcAft>
                <a:spcPts val="800"/>
              </a:spcAft>
              <a:buSzPts val="1000"/>
              <a:buNone/>
              <a:tabLst>
                <a:tab pos="457200" algn="l"/>
              </a:tabLst>
            </a:pPr>
            <a:r>
              <a:rPr lang="cs-CZ" sz="1800" b="1" kern="100" dirty="0">
                <a:ea typeface="Aptos" panose="020B0004020202020204" pitchFamily="34" charset="0"/>
                <a:cs typeface="Times New Roman" panose="02020603050405020304" pitchFamily="18" charset="0"/>
              </a:rPr>
              <a:t>N</a:t>
            </a:r>
            <a:r>
              <a:rPr lang="cs-CZ" sz="1800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edodržení termínů:</a:t>
            </a:r>
            <a:br>
              <a:rPr lang="cs-CZ" sz="1800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cs-CZ" sz="1800" i="1" u="sng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Reakce</a:t>
            </a:r>
            <a:r>
              <a:rPr lang="cs-CZ" sz="1800" i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  <a:r>
              <a:rPr lang="cs-CZ" sz="18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Důsledné sledování harmonogramu a včasné řešení problémů.</a:t>
            </a:r>
          </a:p>
        </p:txBody>
      </p:sp>
    </p:spTree>
    <p:extLst>
      <p:ext uri="{BB962C8B-B14F-4D97-AF65-F5344CB8AC3E}">
        <p14:creationId xmlns:p14="http://schemas.microsoft.com/office/powerpoint/2010/main" val="2815920454"/>
      </p:ext>
    </p:extLst>
  </p:cSld>
  <p:clrMapOvr>
    <a:masterClrMapping/>
  </p:clrMapOvr>
</p:sld>
</file>

<file path=ppt/theme/theme1.xml><?xml version="1.0" encoding="utf-8"?>
<a:theme xmlns:a="http://schemas.openxmlformats.org/drawingml/2006/main" name="ArchiveVTI">
  <a:themeElements>
    <a:clrScheme name="Archive">
      <a:dk1>
        <a:sysClr val="windowText" lastClr="000000"/>
      </a:dk1>
      <a:lt1>
        <a:sysClr val="window" lastClr="FFFFFF"/>
      </a:lt1>
      <a:dk2>
        <a:srgbClr val="353B3D"/>
      </a:dk2>
      <a:lt2>
        <a:srgbClr val="EEECEA"/>
      </a:lt2>
      <a:accent1>
        <a:srgbClr val="A65E5E"/>
      </a:accent1>
      <a:accent2>
        <a:srgbClr val="9D6053"/>
      </a:accent2>
      <a:accent3>
        <a:srgbClr val="968274"/>
      </a:accent3>
      <a:accent4>
        <a:srgbClr val="878079"/>
      </a:accent4>
      <a:accent5>
        <a:srgbClr val="6C737A"/>
      </a:accent5>
      <a:accent6>
        <a:srgbClr val="697777"/>
      </a:accent6>
      <a:hlink>
        <a:srgbClr val="A25872"/>
      </a:hlink>
      <a:folHlink>
        <a:srgbClr val="667A7E"/>
      </a:folHlink>
    </a:clrScheme>
    <a:fontScheme name="Custom 170">
      <a:majorFont>
        <a:latin typeface="Bembo"/>
        <a:ea typeface=""/>
        <a:cs typeface=""/>
      </a:majorFont>
      <a:minorFont>
        <a:latin typeface="Bemb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rchiveVTI" id="{514BDC9F-20AC-40CA-9FE7-B30987BCD2D4}" vid="{D8FA1533-D953-46ED-B2C7-B32AF1BED7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403</Words>
  <Application>Microsoft Office PowerPoint</Application>
  <PresentationFormat>Širokoúhlá obrazovka</PresentationFormat>
  <Paragraphs>63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3" baseType="lpstr">
      <vt:lpstr>Aptos</vt:lpstr>
      <vt:lpstr>Arial</vt:lpstr>
      <vt:lpstr>Bembo</vt:lpstr>
      <vt:lpstr>ArchiveVTI</vt:lpstr>
      <vt:lpstr>Integrace na digitální dopis</vt:lpstr>
      <vt:lpstr>cíle</vt:lpstr>
      <vt:lpstr>Přehled členů a rolí</vt:lpstr>
      <vt:lpstr>Prezentace aplikace PowerPoint</vt:lpstr>
      <vt:lpstr>Administrativa  meeting management</vt:lpstr>
      <vt:lpstr>Rozsah projektu – Etapy: </vt:lpstr>
      <vt:lpstr>HARMONOGRAM</vt:lpstr>
      <vt:lpstr>Prezentace aplikace PowerPoint</vt:lpstr>
      <vt:lpstr>Hlavní rizika: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Janakova Sabina</dc:creator>
  <cp:lastModifiedBy>Janakova Sabina</cp:lastModifiedBy>
  <cp:revision>5</cp:revision>
  <dcterms:created xsi:type="dcterms:W3CDTF">2025-03-05T15:53:51Z</dcterms:created>
  <dcterms:modified xsi:type="dcterms:W3CDTF">2025-03-08T19:55:18Z</dcterms:modified>
</cp:coreProperties>
</file>