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8" r:id="rId2"/>
    <p:sldId id="256" r:id="rId3"/>
    <p:sldId id="290" r:id="rId4"/>
    <p:sldId id="291" r:id="rId5"/>
    <p:sldId id="292" r:id="rId6"/>
  </p:sldIdLst>
  <p:sldSz cx="12160250" cy="6840538"/>
  <p:notesSz cx="6858000" cy="9144000"/>
  <p:defaultTextStyle>
    <a:defPPr>
      <a:defRPr lang="cs-CZ"/>
    </a:defPPr>
    <a:lvl1pPr marL="0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1pPr>
    <a:lvl2pPr marL="452537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2pPr>
    <a:lvl3pPr marL="905073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3pPr>
    <a:lvl4pPr marL="1357610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4pPr>
    <a:lvl5pPr marL="1810146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5pPr>
    <a:lvl6pPr marL="2262683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6pPr>
    <a:lvl7pPr marL="2715219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7pPr>
    <a:lvl8pPr marL="3167756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8pPr>
    <a:lvl9pPr marL="3620292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4">
          <p15:clr>
            <a:srgbClr val="A4A3A4"/>
          </p15:clr>
        </p15:guide>
        <p15:guide id="2" pos="383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83F1"/>
    <a:srgbClr val="006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1" autoAdjust="0"/>
    <p:restoredTop sz="82329" autoAdjust="0"/>
  </p:normalViewPr>
  <p:slideViewPr>
    <p:cSldViewPr snapToGrid="0">
      <p:cViewPr varScale="1">
        <p:scale>
          <a:sx n="104" d="100"/>
          <a:sy n="104" d="100"/>
        </p:scale>
        <p:origin x="1472" y="184"/>
      </p:cViewPr>
      <p:guideLst>
        <p:guide orient="horz" pos="2154"/>
        <p:guide pos="383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18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DC1901-92BB-4FDD-BA03-8B5D36861ACA}" type="datetimeFigureOut">
              <a:rPr lang="cs-CZ" smtClean="0"/>
              <a:t>18.03.2025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7388" y="1143000"/>
            <a:ext cx="5483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8EE4EC-FC1D-4A5C-A5BA-DA124659C1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4033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7388" y="1143000"/>
            <a:ext cx="5483225" cy="30861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8EE4EC-FC1D-4A5C-A5BA-DA124659C1D1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72312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8EE4EC-FC1D-4A5C-A5BA-DA124659C1D1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29979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8EE4EC-FC1D-4A5C-A5BA-DA124659C1D1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787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8EE4EC-FC1D-4A5C-A5BA-DA124659C1D1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33348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8EE4EC-FC1D-4A5C-A5BA-DA124659C1D1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2333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9305" y="6450675"/>
            <a:ext cx="9242264" cy="216000"/>
          </a:xfrm>
        </p:spPr>
        <p:txBody>
          <a:bodyPr/>
          <a:lstStyle/>
          <a:p>
            <a:pPr algn="ctr"/>
            <a:r>
              <a:rPr lang="cs-CZ" dirty="0"/>
              <a:t>autor prezentace, datum prezentace, univerzitní oddělení, fakulta, adresa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3200" y="2898000"/>
            <a:ext cx="3341877" cy="1030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570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2870" y="1980001"/>
            <a:ext cx="10215134" cy="1612866"/>
          </a:xfrm>
        </p:spPr>
        <p:txBody>
          <a:bodyPr anchor="t">
            <a:normAutofit/>
          </a:bodyPr>
          <a:lstStyle>
            <a:lvl1pPr algn="l">
              <a:defRPr sz="3513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2870" y="3592866"/>
            <a:ext cx="10215134" cy="1552712"/>
          </a:xfrm>
        </p:spPr>
        <p:txBody>
          <a:bodyPr/>
          <a:lstStyle>
            <a:lvl1pPr marL="0" indent="0" algn="l">
              <a:buNone/>
              <a:defRPr sz="3192">
                <a:solidFill>
                  <a:schemeClr val="accent2"/>
                </a:solidFill>
              </a:defRPr>
            </a:lvl1pPr>
            <a:lvl2pPr marL="608008" indent="0" algn="ctr">
              <a:buNone/>
              <a:defRPr sz="2659"/>
            </a:lvl2pPr>
            <a:lvl3pPr marL="1216015" indent="0" algn="ctr">
              <a:buNone/>
              <a:defRPr sz="2394"/>
            </a:lvl3pPr>
            <a:lvl4pPr marL="1824024" indent="0" algn="ctr">
              <a:buNone/>
              <a:defRPr sz="2128"/>
            </a:lvl4pPr>
            <a:lvl5pPr marL="2432032" indent="0" algn="ctr">
              <a:buNone/>
              <a:defRPr sz="2128"/>
            </a:lvl5pPr>
            <a:lvl6pPr marL="3040039" indent="0" algn="ctr">
              <a:buNone/>
              <a:defRPr sz="2128"/>
            </a:lvl6pPr>
            <a:lvl7pPr marL="3648047" indent="0" algn="ctr">
              <a:buNone/>
              <a:defRPr sz="2128"/>
            </a:lvl7pPr>
            <a:lvl8pPr marL="4256056" indent="0" algn="ctr">
              <a:buNone/>
              <a:defRPr sz="2128"/>
            </a:lvl8pPr>
            <a:lvl9pPr marL="4864063" indent="0" algn="ctr">
              <a:buNone/>
              <a:defRPr sz="2128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autor prezentace, datum prezentace, univerzitní oddělení, fakulta, adresa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1721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2870" y="4380949"/>
            <a:ext cx="10215134" cy="982528"/>
          </a:xfrm>
        </p:spPr>
        <p:txBody>
          <a:bodyPr anchor="t">
            <a:normAutofit/>
          </a:bodyPr>
          <a:lstStyle>
            <a:lvl1pPr algn="ctr">
              <a:defRPr sz="3513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2870" y="5363480"/>
            <a:ext cx="10215134" cy="945883"/>
          </a:xfrm>
        </p:spPr>
        <p:txBody>
          <a:bodyPr/>
          <a:lstStyle>
            <a:lvl1pPr marL="0" indent="0" algn="ctr">
              <a:buNone/>
              <a:defRPr sz="3192">
                <a:solidFill>
                  <a:schemeClr val="accent2"/>
                </a:solidFill>
              </a:defRPr>
            </a:lvl1pPr>
            <a:lvl2pPr marL="608008" indent="0" algn="ctr">
              <a:buNone/>
              <a:defRPr sz="2659"/>
            </a:lvl2pPr>
            <a:lvl3pPr marL="1216015" indent="0" algn="ctr">
              <a:buNone/>
              <a:defRPr sz="2394"/>
            </a:lvl3pPr>
            <a:lvl4pPr marL="1824024" indent="0" algn="ctr">
              <a:buNone/>
              <a:defRPr sz="2128"/>
            </a:lvl4pPr>
            <a:lvl5pPr marL="2432032" indent="0" algn="ctr">
              <a:buNone/>
              <a:defRPr sz="2128"/>
            </a:lvl5pPr>
            <a:lvl6pPr marL="3040039" indent="0" algn="ctr">
              <a:buNone/>
              <a:defRPr sz="2128"/>
            </a:lvl6pPr>
            <a:lvl7pPr marL="3648047" indent="0" algn="ctr">
              <a:buNone/>
              <a:defRPr sz="2128"/>
            </a:lvl7pPr>
            <a:lvl8pPr marL="4256056" indent="0" algn="ctr">
              <a:buNone/>
              <a:defRPr sz="2128"/>
            </a:lvl8pPr>
            <a:lvl9pPr marL="4864063" indent="0" algn="ctr">
              <a:buNone/>
              <a:defRPr sz="2128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9305" y="6450675"/>
            <a:ext cx="9242264" cy="216000"/>
          </a:xfrm>
        </p:spPr>
        <p:txBody>
          <a:bodyPr/>
          <a:lstStyle/>
          <a:p>
            <a:pPr algn="ctr"/>
            <a:r>
              <a:rPr lang="cs-CZ" dirty="0"/>
              <a:t>autor prezentace, datum prezentace, univerzitní oddělení, fakulta, adresa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8947" y="1260000"/>
            <a:ext cx="2202979" cy="1824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240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autor prezentace, datum prezentace, univerzitní oddělení, fakulta, adresa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5349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2870" y="2462400"/>
            <a:ext cx="4895025" cy="3898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2979" y="2462400"/>
            <a:ext cx="4895025" cy="3898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autor prezentace, datum prezentace, univerzitní oddělení, fakulta, adresa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2382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2870" y="1620000"/>
            <a:ext cx="10215134" cy="748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870" y="2368800"/>
            <a:ext cx="4893536" cy="693376"/>
          </a:xfrm>
        </p:spPr>
        <p:txBody>
          <a:bodyPr anchor="b"/>
          <a:lstStyle>
            <a:lvl1pPr marL="0" indent="0">
              <a:buNone/>
              <a:defRPr sz="3192" b="1"/>
            </a:lvl1pPr>
            <a:lvl2pPr marL="608008" indent="0">
              <a:buNone/>
              <a:defRPr sz="2659" b="1"/>
            </a:lvl2pPr>
            <a:lvl3pPr marL="1216015" indent="0">
              <a:buNone/>
              <a:defRPr sz="2394" b="1"/>
            </a:lvl3pPr>
            <a:lvl4pPr marL="1824024" indent="0">
              <a:buNone/>
              <a:defRPr sz="2128" b="1"/>
            </a:lvl4pPr>
            <a:lvl5pPr marL="2432032" indent="0">
              <a:buNone/>
              <a:defRPr sz="2128" b="1"/>
            </a:lvl5pPr>
            <a:lvl6pPr marL="3040039" indent="0">
              <a:buNone/>
              <a:defRPr sz="2128" b="1"/>
            </a:lvl6pPr>
            <a:lvl7pPr marL="3648047" indent="0">
              <a:buNone/>
              <a:defRPr sz="2128" b="1"/>
            </a:lvl7pPr>
            <a:lvl8pPr marL="4256056" indent="0">
              <a:buNone/>
              <a:defRPr sz="2128" b="1"/>
            </a:lvl8pPr>
            <a:lvl9pPr marL="4864063" indent="0">
              <a:buNone/>
              <a:defRPr sz="2128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2870" y="3151650"/>
            <a:ext cx="4893536" cy="320955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468" y="2368800"/>
            <a:ext cx="4893536" cy="693376"/>
          </a:xfrm>
        </p:spPr>
        <p:txBody>
          <a:bodyPr anchor="b"/>
          <a:lstStyle>
            <a:lvl1pPr marL="0" indent="0">
              <a:buNone/>
              <a:defRPr sz="3192" b="1"/>
            </a:lvl1pPr>
            <a:lvl2pPr marL="608008" indent="0">
              <a:buNone/>
              <a:defRPr sz="2659" b="1"/>
            </a:lvl2pPr>
            <a:lvl3pPr marL="1216015" indent="0">
              <a:buNone/>
              <a:defRPr sz="2394" b="1"/>
            </a:lvl3pPr>
            <a:lvl4pPr marL="1824024" indent="0">
              <a:buNone/>
              <a:defRPr sz="2128" b="1"/>
            </a:lvl4pPr>
            <a:lvl5pPr marL="2432032" indent="0">
              <a:buNone/>
              <a:defRPr sz="2128" b="1"/>
            </a:lvl5pPr>
            <a:lvl6pPr marL="3040039" indent="0">
              <a:buNone/>
              <a:defRPr sz="2128" b="1"/>
            </a:lvl6pPr>
            <a:lvl7pPr marL="3648047" indent="0">
              <a:buNone/>
              <a:defRPr sz="2128" b="1"/>
            </a:lvl7pPr>
            <a:lvl8pPr marL="4256056" indent="0">
              <a:buNone/>
              <a:defRPr sz="2128" b="1"/>
            </a:lvl8pPr>
            <a:lvl9pPr marL="4864063" indent="0">
              <a:buNone/>
              <a:defRPr sz="2128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468" y="3151650"/>
            <a:ext cx="4893536" cy="320955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autor prezentace, datum prezentace, univerzitní oddělení, fakulta, adresa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1271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autor prezentace, datum prezentace, univerzitní oddělení, fakulta, adresa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2472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autor prezentace, datum prezentace, univerzitní oddělení, fakulta, adresa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811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2870" y="1620000"/>
            <a:ext cx="4059167" cy="748800"/>
          </a:xfrm>
        </p:spPr>
        <p:txBody>
          <a:bodyPr anchor="b">
            <a:normAutofit/>
          </a:bodyPr>
          <a:lstStyle>
            <a:lvl1pPr>
              <a:defRPr sz="3513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69690" y="1620000"/>
            <a:ext cx="6018314" cy="4733283"/>
          </a:xfrm>
        </p:spPr>
        <p:txBody>
          <a:bodyPr>
            <a:normAutofit/>
          </a:bodyPr>
          <a:lstStyle>
            <a:lvl1pPr>
              <a:defRPr sz="3243"/>
            </a:lvl1pPr>
            <a:lvl2pPr>
              <a:defRPr sz="2702"/>
            </a:lvl2pPr>
            <a:lvl3pPr>
              <a:defRPr sz="2432"/>
            </a:lvl3pPr>
            <a:lvl4pPr>
              <a:defRPr sz="2162"/>
            </a:lvl4pPr>
            <a:lvl5pPr>
              <a:defRPr sz="2162"/>
            </a:lvl5pPr>
            <a:lvl6pPr>
              <a:defRPr sz="2659"/>
            </a:lvl6pPr>
            <a:lvl7pPr>
              <a:defRPr sz="2659"/>
            </a:lvl7pPr>
            <a:lvl8pPr>
              <a:defRPr sz="2659"/>
            </a:lvl8pPr>
            <a:lvl9pPr>
              <a:defRPr sz="2659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72870" y="2458274"/>
            <a:ext cx="4059167" cy="3902926"/>
          </a:xfrm>
        </p:spPr>
        <p:txBody>
          <a:bodyPr/>
          <a:lstStyle>
            <a:lvl1pPr marL="0" indent="0">
              <a:buNone/>
              <a:defRPr sz="2128"/>
            </a:lvl1pPr>
            <a:lvl2pPr marL="608008" indent="0">
              <a:buNone/>
              <a:defRPr sz="1862"/>
            </a:lvl2pPr>
            <a:lvl3pPr marL="1216015" indent="0">
              <a:buNone/>
              <a:defRPr sz="1596"/>
            </a:lvl3pPr>
            <a:lvl4pPr marL="1824024" indent="0">
              <a:buNone/>
              <a:defRPr sz="1330"/>
            </a:lvl4pPr>
            <a:lvl5pPr marL="2432032" indent="0">
              <a:buNone/>
              <a:defRPr sz="1330"/>
            </a:lvl5pPr>
            <a:lvl6pPr marL="3040039" indent="0">
              <a:buNone/>
              <a:defRPr sz="1330"/>
            </a:lvl6pPr>
            <a:lvl7pPr marL="3648047" indent="0">
              <a:buNone/>
              <a:defRPr sz="1330"/>
            </a:lvl7pPr>
            <a:lvl8pPr marL="4256056" indent="0">
              <a:buNone/>
              <a:defRPr sz="1330"/>
            </a:lvl8pPr>
            <a:lvl9pPr marL="4864063" indent="0">
              <a:buNone/>
              <a:defRPr sz="133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autor prezentace, datum prezentace, univerzitní oddělení, fakulta, adresa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8856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72870" y="1620000"/>
            <a:ext cx="10215134" cy="74808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870" y="2460570"/>
            <a:ext cx="10215134" cy="389866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72870" y="6450675"/>
            <a:ext cx="9619119" cy="216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35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autor prezentace, datum prezentace, univerzitní oddělení, fakulta, adresa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35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03B6205-E093-439F-9685-8F7A4FC3F425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872" y="540003"/>
            <a:ext cx="2560443" cy="710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032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3" r:id="rId2"/>
    <p:sldLayoutId id="2147483685" r:id="rId3"/>
    <p:sldLayoutId id="2147483674" r:id="rId4"/>
    <p:sldLayoutId id="2147483676" r:id="rId5"/>
    <p:sldLayoutId id="2147483677" r:id="rId6"/>
    <p:sldLayoutId id="2147483678" r:id="rId7"/>
    <p:sldLayoutId id="2147483679" r:id="rId8"/>
    <p:sldLayoutId id="2147483680" r:id="rId9"/>
  </p:sldLayoutIdLst>
  <p:hf hdr="0" ftr="0" dt="0"/>
  <p:txStyles>
    <p:titleStyle>
      <a:lvl1pPr algn="l" defTabSz="1216015" rtl="0" eaLnBrk="1" latinLnBrk="0" hangingPunct="1">
        <a:lnSpc>
          <a:spcPct val="100000"/>
        </a:lnSpc>
        <a:spcBef>
          <a:spcPct val="0"/>
        </a:spcBef>
        <a:buNone/>
        <a:defRPr sz="3513" b="1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60365" indent="-360365" algn="l" defTabSz="1216015" rtl="0" eaLnBrk="1" latinLnBrk="0" hangingPunct="1">
        <a:lnSpc>
          <a:spcPct val="100000"/>
        </a:lnSpc>
        <a:spcBef>
          <a:spcPts val="1330"/>
        </a:spcBef>
        <a:buFont typeface="Arial" panose="020B0604020202020204" pitchFamily="34" charset="0"/>
        <a:buChar char="−"/>
        <a:defRPr sz="2702" kern="1200">
          <a:solidFill>
            <a:schemeClr val="accent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29310" indent="-368945" algn="l" defTabSz="1216015" rtl="0" eaLnBrk="1" latinLnBrk="0" hangingPunct="1">
        <a:lnSpc>
          <a:spcPct val="100000"/>
        </a:lnSpc>
        <a:spcBef>
          <a:spcPts val="665"/>
        </a:spcBef>
        <a:buFont typeface="Arial" panose="020B0604020202020204" pitchFamily="34" charset="0"/>
        <a:buChar char="−"/>
        <a:defRPr sz="2432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089675" indent="-360365" algn="l" defTabSz="1216015" rtl="0" eaLnBrk="1" latinLnBrk="0" hangingPunct="1">
        <a:lnSpc>
          <a:spcPct val="100000"/>
        </a:lnSpc>
        <a:spcBef>
          <a:spcPts val="665"/>
        </a:spcBef>
        <a:buFont typeface="Arial" panose="020B0604020202020204" pitchFamily="34" charset="0"/>
        <a:buChar char="−"/>
        <a:defRPr sz="2162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447896" indent="-358221" algn="l" defTabSz="1216015" rtl="0" eaLnBrk="1" latinLnBrk="0" hangingPunct="1">
        <a:lnSpc>
          <a:spcPct val="100000"/>
        </a:lnSpc>
        <a:spcBef>
          <a:spcPts val="665"/>
        </a:spcBef>
        <a:buFont typeface="Arial" panose="020B0604020202020204" pitchFamily="34" charset="0"/>
        <a:buChar char="−"/>
        <a:defRPr sz="1892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818985" indent="-371091" algn="l" defTabSz="1216015" rtl="0" eaLnBrk="1" latinLnBrk="0" hangingPunct="1">
        <a:lnSpc>
          <a:spcPct val="100000"/>
        </a:lnSpc>
        <a:spcBef>
          <a:spcPts val="665"/>
        </a:spcBef>
        <a:buFont typeface="Arial" panose="020B0604020202020204" pitchFamily="34" charset="0"/>
        <a:buChar char="−"/>
        <a:defRPr sz="1892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3344043" indent="-304004" algn="l" defTabSz="1216015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394" kern="1200">
          <a:solidFill>
            <a:schemeClr val="tx1"/>
          </a:solidFill>
          <a:latin typeface="+mn-lt"/>
          <a:ea typeface="+mn-ea"/>
          <a:cs typeface="+mn-cs"/>
        </a:defRPr>
      </a:lvl6pPr>
      <a:lvl7pPr marL="3952052" indent="-304004" algn="l" defTabSz="1216015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394" kern="1200">
          <a:solidFill>
            <a:schemeClr val="tx1"/>
          </a:solidFill>
          <a:latin typeface="+mn-lt"/>
          <a:ea typeface="+mn-ea"/>
          <a:cs typeface="+mn-cs"/>
        </a:defRPr>
      </a:lvl7pPr>
      <a:lvl8pPr marL="4560059" indent="-304004" algn="l" defTabSz="1216015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394" kern="1200">
          <a:solidFill>
            <a:schemeClr val="tx1"/>
          </a:solidFill>
          <a:latin typeface="+mn-lt"/>
          <a:ea typeface="+mn-ea"/>
          <a:cs typeface="+mn-cs"/>
        </a:defRPr>
      </a:lvl8pPr>
      <a:lvl9pPr marL="5168067" indent="-304004" algn="l" defTabSz="1216015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39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6015" rtl="0" eaLnBrk="1" latinLnBrk="0" hangingPunct="1">
        <a:defRPr sz="2394" kern="1200">
          <a:solidFill>
            <a:schemeClr val="tx1"/>
          </a:solidFill>
          <a:latin typeface="+mn-lt"/>
          <a:ea typeface="+mn-ea"/>
          <a:cs typeface="+mn-cs"/>
        </a:defRPr>
      </a:lvl1pPr>
      <a:lvl2pPr marL="608008" algn="l" defTabSz="1216015" rtl="0" eaLnBrk="1" latinLnBrk="0" hangingPunct="1">
        <a:defRPr sz="2394" kern="1200">
          <a:solidFill>
            <a:schemeClr val="tx1"/>
          </a:solidFill>
          <a:latin typeface="+mn-lt"/>
          <a:ea typeface="+mn-ea"/>
          <a:cs typeface="+mn-cs"/>
        </a:defRPr>
      </a:lvl2pPr>
      <a:lvl3pPr marL="1216015" algn="l" defTabSz="1216015" rtl="0" eaLnBrk="1" latinLnBrk="0" hangingPunct="1">
        <a:defRPr sz="2394" kern="1200">
          <a:solidFill>
            <a:schemeClr val="tx1"/>
          </a:solidFill>
          <a:latin typeface="+mn-lt"/>
          <a:ea typeface="+mn-ea"/>
          <a:cs typeface="+mn-cs"/>
        </a:defRPr>
      </a:lvl3pPr>
      <a:lvl4pPr marL="1824024" algn="l" defTabSz="1216015" rtl="0" eaLnBrk="1" latinLnBrk="0" hangingPunct="1">
        <a:defRPr sz="2394" kern="1200">
          <a:solidFill>
            <a:schemeClr val="tx1"/>
          </a:solidFill>
          <a:latin typeface="+mn-lt"/>
          <a:ea typeface="+mn-ea"/>
          <a:cs typeface="+mn-cs"/>
        </a:defRPr>
      </a:lvl4pPr>
      <a:lvl5pPr marL="2432032" algn="l" defTabSz="1216015" rtl="0" eaLnBrk="1" latinLnBrk="0" hangingPunct="1">
        <a:defRPr sz="2394" kern="1200">
          <a:solidFill>
            <a:schemeClr val="tx1"/>
          </a:solidFill>
          <a:latin typeface="+mn-lt"/>
          <a:ea typeface="+mn-ea"/>
          <a:cs typeface="+mn-cs"/>
        </a:defRPr>
      </a:lvl5pPr>
      <a:lvl6pPr marL="3040039" algn="l" defTabSz="1216015" rtl="0" eaLnBrk="1" latinLnBrk="0" hangingPunct="1">
        <a:defRPr sz="2394" kern="1200">
          <a:solidFill>
            <a:schemeClr val="tx1"/>
          </a:solidFill>
          <a:latin typeface="+mn-lt"/>
          <a:ea typeface="+mn-ea"/>
          <a:cs typeface="+mn-cs"/>
        </a:defRPr>
      </a:lvl6pPr>
      <a:lvl7pPr marL="3648047" algn="l" defTabSz="1216015" rtl="0" eaLnBrk="1" latinLnBrk="0" hangingPunct="1">
        <a:defRPr sz="2394" kern="1200">
          <a:solidFill>
            <a:schemeClr val="tx1"/>
          </a:solidFill>
          <a:latin typeface="+mn-lt"/>
          <a:ea typeface="+mn-ea"/>
          <a:cs typeface="+mn-cs"/>
        </a:defRPr>
      </a:lvl7pPr>
      <a:lvl8pPr marL="4256056" algn="l" defTabSz="1216015" rtl="0" eaLnBrk="1" latinLnBrk="0" hangingPunct="1">
        <a:defRPr sz="2394" kern="1200">
          <a:solidFill>
            <a:schemeClr val="tx1"/>
          </a:solidFill>
          <a:latin typeface="+mn-lt"/>
          <a:ea typeface="+mn-ea"/>
          <a:cs typeface="+mn-cs"/>
        </a:defRPr>
      </a:lvl8pPr>
      <a:lvl9pPr marL="4864063" algn="l" defTabSz="1216015" rtl="0" eaLnBrk="1" latinLnBrk="0" hangingPunct="1">
        <a:defRPr sz="239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4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+mn-lt"/>
              </a:rPr>
              <a:t>Podnikové informační systémy</a:t>
            </a:r>
            <a:endParaRPr lang="cs-CZ" sz="2700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3200" dirty="0">
                <a:latin typeface="+mn-lt"/>
              </a:rPr>
              <a:t>KMI / POIS</a:t>
            </a:r>
            <a:endParaRPr lang="cs-CZ" dirty="0">
              <a:latin typeface="+mn-lt"/>
            </a:endParaRP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7A1FBD3-261C-4DFC-A7FA-2E302E9C0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1</a:t>
            </a:fld>
            <a:endParaRPr lang="cs-CZ" dirty="0"/>
          </a:p>
        </p:txBody>
      </p:sp>
      <p:sp>
        <p:nvSpPr>
          <p:cNvPr id="10" name="Zástupný symbol pro zápatí 4">
            <a:extLst>
              <a:ext uri="{FF2B5EF4-FFF2-40B4-BE49-F238E27FC236}">
                <a16:creationId xmlns:a16="http://schemas.microsoft.com/office/drawing/2014/main" id="{039DC7F8-72C7-4A6C-A479-D6FC04900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59305" y="6450675"/>
            <a:ext cx="9242264" cy="216000"/>
          </a:xfrm>
        </p:spPr>
        <p:txBody>
          <a:bodyPr/>
          <a:lstStyle/>
          <a:p>
            <a:pPr algn="ctr"/>
            <a:r>
              <a:rPr lang="cs-CZ" dirty="0">
                <a:latin typeface="+mn-lt"/>
              </a:rPr>
              <a:t>Mgr. Petr Freiberg, Katedra informatiky</a:t>
            </a:r>
          </a:p>
        </p:txBody>
      </p:sp>
    </p:spTree>
    <p:extLst>
      <p:ext uri="{BB962C8B-B14F-4D97-AF65-F5344CB8AC3E}">
        <p14:creationId xmlns:p14="http://schemas.microsoft.com/office/powerpoint/2010/main" val="2874114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4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dirty="0">
                <a:latin typeface="+mn-lt"/>
              </a:rPr>
              <a:t>5</a:t>
            </a:r>
            <a:r>
              <a:rPr lang="cs-CZ">
                <a:latin typeface="+mn-lt"/>
              </a:rPr>
              <a:t>. </a:t>
            </a:r>
            <a:r>
              <a:rPr lang="cs-CZ" dirty="0">
                <a:latin typeface="+mn-lt"/>
              </a:rPr>
              <a:t>SEMINÁŘ</a:t>
            </a:r>
            <a:br>
              <a:rPr lang="cs-CZ" dirty="0">
                <a:latin typeface="+mn-lt"/>
              </a:rPr>
            </a:br>
            <a:br>
              <a:rPr lang="cs-CZ" sz="700" dirty="0">
                <a:latin typeface="+mn-lt"/>
              </a:rPr>
            </a:br>
            <a:r>
              <a:rPr lang="cs-CZ" sz="2400" dirty="0">
                <a:latin typeface="+mn-lt"/>
              </a:rPr>
              <a:t>19.03.2025 (LS 2024/2025)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+mn-lt"/>
              </a:rPr>
              <a:t>„1. projektový úkol - vyhodnocení“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67CAAC2-7052-45AF-9BAE-EBD98CCA8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2</a:t>
            </a:fld>
            <a:endParaRPr lang="cs-CZ" dirty="0"/>
          </a:p>
        </p:txBody>
      </p:sp>
      <p:sp>
        <p:nvSpPr>
          <p:cNvPr id="10" name="Zástupný symbol pro zápatí 4">
            <a:extLst>
              <a:ext uri="{FF2B5EF4-FFF2-40B4-BE49-F238E27FC236}">
                <a16:creationId xmlns:a16="http://schemas.microsoft.com/office/drawing/2014/main" id="{31F5B231-5863-493D-99AF-7C1A552B8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72245" y="6450675"/>
            <a:ext cx="9242264" cy="216000"/>
          </a:xfrm>
        </p:spPr>
        <p:txBody>
          <a:bodyPr/>
          <a:lstStyle/>
          <a:p>
            <a:r>
              <a:rPr lang="cs-CZ" dirty="0">
                <a:latin typeface="+mn-lt"/>
              </a:rPr>
              <a:t>Mgr. Petr Freiberg, Katedra informatiky</a:t>
            </a:r>
          </a:p>
        </p:txBody>
      </p:sp>
    </p:spTree>
    <p:extLst>
      <p:ext uri="{BB962C8B-B14F-4D97-AF65-F5344CB8AC3E}">
        <p14:creationId xmlns:p14="http://schemas.microsoft.com/office/powerpoint/2010/main" val="2586252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1">
            <a:extLst>
              <a:ext uri="{FF2B5EF4-FFF2-40B4-BE49-F238E27FC236}">
                <a16:creationId xmlns:a16="http://schemas.microsoft.com/office/drawing/2014/main" id="{679D49BD-94F8-4E62-9E2B-2054D573E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870" y="193972"/>
            <a:ext cx="10215134" cy="748080"/>
          </a:xfrm>
        </p:spPr>
        <p:txBody>
          <a:bodyPr/>
          <a:lstStyle/>
          <a:p>
            <a:r>
              <a:rPr lang="cs-CZ" dirty="0">
                <a:latin typeface="+mn-lt"/>
              </a:rPr>
              <a:t>Vyhodnocení 1. projektového úkolu</a:t>
            </a:r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CF9FA5DD-5E38-4338-BC36-85BDF669EA6A}"/>
              </a:ext>
            </a:extLst>
          </p:cNvPr>
          <p:cNvSpPr txBox="1">
            <a:spLocks/>
          </p:cNvSpPr>
          <p:nvPr/>
        </p:nvSpPr>
        <p:spPr>
          <a:xfrm>
            <a:off x="972245" y="1228514"/>
            <a:ext cx="11034980" cy="561202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360365" indent="-360365" algn="l" defTabSz="1216015" rtl="0" eaLnBrk="1" latinLnBrk="0" hangingPunct="1">
              <a:lnSpc>
                <a:spcPct val="100000"/>
              </a:lnSpc>
              <a:spcBef>
                <a:spcPts val="1330"/>
              </a:spcBef>
              <a:buFont typeface="Arial" panose="020B0604020202020204" pitchFamily="34" charset="0"/>
              <a:buChar char="−"/>
              <a:defRPr sz="3243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29310" indent="-368945" algn="l" defTabSz="1216015" rtl="0" eaLnBrk="1" latinLnBrk="0" hangingPunct="1">
              <a:lnSpc>
                <a:spcPct val="100000"/>
              </a:lnSpc>
              <a:spcBef>
                <a:spcPts val="665"/>
              </a:spcBef>
              <a:buFont typeface="Arial" panose="020B0604020202020204" pitchFamily="34" charset="0"/>
              <a:buChar char="−"/>
              <a:defRPr sz="2702" kern="12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9675" indent="-360365" algn="l" defTabSz="1216015" rtl="0" eaLnBrk="1" latinLnBrk="0" hangingPunct="1">
              <a:lnSpc>
                <a:spcPct val="100000"/>
              </a:lnSpc>
              <a:spcBef>
                <a:spcPts val="665"/>
              </a:spcBef>
              <a:buFont typeface="Arial" panose="020B0604020202020204" pitchFamily="34" charset="0"/>
              <a:buChar char="−"/>
              <a:defRPr sz="2432" kern="12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47896" indent="-358221" algn="l" defTabSz="1216015" rtl="0" eaLnBrk="1" latinLnBrk="0" hangingPunct="1">
              <a:lnSpc>
                <a:spcPct val="100000"/>
              </a:lnSpc>
              <a:spcBef>
                <a:spcPts val="665"/>
              </a:spcBef>
              <a:buFont typeface="Arial" panose="020B0604020202020204" pitchFamily="34" charset="0"/>
              <a:buChar char="−"/>
              <a:defRPr sz="2162" kern="12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18985" indent="-371091" algn="l" defTabSz="1216015" rtl="0" eaLnBrk="1" latinLnBrk="0" hangingPunct="1">
              <a:lnSpc>
                <a:spcPct val="100000"/>
              </a:lnSpc>
              <a:spcBef>
                <a:spcPts val="665"/>
              </a:spcBef>
              <a:buFont typeface="Arial" panose="020B0604020202020204" pitchFamily="34" charset="0"/>
              <a:buChar char="−"/>
              <a:defRPr sz="2162" kern="12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3344043" indent="-304004" algn="l" defTabSz="1216015" rtl="0" eaLnBrk="1" latinLnBrk="0" hangingPunct="1">
              <a:lnSpc>
                <a:spcPct val="90000"/>
              </a:lnSpc>
              <a:spcBef>
                <a:spcPts val="665"/>
              </a:spcBef>
              <a:buFont typeface="Arial" panose="020B0604020202020204" pitchFamily="34" charset="0"/>
              <a:buChar char="•"/>
              <a:defRPr sz="26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52052" indent="-304004" algn="l" defTabSz="1216015" rtl="0" eaLnBrk="1" latinLnBrk="0" hangingPunct="1">
              <a:lnSpc>
                <a:spcPct val="90000"/>
              </a:lnSpc>
              <a:spcBef>
                <a:spcPts val="665"/>
              </a:spcBef>
              <a:buFont typeface="Arial" panose="020B0604020202020204" pitchFamily="34" charset="0"/>
              <a:buChar char="•"/>
              <a:defRPr sz="26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60059" indent="-304004" algn="l" defTabSz="1216015" rtl="0" eaLnBrk="1" latinLnBrk="0" hangingPunct="1">
              <a:lnSpc>
                <a:spcPct val="90000"/>
              </a:lnSpc>
              <a:spcBef>
                <a:spcPts val="665"/>
              </a:spcBef>
              <a:buFont typeface="Arial" panose="020B0604020202020204" pitchFamily="34" charset="0"/>
              <a:buChar char="•"/>
              <a:defRPr sz="26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68067" indent="-304004" algn="l" defTabSz="1216015" rtl="0" eaLnBrk="1" latinLnBrk="0" hangingPunct="1">
              <a:lnSpc>
                <a:spcPct val="90000"/>
              </a:lnSpc>
              <a:spcBef>
                <a:spcPts val="665"/>
              </a:spcBef>
              <a:buFont typeface="Arial" panose="020B0604020202020204" pitchFamily="34" charset="0"/>
              <a:buChar char="•"/>
              <a:defRPr sz="26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sz="2400" dirty="0">
                <a:latin typeface="+mn-lt"/>
              </a:rPr>
              <a:t>přílišná upřímnost </a:t>
            </a:r>
          </a:p>
          <a:p>
            <a:pPr lvl="1">
              <a:spcBef>
                <a:spcPts val="800"/>
              </a:spcBef>
              <a:buFont typeface="Courier New" panose="02070309020205020404" pitchFamily="49" charset="0"/>
              <a:buChar char="o"/>
            </a:pPr>
            <a:r>
              <a:rPr lang="cs-CZ" sz="1859" dirty="0">
                <a:latin typeface="+mn-lt"/>
              </a:rPr>
              <a:t>máme testera jen na poslední etapu</a:t>
            </a:r>
          </a:p>
          <a:p>
            <a:pPr lvl="1">
              <a:spcBef>
                <a:spcPts val="800"/>
              </a:spcBef>
              <a:buFont typeface="Courier New" panose="02070309020205020404" pitchFamily="49" charset="0"/>
              <a:buChar char="o"/>
            </a:pPr>
            <a:r>
              <a:rPr lang="cs-CZ" sz="1859" dirty="0">
                <a:latin typeface="+mn-lt"/>
              </a:rPr>
              <a:t>v rizicích uvedeme nedostatek pracovních sil</a:t>
            </a:r>
          </a:p>
          <a:p>
            <a:pPr lvl="1">
              <a:spcBef>
                <a:spcPts val="800"/>
              </a:spcBef>
              <a:buFont typeface="Courier New" panose="02070309020205020404" pitchFamily="49" charset="0"/>
              <a:buChar char="o"/>
            </a:pPr>
            <a:r>
              <a:rPr lang="cs-CZ" sz="1859" dirty="0">
                <a:latin typeface="+mn-lt"/>
              </a:rPr>
              <a:t>mluvíme o penalizaci či výpovědi smluv </a:t>
            </a:r>
            <a:endParaRPr lang="cs-CZ" sz="2400" dirty="0">
              <a:latin typeface="+mn-lt"/>
            </a:endParaRPr>
          </a:p>
          <a:p>
            <a:pPr>
              <a:spcBef>
                <a:spcPts val="3000"/>
              </a:spcBef>
              <a:buFont typeface="Arial" panose="020B0604020202020204" pitchFamily="34" charset="0"/>
              <a:buChar char="•"/>
            </a:pPr>
            <a:r>
              <a:rPr lang="cs-CZ" sz="2400" dirty="0">
                <a:latin typeface="+mn-lt"/>
              </a:rPr>
              <a:t>delegujeme</a:t>
            </a:r>
          </a:p>
          <a:p>
            <a:pPr lvl="1">
              <a:spcBef>
                <a:spcPts val="800"/>
              </a:spcBef>
              <a:buFont typeface="Courier New" panose="02070309020205020404" pitchFamily="49" charset="0"/>
              <a:buChar char="o"/>
            </a:pPr>
            <a:r>
              <a:rPr lang="cs-CZ" sz="1859" dirty="0">
                <a:latin typeface="+mn-lt"/>
              </a:rPr>
              <a:t>projektovou knihovnu a pravidla si určuje projektový manažer Zákazníka</a:t>
            </a:r>
          </a:p>
          <a:p>
            <a:pPr lvl="1">
              <a:spcBef>
                <a:spcPts val="800"/>
              </a:spcBef>
              <a:buFont typeface="Courier New" panose="02070309020205020404" pitchFamily="49" charset="0"/>
              <a:buChar char="o"/>
            </a:pPr>
            <a:r>
              <a:rPr lang="cs-CZ" sz="1859" dirty="0">
                <a:latin typeface="+mn-lt"/>
              </a:rPr>
              <a:t>oficiální zápisy tvoří taktéž on, my si vždy děláme vlastní interní zápisy</a:t>
            </a:r>
          </a:p>
          <a:p>
            <a:pPr lvl="1">
              <a:spcBef>
                <a:spcPts val="800"/>
              </a:spcBef>
              <a:buFont typeface="Courier New" panose="02070309020205020404" pitchFamily="49" charset="0"/>
              <a:buChar char="o"/>
            </a:pPr>
            <a:r>
              <a:rPr lang="cs-CZ" sz="1859" dirty="0">
                <a:latin typeface="+mn-lt"/>
              </a:rPr>
              <a:t>místa, která nedokážeme zodpovědět doplníme o otazník (neříkáme jak to má dělat)</a:t>
            </a:r>
          </a:p>
          <a:p>
            <a:pPr>
              <a:spcBef>
                <a:spcPts val="3000"/>
              </a:spcBef>
              <a:buFont typeface="Arial" panose="020B0604020202020204" pitchFamily="34" charset="0"/>
              <a:buChar char="•"/>
            </a:pPr>
            <a:r>
              <a:rPr lang="cs-CZ" sz="2400" dirty="0">
                <a:latin typeface="+mn-lt"/>
              </a:rPr>
              <a:t>rizika</a:t>
            </a:r>
          </a:p>
          <a:p>
            <a:pPr lvl="1">
              <a:spcBef>
                <a:spcPts val="800"/>
              </a:spcBef>
              <a:buFont typeface="Courier New" panose="02070309020205020404" pitchFamily="49" charset="0"/>
              <a:buChar char="o"/>
            </a:pPr>
            <a:r>
              <a:rPr lang="cs-CZ" sz="1859" dirty="0">
                <a:latin typeface="+mn-lt"/>
              </a:rPr>
              <a:t>riziku přiřazujeme vlastníka a způsob řešení</a:t>
            </a:r>
          </a:p>
          <a:p>
            <a:pPr lvl="1">
              <a:spcBef>
                <a:spcPts val="800"/>
              </a:spcBef>
              <a:buFont typeface="Courier New" panose="02070309020205020404" pitchFamily="49" charset="0"/>
              <a:buChar char="o"/>
            </a:pPr>
            <a:r>
              <a:rPr lang="cs-CZ" sz="1859" dirty="0">
                <a:latin typeface="+mn-lt"/>
              </a:rPr>
              <a:t>„Vzhled nedosáhne očekávání Zadavatele“ -&gt; „Odlišné grafické cítění budeme řešit průběžným prezentováním wireframů.“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cs-CZ" sz="1859" dirty="0">
              <a:latin typeface="+mn-lt"/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sz="2400" dirty="0">
              <a:latin typeface="+mn-lt"/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sz="2400" dirty="0">
              <a:latin typeface="+mn-lt"/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sz="2400" dirty="0">
              <a:latin typeface="+mn-lt"/>
            </a:endParaRP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B9F5C69-D27D-4BAD-B01B-8AE50C631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60473" y="6531700"/>
            <a:ext cx="427532" cy="216000"/>
          </a:xfrm>
        </p:spPr>
        <p:txBody>
          <a:bodyPr/>
          <a:lstStyle/>
          <a:p>
            <a:fld id="{103B6205-E093-439F-9685-8F7A4FC3F425}" type="slidenum">
              <a:rPr lang="cs-CZ" smtClean="0"/>
              <a:t>3</a:t>
            </a:fld>
            <a:endParaRPr lang="cs-CZ" dirty="0"/>
          </a:p>
        </p:txBody>
      </p:sp>
      <p:pic>
        <p:nvPicPr>
          <p:cNvPr id="3" name="Obrázek 2" descr="Obsah obrázku kreslení&#10;&#10;Popis byl vytvořen automaticky">
            <a:extLst>
              <a:ext uri="{FF2B5EF4-FFF2-40B4-BE49-F238E27FC236}">
                <a16:creationId xmlns:a16="http://schemas.microsoft.com/office/drawing/2014/main" id="{EA1312E6-15A0-47E5-81AD-4251D483A9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6601" y="781028"/>
            <a:ext cx="2829421" cy="2829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469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1">
            <a:extLst>
              <a:ext uri="{FF2B5EF4-FFF2-40B4-BE49-F238E27FC236}">
                <a16:creationId xmlns:a16="http://schemas.microsoft.com/office/drawing/2014/main" id="{679D49BD-94F8-4E62-9E2B-2054D573E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870" y="193972"/>
            <a:ext cx="10215134" cy="748080"/>
          </a:xfrm>
        </p:spPr>
        <p:txBody>
          <a:bodyPr/>
          <a:lstStyle/>
          <a:p>
            <a:r>
              <a:rPr lang="cs-CZ" dirty="0">
                <a:latin typeface="+mn-lt"/>
              </a:rPr>
              <a:t>Vyhodnocení 1. projektového úkolu</a:t>
            </a:r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CF9FA5DD-5E38-4338-BC36-85BDF669EA6A}"/>
              </a:ext>
            </a:extLst>
          </p:cNvPr>
          <p:cNvSpPr txBox="1">
            <a:spLocks/>
          </p:cNvSpPr>
          <p:nvPr/>
        </p:nvSpPr>
        <p:spPr>
          <a:xfrm>
            <a:off x="972245" y="1228514"/>
            <a:ext cx="11034980" cy="561202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360365" indent="-360365" algn="l" defTabSz="1216015" rtl="0" eaLnBrk="1" latinLnBrk="0" hangingPunct="1">
              <a:lnSpc>
                <a:spcPct val="100000"/>
              </a:lnSpc>
              <a:spcBef>
                <a:spcPts val="1330"/>
              </a:spcBef>
              <a:buFont typeface="Arial" panose="020B0604020202020204" pitchFamily="34" charset="0"/>
              <a:buChar char="−"/>
              <a:defRPr sz="3243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29310" indent="-368945" algn="l" defTabSz="1216015" rtl="0" eaLnBrk="1" latinLnBrk="0" hangingPunct="1">
              <a:lnSpc>
                <a:spcPct val="100000"/>
              </a:lnSpc>
              <a:spcBef>
                <a:spcPts val="665"/>
              </a:spcBef>
              <a:buFont typeface="Arial" panose="020B0604020202020204" pitchFamily="34" charset="0"/>
              <a:buChar char="−"/>
              <a:defRPr sz="2702" kern="12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9675" indent="-360365" algn="l" defTabSz="1216015" rtl="0" eaLnBrk="1" latinLnBrk="0" hangingPunct="1">
              <a:lnSpc>
                <a:spcPct val="100000"/>
              </a:lnSpc>
              <a:spcBef>
                <a:spcPts val="665"/>
              </a:spcBef>
              <a:buFont typeface="Arial" panose="020B0604020202020204" pitchFamily="34" charset="0"/>
              <a:buChar char="−"/>
              <a:defRPr sz="2432" kern="12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47896" indent="-358221" algn="l" defTabSz="1216015" rtl="0" eaLnBrk="1" latinLnBrk="0" hangingPunct="1">
              <a:lnSpc>
                <a:spcPct val="100000"/>
              </a:lnSpc>
              <a:spcBef>
                <a:spcPts val="665"/>
              </a:spcBef>
              <a:buFont typeface="Arial" panose="020B0604020202020204" pitchFamily="34" charset="0"/>
              <a:buChar char="−"/>
              <a:defRPr sz="2162" kern="12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18985" indent="-371091" algn="l" defTabSz="1216015" rtl="0" eaLnBrk="1" latinLnBrk="0" hangingPunct="1">
              <a:lnSpc>
                <a:spcPct val="100000"/>
              </a:lnSpc>
              <a:spcBef>
                <a:spcPts val="665"/>
              </a:spcBef>
              <a:buFont typeface="Arial" panose="020B0604020202020204" pitchFamily="34" charset="0"/>
              <a:buChar char="−"/>
              <a:defRPr sz="2162" kern="12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3344043" indent="-304004" algn="l" defTabSz="1216015" rtl="0" eaLnBrk="1" latinLnBrk="0" hangingPunct="1">
              <a:lnSpc>
                <a:spcPct val="90000"/>
              </a:lnSpc>
              <a:spcBef>
                <a:spcPts val="665"/>
              </a:spcBef>
              <a:buFont typeface="Arial" panose="020B0604020202020204" pitchFamily="34" charset="0"/>
              <a:buChar char="•"/>
              <a:defRPr sz="26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52052" indent="-304004" algn="l" defTabSz="1216015" rtl="0" eaLnBrk="1" latinLnBrk="0" hangingPunct="1">
              <a:lnSpc>
                <a:spcPct val="90000"/>
              </a:lnSpc>
              <a:spcBef>
                <a:spcPts val="665"/>
              </a:spcBef>
              <a:buFont typeface="Arial" panose="020B0604020202020204" pitchFamily="34" charset="0"/>
              <a:buChar char="•"/>
              <a:defRPr sz="26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60059" indent="-304004" algn="l" defTabSz="1216015" rtl="0" eaLnBrk="1" latinLnBrk="0" hangingPunct="1">
              <a:lnSpc>
                <a:spcPct val="90000"/>
              </a:lnSpc>
              <a:spcBef>
                <a:spcPts val="665"/>
              </a:spcBef>
              <a:buFont typeface="Arial" panose="020B0604020202020204" pitchFamily="34" charset="0"/>
              <a:buChar char="•"/>
              <a:defRPr sz="26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68067" indent="-304004" algn="l" defTabSz="1216015" rtl="0" eaLnBrk="1" latinLnBrk="0" hangingPunct="1">
              <a:lnSpc>
                <a:spcPct val="90000"/>
              </a:lnSpc>
              <a:spcBef>
                <a:spcPts val="665"/>
              </a:spcBef>
              <a:buFont typeface="Arial" panose="020B0604020202020204" pitchFamily="34" charset="0"/>
              <a:buChar char="•"/>
              <a:defRPr sz="26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sz="2400" dirty="0">
                <a:latin typeface="+mn-lt"/>
              </a:rPr>
              <a:t>schůzky a statusy</a:t>
            </a:r>
          </a:p>
          <a:p>
            <a:pPr lvl="1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cs-CZ" sz="1859" dirty="0">
                <a:latin typeface="+mn-lt"/>
              </a:rPr>
              <a:t>jak často budou celkové statusy: např. vždy s koncem každé etapy (celkově 4x)</a:t>
            </a:r>
          </a:p>
          <a:p>
            <a:pPr lvl="1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cs-CZ" sz="1859" dirty="0">
                <a:latin typeface="+mn-lt"/>
              </a:rPr>
              <a:t>jak budou vypadat pracovní schůzky: kdo je může svolat, kde, předpokládané pracovní skupiny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cs-CZ" sz="1859" dirty="0">
              <a:latin typeface="+mn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>
                <a:latin typeface="+mn-lt"/>
              </a:rPr>
              <a:t>projektový výbor</a:t>
            </a:r>
          </a:p>
          <a:p>
            <a:pPr lvl="1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cs-CZ" sz="1859" dirty="0">
                <a:latin typeface="+mn-lt"/>
              </a:rPr>
              <a:t>Sponzor: Vilém Vostrý</a:t>
            </a:r>
          </a:p>
          <a:p>
            <a:pPr lvl="1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cs-CZ" sz="1859" dirty="0">
                <a:latin typeface="+mn-lt"/>
              </a:rPr>
              <a:t>Hlavní dodavatel: Pavel Vomáčka</a:t>
            </a:r>
          </a:p>
          <a:p>
            <a:pPr lvl="1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cs-CZ" sz="1859" dirty="0">
                <a:latin typeface="+mn-lt"/>
              </a:rPr>
              <a:t>Hlavní uživatel: Patrik Štempl, Jana Štemplová</a:t>
            </a:r>
          </a:p>
          <a:p>
            <a:pPr lvl="1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cs-CZ" sz="1859" dirty="0">
                <a:latin typeface="+mn-lt"/>
              </a:rPr>
              <a:t>Projektový manažer: Lukáš Snaživý</a:t>
            </a:r>
          </a:p>
          <a:p>
            <a:pPr lvl="1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cs-CZ" sz="1860" dirty="0">
                <a:latin typeface="+mn-lt"/>
              </a:rPr>
              <a:t>Týmový manažer: Vy</a:t>
            </a:r>
          </a:p>
          <a:p>
            <a:pPr lvl="1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cs-CZ" sz="1860" dirty="0">
                <a:latin typeface="+mn-lt"/>
              </a:rPr>
              <a:t>Vilém Vostrý není projektový manažer, ale Sponzor (vždy jeden Sponzor a jeden PrM)</a:t>
            </a:r>
          </a:p>
          <a:p>
            <a:pPr lvl="1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cs-CZ" sz="1860" dirty="0">
                <a:latin typeface="+mn-lt"/>
              </a:rPr>
              <a:t>Úřad nepatří do projektu (Vedení organizace)</a:t>
            </a:r>
          </a:p>
          <a:p>
            <a:pPr lvl="1">
              <a:spcBef>
                <a:spcPts val="1200"/>
              </a:spcBef>
              <a:buFont typeface="Courier New" panose="02070309020205020404" pitchFamily="49" charset="0"/>
              <a:buChar char="o"/>
            </a:pPr>
            <a:endParaRPr lang="cs-CZ" sz="2400" dirty="0">
              <a:latin typeface="+mn-lt"/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sz="2941" dirty="0">
              <a:latin typeface="+mn-lt"/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sz="2400" dirty="0">
              <a:latin typeface="+mn-lt"/>
            </a:endParaRP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B9F5C69-D27D-4BAD-B01B-8AE50C631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60473" y="6531700"/>
            <a:ext cx="427532" cy="216000"/>
          </a:xfrm>
        </p:spPr>
        <p:txBody>
          <a:bodyPr/>
          <a:lstStyle/>
          <a:p>
            <a:fld id="{103B6205-E093-439F-9685-8F7A4FC3F425}" type="slidenum">
              <a:rPr lang="cs-CZ" smtClean="0"/>
              <a:t>4</a:t>
            </a:fld>
            <a:endParaRPr lang="cs-CZ" dirty="0"/>
          </a:p>
        </p:txBody>
      </p:sp>
      <p:pic>
        <p:nvPicPr>
          <p:cNvPr id="3" name="Obrázek 2" descr="Obsah obrázku talíř&#10;&#10;Popis byl vytvořen automaticky">
            <a:extLst>
              <a:ext uri="{FF2B5EF4-FFF2-40B4-BE49-F238E27FC236}">
                <a16:creationId xmlns:a16="http://schemas.microsoft.com/office/drawing/2014/main" id="{19A622C7-6164-40E1-8B5C-AFD7F7E482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9283" y="2595160"/>
            <a:ext cx="2649824" cy="2649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794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1">
            <a:extLst>
              <a:ext uri="{FF2B5EF4-FFF2-40B4-BE49-F238E27FC236}">
                <a16:creationId xmlns:a16="http://schemas.microsoft.com/office/drawing/2014/main" id="{679D49BD-94F8-4E62-9E2B-2054D573E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870" y="193972"/>
            <a:ext cx="10215134" cy="748080"/>
          </a:xfrm>
        </p:spPr>
        <p:txBody>
          <a:bodyPr/>
          <a:lstStyle/>
          <a:p>
            <a:r>
              <a:rPr lang="cs-CZ" dirty="0">
                <a:latin typeface="+mn-lt"/>
              </a:rPr>
              <a:t>Vyhodnocení 1. projektového úkolu</a:t>
            </a:r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CF9FA5DD-5E38-4338-BC36-85BDF669EA6A}"/>
              </a:ext>
            </a:extLst>
          </p:cNvPr>
          <p:cNvSpPr txBox="1">
            <a:spLocks/>
          </p:cNvSpPr>
          <p:nvPr/>
        </p:nvSpPr>
        <p:spPr>
          <a:xfrm>
            <a:off x="972245" y="1228514"/>
            <a:ext cx="11034980" cy="5612024"/>
          </a:xfrm>
          <a:prstGeom prst="rect">
            <a:avLst/>
          </a:prstGeom>
        </p:spPr>
        <p:txBody>
          <a:bodyPr vert="horz" lIns="0" tIns="0" rIns="0" bIns="0" rtlCol="0">
            <a:normAutofit lnSpcReduction="10000"/>
          </a:bodyPr>
          <a:lstStyle>
            <a:lvl1pPr marL="360365" indent="-360365" algn="l" defTabSz="1216015" rtl="0" eaLnBrk="1" latinLnBrk="0" hangingPunct="1">
              <a:lnSpc>
                <a:spcPct val="100000"/>
              </a:lnSpc>
              <a:spcBef>
                <a:spcPts val="1330"/>
              </a:spcBef>
              <a:buFont typeface="Arial" panose="020B0604020202020204" pitchFamily="34" charset="0"/>
              <a:buChar char="−"/>
              <a:defRPr sz="3243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29310" indent="-368945" algn="l" defTabSz="1216015" rtl="0" eaLnBrk="1" latinLnBrk="0" hangingPunct="1">
              <a:lnSpc>
                <a:spcPct val="100000"/>
              </a:lnSpc>
              <a:spcBef>
                <a:spcPts val="665"/>
              </a:spcBef>
              <a:buFont typeface="Arial" panose="020B0604020202020204" pitchFamily="34" charset="0"/>
              <a:buChar char="−"/>
              <a:defRPr sz="2702" kern="12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9675" indent="-360365" algn="l" defTabSz="1216015" rtl="0" eaLnBrk="1" latinLnBrk="0" hangingPunct="1">
              <a:lnSpc>
                <a:spcPct val="100000"/>
              </a:lnSpc>
              <a:spcBef>
                <a:spcPts val="665"/>
              </a:spcBef>
              <a:buFont typeface="Arial" panose="020B0604020202020204" pitchFamily="34" charset="0"/>
              <a:buChar char="−"/>
              <a:defRPr sz="2432" kern="12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47896" indent="-358221" algn="l" defTabSz="1216015" rtl="0" eaLnBrk="1" latinLnBrk="0" hangingPunct="1">
              <a:lnSpc>
                <a:spcPct val="100000"/>
              </a:lnSpc>
              <a:spcBef>
                <a:spcPts val="665"/>
              </a:spcBef>
              <a:buFont typeface="Arial" panose="020B0604020202020204" pitchFamily="34" charset="0"/>
              <a:buChar char="−"/>
              <a:defRPr sz="2162" kern="12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18985" indent="-371091" algn="l" defTabSz="1216015" rtl="0" eaLnBrk="1" latinLnBrk="0" hangingPunct="1">
              <a:lnSpc>
                <a:spcPct val="100000"/>
              </a:lnSpc>
              <a:spcBef>
                <a:spcPts val="665"/>
              </a:spcBef>
              <a:buFont typeface="Arial" panose="020B0604020202020204" pitchFamily="34" charset="0"/>
              <a:buChar char="−"/>
              <a:defRPr sz="2162" kern="12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3344043" indent="-304004" algn="l" defTabSz="1216015" rtl="0" eaLnBrk="1" latinLnBrk="0" hangingPunct="1">
              <a:lnSpc>
                <a:spcPct val="90000"/>
              </a:lnSpc>
              <a:spcBef>
                <a:spcPts val="665"/>
              </a:spcBef>
              <a:buFont typeface="Arial" panose="020B0604020202020204" pitchFamily="34" charset="0"/>
              <a:buChar char="•"/>
              <a:defRPr sz="26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52052" indent="-304004" algn="l" defTabSz="1216015" rtl="0" eaLnBrk="1" latinLnBrk="0" hangingPunct="1">
              <a:lnSpc>
                <a:spcPct val="90000"/>
              </a:lnSpc>
              <a:spcBef>
                <a:spcPts val="665"/>
              </a:spcBef>
              <a:buFont typeface="Arial" panose="020B0604020202020204" pitchFamily="34" charset="0"/>
              <a:buChar char="•"/>
              <a:defRPr sz="26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60059" indent="-304004" algn="l" defTabSz="1216015" rtl="0" eaLnBrk="1" latinLnBrk="0" hangingPunct="1">
              <a:lnSpc>
                <a:spcPct val="90000"/>
              </a:lnSpc>
              <a:spcBef>
                <a:spcPts val="665"/>
              </a:spcBef>
              <a:buFont typeface="Arial" panose="020B0604020202020204" pitchFamily="34" charset="0"/>
              <a:buChar char="•"/>
              <a:defRPr sz="26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68067" indent="-304004" algn="l" defTabSz="1216015" rtl="0" eaLnBrk="1" latinLnBrk="0" hangingPunct="1">
              <a:lnSpc>
                <a:spcPct val="90000"/>
              </a:lnSpc>
              <a:spcBef>
                <a:spcPts val="665"/>
              </a:spcBef>
              <a:buFont typeface="Arial" panose="020B0604020202020204" pitchFamily="34" charset="0"/>
              <a:buChar char="•"/>
              <a:defRPr sz="26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sz="2400" dirty="0">
                <a:latin typeface="+mn-lt"/>
              </a:rPr>
              <a:t>harmonogram / Ganttův diagram</a:t>
            </a:r>
          </a:p>
          <a:p>
            <a:pPr lvl="1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cs-CZ" sz="1859" dirty="0">
                <a:latin typeface="+mn-lt"/>
              </a:rPr>
              <a:t>do harmonogramu patří datumy (aby Zákazník nebo členové týmu nemuseli dopočítávat)</a:t>
            </a:r>
          </a:p>
          <a:p>
            <a:pPr lvl="1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cs-CZ" sz="1859" dirty="0">
                <a:latin typeface="+mn-lt"/>
              </a:rPr>
              <a:t>pozor na dny (svátky, víkendy) vs. pracovní dny </a:t>
            </a:r>
          </a:p>
          <a:p>
            <a:pPr lvl="1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cs-CZ" sz="1859" dirty="0">
                <a:latin typeface="+mn-lt"/>
              </a:rPr>
              <a:t>snažím se paralelizovat činnosti, využívám hierarchii</a:t>
            </a:r>
          </a:p>
          <a:p>
            <a:pPr lvl="1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cs-CZ" sz="1859" dirty="0">
                <a:latin typeface="+mn-lt"/>
              </a:rPr>
              <a:t>uvádět i celkové statusy / dema na konci etap</a:t>
            </a:r>
          </a:p>
          <a:p>
            <a:pPr marL="360365" lvl="1" indent="0">
              <a:buNone/>
            </a:pPr>
            <a:endParaRPr lang="cs-CZ" sz="1859" dirty="0">
              <a:latin typeface="+mn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>
                <a:latin typeface="+mn-lt"/>
              </a:rPr>
              <a:t>akceptační kritéria</a:t>
            </a:r>
          </a:p>
          <a:p>
            <a:pPr lvl="1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cs-CZ" sz="1859" dirty="0">
                <a:latin typeface="+mn-lt"/>
              </a:rPr>
              <a:t>alespoň hrubé</a:t>
            </a:r>
          </a:p>
          <a:p>
            <a:pPr lvl="1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cs-CZ" sz="1859" dirty="0">
                <a:latin typeface="+mn-lt"/>
              </a:rPr>
              <a:t>jedinečná šance si se Zákazníkem vyjasnit očekávání hned na začátku</a:t>
            </a:r>
          </a:p>
          <a:p>
            <a:pPr lvl="1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cs-CZ" sz="1859" dirty="0">
                <a:latin typeface="+mn-lt"/>
              </a:rPr>
              <a:t>Jak poznám, že je etapa hotová?</a:t>
            </a:r>
          </a:p>
          <a:p>
            <a:pPr lvl="1">
              <a:spcBef>
                <a:spcPts val="1200"/>
              </a:spcBef>
              <a:buFont typeface="Courier New" panose="02070309020205020404" pitchFamily="49" charset="0"/>
              <a:buChar char="o"/>
            </a:pPr>
            <a:endParaRPr lang="cs-CZ" sz="1859" dirty="0">
              <a:latin typeface="+mn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>
                <a:latin typeface="+mn-lt"/>
              </a:rPr>
              <a:t>komunikační matice</a:t>
            </a:r>
          </a:p>
          <a:p>
            <a:pPr lvl="1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cs-CZ" sz="1859" dirty="0">
                <a:latin typeface="+mn-lt"/>
              </a:rPr>
              <a:t>na schůzku jdu s šablonou, tu během schůzky doplním (byť jen pro interní potřeby)</a:t>
            </a:r>
          </a:p>
          <a:p>
            <a:pPr lvl="1">
              <a:spcBef>
                <a:spcPts val="1200"/>
              </a:spcBef>
              <a:buFont typeface="Courier New" panose="02070309020205020404" pitchFamily="49" charset="0"/>
              <a:buChar char="o"/>
            </a:pPr>
            <a:endParaRPr lang="cs-CZ" sz="1859" dirty="0">
              <a:latin typeface="+mn-lt"/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sz="2400" dirty="0">
              <a:latin typeface="+mn-lt"/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cs-CZ" sz="1859" dirty="0">
              <a:latin typeface="+mn-lt"/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sz="2400" dirty="0">
              <a:latin typeface="+mn-lt"/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sz="2941" dirty="0">
              <a:latin typeface="+mn-lt"/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sz="2400" dirty="0">
              <a:latin typeface="+mn-lt"/>
            </a:endParaRP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B9F5C69-D27D-4BAD-B01B-8AE50C631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60473" y="6531700"/>
            <a:ext cx="427532" cy="216000"/>
          </a:xfrm>
        </p:spPr>
        <p:txBody>
          <a:bodyPr/>
          <a:lstStyle/>
          <a:p>
            <a:fld id="{103B6205-E093-439F-9685-8F7A4FC3F425}" type="slidenum">
              <a:rPr lang="cs-CZ" smtClean="0"/>
              <a:t>5</a:t>
            </a:fld>
            <a:endParaRPr lang="cs-CZ" dirty="0"/>
          </a:p>
        </p:txBody>
      </p:sp>
      <p:pic>
        <p:nvPicPr>
          <p:cNvPr id="3" name="Obrázek 2" descr="Obsah obrázku hračka, místnost&#10;&#10;Popis byl vytvořen automaticky">
            <a:extLst>
              <a:ext uri="{FF2B5EF4-FFF2-40B4-BE49-F238E27FC236}">
                <a16:creationId xmlns:a16="http://schemas.microsoft.com/office/drawing/2014/main" id="{8448EF9B-4E9E-4851-B2EC-F39FBD8DD16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6190" y="3154132"/>
            <a:ext cx="2671576" cy="2671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32194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UP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6BAB"/>
      </a:accent1>
      <a:accent2>
        <a:srgbClr val="6C6D70"/>
      </a:accent2>
      <a:accent3>
        <a:srgbClr val="A5A5A5"/>
      </a:accent3>
      <a:accent4>
        <a:srgbClr val="ED7D31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dnikové informační systémy.potx" id="{BDE8C8DB-F381-4450-A5A8-8CF56974321A}" vid="{EB713D19-C62F-4510-8BF6-AA145A0ADA0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Podnikové informační systémy</Template>
  <TotalTime>7080</TotalTime>
  <Words>319</Words>
  <Application>Microsoft Macintosh PowerPoint</Application>
  <PresentationFormat>Vlastní</PresentationFormat>
  <Paragraphs>62</Paragraphs>
  <Slides>5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Courier New</vt:lpstr>
      <vt:lpstr>Motiv Office</vt:lpstr>
      <vt:lpstr>Podnikové informační systémy</vt:lpstr>
      <vt:lpstr>5. SEMINÁŘ  19.03.2025 (LS 2024/2025)</vt:lpstr>
      <vt:lpstr>Vyhodnocení 1. projektového úkolu</vt:lpstr>
      <vt:lpstr>Vyhodnocení 1. projektového úkolu</vt:lpstr>
      <vt:lpstr>Vyhodnocení 1. projektového úkolu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Podnikové informační systémy</dc:title>
  <dc:creator>Petr Freiberg</dc:creator>
  <cp:lastModifiedBy>Petr Freiberg</cp:lastModifiedBy>
  <cp:revision>439</cp:revision>
  <dcterms:created xsi:type="dcterms:W3CDTF">2020-01-16T18:57:16Z</dcterms:created>
  <dcterms:modified xsi:type="dcterms:W3CDTF">2025-03-18T14:23:26Z</dcterms:modified>
</cp:coreProperties>
</file>